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5.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Lst>
  <p:notesMasterIdLst>
    <p:notesMasterId r:id="rId119"/>
  </p:notesMasterIdLst>
  <p:handoutMasterIdLst>
    <p:handoutMasterId r:id="rId120"/>
  </p:handoutMasterIdLst>
  <p:sldIdLst>
    <p:sldId id="472" r:id="rId13"/>
    <p:sldId id="273" r:id="rId14"/>
    <p:sldId id="275" r:id="rId15"/>
    <p:sldId id="274" r:id="rId16"/>
    <p:sldId id="277" r:id="rId17"/>
    <p:sldId id="280" r:id="rId18"/>
    <p:sldId id="281" r:id="rId19"/>
    <p:sldId id="283" r:id="rId20"/>
    <p:sldId id="383" r:id="rId21"/>
    <p:sldId id="386" r:id="rId22"/>
    <p:sldId id="445" r:id="rId23"/>
    <p:sldId id="271" r:id="rId24"/>
    <p:sldId id="286" r:id="rId25"/>
    <p:sldId id="471" r:id="rId26"/>
    <p:sldId id="328" r:id="rId27"/>
    <p:sldId id="329" r:id="rId28"/>
    <p:sldId id="331" r:id="rId29"/>
    <p:sldId id="333" r:id="rId30"/>
    <p:sldId id="318" r:id="rId31"/>
    <p:sldId id="287" r:id="rId32"/>
    <p:sldId id="316" r:id="rId33"/>
    <p:sldId id="314" r:id="rId34"/>
    <p:sldId id="315" r:id="rId35"/>
    <p:sldId id="323" r:id="rId36"/>
    <p:sldId id="327" r:id="rId37"/>
    <p:sldId id="473" r:id="rId38"/>
    <p:sldId id="474" r:id="rId39"/>
    <p:sldId id="475" r:id="rId40"/>
    <p:sldId id="476" r:id="rId41"/>
    <p:sldId id="477" r:id="rId42"/>
    <p:sldId id="478" r:id="rId43"/>
    <p:sldId id="479"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497" r:id="rId62"/>
    <p:sldId id="498" r:id="rId63"/>
    <p:sldId id="499" r:id="rId64"/>
    <p:sldId id="500" r:id="rId65"/>
    <p:sldId id="501" r:id="rId66"/>
    <p:sldId id="502" r:id="rId67"/>
    <p:sldId id="503" r:id="rId68"/>
    <p:sldId id="504" r:id="rId69"/>
    <p:sldId id="505" r:id="rId70"/>
    <p:sldId id="506" r:id="rId71"/>
    <p:sldId id="507" r:id="rId72"/>
    <p:sldId id="508" r:id="rId73"/>
    <p:sldId id="509" r:id="rId74"/>
    <p:sldId id="510" r:id="rId75"/>
    <p:sldId id="511" r:id="rId76"/>
    <p:sldId id="512" r:id="rId77"/>
    <p:sldId id="513" r:id="rId78"/>
    <p:sldId id="514" r:id="rId79"/>
    <p:sldId id="515" r:id="rId80"/>
    <p:sldId id="516" r:id="rId81"/>
    <p:sldId id="517" r:id="rId82"/>
    <p:sldId id="518" r:id="rId83"/>
    <p:sldId id="519" r:id="rId84"/>
    <p:sldId id="520" r:id="rId85"/>
    <p:sldId id="521" r:id="rId86"/>
    <p:sldId id="522" r:id="rId87"/>
    <p:sldId id="523" r:id="rId88"/>
    <p:sldId id="524" r:id="rId89"/>
    <p:sldId id="525" r:id="rId90"/>
    <p:sldId id="526" r:id="rId91"/>
    <p:sldId id="527" r:id="rId92"/>
    <p:sldId id="528" r:id="rId93"/>
    <p:sldId id="529" r:id="rId94"/>
    <p:sldId id="530" r:id="rId95"/>
    <p:sldId id="531" r:id="rId96"/>
    <p:sldId id="532" r:id="rId97"/>
    <p:sldId id="533" r:id="rId98"/>
    <p:sldId id="534" r:id="rId99"/>
    <p:sldId id="535" r:id="rId100"/>
    <p:sldId id="536" r:id="rId101"/>
    <p:sldId id="537" r:id="rId102"/>
    <p:sldId id="538" r:id="rId103"/>
    <p:sldId id="539" r:id="rId104"/>
    <p:sldId id="540" r:id="rId105"/>
    <p:sldId id="541" r:id="rId106"/>
    <p:sldId id="542" r:id="rId107"/>
    <p:sldId id="543" r:id="rId108"/>
    <p:sldId id="544" r:id="rId109"/>
    <p:sldId id="545" r:id="rId110"/>
    <p:sldId id="546" r:id="rId111"/>
    <p:sldId id="547" r:id="rId112"/>
    <p:sldId id="548" r:id="rId113"/>
    <p:sldId id="549" r:id="rId114"/>
    <p:sldId id="550" r:id="rId115"/>
    <p:sldId id="551" r:id="rId116"/>
    <p:sldId id="552" r:id="rId117"/>
    <p:sldId id="553" r:id="rId118"/>
  </p:sldIdLst>
  <p:sldSz cx="9144000" cy="6858000" type="screen4x3"/>
  <p:notesSz cx="7315200" cy="9601200"/>
  <p:defaultTextStyle>
    <a:defPPr>
      <a:defRPr lang="en-US"/>
    </a:defPPr>
    <a:lvl1pPr algn="l" rtl="0" eaLnBrk="0" fontAlgn="base" hangingPunct="0">
      <a:spcBef>
        <a:spcPct val="0"/>
      </a:spcBef>
      <a:spcAft>
        <a:spcPct val="0"/>
      </a:spcAft>
      <a:defRPr kumimoji="1"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b="1" kern="1200">
        <a:solidFill>
          <a:schemeClr val="tx1"/>
        </a:solidFill>
        <a:latin typeface="Times New Roman" pitchFamily="18" charset="0"/>
        <a:ea typeface="+mn-ea"/>
        <a:cs typeface="+mn-cs"/>
      </a:defRPr>
    </a:lvl5pPr>
    <a:lvl6pPr marL="2286000" algn="l" defTabSz="914400" rtl="0" eaLnBrk="1" latinLnBrk="0" hangingPunct="1">
      <a:defRPr kumimoji="1" sz="2400" b="1" kern="1200">
        <a:solidFill>
          <a:schemeClr val="tx1"/>
        </a:solidFill>
        <a:latin typeface="Times New Roman" pitchFamily="18" charset="0"/>
        <a:ea typeface="+mn-ea"/>
        <a:cs typeface="+mn-cs"/>
      </a:defRPr>
    </a:lvl6pPr>
    <a:lvl7pPr marL="2743200" algn="l" defTabSz="914400" rtl="0" eaLnBrk="1" latinLnBrk="0" hangingPunct="1">
      <a:defRPr kumimoji="1" sz="2400" b="1" kern="1200">
        <a:solidFill>
          <a:schemeClr val="tx1"/>
        </a:solidFill>
        <a:latin typeface="Times New Roman" pitchFamily="18" charset="0"/>
        <a:ea typeface="+mn-ea"/>
        <a:cs typeface="+mn-cs"/>
      </a:defRPr>
    </a:lvl7pPr>
    <a:lvl8pPr marL="3200400" algn="l" defTabSz="914400" rtl="0" eaLnBrk="1" latinLnBrk="0" hangingPunct="1">
      <a:defRPr kumimoji="1" sz="2400" b="1" kern="1200">
        <a:solidFill>
          <a:schemeClr val="tx1"/>
        </a:solidFill>
        <a:latin typeface="Times New Roman" pitchFamily="18" charset="0"/>
        <a:ea typeface="+mn-ea"/>
        <a:cs typeface="+mn-cs"/>
      </a:defRPr>
    </a:lvl8pPr>
    <a:lvl9pPr marL="3657600" algn="l" defTabSz="914400" rtl="0" eaLnBrk="1" latinLnBrk="0" hangingPunct="1">
      <a:defRPr kumimoji="1" sz="2400" b="1"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ter Mock" initials="PM" lastIdx="31" clrIdx="0"/>
  <p:cmAuthor id="1" name="SandyAllen Gookin" initials="SG"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9500"/>
    <a:srgbClr val="FFFFFF"/>
    <a:srgbClr val="00CC99"/>
    <a:srgbClr val="339933"/>
    <a:srgbClr val="660066"/>
    <a:srgbClr val="006666"/>
    <a:srgbClr val="009999"/>
    <a:srgbClr val="330099"/>
    <a:srgbClr val="5C2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74194" autoAdjust="0"/>
  </p:normalViewPr>
  <p:slideViewPr>
    <p:cSldViewPr>
      <p:cViewPr>
        <p:scale>
          <a:sx n="70" d="100"/>
          <a:sy n="70" d="100"/>
        </p:scale>
        <p:origin x="-300" y="684"/>
      </p:cViewPr>
      <p:guideLst>
        <p:guide orient="horz" pos="2160"/>
        <p:guide pos="2880"/>
      </p:guideLst>
    </p:cSldViewPr>
  </p:slideViewPr>
  <p:notesTextViewPr>
    <p:cViewPr>
      <p:scale>
        <a:sx n="300" d="100"/>
        <a:sy n="300" d="100"/>
      </p:scale>
      <p:origin x="0" y="0"/>
    </p:cViewPr>
  </p:notesTextViewPr>
  <p:sorterViewPr>
    <p:cViewPr varScale="1">
      <p:scale>
        <a:sx n="1" d="1"/>
        <a:sy n="1" d="1"/>
      </p:scale>
      <p:origin x="0" y="3168"/>
    </p:cViewPr>
  </p:sorterViewPr>
  <p:notesViewPr>
    <p:cSldViewPr>
      <p:cViewPr varScale="1">
        <p:scale>
          <a:sx n="54" d="100"/>
          <a:sy n="54" d="100"/>
        </p:scale>
        <p:origin x="-284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s>
</file>

<file path=ppt/charts/_rels/chart1.xml.rels><?xml version="1.0" encoding="UTF-8" standalone="yes"?>
<Relationships xmlns="http://schemas.openxmlformats.org/package/2006/relationships"><Relationship Id="rId1" Type="http://schemas.openxmlformats.org/officeDocument/2006/relationships/oleObject" Target="file:///G:\Peter\SanPedroCharleston_06_11_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Peter\SanPedroCharleston_06_11_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Peter\SanPedroCharleston_06_11_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Spreadsheets\San%20pedro%20Streamflow%2014-45%20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G:\Spreadsheets\Manning's%20Scenari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Daily Flow @ Charleston</a:t>
            </a:r>
          </a:p>
          <a:p>
            <a:pPr>
              <a:defRPr/>
            </a:pPr>
            <a:r>
              <a:rPr lang="en-US" dirty="0"/>
              <a:t>Median</a:t>
            </a:r>
            <a:r>
              <a:rPr lang="en-US" baseline="0" dirty="0"/>
              <a:t> Year (1953)</a:t>
            </a:r>
          </a:p>
          <a:p>
            <a:pPr>
              <a:defRPr/>
            </a:pPr>
            <a:r>
              <a:rPr lang="en-US" baseline="0" dirty="0"/>
              <a:t>San Pedro River</a:t>
            </a:r>
            <a:endParaRPr lang="en-US" dirty="0"/>
          </a:p>
        </c:rich>
      </c:tx>
      <c:layout>
        <c:manualLayout>
          <c:xMode val="edge"/>
          <c:yMode val="edge"/>
          <c:x val="0.5952690190856067"/>
          <c:y val="0.28912569923254111"/>
        </c:manualLayout>
      </c:layout>
      <c:overlay val="1"/>
    </c:title>
    <c:autoTitleDeleted val="0"/>
    <c:plotArea>
      <c:layout>
        <c:manualLayout>
          <c:layoutTarget val="inner"/>
          <c:xMode val="edge"/>
          <c:yMode val="edge"/>
          <c:x val="0.17464489014327361"/>
          <c:y val="0.11140947226162121"/>
          <c:w val="0.7912833570425325"/>
          <c:h val="0.64383123948973098"/>
        </c:manualLayout>
      </c:layout>
      <c:barChart>
        <c:barDir val="col"/>
        <c:grouping val="clustered"/>
        <c:varyColors val="0"/>
        <c:ser>
          <c:idx val="0"/>
          <c:order val="0"/>
          <c:spPr>
            <a:solidFill>
              <a:schemeClr val="tx2"/>
            </a:solidFill>
            <a:ln>
              <a:solidFill>
                <a:schemeClr val="tx2"/>
              </a:solidFill>
            </a:ln>
          </c:spPr>
          <c:invertIfNegative val="0"/>
          <c:val>
            <c:numRef>
              <c:f>DOY!$AS$1:$AS$367</c:f>
              <c:numCache>
                <c:formatCode>General</c:formatCode>
                <c:ptCount val="367"/>
                <c:pt idx="0">
                  <c:v>1953</c:v>
                </c:pt>
                <c:pt idx="1">
                  <c:v>12</c:v>
                </c:pt>
                <c:pt idx="2">
                  <c:v>12</c:v>
                </c:pt>
                <c:pt idx="3">
                  <c:v>12</c:v>
                </c:pt>
                <c:pt idx="4">
                  <c:v>12</c:v>
                </c:pt>
                <c:pt idx="5">
                  <c:v>12</c:v>
                </c:pt>
                <c:pt idx="6">
                  <c:v>12</c:v>
                </c:pt>
                <c:pt idx="7">
                  <c:v>13</c:v>
                </c:pt>
                <c:pt idx="8">
                  <c:v>12</c:v>
                </c:pt>
                <c:pt idx="9">
                  <c:v>14</c:v>
                </c:pt>
                <c:pt idx="10">
                  <c:v>13</c:v>
                </c:pt>
                <c:pt idx="11">
                  <c:v>13</c:v>
                </c:pt>
                <c:pt idx="12">
                  <c:v>13</c:v>
                </c:pt>
                <c:pt idx="13">
                  <c:v>11</c:v>
                </c:pt>
                <c:pt idx="14">
                  <c:v>11</c:v>
                </c:pt>
                <c:pt idx="15">
                  <c:v>11</c:v>
                </c:pt>
                <c:pt idx="16">
                  <c:v>12</c:v>
                </c:pt>
                <c:pt idx="17">
                  <c:v>11</c:v>
                </c:pt>
                <c:pt idx="18">
                  <c:v>10</c:v>
                </c:pt>
                <c:pt idx="19">
                  <c:v>9.8000000000000007</c:v>
                </c:pt>
                <c:pt idx="20">
                  <c:v>8.3000000000000007</c:v>
                </c:pt>
                <c:pt idx="21">
                  <c:v>7.6</c:v>
                </c:pt>
                <c:pt idx="22">
                  <c:v>8</c:v>
                </c:pt>
                <c:pt idx="23">
                  <c:v>7.6</c:v>
                </c:pt>
                <c:pt idx="24">
                  <c:v>6.8</c:v>
                </c:pt>
                <c:pt idx="25">
                  <c:v>6.8</c:v>
                </c:pt>
                <c:pt idx="26">
                  <c:v>6.8</c:v>
                </c:pt>
                <c:pt idx="27">
                  <c:v>6.5</c:v>
                </c:pt>
                <c:pt idx="28">
                  <c:v>6.1</c:v>
                </c:pt>
                <c:pt idx="29">
                  <c:v>6.5</c:v>
                </c:pt>
                <c:pt idx="30">
                  <c:v>6.5</c:v>
                </c:pt>
                <c:pt idx="31">
                  <c:v>6.5</c:v>
                </c:pt>
                <c:pt idx="32">
                  <c:v>6.5</c:v>
                </c:pt>
                <c:pt idx="33">
                  <c:v>6.5</c:v>
                </c:pt>
                <c:pt idx="34">
                  <c:v>6.5</c:v>
                </c:pt>
                <c:pt idx="35">
                  <c:v>6.5</c:v>
                </c:pt>
                <c:pt idx="36">
                  <c:v>8</c:v>
                </c:pt>
                <c:pt idx="37">
                  <c:v>9.2000000000000011</c:v>
                </c:pt>
                <c:pt idx="38">
                  <c:v>9.2000000000000011</c:v>
                </c:pt>
                <c:pt idx="39">
                  <c:v>9.8000000000000007</c:v>
                </c:pt>
                <c:pt idx="40">
                  <c:v>11</c:v>
                </c:pt>
                <c:pt idx="41">
                  <c:v>13</c:v>
                </c:pt>
                <c:pt idx="42">
                  <c:v>13</c:v>
                </c:pt>
                <c:pt idx="43">
                  <c:v>12</c:v>
                </c:pt>
                <c:pt idx="44">
                  <c:v>13</c:v>
                </c:pt>
                <c:pt idx="45">
                  <c:v>13</c:v>
                </c:pt>
                <c:pt idx="46">
                  <c:v>14</c:v>
                </c:pt>
                <c:pt idx="47">
                  <c:v>14</c:v>
                </c:pt>
                <c:pt idx="48">
                  <c:v>14</c:v>
                </c:pt>
                <c:pt idx="49">
                  <c:v>14</c:v>
                </c:pt>
                <c:pt idx="50">
                  <c:v>14</c:v>
                </c:pt>
                <c:pt idx="51">
                  <c:v>14</c:v>
                </c:pt>
                <c:pt idx="52">
                  <c:v>13</c:v>
                </c:pt>
                <c:pt idx="53">
                  <c:v>13</c:v>
                </c:pt>
                <c:pt idx="54">
                  <c:v>12</c:v>
                </c:pt>
                <c:pt idx="55">
                  <c:v>12</c:v>
                </c:pt>
                <c:pt idx="56">
                  <c:v>11</c:v>
                </c:pt>
                <c:pt idx="57">
                  <c:v>11</c:v>
                </c:pt>
                <c:pt idx="58">
                  <c:v>10</c:v>
                </c:pt>
                <c:pt idx="59">
                  <c:v>10</c:v>
                </c:pt>
                <c:pt idx="61">
                  <c:v>60</c:v>
                </c:pt>
                <c:pt idx="62">
                  <c:v>40</c:v>
                </c:pt>
                <c:pt idx="63">
                  <c:v>30</c:v>
                </c:pt>
                <c:pt idx="64">
                  <c:v>27</c:v>
                </c:pt>
                <c:pt idx="65">
                  <c:v>25</c:v>
                </c:pt>
                <c:pt idx="66">
                  <c:v>23</c:v>
                </c:pt>
                <c:pt idx="67">
                  <c:v>21</c:v>
                </c:pt>
                <c:pt idx="68">
                  <c:v>20</c:v>
                </c:pt>
                <c:pt idx="69">
                  <c:v>20</c:v>
                </c:pt>
                <c:pt idx="70">
                  <c:v>19</c:v>
                </c:pt>
                <c:pt idx="71">
                  <c:v>18</c:v>
                </c:pt>
                <c:pt idx="72">
                  <c:v>17</c:v>
                </c:pt>
                <c:pt idx="73">
                  <c:v>16</c:v>
                </c:pt>
                <c:pt idx="74">
                  <c:v>16</c:v>
                </c:pt>
                <c:pt idx="75">
                  <c:v>14</c:v>
                </c:pt>
                <c:pt idx="76">
                  <c:v>14</c:v>
                </c:pt>
                <c:pt idx="77">
                  <c:v>13</c:v>
                </c:pt>
                <c:pt idx="78">
                  <c:v>12</c:v>
                </c:pt>
                <c:pt idx="79">
                  <c:v>12</c:v>
                </c:pt>
                <c:pt idx="80">
                  <c:v>11</c:v>
                </c:pt>
                <c:pt idx="81">
                  <c:v>10</c:v>
                </c:pt>
                <c:pt idx="82">
                  <c:v>10</c:v>
                </c:pt>
                <c:pt idx="83">
                  <c:v>10</c:v>
                </c:pt>
                <c:pt idx="84">
                  <c:v>9.8000000000000007</c:v>
                </c:pt>
                <c:pt idx="85">
                  <c:v>9.8000000000000007</c:v>
                </c:pt>
                <c:pt idx="86">
                  <c:v>8.7000000000000011</c:v>
                </c:pt>
                <c:pt idx="87">
                  <c:v>8.7000000000000011</c:v>
                </c:pt>
                <c:pt idx="88">
                  <c:v>8.3000000000000007</c:v>
                </c:pt>
                <c:pt idx="89">
                  <c:v>8.3000000000000007</c:v>
                </c:pt>
                <c:pt idx="90">
                  <c:v>8.3000000000000007</c:v>
                </c:pt>
                <c:pt idx="91">
                  <c:v>8.3000000000000007</c:v>
                </c:pt>
                <c:pt idx="92">
                  <c:v>8.7000000000000011</c:v>
                </c:pt>
                <c:pt idx="93">
                  <c:v>8.7000000000000011</c:v>
                </c:pt>
                <c:pt idx="94">
                  <c:v>9.2000000000000011</c:v>
                </c:pt>
                <c:pt idx="95">
                  <c:v>9.2000000000000011</c:v>
                </c:pt>
                <c:pt idx="96">
                  <c:v>8.7000000000000011</c:v>
                </c:pt>
                <c:pt idx="97">
                  <c:v>8.7000000000000011</c:v>
                </c:pt>
                <c:pt idx="98">
                  <c:v>8.7000000000000011</c:v>
                </c:pt>
                <c:pt idx="99">
                  <c:v>9.2000000000000011</c:v>
                </c:pt>
                <c:pt idx="100">
                  <c:v>9.8000000000000007</c:v>
                </c:pt>
                <c:pt idx="101">
                  <c:v>11</c:v>
                </c:pt>
                <c:pt idx="102">
                  <c:v>11</c:v>
                </c:pt>
                <c:pt idx="103">
                  <c:v>12</c:v>
                </c:pt>
                <c:pt idx="104">
                  <c:v>12</c:v>
                </c:pt>
                <c:pt idx="105">
                  <c:v>11</c:v>
                </c:pt>
                <c:pt idx="106">
                  <c:v>11</c:v>
                </c:pt>
                <c:pt idx="107">
                  <c:v>11</c:v>
                </c:pt>
                <c:pt idx="108">
                  <c:v>9.8000000000000007</c:v>
                </c:pt>
                <c:pt idx="109">
                  <c:v>9.8000000000000007</c:v>
                </c:pt>
                <c:pt idx="110">
                  <c:v>10</c:v>
                </c:pt>
                <c:pt idx="111">
                  <c:v>9.8000000000000007</c:v>
                </c:pt>
                <c:pt idx="112">
                  <c:v>8.7000000000000011</c:v>
                </c:pt>
                <c:pt idx="113">
                  <c:v>10</c:v>
                </c:pt>
                <c:pt idx="114">
                  <c:v>11</c:v>
                </c:pt>
                <c:pt idx="115">
                  <c:v>9.2000000000000011</c:v>
                </c:pt>
                <c:pt idx="116">
                  <c:v>8.3000000000000007</c:v>
                </c:pt>
                <c:pt idx="117">
                  <c:v>7.6</c:v>
                </c:pt>
                <c:pt idx="118">
                  <c:v>7.6</c:v>
                </c:pt>
                <c:pt idx="119">
                  <c:v>7.6</c:v>
                </c:pt>
                <c:pt idx="120">
                  <c:v>8</c:v>
                </c:pt>
                <c:pt idx="121">
                  <c:v>8</c:v>
                </c:pt>
                <c:pt idx="122">
                  <c:v>8</c:v>
                </c:pt>
                <c:pt idx="123">
                  <c:v>7.2</c:v>
                </c:pt>
                <c:pt idx="124">
                  <c:v>6.8</c:v>
                </c:pt>
                <c:pt idx="125">
                  <c:v>7.6</c:v>
                </c:pt>
                <c:pt idx="126">
                  <c:v>8</c:v>
                </c:pt>
                <c:pt idx="127">
                  <c:v>8</c:v>
                </c:pt>
                <c:pt idx="128">
                  <c:v>8.3000000000000007</c:v>
                </c:pt>
                <c:pt idx="129">
                  <c:v>8</c:v>
                </c:pt>
                <c:pt idx="130">
                  <c:v>8</c:v>
                </c:pt>
                <c:pt idx="131">
                  <c:v>8</c:v>
                </c:pt>
                <c:pt idx="132">
                  <c:v>8.3000000000000007</c:v>
                </c:pt>
                <c:pt idx="133">
                  <c:v>8.3000000000000007</c:v>
                </c:pt>
                <c:pt idx="134">
                  <c:v>8.3000000000000007</c:v>
                </c:pt>
                <c:pt idx="135">
                  <c:v>8</c:v>
                </c:pt>
                <c:pt idx="136">
                  <c:v>8</c:v>
                </c:pt>
                <c:pt idx="137">
                  <c:v>8.3000000000000007</c:v>
                </c:pt>
                <c:pt idx="138">
                  <c:v>8.3000000000000007</c:v>
                </c:pt>
                <c:pt idx="139">
                  <c:v>8.3000000000000007</c:v>
                </c:pt>
                <c:pt idx="140">
                  <c:v>8.3000000000000007</c:v>
                </c:pt>
                <c:pt idx="141">
                  <c:v>7.6</c:v>
                </c:pt>
                <c:pt idx="142">
                  <c:v>6.8</c:v>
                </c:pt>
                <c:pt idx="143">
                  <c:v>6.5</c:v>
                </c:pt>
                <c:pt idx="144">
                  <c:v>5.7</c:v>
                </c:pt>
                <c:pt idx="145">
                  <c:v>5.4</c:v>
                </c:pt>
                <c:pt idx="146">
                  <c:v>5.4</c:v>
                </c:pt>
                <c:pt idx="147">
                  <c:v>5.7</c:v>
                </c:pt>
                <c:pt idx="148">
                  <c:v>6.1</c:v>
                </c:pt>
                <c:pt idx="149">
                  <c:v>6.1</c:v>
                </c:pt>
                <c:pt idx="150">
                  <c:v>6.5</c:v>
                </c:pt>
                <c:pt idx="151">
                  <c:v>6.5</c:v>
                </c:pt>
                <c:pt idx="152">
                  <c:v>6.1</c:v>
                </c:pt>
                <c:pt idx="153">
                  <c:v>4.8</c:v>
                </c:pt>
                <c:pt idx="154">
                  <c:v>4.8</c:v>
                </c:pt>
                <c:pt idx="155">
                  <c:v>5.7</c:v>
                </c:pt>
                <c:pt idx="156">
                  <c:v>5.7</c:v>
                </c:pt>
                <c:pt idx="157">
                  <c:v>6.1</c:v>
                </c:pt>
                <c:pt idx="158">
                  <c:v>5.7</c:v>
                </c:pt>
                <c:pt idx="159">
                  <c:v>6.1</c:v>
                </c:pt>
                <c:pt idx="160">
                  <c:v>6.1</c:v>
                </c:pt>
                <c:pt idx="161">
                  <c:v>6.5</c:v>
                </c:pt>
                <c:pt idx="162">
                  <c:v>6.1</c:v>
                </c:pt>
                <c:pt idx="163">
                  <c:v>6.1</c:v>
                </c:pt>
                <c:pt idx="164">
                  <c:v>6.1</c:v>
                </c:pt>
                <c:pt idx="165">
                  <c:v>6.8</c:v>
                </c:pt>
                <c:pt idx="166">
                  <c:v>6.8</c:v>
                </c:pt>
                <c:pt idx="167">
                  <c:v>5</c:v>
                </c:pt>
                <c:pt idx="168">
                  <c:v>4.5999999999999996</c:v>
                </c:pt>
                <c:pt idx="169">
                  <c:v>4.4000000000000004</c:v>
                </c:pt>
                <c:pt idx="170">
                  <c:v>4.2</c:v>
                </c:pt>
                <c:pt idx="171">
                  <c:v>4</c:v>
                </c:pt>
                <c:pt idx="172">
                  <c:v>4</c:v>
                </c:pt>
                <c:pt idx="173">
                  <c:v>3.8</c:v>
                </c:pt>
                <c:pt idx="174">
                  <c:v>3.4</c:v>
                </c:pt>
                <c:pt idx="175">
                  <c:v>3</c:v>
                </c:pt>
                <c:pt idx="176">
                  <c:v>3</c:v>
                </c:pt>
                <c:pt idx="177">
                  <c:v>2.7</c:v>
                </c:pt>
                <c:pt idx="178">
                  <c:v>2.6</c:v>
                </c:pt>
                <c:pt idx="179">
                  <c:v>2.6</c:v>
                </c:pt>
                <c:pt idx="180">
                  <c:v>2.6</c:v>
                </c:pt>
                <c:pt idx="181">
                  <c:v>2.6</c:v>
                </c:pt>
                <c:pt idx="182">
                  <c:v>2.6</c:v>
                </c:pt>
                <c:pt idx="183">
                  <c:v>3</c:v>
                </c:pt>
                <c:pt idx="184">
                  <c:v>3.2</c:v>
                </c:pt>
                <c:pt idx="185">
                  <c:v>2.7</c:v>
                </c:pt>
                <c:pt idx="186">
                  <c:v>2.7</c:v>
                </c:pt>
                <c:pt idx="187">
                  <c:v>2.7</c:v>
                </c:pt>
                <c:pt idx="188">
                  <c:v>1250</c:v>
                </c:pt>
                <c:pt idx="189">
                  <c:v>3330</c:v>
                </c:pt>
                <c:pt idx="190">
                  <c:v>399</c:v>
                </c:pt>
                <c:pt idx="191">
                  <c:v>146</c:v>
                </c:pt>
                <c:pt idx="192">
                  <c:v>93</c:v>
                </c:pt>
                <c:pt idx="193">
                  <c:v>54</c:v>
                </c:pt>
                <c:pt idx="194">
                  <c:v>107</c:v>
                </c:pt>
                <c:pt idx="195">
                  <c:v>953</c:v>
                </c:pt>
                <c:pt idx="196">
                  <c:v>533</c:v>
                </c:pt>
                <c:pt idx="197">
                  <c:v>122</c:v>
                </c:pt>
                <c:pt idx="198">
                  <c:v>144</c:v>
                </c:pt>
                <c:pt idx="199">
                  <c:v>505</c:v>
                </c:pt>
                <c:pt idx="200">
                  <c:v>534</c:v>
                </c:pt>
                <c:pt idx="201">
                  <c:v>656</c:v>
                </c:pt>
                <c:pt idx="202">
                  <c:v>121</c:v>
                </c:pt>
                <c:pt idx="203">
                  <c:v>79</c:v>
                </c:pt>
                <c:pt idx="204">
                  <c:v>60</c:v>
                </c:pt>
                <c:pt idx="205">
                  <c:v>137</c:v>
                </c:pt>
                <c:pt idx="206">
                  <c:v>74</c:v>
                </c:pt>
                <c:pt idx="207">
                  <c:v>178</c:v>
                </c:pt>
                <c:pt idx="208">
                  <c:v>192</c:v>
                </c:pt>
                <c:pt idx="209">
                  <c:v>104</c:v>
                </c:pt>
                <c:pt idx="210">
                  <c:v>186</c:v>
                </c:pt>
                <c:pt idx="211">
                  <c:v>63</c:v>
                </c:pt>
                <c:pt idx="212">
                  <c:v>280</c:v>
                </c:pt>
                <c:pt idx="213">
                  <c:v>312</c:v>
                </c:pt>
                <c:pt idx="214">
                  <c:v>71</c:v>
                </c:pt>
                <c:pt idx="215">
                  <c:v>40</c:v>
                </c:pt>
                <c:pt idx="216">
                  <c:v>33</c:v>
                </c:pt>
                <c:pt idx="217">
                  <c:v>27</c:v>
                </c:pt>
                <c:pt idx="218">
                  <c:v>21</c:v>
                </c:pt>
                <c:pt idx="219">
                  <c:v>20</c:v>
                </c:pt>
                <c:pt idx="220">
                  <c:v>18</c:v>
                </c:pt>
                <c:pt idx="221">
                  <c:v>14</c:v>
                </c:pt>
                <c:pt idx="222">
                  <c:v>14</c:v>
                </c:pt>
                <c:pt idx="223">
                  <c:v>12</c:v>
                </c:pt>
                <c:pt idx="224">
                  <c:v>11</c:v>
                </c:pt>
                <c:pt idx="225">
                  <c:v>14</c:v>
                </c:pt>
                <c:pt idx="226">
                  <c:v>11</c:v>
                </c:pt>
                <c:pt idx="227">
                  <c:v>9.2000000000000011</c:v>
                </c:pt>
                <c:pt idx="228">
                  <c:v>8.7000000000000011</c:v>
                </c:pt>
                <c:pt idx="229">
                  <c:v>8.3000000000000007</c:v>
                </c:pt>
                <c:pt idx="230">
                  <c:v>9.2000000000000011</c:v>
                </c:pt>
                <c:pt idx="231">
                  <c:v>11</c:v>
                </c:pt>
                <c:pt idx="232">
                  <c:v>8</c:v>
                </c:pt>
                <c:pt idx="233">
                  <c:v>7.2</c:v>
                </c:pt>
                <c:pt idx="234">
                  <c:v>7.2</c:v>
                </c:pt>
                <c:pt idx="235">
                  <c:v>7.6</c:v>
                </c:pt>
                <c:pt idx="236">
                  <c:v>9.2000000000000011</c:v>
                </c:pt>
                <c:pt idx="237">
                  <c:v>6.8</c:v>
                </c:pt>
                <c:pt idx="238">
                  <c:v>6.1</c:v>
                </c:pt>
                <c:pt idx="239">
                  <c:v>6.1</c:v>
                </c:pt>
                <c:pt idx="240">
                  <c:v>102</c:v>
                </c:pt>
                <c:pt idx="241">
                  <c:v>402</c:v>
                </c:pt>
                <c:pt idx="242">
                  <c:v>54</c:v>
                </c:pt>
                <c:pt idx="243">
                  <c:v>27</c:v>
                </c:pt>
                <c:pt idx="244">
                  <c:v>18</c:v>
                </c:pt>
                <c:pt idx="245">
                  <c:v>15</c:v>
                </c:pt>
                <c:pt idx="246">
                  <c:v>10</c:v>
                </c:pt>
                <c:pt idx="247">
                  <c:v>21</c:v>
                </c:pt>
                <c:pt idx="248">
                  <c:v>12</c:v>
                </c:pt>
                <c:pt idx="249">
                  <c:v>10</c:v>
                </c:pt>
                <c:pt idx="250">
                  <c:v>8.3000000000000007</c:v>
                </c:pt>
                <c:pt idx="251">
                  <c:v>6.5</c:v>
                </c:pt>
                <c:pt idx="252">
                  <c:v>5.7</c:v>
                </c:pt>
                <c:pt idx="253">
                  <c:v>4.8</c:v>
                </c:pt>
                <c:pt idx="254">
                  <c:v>4.4000000000000004</c:v>
                </c:pt>
                <c:pt idx="255">
                  <c:v>4.5999999999999996</c:v>
                </c:pt>
                <c:pt idx="256">
                  <c:v>4</c:v>
                </c:pt>
                <c:pt idx="257">
                  <c:v>4</c:v>
                </c:pt>
                <c:pt idx="258">
                  <c:v>4</c:v>
                </c:pt>
                <c:pt idx="259">
                  <c:v>4</c:v>
                </c:pt>
                <c:pt idx="260">
                  <c:v>3.8</c:v>
                </c:pt>
                <c:pt idx="261">
                  <c:v>3.8</c:v>
                </c:pt>
                <c:pt idx="262">
                  <c:v>3.8</c:v>
                </c:pt>
                <c:pt idx="263">
                  <c:v>3.6</c:v>
                </c:pt>
                <c:pt idx="264">
                  <c:v>3.8</c:v>
                </c:pt>
                <c:pt idx="265">
                  <c:v>3.4</c:v>
                </c:pt>
                <c:pt idx="266">
                  <c:v>3.2</c:v>
                </c:pt>
                <c:pt idx="267">
                  <c:v>3.2</c:v>
                </c:pt>
                <c:pt idx="268">
                  <c:v>3.2</c:v>
                </c:pt>
                <c:pt idx="269">
                  <c:v>3.2</c:v>
                </c:pt>
                <c:pt idx="270">
                  <c:v>3</c:v>
                </c:pt>
                <c:pt idx="271">
                  <c:v>2.8</c:v>
                </c:pt>
                <c:pt idx="272">
                  <c:v>2.8</c:v>
                </c:pt>
                <c:pt idx="273">
                  <c:v>2.8</c:v>
                </c:pt>
                <c:pt idx="274">
                  <c:v>2.8</c:v>
                </c:pt>
                <c:pt idx="275">
                  <c:v>2.8</c:v>
                </c:pt>
                <c:pt idx="276">
                  <c:v>3</c:v>
                </c:pt>
                <c:pt idx="277">
                  <c:v>2.8</c:v>
                </c:pt>
                <c:pt idx="278">
                  <c:v>2.7</c:v>
                </c:pt>
                <c:pt idx="279">
                  <c:v>2.8</c:v>
                </c:pt>
                <c:pt idx="280">
                  <c:v>2.8</c:v>
                </c:pt>
                <c:pt idx="281">
                  <c:v>3</c:v>
                </c:pt>
                <c:pt idx="282">
                  <c:v>3.2</c:v>
                </c:pt>
                <c:pt idx="283">
                  <c:v>3.4</c:v>
                </c:pt>
                <c:pt idx="284">
                  <c:v>3.4</c:v>
                </c:pt>
                <c:pt idx="285">
                  <c:v>3.2</c:v>
                </c:pt>
                <c:pt idx="286">
                  <c:v>3.2</c:v>
                </c:pt>
                <c:pt idx="287">
                  <c:v>3</c:v>
                </c:pt>
                <c:pt idx="288">
                  <c:v>3.2</c:v>
                </c:pt>
                <c:pt idx="289">
                  <c:v>3.2</c:v>
                </c:pt>
                <c:pt idx="290">
                  <c:v>3.2</c:v>
                </c:pt>
                <c:pt idx="291">
                  <c:v>3.2</c:v>
                </c:pt>
                <c:pt idx="292">
                  <c:v>3.2</c:v>
                </c:pt>
                <c:pt idx="293">
                  <c:v>3.2</c:v>
                </c:pt>
                <c:pt idx="294">
                  <c:v>3.2</c:v>
                </c:pt>
                <c:pt idx="295">
                  <c:v>3.4</c:v>
                </c:pt>
                <c:pt idx="296">
                  <c:v>3.8</c:v>
                </c:pt>
                <c:pt idx="297">
                  <c:v>4</c:v>
                </c:pt>
                <c:pt idx="298">
                  <c:v>4</c:v>
                </c:pt>
                <c:pt idx="299">
                  <c:v>4.4000000000000004</c:v>
                </c:pt>
                <c:pt idx="300">
                  <c:v>4.4000000000000004</c:v>
                </c:pt>
                <c:pt idx="301">
                  <c:v>4.4000000000000004</c:v>
                </c:pt>
                <c:pt idx="302">
                  <c:v>4.5999999999999996</c:v>
                </c:pt>
                <c:pt idx="303">
                  <c:v>5.4</c:v>
                </c:pt>
                <c:pt idx="304">
                  <c:v>5.4</c:v>
                </c:pt>
                <c:pt idx="305">
                  <c:v>5.4</c:v>
                </c:pt>
                <c:pt idx="306">
                  <c:v>5</c:v>
                </c:pt>
                <c:pt idx="307">
                  <c:v>5.4</c:v>
                </c:pt>
                <c:pt idx="308">
                  <c:v>5.4</c:v>
                </c:pt>
                <c:pt idx="309">
                  <c:v>5.4</c:v>
                </c:pt>
                <c:pt idx="310">
                  <c:v>5.4</c:v>
                </c:pt>
                <c:pt idx="311">
                  <c:v>5.4</c:v>
                </c:pt>
                <c:pt idx="312">
                  <c:v>5.7</c:v>
                </c:pt>
                <c:pt idx="313">
                  <c:v>6.1</c:v>
                </c:pt>
                <c:pt idx="314">
                  <c:v>6.5</c:v>
                </c:pt>
                <c:pt idx="315">
                  <c:v>7.2</c:v>
                </c:pt>
                <c:pt idx="316">
                  <c:v>7.6</c:v>
                </c:pt>
                <c:pt idx="317">
                  <c:v>7.2</c:v>
                </c:pt>
                <c:pt idx="318">
                  <c:v>7.6</c:v>
                </c:pt>
                <c:pt idx="319">
                  <c:v>7.6</c:v>
                </c:pt>
                <c:pt idx="320">
                  <c:v>8</c:v>
                </c:pt>
                <c:pt idx="321">
                  <c:v>8.3000000000000007</c:v>
                </c:pt>
                <c:pt idx="322">
                  <c:v>8.7000000000000011</c:v>
                </c:pt>
                <c:pt idx="323">
                  <c:v>8.7000000000000011</c:v>
                </c:pt>
                <c:pt idx="324">
                  <c:v>9.2000000000000011</c:v>
                </c:pt>
                <c:pt idx="325">
                  <c:v>9.2000000000000011</c:v>
                </c:pt>
                <c:pt idx="326">
                  <c:v>10</c:v>
                </c:pt>
                <c:pt idx="327">
                  <c:v>10</c:v>
                </c:pt>
                <c:pt idx="328">
                  <c:v>10</c:v>
                </c:pt>
                <c:pt idx="329">
                  <c:v>10</c:v>
                </c:pt>
                <c:pt idx="330">
                  <c:v>9.8000000000000007</c:v>
                </c:pt>
                <c:pt idx="331">
                  <c:v>9.2000000000000011</c:v>
                </c:pt>
                <c:pt idx="332">
                  <c:v>9.2000000000000011</c:v>
                </c:pt>
                <c:pt idx="333">
                  <c:v>9.2000000000000011</c:v>
                </c:pt>
                <c:pt idx="334">
                  <c:v>9.2000000000000011</c:v>
                </c:pt>
                <c:pt idx="335">
                  <c:v>9.2000000000000011</c:v>
                </c:pt>
                <c:pt idx="336">
                  <c:v>9.8000000000000007</c:v>
                </c:pt>
                <c:pt idx="337">
                  <c:v>9.8000000000000007</c:v>
                </c:pt>
                <c:pt idx="338">
                  <c:v>9.8000000000000007</c:v>
                </c:pt>
                <c:pt idx="339">
                  <c:v>9.8000000000000007</c:v>
                </c:pt>
                <c:pt idx="340">
                  <c:v>9.8000000000000007</c:v>
                </c:pt>
                <c:pt idx="341">
                  <c:v>9.2000000000000011</c:v>
                </c:pt>
                <c:pt idx="342">
                  <c:v>9.2000000000000011</c:v>
                </c:pt>
                <c:pt idx="343">
                  <c:v>9.2000000000000011</c:v>
                </c:pt>
                <c:pt idx="344">
                  <c:v>9.2000000000000011</c:v>
                </c:pt>
                <c:pt idx="345">
                  <c:v>9.2000000000000011</c:v>
                </c:pt>
                <c:pt idx="346">
                  <c:v>9.2000000000000011</c:v>
                </c:pt>
                <c:pt idx="347">
                  <c:v>9.2000000000000011</c:v>
                </c:pt>
                <c:pt idx="348">
                  <c:v>9.2000000000000011</c:v>
                </c:pt>
                <c:pt idx="349">
                  <c:v>9.8000000000000007</c:v>
                </c:pt>
                <c:pt idx="350">
                  <c:v>9.8000000000000007</c:v>
                </c:pt>
                <c:pt idx="351">
                  <c:v>10</c:v>
                </c:pt>
                <c:pt idx="352">
                  <c:v>11</c:v>
                </c:pt>
                <c:pt idx="353">
                  <c:v>10</c:v>
                </c:pt>
                <c:pt idx="354">
                  <c:v>11</c:v>
                </c:pt>
                <c:pt idx="355">
                  <c:v>11</c:v>
                </c:pt>
                <c:pt idx="356">
                  <c:v>10</c:v>
                </c:pt>
                <c:pt idx="357">
                  <c:v>11</c:v>
                </c:pt>
                <c:pt idx="358">
                  <c:v>9.8000000000000007</c:v>
                </c:pt>
                <c:pt idx="359">
                  <c:v>9.2000000000000011</c:v>
                </c:pt>
                <c:pt idx="360">
                  <c:v>10</c:v>
                </c:pt>
                <c:pt idx="361">
                  <c:v>10</c:v>
                </c:pt>
                <c:pt idx="362">
                  <c:v>10</c:v>
                </c:pt>
                <c:pt idx="363">
                  <c:v>11</c:v>
                </c:pt>
                <c:pt idx="364">
                  <c:v>11</c:v>
                </c:pt>
                <c:pt idx="365">
                  <c:v>10</c:v>
                </c:pt>
                <c:pt idx="366">
                  <c:v>11</c:v>
                </c:pt>
              </c:numCache>
            </c:numRef>
          </c:val>
        </c:ser>
        <c:dLbls>
          <c:showLegendKey val="0"/>
          <c:showVal val="0"/>
          <c:showCatName val="0"/>
          <c:showSerName val="0"/>
          <c:showPercent val="0"/>
          <c:showBubbleSize val="0"/>
        </c:dLbls>
        <c:gapWidth val="150"/>
        <c:axId val="132317952"/>
        <c:axId val="132319872"/>
      </c:barChart>
      <c:dateAx>
        <c:axId val="132317952"/>
        <c:scaling>
          <c:orientation val="minMax"/>
        </c:scaling>
        <c:delete val="0"/>
        <c:axPos val="b"/>
        <c:title>
          <c:tx>
            <c:rich>
              <a:bodyPr/>
              <a:lstStyle/>
              <a:p>
                <a:pPr>
                  <a:defRPr sz="2000"/>
                </a:pPr>
                <a:r>
                  <a:rPr lang="en-US" sz="2000" dirty="0"/>
                  <a:t>Date</a:t>
                </a:r>
              </a:p>
            </c:rich>
          </c:tx>
          <c:overlay val="0"/>
        </c:title>
        <c:numFmt formatCode="[$-409]d\-mmm;@" sourceLinked="0"/>
        <c:majorTickMark val="none"/>
        <c:minorTickMark val="none"/>
        <c:tickLblPos val="nextTo"/>
        <c:txPr>
          <a:bodyPr/>
          <a:lstStyle/>
          <a:p>
            <a:pPr>
              <a:defRPr sz="1400"/>
            </a:pPr>
            <a:endParaRPr lang="en-US"/>
          </a:p>
        </c:txPr>
        <c:crossAx val="132319872"/>
        <c:crosses val="autoZero"/>
        <c:auto val="0"/>
        <c:lblOffset val="100"/>
        <c:baseTimeUnit val="days"/>
      </c:dateAx>
      <c:valAx>
        <c:axId val="132319872"/>
        <c:scaling>
          <c:orientation val="minMax"/>
        </c:scaling>
        <c:delete val="0"/>
        <c:axPos val="l"/>
        <c:majorGridlines/>
        <c:title>
          <c:tx>
            <c:rich>
              <a:bodyPr rot="0" vert="wordArtVert"/>
              <a:lstStyle/>
              <a:p>
                <a:pPr>
                  <a:defRPr sz="2000"/>
                </a:pPr>
                <a:r>
                  <a:rPr lang="en-US" sz="2000" dirty="0"/>
                  <a:t>CFS</a:t>
                </a:r>
              </a:p>
            </c:rich>
          </c:tx>
          <c:layout>
            <c:manualLayout>
              <c:xMode val="edge"/>
              <c:yMode val="edge"/>
              <c:x val="9.18823341857717E-3"/>
              <c:y val="0.43362327626652292"/>
            </c:manualLayout>
          </c:layout>
          <c:overlay val="0"/>
        </c:title>
        <c:numFmt formatCode="General" sourceLinked="1"/>
        <c:majorTickMark val="none"/>
        <c:minorTickMark val="none"/>
        <c:tickLblPos val="nextTo"/>
        <c:txPr>
          <a:bodyPr/>
          <a:lstStyle/>
          <a:p>
            <a:pPr>
              <a:defRPr sz="2000"/>
            </a:pPr>
            <a:endParaRPr lang="en-US"/>
          </a:p>
        </c:txPr>
        <c:crossAx val="132317952"/>
        <c:crosses val="autoZero"/>
        <c:crossBetween val="between"/>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Daily Flow @ Charleston</a:t>
            </a:r>
          </a:p>
          <a:p>
            <a:pPr>
              <a:defRPr/>
            </a:pPr>
            <a:r>
              <a:rPr lang="en-US" dirty="0"/>
              <a:t>Median</a:t>
            </a:r>
            <a:r>
              <a:rPr lang="en-US" baseline="0" dirty="0"/>
              <a:t> Year (1953)</a:t>
            </a:r>
          </a:p>
          <a:p>
            <a:pPr>
              <a:defRPr/>
            </a:pPr>
            <a:r>
              <a:rPr lang="en-US" baseline="0" dirty="0"/>
              <a:t>San Pedro River</a:t>
            </a:r>
            <a:endParaRPr lang="en-US" dirty="0"/>
          </a:p>
        </c:rich>
      </c:tx>
      <c:layout>
        <c:manualLayout>
          <c:xMode val="edge"/>
          <c:yMode val="edge"/>
          <c:x val="0.35187807068080779"/>
          <c:y val="0.24262296439094075"/>
        </c:manualLayout>
      </c:layout>
      <c:overlay val="1"/>
      <c:spPr>
        <a:solidFill>
          <a:srgbClr val="FFFFFF"/>
        </a:solidFill>
      </c:spPr>
    </c:title>
    <c:autoTitleDeleted val="0"/>
    <c:plotArea>
      <c:layout>
        <c:manualLayout>
          <c:layoutTarget val="inner"/>
          <c:xMode val="edge"/>
          <c:yMode val="edge"/>
          <c:x val="0.16673768074969642"/>
          <c:y val="0.10938761422502898"/>
          <c:w val="0.82515551622429206"/>
          <c:h val="0.64180938145313704"/>
        </c:manualLayout>
      </c:layout>
      <c:barChart>
        <c:barDir val="col"/>
        <c:grouping val="clustered"/>
        <c:varyColors val="0"/>
        <c:ser>
          <c:idx val="0"/>
          <c:order val="0"/>
          <c:invertIfNegative val="0"/>
          <c:val>
            <c:numRef>
              <c:f>Sheet1!$J$2:$J$366</c:f>
              <c:numCache>
                <c:formatCode>General</c:formatCode>
                <c:ptCount val="365"/>
                <c:pt idx="0">
                  <c:v>12</c:v>
                </c:pt>
                <c:pt idx="1">
                  <c:v>12</c:v>
                </c:pt>
                <c:pt idx="2">
                  <c:v>12</c:v>
                </c:pt>
                <c:pt idx="3">
                  <c:v>12</c:v>
                </c:pt>
                <c:pt idx="4">
                  <c:v>12</c:v>
                </c:pt>
                <c:pt idx="5">
                  <c:v>12</c:v>
                </c:pt>
                <c:pt idx="6">
                  <c:v>13</c:v>
                </c:pt>
                <c:pt idx="7">
                  <c:v>12</c:v>
                </c:pt>
                <c:pt idx="8">
                  <c:v>14</c:v>
                </c:pt>
                <c:pt idx="9">
                  <c:v>13</c:v>
                </c:pt>
                <c:pt idx="10">
                  <c:v>13</c:v>
                </c:pt>
                <c:pt idx="11">
                  <c:v>13</c:v>
                </c:pt>
                <c:pt idx="12">
                  <c:v>11</c:v>
                </c:pt>
                <c:pt idx="13">
                  <c:v>11</c:v>
                </c:pt>
                <c:pt idx="14">
                  <c:v>11</c:v>
                </c:pt>
                <c:pt idx="15">
                  <c:v>12</c:v>
                </c:pt>
                <c:pt idx="16">
                  <c:v>11</c:v>
                </c:pt>
                <c:pt idx="17">
                  <c:v>10</c:v>
                </c:pt>
                <c:pt idx="18">
                  <c:v>9.8000000000000007</c:v>
                </c:pt>
                <c:pt idx="19">
                  <c:v>8.3000000000000007</c:v>
                </c:pt>
                <c:pt idx="20">
                  <c:v>7.6</c:v>
                </c:pt>
                <c:pt idx="21">
                  <c:v>8</c:v>
                </c:pt>
                <c:pt idx="22">
                  <c:v>7.6</c:v>
                </c:pt>
                <c:pt idx="23">
                  <c:v>6.8</c:v>
                </c:pt>
                <c:pt idx="24">
                  <c:v>6.8</c:v>
                </c:pt>
                <c:pt idx="25">
                  <c:v>6.8</c:v>
                </c:pt>
                <c:pt idx="26">
                  <c:v>6.5</c:v>
                </c:pt>
                <c:pt idx="27">
                  <c:v>6.1</c:v>
                </c:pt>
                <c:pt idx="28">
                  <c:v>6.5</c:v>
                </c:pt>
                <c:pt idx="29">
                  <c:v>6.5</c:v>
                </c:pt>
                <c:pt idx="30">
                  <c:v>6.5</c:v>
                </c:pt>
                <c:pt idx="31">
                  <c:v>6.5</c:v>
                </c:pt>
                <c:pt idx="32">
                  <c:v>6.5</c:v>
                </c:pt>
                <c:pt idx="33">
                  <c:v>6.5</c:v>
                </c:pt>
                <c:pt idx="34">
                  <c:v>6.5</c:v>
                </c:pt>
                <c:pt idx="35">
                  <c:v>8</c:v>
                </c:pt>
                <c:pt idx="36">
                  <c:v>9.2000000000000011</c:v>
                </c:pt>
                <c:pt idx="37">
                  <c:v>9.2000000000000011</c:v>
                </c:pt>
                <c:pt idx="38">
                  <c:v>9.8000000000000007</c:v>
                </c:pt>
                <c:pt idx="39">
                  <c:v>11</c:v>
                </c:pt>
                <c:pt idx="40">
                  <c:v>13</c:v>
                </c:pt>
                <c:pt idx="41">
                  <c:v>13</c:v>
                </c:pt>
                <c:pt idx="42">
                  <c:v>12</c:v>
                </c:pt>
                <c:pt idx="43">
                  <c:v>13</c:v>
                </c:pt>
                <c:pt idx="44">
                  <c:v>13</c:v>
                </c:pt>
                <c:pt idx="45">
                  <c:v>14</c:v>
                </c:pt>
                <c:pt idx="46">
                  <c:v>14</c:v>
                </c:pt>
                <c:pt idx="47">
                  <c:v>14</c:v>
                </c:pt>
                <c:pt idx="48">
                  <c:v>14</c:v>
                </c:pt>
                <c:pt idx="49">
                  <c:v>14</c:v>
                </c:pt>
                <c:pt idx="50">
                  <c:v>14</c:v>
                </c:pt>
                <c:pt idx="51">
                  <c:v>13</c:v>
                </c:pt>
                <c:pt idx="52">
                  <c:v>13</c:v>
                </c:pt>
                <c:pt idx="53">
                  <c:v>12</c:v>
                </c:pt>
                <c:pt idx="54">
                  <c:v>12</c:v>
                </c:pt>
                <c:pt idx="55">
                  <c:v>11</c:v>
                </c:pt>
                <c:pt idx="56">
                  <c:v>11</c:v>
                </c:pt>
                <c:pt idx="57">
                  <c:v>10</c:v>
                </c:pt>
                <c:pt idx="58">
                  <c:v>10</c:v>
                </c:pt>
                <c:pt idx="59">
                  <c:v>60</c:v>
                </c:pt>
                <c:pt idx="60">
                  <c:v>40</c:v>
                </c:pt>
                <c:pt idx="61">
                  <c:v>30</c:v>
                </c:pt>
                <c:pt idx="62">
                  <c:v>27</c:v>
                </c:pt>
                <c:pt idx="63">
                  <c:v>25</c:v>
                </c:pt>
                <c:pt idx="64">
                  <c:v>23</c:v>
                </c:pt>
                <c:pt idx="65">
                  <c:v>21</c:v>
                </c:pt>
                <c:pt idx="66">
                  <c:v>20</c:v>
                </c:pt>
                <c:pt idx="67">
                  <c:v>20</c:v>
                </c:pt>
                <c:pt idx="68">
                  <c:v>19</c:v>
                </c:pt>
                <c:pt idx="69">
                  <c:v>18</c:v>
                </c:pt>
                <c:pt idx="70">
                  <c:v>17</c:v>
                </c:pt>
                <c:pt idx="71">
                  <c:v>16</c:v>
                </c:pt>
                <c:pt idx="72">
                  <c:v>16</c:v>
                </c:pt>
                <c:pt idx="73">
                  <c:v>14</c:v>
                </c:pt>
                <c:pt idx="74">
                  <c:v>14</c:v>
                </c:pt>
                <c:pt idx="75">
                  <c:v>13</c:v>
                </c:pt>
                <c:pt idx="76">
                  <c:v>12</c:v>
                </c:pt>
                <c:pt idx="77">
                  <c:v>12</c:v>
                </c:pt>
                <c:pt idx="78">
                  <c:v>11</c:v>
                </c:pt>
                <c:pt idx="79">
                  <c:v>10</c:v>
                </c:pt>
                <c:pt idx="80">
                  <c:v>10</c:v>
                </c:pt>
                <c:pt idx="81">
                  <c:v>10</c:v>
                </c:pt>
                <c:pt idx="82">
                  <c:v>9.8000000000000007</c:v>
                </c:pt>
                <c:pt idx="83">
                  <c:v>9.8000000000000007</c:v>
                </c:pt>
                <c:pt idx="84">
                  <c:v>8.7000000000000011</c:v>
                </c:pt>
                <c:pt idx="85">
                  <c:v>8.7000000000000011</c:v>
                </c:pt>
                <c:pt idx="86">
                  <c:v>8.3000000000000007</c:v>
                </c:pt>
                <c:pt idx="87">
                  <c:v>8.3000000000000007</c:v>
                </c:pt>
                <c:pt idx="88">
                  <c:v>8.3000000000000007</c:v>
                </c:pt>
                <c:pt idx="89">
                  <c:v>8.3000000000000007</c:v>
                </c:pt>
                <c:pt idx="90">
                  <c:v>8.7000000000000011</c:v>
                </c:pt>
                <c:pt idx="91">
                  <c:v>8.7000000000000011</c:v>
                </c:pt>
                <c:pt idx="92">
                  <c:v>9.2000000000000011</c:v>
                </c:pt>
                <c:pt idx="93">
                  <c:v>9.2000000000000011</c:v>
                </c:pt>
                <c:pt idx="94">
                  <c:v>8.7000000000000011</c:v>
                </c:pt>
                <c:pt idx="95">
                  <c:v>8.7000000000000011</c:v>
                </c:pt>
                <c:pt idx="96">
                  <c:v>8.7000000000000011</c:v>
                </c:pt>
                <c:pt idx="97">
                  <c:v>9.2000000000000011</c:v>
                </c:pt>
                <c:pt idx="98">
                  <c:v>9.8000000000000007</c:v>
                </c:pt>
                <c:pt idx="99">
                  <c:v>11</c:v>
                </c:pt>
                <c:pt idx="100">
                  <c:v>11</c:v>
                </c:pt>
                <c:pt idx="101">
                  <c:v>12</c:v>
                </c:pt>
                <c:pt idx="102">
                  <c:v>12</c:v>
                </c:pt>
                <c:pt idx="103">
                  <c:v>11</c:v>
                </c:pt>
                <c:pt idx="104">
                  <c:v>11</c:v>
                </c:pt>
                <c:pt idx="105">
                  <c:v>11</c:v>
                </c:pt>
                <c:pt idx="106">
                  <c:v>9.8000000000000007</c:v>
                </c:pt>
                <c:pt idx="107">
                  <c:v>9.8000000000000007</c:v>
                </c:pt>
                <c:pt idx="108">
                  <c:v>10</c:v>
                </c:pt>
                <c:pt idx="109">
                  <c:v>9.8000000000000007</c:v>
                </c:pt>
                <c:pt idx="110">
                  <c:v>8.7000000000000011</c:v>
                </c:pt>
                <c:pt idx="111">
                  <c:v>10</c:v>
                </c:pt>
                <c:pt idx="112">
                  <c:v>11</c:v>
                </c:pt>
                <c:pt idx="113">
                  <c:v>9.2000000000000011</c:v>
                </c:pt>
                <c:pt idx="114">
                  <c:v>8.3000000000000007</c:v>
                </c:pt>
                <c:pt idx="115">
                  <c:v>7.6</c:v>
                </c:pt>
                <c:pt idx="116">
                  <c:v>7.6</c:v>
                </c:pt>
                <c:pt idx="117">
                  <c:v>7.6</c:v>
                </c:pt>
                <c:pt idx="118">
                  <c:v>8</c:v>
                </c:pt>
                <c:pt idx="119">
                  <c:v>8</c:v>
                </c:pt>
                <c:pt idx="120">
                  <c:v>8</c:v>
                </c:pt>
                <c:pt idx="121">
                  <c:v>7.2</c:v>
                </c:pt>
                <c:pt idx="122">
                  <c:v>6.8</c:v>
                </c:pt>
                <c:pt idx="123">
                  <c:v>7.6</c:v>
                </c:pt>
                <c:pt idx="124">
                  <c:v>8</c:v>
                </c:pt>
                <c:pt idx="125">
                  <c:v>8</c:v>
                </c:pt>
                <c:pt idx="126">
                  <c:v>8.3000000000000007</c:v>
                </c:pt>
                <c:pt idx="127">
                  <c:v>8</c:v>
                </c:pt>
                <c:pt idx="128">
                  <c:v>8</c:v>
                </c:pt>
                <c:pt idx="129">
                  <c:v>8</c:v>
                </c:pt>
                <c:pt idx="130">
                  <c:v>8.3000000000000007</c:v>
                </c:pt>
                <c:pt idx="131">
                  <c:v>8.3000000000000007</c:v>
                </c:pt>
                <c:pt idx="132">
                  <c:v>8.3000000000000007</c:v>
                </c:pt>
                <c:pt idx="133">
                  <c:v>8</c:v>
                </c:pt>
                <c:pt idx="134">
                  <c:v>8</c:v>
                </c:pt>
                <c:pt idx="135">
                  <c:v>8.3000000000000007</c:v>
                </c:pt>
                <c:pt idx="136">
                  <c:v>8.3000000000000007</c:v>
                </c:pt>
                <c:pt idx="137">
                  <c:v>8.3000000000000007</c:v>
                </c:pt>
                <c:pt idx="138">
                  <c:v>8.3000000000000007</c:v>
                </c:pt>
                <c:pt idx="139">
                  <c:v>7.6</c:v>
                </c:pt>
                <c:pt idx="140">
                  <c:v>6.8</c:v>
                </c:pt>
                <c:pt idx="141">
                  <c:v>6.5</c:v>
                </c:pt>
                <c:pt idx="142">
                  <c:v>5.7</c:v>
                </c:pt>
                <c:pt idx="143">
                  <c:v>5.4</c:v>
                </c:pt>
                <c:pt idx="144">
                  <c:v>5.4</c:v>
                </c:pt>
                <c:pt idx="145">
                  <c:v>5.7</c:v>
                </c:pt>
                <c:pt idx="146">
                  <c:v>6.1</c:v>
                </c:pt>
                <c:pt idx="147">
                  <c:v>6.1</c:v>
                </c:pt>
                <c:pt idx="148">
                  <c:v>6.5</c:v>
                </c:pt>
                <c:pt idx="149">
                  <c:v>6.5</c:v>
                </c:pt>
                <c:pt idx="150">
                  <c:v>6.1</c:v>
                </c:pt>
                <c:pt idx="151">
                  <c:v>4.8</c:v>
                </c:pt>
                <c:pt idx="152">
                  <c:v>4.8</c:v>
                </c:pt>
                <c:pt idx="153">
                  <c:v>5.7</c:v>
                </c:pt>
                <c:pt idx="154">
                  <c:v>5.7</c:v>
                </c:pt>
                <c:pt idx="155">
                  <c:v>6.1</c:v>
                </c:pt>
                <c:pt idx="156">
                  <c:v>5.7</c:v>
                </c:pt>
                <c:pt idx="157">
                  <c:v>6.1</c:v>
                </c:pt>
                <c:pt idx="158">
                  <c:v>6.1</c:v>
                </c:pt>
                <c:pt idx="159">
                  <c:v>6.5</c:v>
                </c:pt>
                <c:pt idx="160">
                  <c:v>6.1</c:v>
                </c:pt>
                <c:pt idx="161">
                  <c:v>6.1</c:v>
                </c:pt>
                <c:pt idx="162">
                  <c:v>6.1</c:v>
                </c:pt>
                <c:pt idx="163">
                  <c:v>6.8</c:v>
                </c:pt>
                <c:pt idx="164">
                  <c:v>6.8</c:v>
                </c:pt>
                <c:pt idx="165">
                  <c:v>5</c:v>
                </c:pt>
                <c:pt idx="166">
                  <c:v>4.5999999999999996</c:v>
                </c:pt>
                <c:pt idx="167">
                  <c:v>4.4000000000000004</c:v>
                </c:pt>
                <c:pt idx="168">
                  <c:v>4.2</c:v>
                </c:pt>
                <c:pt idx="169">
                  <c:v>4</c:v>
                </c:pt>
                <c:pt idx="170">
                  <c:v>4</c:v>
                </c:pt>
                <c:pt idx="171">
                  <c:v>3.8</c:v>
                </c:pt>
                <c:pt idx="172">
                  <c:v>3.4</c:v>
                </c:pt>
                <c:pt idx="173">
                  <c:v>3</c:v>
                </c:pt>
                <c:pt idx="174">
                  <c:v>3</c:v>
                </c:pt>
                <c:pt idx="175">
                  <c:v>2.7</c:v>
                </c:pt>
                <c:pt idx="176">
                  <c:v>2.6</c:v>
                </c:pt>
                <c:pt idx="177">
                  <c:v>2.6</c:v>
                </c:pt>
                <c:pt idx="178">
                  <c:v>2.6</c:v>
                </c:pt>
                <c:pt idx="179">
                  <c:v>2.6</c:v>
                </c:pt>
                <c:pt idx="180">
                  <c:v>2.6</c:v>
                </c:pt>
                <c:pt idx="181">
                  <c:v>3</c:v>
                </c:pt>
                <c:pt idx="182">
                  <c:v>3.2</c:v>
                </c:pt>
                <c:pt idx="183">
                  <c:v>2.7</c:v>
                </c:pt>
                <c:pt idx="184">
                  <c:v>2.7</c:v>
                </c:pt>
                <c:pt idx="185">
                  <c:v>2.7</c:v>
                </c:pt>
                <c:pt idx="186">
                  <c:v>1250</c:v>
                </c:pt>
                <c:pt idx="187">
                  <c:v>3330</c:v>
                </c:pt>
                <c:pt idx="188">
                  <c:v>399</c:v>
                </c:pt>
                <c:pt idx="189">
                  <c:v>146</c:v>
                </c:pt>
                <c:pt idx="190">
                  <c:v>93</c:v>
                </c:pt>
                <c:pt idx="191">
                  <c:v>54</c:v>
                </c:pt>
                <c:pt idx="192">
                  <c:v>107</c:v>
                </c:pt>
                <c:pt idx="193">
                  <c:v>953</c:v>
                </c:pt>
                <c:pt idx="194">
                  <c:v>533</c:v>
                </c:pt>
                <c:pt idx="195">
                  <c:v>122</c:v>
                </c:pt>
                <c:pt idx="196">
                  <c:v>144</c:v>
                </c:pt>
                <c:pt idx="197">
                  <c:v>505</c:v>
                </c:pt>
                <c:pt idx="198">
                  <c:v>534</c:v>
                </c:pt>
                <c:pt idx="199">
                  <c:v>656</c:v>
                </c:pt>
                <c:pt idx="200">
                  <c:v>121</c:v>
                </c:pt>
                <c:pt idx="201">
                  <c:v>79</c:v>
                </c:pt>
                <c:pt idx="202">
                  <c:v>60</c:v>
                </c:pt>
                <c:pt idx="203">
                  <c:v>137</c:v>
                </c:pt>
                <c:pt idx="204">
                  <c:v>74</c:v>
                </c:pt>
                <c:pt idx="205">
                  <c:v>178</c:v>
                </c:pt>
                <c:pt idx="206">
                  <c:v>192</c:v>
                </c:pt>
                <c:pt idx="207">
                  <c:v>104</c:v>
                </c:pt>
                <c:pt idx="208">
                  <c:v>186</c:v>
                </c:pt>
                <c:pt idx="209">
                  <c:v>63</c:v>
                </c:pt>
                <c:pt idx="210">
                  <c:v>280</c:v>
                </c:pt>
                <c:pt idx="211">
                  <c:v>312</c:v>
                </c:pt>
                <c:pt idx="212">
                  <c:v>71</c:v>
                </c:pt>
                <c:pt idx="213">
                  <c:v>40</c:v>
                </c:pt>
                <c:pt idx="214">
                  <c:v>33</c:v>
                </c:pt>
                <c:pt idx="215">
                  <c:v>27</c:v>
                </c:pt>
                <c:pt idx="216">
                  <c:v>21</c:v>
                </c:pt>
                <c:pt idx="217">
                  <c:v>20</c:v>
                </c:pt>
                <c:pt idx="218">
                  <c:v>18</c:v>
                </c:pt>
                <c:pt idx="219">
                  <c:v>14</c:v>
                </c:pt>
                <c:pt idx="220">
                  <c:v>14</c:v>
                </c:pt>
                <c:pt idx="221">
                  <c:v>12</c:v>
                </c:pt>
                <c:pt idx="222">
                  <c:v>11</c:v>
                </c:pt>
                <c:pt idx="223">
                  <c:v>14</c:v>
                </c:pt>
                <c:pt idx="224">
                  <c:v>11</c:v>
                </c:pt>
                <c:pt idx="225">
                  <c:v>9.2000000000000011</c:v>
                </c:pt>
                <c:pt idx="226">
                  <c:v>8.7000000000000011</c:v>
                </c:pt>
                <c:pt idx="227">
                  <c:v>8.3000000000000007</c:v>
                </c:pt>
                <c:pt idx="228">
                  <c:v>9.2000000000000011</c:v>
                </c:pt>
                <c:pt idx="229">
                  <c:v>11</c:v>
                </c:pt>
                <c:pt idx="230">
                  <c:v>8</c:v>
                </c:pt>
                <c:pt idx="231">
                  <c:v>7.2</c:v>
                </c:pt>
                <c:pt idx="232">
                  <c:v>7.2</c:v>
                </c:pt>
                <c:pt idx="233">
                  <c:v>7.6</c:v>
                </c:pt>
                <c:pt idx="234">
                  <c:v>9.2000000000000011</c:v>
                </c:pt>
                <c:pt idx="235">
                  <c:v>6.8</c:v>
                </c:pt>
                <c:pt idx="236">
                  <c:v>6.1</c:v>
                </c:pt>
                <c:pt idx="237">
                  <c:v>6.1</c:v>
                </c:pt>
                <c:pt idx="238">
                  <c:v>102</c:v>
                </c:pt>
                <c:pt idx="239">
                  <c:v>402</c:v>
                </c:pt>
                <c:pt idx="240">
                  <c:v>54</c:v>
                </c:pt>
                <c:pt idx="241">
                  <c:v>27</c:v>
                </c:pt>
                <c:pt idx="242">
                  <c:v>18</c:v>
                </c:pt>
                <c:pt idx="243">
                  <c:v>15</c:v>
                </c:pt>
                <c:pt idx="244">
                  <c:v>10</c:v>
                </c:pt>
                <c:pt idx="245">
                  <c:v>21</c:v>
                </c:pt>
                <c:pt idx="246">
                  <c:v>12</c:v>
                </c:pt>
                <c:pt idx="247">
                  <c:v>10</c:v>
                </c:pt>
                <c:pt idx="248">
                  <c:v>8.3000000000000007</c:v>
                </c:pt>
                <c:pt idx="249">
                  <c:v>6.5</c:v>
                </c:pt>
                <c:pt idx="250">
                  <c:v>5.7</c:v>
                </c:pt>
                <c:pt idx="251">
                  <c:v>4.8</c:v>
                </c:pt>
                <c:pt idx="252">
                  <c:v>4.4000000000000004</c:v>
                </c:pt>
                <c:pt idx="253">
                  <c:v>4.5999999999999996</c:v>
                </c:pt>
                <c:pt idx="254">
                  <c:v>4</c:v>
                </c:pt>
                <c:pt idx="255">
                  <c:v>4</c:v>
                </c:pt>
                <c:pt idx="256">
                  <c:v>4</c:v>
                </c:pt>
                <c:pt idx="257">
                  <c:v>4</c:v>
                </c:pt>
                <c:pt idx="258">
                  <c:v>3.8</c:v>
                </c:pt>
                <c:pt idx="259">
                  <c:v>3.8</c:v>
                </c:pt>
                <c:pt idx="260">
                  <c:v>3.8</c:v>
                </c:pt>
                <c:pt idx="261">
                  <c:v>3.6</c:v>
                </c:pt>
                <c:pt idx="262">
                  <c:v>3.8</c:v>
                </c:pt>
                <c:pt idx="263">
                  <c:v>3.4</c:v>
                </c:pt>
                <c:pt idx="264">
                  <c:v>3.2</c:v>
                </c:pt>
                <c:pt idx="265">
                  <c:v>3.2</c:v>
                </c:pt>
                <c:pt idx="266">
                  <c:v>3.2</c:v>
                </c:pt>
                <c:pt idx="267">
                  <c:v>3.2</c:v>
                </c:pt>
                <c:pt idx="268">
                  <c:v>3</c:v>
                </c:pt>
                <c:pt idx="269">
                  <c:v>2.8</c:v>
                </c:pt>
                <c:pt idx="270">
                  <c:v>2.8</c:v>
                </c:pt>
                <c:pt idx="271">
                  <c:v>2.8</c:v>
                </c:pt>
                <c:pt idx="272">
                  <c:v>2.8</c:v>
                </c:pt>
                <c:pt idx="273">
                  <c:v>2.8</c:v>
                </c:pt>
                <c:pt idx="274">
                  <c:v>3</c:v>
                </c:pt>
                <c:pt idx="275">
                  <c:v>2.8</c:v>
                </c:pt>
                <c:pt idx="276">
                  <c:v>2.7</c:v>
                </c:pt>
                <c:pt idx="277">
                  <c:v>2.8</c:v>
                </c:pt>
                <c:pt idx="278">
                  <c:v>2.8</c:v>
                </c:pt>
                <c:pt idx="279">
                  <c:v>3</c:v>
                </c:pt>
                <c:pt idx="280">
                  <c:v>3.2</c:v>
                </c:pt>
                <c:pt idx="281">
                  <c:v>3.4</c:v>
                </c:pt>
                <c:pt idx="282">
                  <c:v>3.4</c:v>
                </c:pt>
                <c:pt idx="283">
                  <c:v>3.2</c:v>
                </c:pt>
                <c:pt idx="284">
                  <c:v>3.2</c:v>
                </c:pt>
                <c:pt idx="285">
                  <c:v>3</c:v>
                </c:pt>
                <c:pt idx="286">
                  <c:v>3.2</c:v>
                </c:pt>
                <c:pt idx="287">
                  <c:v>3.2</c:v>
                </c:pt>
                <c:pt idx="288">
                  <c:v>3.2</c:v>
                </c:pt>
                <c:pt idx="289">
                  <c:v>3.2</c:v>
                </c:pt>
                <c:pt idx="290">
                  <c:v>3.2</c:v>
                </c:pt>
                <c:pt idx="291">
                  <c:v>3.2</c:v>
                </c:pt>
                <c:pt idx="292">
                  <c:v>3.2</c:v>
                </c:pt>
                <c:pt idx="293">
                  <c:v>3.4</c:v>
                </c:pt>
                <c:pt idx="294">
                  <c:v>3.8</c:v>
                </c:pt>
                <c:pt idx="295">
                  <c:v>4</c:v>
                </c:pt>
                <c:pt idx="296">
                  <c:v>4</c:v>
                </c:pt>
                <c:pt idx="297">
                  <c:v>4.4000000000000004</c:v>
                </c:pt>
                <c:pt idx="298">
                  <c:v>4.4000000000000004</c:v>
                </c:pt>
                <c:pt idx="299">
                  <c:v>4.4000000000000004</c:v>
                </c:pt>
                <c:pt idx="300">
                  <c:v>4.5999999999999996</c:v>
                </c:pt>
                <c:pt idx="301">
                  <c:v>5.4</c:v>
                </c:pt>
                <c:pt idx="302">
                  <c:v>5.4</c:v>
                </c:pt>
                <c:pt idx="303">
                  <c:v>5.4</c:v>
                </c:pt>
                <c:pt idx="304">
                  <c:v>5</c:v>
                </c:pt>
                <c:pt idx="305">
                  <c:v>5.4</c:v>
                </c:pt>
                <c:pt idx="306">
                  <c:v>5.4</c:v>
                </c:pt>
                <c:pt idx="307">
                  <c:v>5.4</c:v>
                </c:pt>
                <c:pt idx="308">
                  <c:v>5.4</c:v>
                </c:pt>
                <c:pt idx="309">
                  <c:v>5.4</c:v>
                </c:pt>
                <c:pt idx="310">
                  <c:v>5.7</c:v>
                </c:pt>
                <c:pt idx="311">
                  <c:v>6.1</c:v>
                </c:pt>
                <c:pt idx="312">
                  <c:v>6.5</c:v>
                </c:pt>
                <c:pt idx="313">
                  <c:v>7.2</c:v>
                </c:pt>
                <c:pt idx="314">
                  <c:v>7.6</c:v>
                </c:pt>
                <c:pt idx="315">
                  <c:v>7.2</c:v>
                </c:pt>
                <c:pt idx="316">
                  <c:v>7.6</c:v>
                </c:pt>
                <c:pt idx="317">
                  <c:v>7.6</c:v>
                </c:pt>
                <c:pt idx="318">
                  <c:v>8</c:v>
                </c:pt>
                <c:pt idx="319">
                  <c:v>8.3000000000000007</c:v>
                </c:pt>
                <c:pt idx="320">
                  <c:v>8.7000000000000011</c:v>
                </c:pt>
                <c:pt idx="321">
                  <c:v>8.7000000000000011</c:v>
                </c:pt>
                <c:pt idx="322">
                  <c:v>9.2000000000000011</c:v>
                </c:pt>
                <c:pt idx="323">
                  <c:v>9.2000000000000011</c:v>
                </c:pt>
                <c:pt idx="324">
                  <c:v>10</c:v>
                </c:pt>
                <c:pt idx="325">
                  <c:v>10</c:v>
                </c:pt>
                <c:pt idx="326">
                  <c:v>10</c:v>
                </c:pt>
                <c:pt idx="327">
                  <c:v>10</c:v>
                </c:pt>
                <c:pt idx="328">
                  <c:v>9.8000000000000007</c:v>
                </c:pt>
                <c:pt idx="329">
                  <c:v>9.2000000000000011</c:v>
                </c:pt>
                <c:pt idx="330">
                  <c:v>9.2000000000000011</c:v>
                </c:pt>
                <c:pt idx="331">
                  <c:v>9.2000000000000011</c:v>
                </c:pt>
                <c:pt idx="332">
                  <c:v>9.2000000000000011</c:v>
                </c:pt>
                <c:pt idx="333">
                  <c:v>9.2000000000000011</c:v>
                </c:pt>
                <c:pt idx="334">
                  <c:v>9.8000000000000007</c:v>
                </c:pt>
                <c:pt idx="335">
                  <c:v>9.8000000000000007</c:v>
                </c:pt>
                <c:pt idx="336">
                  <c:v>9.8000000000000007</c:v>
                </c:pt>
                <c:pt idx="337">
                  <c:v>9.8000000000000007</c:v>
                </c:pt>
                <c:pt idx="338">
                  <c:v>9.8000000000000007</c:v>
                </c:pt>
                <c:pt idx="339">
                  <c:v>9.2000000000000011</c:v>
                </c:pt>
                <c:pt idx="340">
                  <c:v>9.2000000000000011</c:v>
                </c:pt>
                <c:pt idx="341">
                  <c:v>9.2000000000000011</c:v>
                </c:pt>
                <c:pt idx="342">
                  <c:v>9.2000000000000011</c:v>
                </c:pt>
                <c:pt idx="343">
                  <c:v>9.2000000000000011</c:v>
                </c:pt>
                <c:pt idx="344">
                  <c:v>9.2000000000000011</c:v>
                </c:pt>
                <c:pt idx="345">
                  <c:v>9.2000000000000011</c:v>
                </c:pt>
                <c:pt idx="346">
                  <c:v>9.2000000000000011</c:v>
                </c:pt>
                <c:pt idx="347">
                  <c:v>9.8000000000000007</c:v>
                </c:pt>
                <c:pt idx="348">
                  <c:v>9.8000000000000007</c:v>
                </c:pt>
                <c:pt idx="349">
                  <c:v>10</c:v>
                </c:pt>
                <c:pt idx="350">
                  <c:v>11</c:v>
                </c:pt>
                <c:pt idx="351">
                  <c:v>10</c:v>
                </c:pt>
                <c:pt idx="352">
                  <c:v>11</c:v>
                </c:pt>
                <c:pt idx="353">
                  <c:v>11</c:v>
                </c:pt>
                <c:pt idx="354">
                  <c:v>10</c:v>
                </c:pt>
                <c:pt idx="355">
                  <c:v>11</c:v>
                </c:pt>
                <c:pt idx="356">
                  <c:v>9.8000000000000007</c:v>
                </c:pt>
                <c:pt idx="357">
                  <c:v>9.2000000000000011</c:v>
                </c:pt>
                <c:pt idx="358">
                  <c:v>10</c:v>
                </c:pt>
                <c:pt idx="359">
                  <c:v>10</c:v>
                </c:pt>
                <c:pt idx="360">
                  <c:v>10</c:v>
                </c:pt>
                <c:pt idx="361">
                  <c:v>11</c:v>
                </c:pt>
                <c:pt idx="362">
                  <c:v>11</c:v>
                </c:pt>
                <c:pt idx="363">
                  <c:v>10</c:v>
                </c:pt>
                <c:pt idx="364">
                  <c:v>11</c:v>
                </c:pt>
              </c:numCache>
            </c:numRef>
          </c:val>
        </c:ser>
        <c:dLbls>
          <c:showLegendKey val="0"/>
          <c:showVal val="0"/>
          <c:showCatName val="0"/>
          <c:showSerName val="0"/>
          <c:showPercent val="0"/>
          <c:showBubbleSize val="0"/>
        </c:dLbls>
        <c:gapWidth val="0"/>
        <c:axId val="132356736"/>
        <c:axId val="132379392"/>
      </c:barChart>
      <c:dateAx>
        <c:axId val="132356736"/>
        <c:scaling>
          <c:orientation val="minMax"/>
        </c:scaling>
        <c:delete val="0"/>
        <c:axPos val="b"/>
        <c:title>
          <c:tx>
            <c:rich>
              <a:bodyPr/>
              <a:lstStyle/>
              <a:p>
                <a:pPr>
                  <a:defRPr sz="2000"/>
                </a:pPr>
                <a:r>
                  <a:rPr lang="en-US" sz="2000" dirty="0"/>
                  <a:t>Date</a:t>
                </a:r>
              </a:p>
            </c:rich>
          </c:tx>
          <c:overlay val="0"/>
        </c:title>
        <c:numFmt formatCode="[$-409]d\-mmm;@" sourceLinked="0"/>
        <c:majorTickMark val="none"/>
        <c:minorTickMark val="none"/>
        <c:tickLblPos val="nextTo"/>
        <c:txPr>
          <a:bodyPr/>
          <a:lstStyle/>
          <a:p>
            <a:pPr>
              <a:defRPr sz="1600"/>
            </a:pPr>
            <a:endParaRPr lang="en-US"/>
          </a:p>
        </c:txPr>
        <c:crossAx val="132379392"/>
        <c:crosses val="autoZero"/>
        <c:auto val="0"/>
        <c:lblOffset val="100"/>
        <c:baseTimeUnit val="days"/>
      </c:dateAx>
      <c:valAx>
        <c:axId val="132379392"/>
        <c:scaling>
          <c:orientation val="minMax"/>
          <c:max val="50"/>
        </c:scaling>
        <c:delete val="0"/>
        <c:axPos val="l"/>
        <c:majorGridlines/>
        <c:title>
          <c:tx>
            <c:rich>
              <a:bodyPr rot="0" vert="wordArtVert"/>
              <a:lstStyle/>
              <a:p>
                <a:pPr>
                  <a:defRPr sz="2000"/>
                </a:pPr>
                <a:r>
                  <a:rPr lang="en-US" sz="2000" dirty="0"/>
                  <a:t>CFS</a:t>
                </a:r>
              </a:p>
            </c:rich>
          </c:tx>
          <c:layout>
            <c:manualLayout>
              <c:xMode val="edge"/>
              <c:yMode val="edge"/>
              <c:x val="9.18823341857717E-3"/>
              <c:y val="0.43362327626652292"/>
            </c:manualLayout>
          </c:layout>
          <c:overlay val="0"/>
        </c:title>
        <c:numFmt formatCode="General" sourceLinked="1"/>
        <c:majorTickMark val="out"/>
        <c:minorTickMark val="in"/>
        <c:tickLblPos val="nextTo"/>
        <c:spPr>
          <a:ln w="15875"/>
        </c:spPr>
        <c:txPr>
          <a:bodyPr/>
          <a:lstStyle/>
          <a:p>
            <a:pPr>
              <a:defRPr sz="2000"/>
            </a:pPr>
            <a:endParaRPr lang="en-US"/>
          </a:p>
        </c:txPr>
        <c:crossAx val="132356736"/>
        <c:crosses val="autoZero"/>
        <c:crossBetween val="between"/>
        <c:majorUnit val="5"/>
        <c:minorUnit val="1"/>
      </c:valAx>
      <c:spPr>
        <a:noFill/>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Daily</a:t>
            </a:r>
            <a:r>
              <a:rPr lang="en-US" baseline="0" dirty="0"/>
              <a:t> Flow @ Charleston</a:t>
            </a:r>
          </a:p>
          <a:p>
            <a:pPr>
              <a:defRPr/>
            </a:pPr>
            <a:r>
              <a:rPr lang="en-US" baseline="0" dirty="0"/>
              <a:t>Worst Year (2009)</a:t>
            </a:r>
          </a:p>
          <a:p>
            <a:pPr>
              <a:defRPr/>
            </a:pPr>
            <a:r>
              <a:rPr lang="en-US" baseline="0" dirty="0"/>
              <a:t>San Pedro River</a:t>
            </a:r>
            <a:endParaRPr lang="en-US" dirty="0"/>
          </a:p>
        </c:rich>
      </c:tx>
      <c:layout>
        <c:manualLayout>
          <c:xMode val="edge"/>
          <c:yMode val="edge"/>
          <c:x val="0.14696602094451772"/>
          <c:y val="0.20825137776889091"/>
        </c:manualLayout>
      </c:layout>
      <c:overlay val="1"/>
      <c:spPr>
        <a:solidFill>
          <a:srgbClr val="FFFFFF"/>
        </a:solidFill>
      </c:spPr>
    </c:title>
    <c:autoTitleDeleted val="0"/>
    <c:plotArea>
      <c:layout>
        <c:manualLayout>
          <c:layoutTarget val="inner"/>
          <c:xMode val="edge"/>
          <c:yMode val="edge"/>
          <c:x val="0.15447196517535564"/>
          <c:y val="7.2994169566387865E-2"/>
          <c:w val="0.83673160058971618"/>
          <c:h val="0.66809353592882215"/>
        </c:manualLayout>
      </c:layout>
      <c:barChart>
        <c:barDir val="col"/>
        <c:grouping val="clustered"/>
        <c:varyColors val="0"/>
        <c:ser>
          <c:idx val="0"/>
          <c:order val="0"/>
          <c:invertIfNegative val="0"/>
          <c:val>
            <c:numRef>
              <c:f>Sheet1!$N$2:$N$366</c:f>
              <c:numCache>
                <c:formatCode>General</c:formatCode>
                <c:ptCount val="365"/>
                <c:pt idx="0">
                  <c:v>13.6</c:v>
                </c:pt>
                <c:pt idx="1">
                  <c:v>13.5</c:v>
                </c:pt>
                <c:pt idx="2">
                  <c:v>13.9</c:v>
                </c:pt>
                <c:pt idx="3">
                  <c:v>14.1</c:v>
                </c:pt>
                <c:pt idx="4">
                  <c:v>14.7</c:v>
                </c:pt>
                <c:pt idx="5">
                  <c:v>14.7</c:v>
                </c:pt>
                <c:pt idx="6">
                  <c:v>14.2</c:v>
                </c:pt>
                <c:pt idx="7">
                  <c:v>14.4</c:v>
                </c:pt>
                <c:pt idx="8">
                  <c:v>14.5</c:v>
                </c:pt>
                <c:pt idx="9">
                  <c:v>14.4</c:v>
                </c:pt>
                <c:pt idx="10">
                  <c:v>14.3</c:v>
                </c:pt>
                <c:pt idx="11">
                  <c:v>13.8</c:v>
                </c:pt>
                <c:pt idx="12">
                  <c:v>14.1</c:v>
                </c:pt>
                <c:pt idx="13">
                  <c:v>14.6</c:v>
                </c:pt>
                <c:pt idx="14">
                  <c:v>14.7</c:v>
                </c:pt>
                <c:pt idx="15">
                  <c:v>14.4</c:v>
                </c:pt>
                <c:pt idx="16">
                  <c:v>14.6</c:v>
                </c:pt>
                <c:pt idx="17">
                  <c:v>14.8</c:v>
                </c:pt>
                <c:pt idx="18">
                  <c:v>13.9</c:v>
                </c:pt>
                <c:pt idx="19">
                  <c:v>13.9</c:v>
                </c:pt>
                <c:pt idx="20">
                  <c:v>14.3</c:v>
                </c:pt>
                <c:pt idx="21">
                  <c:v>14.4</c:v>
                </c:pt>
                <c:pt idx="22">
                  <c:v>15.4</c:v>
                </c:pt>
                <c:pt idx="23">
                  <c:v>15.3</c:v>
                </c:pt>
                <c:pt idx="24">
                  <c:v>14.6</c:v>
                </c:pt>
                <c:pt idx="25">
                  <c:v>14.5</c:v>
                </c:pt>
                <c:pt idx="26">
                  <c:v>14</c:v>
                </c:pt>
                <c:pt idx="27">
                  <c:v>13.9</c:v>
                </c:pt>
                <c:pt idx="28">
                  <c:v>13.7</c:v>
                </c:pt>
                <c:pt idx="29">
                  <c:v>12.5</c:v>
                </c:pt>
                <c:pt idx="30">
                  <c:v>12.5</c:v>
                </c:pt>
                <c:pt idx="31">
                  <c:v>12.3</c:v>
                </c:pt>
                <c:pt idx="32">
                  <c:v>11.7</c:v>
                </c:pt>
                <c:pt idx="33">
                  <c:v>11.8</c:v>
                </c:pt>
                <c:pt idx="34">
                  <c:v>11.9</c:v>
                </c:pt>
                <c:pt idx="35">
                  <c:v>11.9</c:v>
                </c:pt>
                <c:pt idx="36">
                  <c:v>12.2</c:v>
                </c:pt>
                <c:pt idx="37">
                  <c:v>12.3</c:v>
                </c:pt>
                <c:pt idx="38">
                  <c:v>12.2</c:v>
                </c:pt>
                <c:pt idx="39">
                  <c:v>12.5</c:v>
                </c:pt>
                <c:pt idx="40">
                  <c:v>12.5</c:v>
                </c:pt>
                <c:pt idx="41">
                  <c:v>12.2</c:v>
                </c:pt>
                <c:pt idx="42">
                  <c:v>12.3</c:v>
                </c:pt>
                <c:pt idx="43">
                  <c:v>11.8</c:v>
                </c:pt>
                <c:pt idx="44">
                  <c:v>12</c:v>
                </c:pt>
                <c:pt idx="45">
                  <c:v>12.1</c:v>
                </c:pt>
                <c:pt idx="46">
                  <c:v>11.8</c:v>
                </c:pt>
                <c:pt idx="47">
                  <c:v>11.9</c:v>
                </c:pt>
                <c:pt idx="48">
                  <c:v>11.7</c:v>
                </c:pt>
                <c:pt idx="49">
                  <c:v>11.2</c:v>
                </c:pt>
                <c:pt idx="50">
                  <c:v>11.6</c:v>
                </c:pt>
                <c:pt idx="51">
                  <c:v>11.6</c:v>
                </c:pt>
                <c:pt idx="52">
                  <c:v>12</c:v>
                </c:pt>
                <c:pt idx="53">
                  <c:v>12.5</c:v>
                </c:pt>
                <c:pt idx="54">
                  <c:v>12.7</c:v>
                </c:pt>
                <c:pt idx="55">
                  <c:v>13.1</c:v>
                </c:pt>
                <c:pt idx="56">
                  <c:v>13.2</c:v>
                </c:pt>
                <c:pt idx="57">
                  <c:v>12.8</c:v>
                </c:pt>
                <c:pt idx="58">
                  <c:v>12.5</c:v>
                </c:pt>
                <c:pt idx="59">
                  <c:v>11.8</c:v>
                </c:pt>
                <c:pt idx="60">
                  <c:v>13.1</c:v>
                </c:pt>
                <c:pt idx="61">
                  <c:v>15</c:v>
                </c:pt>
                <c:pt idx="62">
                  <c:v>14.7</c:v>
                </c:pt>
                <c:pt idx="63">
                  <c:v>13.5</c:v>
                </c:pt>
                <c:pt idx="64">
                  <c:v>13.5</c:v>
                </c:pt>
                <c:pt idx="65">
                  <c:v>14</c:v>
                </c:pt>
                <c:pt idx="66">
                  <c:v>13.8</c:v>
                </c:pt>
                <c:pt idx="67">
                  <c:v>14.7</c:v>
                </c:pt>
                <c:pt idx="68">
                  <c:v>14.9</c:v>
                </c:pt>
                <c:pt idx="69">
                  <c:v>14.8</c:v>
                </c:pt>
                <c:pt idx="70">
                  <c:v>14.3</c:v>
                </c:pt>
                <c:pt idx="71">
                  <c:v>14.6</c:v>
                </c:pt>
                <c:pt idx="72">
                  <c:v>13.9</c:v>
                </c:pt>
                <c:pt idx="73">
                  <c:v>14</c:v>
                </c:pt>
                <c:pt idx="74">
                  <c:v>14</c:v>
                </c:pt>
                <c:pt idx="75">
                  <c:v>13.8</c:v>
                </c:pt>
                <c:pt idx="76">
                  <c:v>13.7</c:v>
                </c:pt>
                <c:pt idx="77">
                  <c:v>12.9</c:v>
                </c:pt>
                <c:pt idx="78">
                  <c:v>12.3</c:v>
                </c:pt>
                <c:pt idx="79">
                  <c:v>12</c:v>
                </c:pt>
                <c:pt idx="80">
                  <c:v>11.2</c:v>
                </c:pt>
                <c:pt idx="81">
                  <c:v>10.8</c:v>
                </c:pt>
                <c:pt idx="82">
                  <c:v>10.5</c:v>
                </c:pt>
                <c:pt idx="83">
                  <c:v>10.3</c:v>
                </c:pt>
                <c:pt idx="84">
                  <c:v>10.1</c:v>
                </c:pt>
                <c:pt idx="85">
                  <c:v>10.7</c:v>
                </c:pt>
                <c:pt idx="86">
                  <c:v>11.3</c:v>
                </c:pt>
                <c:pt idx="87">
                  <c:v>10.9</c:v>
                </c:pt>
                <c:pt idx="88">
                  <c:v>11.2</c:v>
                </c:pt>
                <c:pt idx="89">
                  <c:v>10.9</c:v>
                </c:pt>
                <c:pt idx="90">
                  <c:v>11.1</c:v>
                </c:pt>
                <c:pt idx="91">
                  <c:v>10.7</c:v>
                </c:pt>
                <c:pt idx="92">
                  <c:v>11</c:v>
                </c:pt>
                <c:pt idx="93">
                  <c:v>10.6</c:v>
                </c:pt>
                <c:pt idx="94">
                  <c:v>10.4</c:v>
                </c:pt>
                <c:pt idx="95">
                  <c:v>10.1</c:v>
                </c:pt>
                <c:pt idx="96">
                  <c:v>9.64</c:v>
                </c:pt>
                <c:pt idx="97">
                  <c:v>9.5</c:v>
                </c:pt>
                <c:pt idx="98">
                  <c:v>9.43</c:v>
                </c:pt>
                <c:pt idx="99">
                  <c:v>8.94</c:v>
                </c:pt>
                <c:pt idx="100">
                  <c:v>9.1300000000000008</c:v>
                </c:pt>
                <c:pt idx="101">
                  <c:v>9.43</c:v>
                </c:pt>
                <c:pt idx="102">
                  <c:v>9.7900000000000009</c:v>
                </c:pt>
                <c:pt idx="103">
                  <c:v>9.23</c:v>
                </c:pt>
                <c:pt idx="104">
                  <c:v>8.93</c:v>
                </c:pt>
                <c:pt idx="105">
                  <c:v>8.93</c:v>
                </c:pt>
                <c:pt idx="106">
                  <c:v>9.09</c:v>
                </c:pt>
                <c:pt idx="107">
                  <c:v>9.07</c:v>
                </c:pt>
                <c:pt idx="108">
                  <c:v>8.68</c:v>
                </c:pt>
                <c:pt idx="109">
                  <c:v>8.1300000000000008</c:v>
                </c:pt>
                <c:pt idx="110">
                  <c:v>7.28</c:v>
                </c:pt>
                <c:pt idx="111">
                  <c:v>6.57</c:v>
                </c:pt>
                <c:pt idx="112">
                  <c:v>6.4700000000000024</c:v>
                </c:pt>
                <c:pt idx="113">
                  <c:v>6.55</c:v>
                </c:pt>
                <c:pt idx="114">
                  <c:v>6.44</c:v>
                </c:pt>
                <c:pt idx="115">
                  <c:v>6.58</c:v>
                </c:pt>
                <c:pt idx="116">
                  <c:v>6.75</c:v>
                </c:pt>
                <c:pt idx="117">
                  <c:v>6.6</c:v>
                </c:pt>
                <c:pt idx="118">
                  <c:v>6.42</c:v>
                </c:pt>
                <c:pt idx="119">
                  <c:v>6.26</c:v>
                </c:pt>
                <c:pt idx="120">
                  <c:v>5.9700000000000024</c:v>
                </c:pt>
                <c:pt idx="121">
                  <c:v>5.71</c:v>
                </c:pt>
                <c:pt idx="122">
                  <c:v>5.8599999999999985</c:v>
                </c:pt>
                <c:pt idx="123">
                  <c:v>5.72</c:v>
                </c:pt>
                <c:pt idx="124">
                  <c:v>5.6</c:v>
                </c:pt>
                <c:pt idx="125">
                  <c:v>5.64</c:v>
                </c:pt>
                <c:pt idx="126">
                  <c:v>5.54</c:v>
                </c:pt>
                <c:pt idx="127">
                  <c:v>5.1499999999999995</c:v>
                </c:pt>
                <c:pt idx="128">
                  <c:v>4.9700000000000024</c:v>
                </c:pt>
                <c:pt idx="129">
                  <c:v>4.83</c:v>
                </c:pt>
                <c:pt idx="130">
                  <c:v>4.9000000000000004</c:v>
                </c:pt>
                <c:pt idx="131">
                  <c:v>4.7300000000000004</c:v>
                </c:pt>
                <c:pt idx="132">
                  <c:v>5.01</c:v>
                </c:pt>
                <c:pt idx="133">
                  <c:v>4.9700000000000024</c:v>
                </c:pt>
                <c:pt idx="134">
                  <c:v>4.8599999999999985</c:v>
                </c:pt>
                <c:pt idx="135">
                  <c:v>4.6399999999999997</c:v>
                </c:pt>
                <c:pt idx="136">
                  <c:v>4.59</c:v>
                </c:pt>
                <c:pt idx="137">
                  <c:v>4.49</c:v>
                </c:pt>
                <c:pt idx="138">
                  <c:v>4.5599999999999996</c:v>
                </c:pt>
                <c:pt idx="139">
                  <c:v>5.04</c:v>
                </c:pt>
                <c:pt idx="140">
                  <c:v>5.89</c:v>
                </c:pt>
                <c:pt idx="141">
                  <c:v>5.74</c:v>
                </c:pt>
                <c:pt idx="142">
                  <c:v>5.2700000000000014</c:v>
                </c:pt>
                <c:pt idx="143">
                  <c:v>4.6399999999999997</c:v>
                </c:pt>
                <c:pt idx="144">
                  <c:v>4.1099999999999985</c:v>
                </c:pt>
                <c:pt idx="145">
                  <c:v>3.9699999999999998</c:v>
                </c:pt>
                <c:pt idx="146">
                  <c:v>3.7800000000000002</c:v>
                </c:pt>
                <c:pt idx="147">
                  <c:v>3.67</c:v>
                </c:pt>
                <c:pt idx="148">
                  <c:v>3.7600000000000002</c:v>
                </c:pt>
                <c:pt idx="149">
                  <c:v>3.62</c:v>
                </c:pt>
                <c:pt idx="150">
                  <c:v>3.4299999999999997</c:v>
                </c:pt>
                <c:pt idx="151">
                  <c:v>3.4</c:v>
                </c:pt>
                <c:pt idx="152">
                  <c:v>3.14</c:v>
                </c:pt>
                <c:pt idx="153">
                  <c:v>2.9699999999999998</c:v>
                </c:pt>
                <c:pt idx="154">
                  <c:v>2.82</c:v>
                </c:pt>
                <c:pt idx="155">
                  <c:v>2.9499999999999997</c:v>
                </c:pt>
                <c:pt idx="156">
                  <c:v>2.8</c:v>
                </c:pt>
                <c:pt idx="157">
                  <c:v>2.67</c:v>
                </c:pt>
                <c:pt idx="158">
                  <c:v>2.52</c:v>
                </c:pt>
                <c:pt idx="159">
                  <c:v>2.5499999999999998</c:v>
                </c:pt>
                <c:pt idx="160">
                  <c:v>2.61</c:v>
                </c:pt>
                <c:pt idx="161">
                  <c:v>2.17</c:v>
                </c:pt>
                <c:pt idx="162">
                  <c:v>2.0099999999999998</c:v>
                </c:pt>
                <c:pt idx="163">
                  <c:v>2</c:v>
                </c:pt>
                <c:pt idx="164">
                  <c:v>2.3699999999999997</c:v>
                </c:pt>
                <c:pt idx="165">
                  <c:v>2.14</c:v>
                </c:pt>
                <c:pt idx="166">
                  <c:v>1.9900000000000118</c:v>
                </c:pt>
                <c:pt idx="167">
                  <c:v>1.74</c:v>
                </c:pt>
                <c:pt idx="168">
                  <c:v>1.73</c:v>
                </c:pt>
                <c:pt idx="169">
                  <c:v>2.1800000000000002</c:v>
                </c:pt>
                <c:pt idx="170">
                  <c:v>2.2999999999999998</c:v>
                </c:pt>
                <c:pt idx="171">
                  <c:v>1.9900000000000118</c:v>
                </c:pt>
                <c:pt idx="172">
                  <c:v>1.73</c:v>
                </c:pt>
                <c:pt idx="173">
                  <c:v>1.55</c:v>
                </c:pt>
                <c:pt idx="174">
                  <c:v>1.53</c:v>
                </c:pt>
                <c:pt idx="175">
                  <c:v>1.6700000000000021</c:v>
                </c:pt>
                <c:pt idx="176">
                  <c:v>1.6500000000000001</c:v>
                </c:pt>
                <c:pt idx="177">
                  <c:v>1.6500000000000001</c:v>
                </c:pt>
                <c:pt idx="178">
                  <c:v>1.6900000000000106</c:v>
                </c:pt>
                <c:pt idx="179">
                  <c:v>8.74</c:v>
                </c:pt>
                <c:pt idx="180">
                  <c:v>6.23</c:v>
                </c:pt>
                <c:pt idx="181">
                  <c:v>2.9299999999999997</c:v>
                </c:pt>
                <c:pt idx="182">
                  <c:v>2.27</c:v>
                </c:pt>
                <c:pt idx="183">
                  <c:v>2.3099999999999987</c:v>
                </c:pt>
                <c:pt idx="184">
                  <c:v>2.12</c:v>
                </c:pt>
                <c:pt idx="185">
                  <c:v>4.25</c:v>
                </c:pt>
                <c:pt idx="186">
                  <c:v>1.83</c:v>
                </c:pt>
                <c:pt idx="187">
                  <c:v>2.44</c:v>
                </c:pt>
                <c:pt idx="188">
                  <c:v>1.9800000000000118</c:v>
                </c:pt>
                <c:pt idx="189">
                  <c:v>1.71</c:v>
                </c:pt>
                <c:pt idx="190">
                  <c:v>1.45</c:v>
                </c:pt>
                <c:pt idx="191">
                  <c:v>1.34</c:v>
                </c:pt>
                <c:pt idx="192">
                  <c:v>1.23</c:v>
                </c:pt>
                <c:pt idx="193">
                  <c:v>1.3800000000000001</c:v>
                </c:pt>
                <c:pt idx="194">
                  <c:v>1.47</c:v>
                </c:pt>
                <c:pt idx="195">
                  <c:v>1.54</c:v>
                </c:pt>
                <c:pt idx="196">
                  <c:v>1.45</c:v>
                </c:pt>
                <c:pt idx="197">
                  <c:v>1.51</c:v>
                </c:pt>
                <c:pt idx="198">
                  <c:v>1.4</c:v>
                </c:pt>
                <c:pt idx="199">
                  <c:v>1.2</c:v>
                </c:pt>
                <c:pt idx="200">
                  <c:v>1.1599999999999884</c:v>
                </c:pt>
                <c:pt idx="201">
                  <c:v>1.05</c:v>
                </c:pt>
                <c:pt idx="202">
                  <c:v>1.29</c:v>
                </c:pt>
                <c:pt idx="203">
                  <c:v>1.54</c:v>
                </c:pt>
                <c:pt idx="204">
                  <c:v>1.6300000000000001</c:v>
                </c:pt>
                <c:pt idx="205">
                  <c:v>6.42</c:v>
                </c:pt>
                <c:pt idx="206">
                  <c:v>0.74000000000000365</c:v>
                </c:pt>
                <c:pt idx="207">
                  <c:v>0.34</c:v>
                </c:pt>
                <c:pt idx="208">
                  <c:v>0.33000000000000324</c:v>
                </c:pt>
                <c:pt idx="209">
                  <c:v>0.37000000000000038</c:v>
                </c:pt>
                <c:pt idx="210">
                  <c:v>0.33000000000000324</c:v>
                </c:pt>
                <c:pt idx="211">
                  <c:v>0.33000000000000324</c:v>
                </c:pt>
                <c:pt idx="212">
                  <c:v>0.36000000000000032</c:v>
                </c:pt>
                <c:pt idx="213">
                  <c:v>0.38000000000000289</c:v>
                </c:pt>
                <c:pt idx="214">
                  <c:v>0.51</c:v>
                </c:pt>
                <c:pt idx="215">
                  <c:v>0.82000000000000062</c:v>
                </c:pt>
                <c:pt idx="216">
                  <c:v>0.61000000000000065</c:v>
                </c:pt>
                <c:pt idx="217">
                  <c:v>0.60000000000000064</c:v>
                </c:pt>
                <c:pt idx="218">
                  <c:v>0.51</c:v>
                </c:pt>
                <c:pt idx="219">
                  <c:v>0.49000000000000032</c:v>
                </c:pt>
                <c:pt idx="220">
                  <c:v>0.5</c:v>
                </c:pt>
                <c:pt idx="221">
                  <c:v>0.66000000000000691</c:v>
                </c:pt>
                <c:pt idx="222">
                  <c:v>0.83000000000000063</c:v>
                </c:pt>
                <c:pt idx="223">
                  <c:v>0.75000000000000544</c:v>
                </c:pt>
                <c:pt idx="224">
                  <c:v>14.1</c:v>
                </c:pt>
                <c:pt idx="225">
                  <c:v>1.03</c:v>
                </c:pt>
                <c:pt idx="226">
                  <c:v>0.54</c:v>
                </c:pt>
                <c:pt idx="227">
                  <c:v>0.43000000000000038</c:v>
                </c:pt>
                <c:pt idx="228">
                  <c:v>0.38000000000000289</c:v>
                </c:pt>
                <c:pt idx="229">
                  <c:v>0.35000000000000031</c:v>
                </c:pt>
                <c:pt idx="230">
                  <c:v>0.29000000000000031</c:v>
                </c:pt>
                <c:pt idx="231">
                  <c:v>2.68</c:v>
                </c:pt>
                <c:pt idx="232">
                  <c:v>0.73000000000000065</c:v>
                </c:pt>
                <c:pt idx="233">
                  <c:v>0.48000000000000032</c:v>
                </c:pt>
                <c:pt idx="234">
                  <c:v>1.49</c:v>
                </c:pt>
                <c:pt idx="235">
                  <c:v>1.2</c:v>
                </c:pt>
                <c:pt idx="236">
                  <c:v>0.51</c:v>
                </c:pt>
                <c:pt idx="237">
                  <c:v>16.899999999999999</c:v>
                </c:pt>
                <c:pt idx="238">
                  <c:v>5.28</c:v>
                </c:pt>
                <c:pt idx="239">
                  <c:v>0.62000000000000532</c:v>
                </c:pt>
                <c:pt idx="240">
                  <c:v>0.320000000000003</c:v>
                </c:pt>
                <c:pt idx="241">
                  <c:v>0.27</c:v>
                </c:pt>
                <c:pt idx="242">
                  <c:v>0.23</c:v>
                </c:pt>
                <c:pt idx="243">
                  <c:v>0.22</c:v>
                </c:pt>
                <c:pt idx="244">
                  <c:v>0.23</c:v>
                </c:pt>
                <c:pt idx="245">
                  <c:v>0.22</c:v>
                </c:pt>
                <c:pt idx="246">
                  <c:v>0.27</c:v>
                </c:pt>
                <c:pt idx="247">
                  <c:v>14.7</c:v>
                </c:pt>
                <c:pt idx="248">
                  <c:v>7.67</c:v>
                </c:pt>
                <c:pt idx="249">
                  <c:v>12.6</c:v>
                </c:pt>
                <c:pt idx="250">
                  <c:v>5.94</c:v>
                </c:pt>
                <c:pt idx="251">
                  <c:v>3.8899999999999997</c:v>
                </c:pt>
                <c:pt idx="252">
                  <c:v>3.2</c:v>
                </c:pt>
                <c:pt idx="253">
                  <c:v>0.78</c:v>
                </c:pt>
                <c:pt idx="254">
                  <c:v>0.72000000000000064</c:v>
                </c:pt>
                <c:pt idx="255">
                  <c:v>0.77000000000000601</c:v>
                </c:pt>
                <c:pt idx="256">
                  <c:v>0.81</c:v>
                </c:pt>
                <c:pt idx="257">
                  <c:v>0.89</c:v>
                </c:pt>
                <c:pt idx="258">
                  <c:v>0.89</c:v>
                </c:pt>
                <c:pt idx="259">
                  <c:v>0.93</c:v>
                </c:pt>
                <c:pt idx="260">
                  <c:v>1.01</c:v>
                </c:pt>
                <c:pt idx="261">
                  <c:v>1.1599999999999884</c:v>
                </c:pt>
                <c:pt idx="262">
                  <c:v>1.1700000000000021</c:v>
                </c:pt>
                <c:pt idx="263">
                  <c:v>1.1499999999999881</c:v>
                </c:pt>
                <c:pt idx="264">
                  <c:v>1.07</c:v>
                </c:pt>
                <c:pt idx="265">
                  <c:v>1.04</c:v>
                </c:pt>
                <c:pt idx="266">
                  <c:v>1.05</c:v>
                </c:pt>
                <c:pt idx="267">
                  <c:v>1.08</c:v>
                </c:pt>
                <c:pt idx="268">
                  <c:v>1.04</c:v>
                </c:pt>
                <c:pt idx="269">
                  <c:v>0.98</c:v>
                </c:pt>
                <c:pt idx="270">
                  <c:v>0.96000000000000063</c:v>
                </c:pt>
                <c:pt idx="271">
                  <c:v>0.95000000000000062</c:v>
                </c:pt>
                <c:pt idx="272">
                  <c:v>0.91</c:v>
                </c:pt>
                <c:pt idx="273">
                  <c:v>0.92</c:v>
                </c:pt>
                <c:pt idx="274">
                  <c:v>0.98</c:v>
                </c:pt>
                <c:pt idx="275">
                  <c:v>1.59</c:v>
                </c:pt>
                <c:pt idx="276">
                  <c:v>1.6700000000000021</c:v>
                </c:pt>
                <c:pt idx="277">
                  <c:v>1.62</c:v>
                </c:pt>
                <c:pt idx="278">
                  <c:v>1.71</c:v>
                </c:pt>
                <c:pt idx="279">
                  <c:v>1.6900000000000106</c:v>
                </c:pt>
                <c:pt idx="280">
                  <c:v>1.77</c:v>
                </c:pt>
                <c:pt idx="281">
                  <c:v>1.9100000000000001</c:v>
                </c:pt>
                <c:pt idx="282">
                  <c:v>1.9000000000000001</c:v>
                </c:pt>
                <c:pt idx="283">
                  <c:v>1.84</c:v>
                </c:pt>
                <c:pt idx="284">
                  <c:v>1.73</c:v>
                </c:pt>
                <c:pt idx="285">
                  <c:v>1.55</c:v>
                </c:pt>
                <c:pt idx="286">
                  <c:v>1.5</c:v>
                </c:pt>
                <c:pt idx="287">
                  <c:v>1.45</c:v>
                </c:pt>
                <c:pt idx="288">
                  <c:v>1.43</c:v>
                </c:pt>
                <c:pt idx="289">
                  <c:v>1.4</c:v>
                </c:pt>
                <c:pt idx="290">
                  <c:v>1.36</c:v>
                </c:pt>
                <c:pt idx="291">
                  <c:v>1.4</c:v>
                </c:pt>
                <c:pt idx="292">
                  <c:v>1.59</c:v>
                </c:pt>
                <c:pt idx="293">
                  <c:v>1.6900000000000106</c:v>
                </c:pt>
                <c:pt idx="294">
                  <c:v>1.82</c:v>
                </c:pt>
                <c:pt idx="295">
                  <c:v>1.6800000000000106</c:v>
                </c:pt>
                <c:pt idx="296">
                  <c:v>1.6500000000000001</c:v>
                </c:pt>
                <c:pt idx="297">
                  <c:v>1.71</c:v>
                </c:pt>
                <c:pt idx="298">
                  <c:v>1.9200000000000021</c:v>
                </c:pt>
                <c:pt idx="299">
                  <c:v>2.12</c:v>
                </c:pt>
                <c:pt idx="300">
                  <c:v>2.0099999999999998</c:v>
                </c:pt>
                <c:pt idx="301">
                  <c:v>2.0699999999999998</c:v>
                </c:pt>
                <c:pt idx="302">
                  <c:v>2.12</c:v>
                </c:pt>
                <c:pt idx="303">
                  <c:v>2.2200000000000002</c:v>
                </c:pt>
                <c:pt idx="304">
                  <c:v>2.2599999999999998</c:v>
                </c:pt>
                <c:pt idx="305">
                  <c:v>2.2599999999999998</c:v>
                </c:pt>
                <c:pt idx="306">
                  <c:v>2.16</c:v>
                </c:pt>
                <c:pt idx="307">
                  <c:v>2.2999999999999998</c:v>
                </c:pt>
                <c:pt idx="308">
                  <c:v>2.3299999999999987</c:v>
                </c:pt>
                <c:pt idx="309">
                  <c:v>2.36</c:v>
                </c:pt>
                <c:pt idx="310">
                  <c:v>2.3499999999999988</c:v>
                </c:pt>
                <c:pt idx="311">
                  <c:v>2.4099999999999997</c:v>
                </c:pt>
                <c:pt idx="312">
                  <c:v>2.68</c:v>
                </c:pt>
                <c:pt idx="313">
                  <c:v>2.9699999999999998</c:v>
                </c:pt>
                <c:pt idx="314">
                  <c:v>2.9099999999999997</c:v>
                </c:pt>
                <c:pt idx="315">
                  <c:v>2.9099999999999997</c:v>
                </c:pt>
                <c:pt idx="316">
                  <c:v>2.68</c:v>
                </c:pt>
                <c:pt idx="317">
                  <c:v>2.84</c:v>
                </c:pt>
                <c:pt idx="318">
                  <c:v>2.9</c:v>
                </c:pt>
                <c:pt idx="319">
                  <c:v>2.88</c:v>
                </c:pt>
                <c:pt idx="320">
                  <c:v>2.84</c:v>
                </c:pt>
                <c:pt idx="321">
                  <c:v>2.79</c:v>
                </c:pt>
                <c:pt idx="322">
                  <c:v>2.73</c:v>
                </c:pt>
                <c:pt idx="323">
                  <c:v>2.7600000000000002</c:v>
                </c:pt>
                <c:pt idx="324">
                  <c:v>2.8299999999999987</c:v>
                </c:pt>
                <c:pt idx="325">
                  <c:v>2.8099999999999987</c:v>
                </c:pt>
                <c:pt idx="326">
                  <c:v>2.8</c:v>
                </c:pt>
                <c:pt idx="327">
                  <c:v>2.84</c:v>
                </c:pt>
                <c:pt idx="328">
                  <c:v>2.8299999999999987</c:v>
                </c:pt>
                <c:pt idx="329">
                  <c:v>3</c:v>
                </c:pt>
                <c:pt idx="330">
                  <c:v>3.05</c:v>
                </c:pt>
                <c:pt idx="331">
                  <c:v>3.2800000000000002</c:v>
                </c:pt>
                <c:pt idx="332">
                  <c:v>3.5</c:v>
                </c:pt>
                <c:pt idx="333">
                  <c:v>3.7</c:v>
                </c:pt>
                <c:pt idx="334">
                  <c:v>3.54</c:v>
                </c:pt>
                <c:pt idx="335">
                  <c:v>3.6</c:v>
                </c:pt>
                <c:pt idx="336">
                  <c:v>3.57</c:v>
                </c:pt>
                <c:pt idx="337">
                  <c:v>3.71</c:v>
                </c:pt>
                <c:pt idx="338">
                  <c:v>3.8099999999999987</c:v>
                </c:pt>
                <c:pt idx="339">
                  <c:v>3.9899999999999998</c:v>
                </c:pt>
                <c:pt idx="340">
                  <c:v>4.1399999999999997</c:v>
                </c:pt>
                <c:pt idx="341">
                  <c:v>4.7</c:v>
                </c:pt>
                <c:pt idx="342">
                  <c:v>4.59</c:v>
                </c:pt>
                <c:pt idx="343">
                  <c:v>4.6599999999999975</c:v>
                </c:pt>
                <c:pt idx="344">
                  <c:v>4.78</c:v>
                </c:pt>
                <c:pt idx="345">
                  <c:v>5.03</c:v>
                </c:pt>
                <c:pt idx="346">
                  <c:v>5.4300000000000024</c:v>
                </c:pt>
                <c:pt idx="347">
                  <c:v>5.1199999999999966</c:v>
                </c:pt>
                <c:pt idx="348">
                  <c:v>5.28</c:v>
                </c:pt>
                <c:pt idx="349">
                  <c:v>5.51</c:v>
                </c:pt>
                <c:pt idx="350">
                  <c:v>5.91</c:v>
                </c:pt>
                <c:pt idx="351">
                  <c:v>5.67</c:v>
                </c:pt>
                <c:pt idx="352">
                  <c:v>5.6899999999999995</c:v>
                </c:pt>
                <c:pt idx="353">
                  <c:v>5.39</c:v>
                </c:pt>
                <c:pt idx="354">
                  <c:v>5.1199999999999966</c:v>
                </c:pt>
                <c:pt idx="355">
                  <c:v>5.8</c:v>
                </c:pt>
                <c:pt idx="356">
                  <c:v>6.23</c:v>
                </c:pt>
                <c:pt idx="357">
                  <c:v>6.1</c:v>
                </c:pt>
                <c:pt idx="358">
                  <c:v>6.31</c:v>
                </c:pt>
                <c:pt idx="359">
                  <c:v>7.06</c:v>
                </c:pt>
                <c:pt idx="360">
                  <c:v>6.84</c:v>
                </c:pt>
                <c:pt idx="361">
                  <c:v>6.7</c:v>
                </c:pt>
                <c:pt idx="362">
                  <c:v>6.8</c:v>
                </c:pt>
                <c:pt idx="363">
                  <c:v>6.7</c:v>
                </c:pt>
                <c:pt idx="364">
                  <c:v>6.95</c:v>
                </c:pt>
              </c:numCache>
            </c:numRef>
          </c:val>
        </c:ser>
        <c:dLbls>
          <c:showLegendKey val="0"/>
          <c:showVal val="0"/>
          <c:showCatName val="0"/>
          <c:showSerName val="0"/>
          <c:showPercent val="0"/>
          <c:showBubbleSize val="0"/>
        </c:dLbls>
        <c:gapWidth val="0"/>
        <c:axId val="132428544"/>
        <c:axId val="132430464"/>
      </c:barChart>
      <c:dateAx>
        <c:axId val="132428544"/>
        <c:scaling>
          <c:orientation val="minMax"/>
        </c:scaling>
        <c:delete val="0"/>
        <c:axPos val="b"/>
        <c:title>
          <c:tx>
            <c:rich>
              <a:bodyPr/>
              <a:lstStyle/>
              <a:p>
                <a:pPr>
                  <a:defRPr sz="2000"/>
                </a:pPr>
                <a:r>
                  <a:rPr lang="en-US" sz="2000" dirty="0"/>
                  <a:t>Date</a:t>
                </a:r>
              </a:p>
            </c:rich>
          </c:tx>
          <c:overlay val="0"/>
        </c:title>
        <c:numFmt formatCode="[$-409]d\-mmm;@" sourceLinked="0"/>
        <c:majorTickMark val="none"/>
        <c:minorTickMark val="none"/>
        <c:tickLblPos val="nextTo"/>
        <c:txPr>
          <a:bodyPr/>
          <a:lstStyle/>
          <a:p>
            <a:pPr>
              <a:defRPr sz="1600"/>
            </a:pPr>
            <a:endParaRPr lang="en-US"/>
          </a:p>
        </c:txPr>
        <c:crossAx val="132430464"/>
        <c:crossesAt val="0"/>
        <c:auto val="0"/>
        <c:lblOffset val="100"/>
        <c:baseTimeUnit val="days"/>
      </c:dateAx>
      <c:valAx>
        <c:axId val="132430464"/>
        <c:scaling>
          <c:orientation val="minMax"/>
          <c:max val="50"/>
        </c:scaling>
        <c:delete val="0"/>
        <c:axPos val="l"/>
        <c:majorGridlines/>
        <c:title>
          <c:tx>
            <c:rich>
              <a:bodyPr rot="0" vert="wordArtVert"/>
              <a:lstStyle/>
              <a:p>
                <a:pPr>
                  <a:defRPr sz="2000"/>
                </a:pPr>
                <a:r>
                  <a:rPr lang="en-US" sz="2000" dirty="0"/>
                  <a:t>CFS</a:t>
                </a:r>
              </a:p>
            </c:rich>
          </c:tx>
          <c:layout>
            <c:manualLayout>
              <c:xMode val="edge"/>
              <c:yMode val="edge"/>
              <c:x val="9.18823341857717E-3"/>
              <c:y val="0.43362327626652292"/>
            </c:manualLayout>
          </c:layout>
          <c:overlay val="0"/>
        </c:title>
        <c:numFmt formatCode="General" sourceLinked="1"/>
        <c:majorTickMark val="out"/>
        <c:minorTickMark val="in"/>
        <c:tickLblPos val="nextTo"/>
        <c:txPr>
          <a:bodyPr/>
          <a:lstStyle/>
          <a:p>
            <a:pPr>
              <a:defRPr sz="2000"/>
            </a:pPr>
            <a:endParaRPr lang="en-US"/>
          </a:p>
        </c:txPr>
        <c:crossAx val="132428544"/>
        <c:crosses val="autoZero"/>
        <c:crossBetween val="midCat"/>
      </c:valAx>
      <c:spPr>
        <a:noFill/>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dirty="0"/>
              <a:t>Flow Duration Chart </a:t>
            </a:r>
          </a:p>
        </c:rich>
      </c:tx>
      <c:overlay val="1"/>
    </c:title>
    <c:autoTitleDeleted val="0"/>
    <c:plotArea>
      <c:layout>
        <c:manualLayout>
          <c:layoutTarget val="inner"/>
          <c:xMode val="edge"/>
          <c:yMode val="edge"/>
          <c:x val="0.14217674345764911"/>
          <c:y val="2.9488719862972152E-2"/>
          <c:w val="0.79976769463776187"/>
          <c:h val="0.87597604400709361"/>
        </c:manualLayout>
      </c:layout>
      <c:scatterChart>
        <c:scatterStyle val="smoothMarker"/>
        <c:varyColors val="0"/>
        <c:ser>
          <c:idx val="0"/>
          <c:order val="0"/>
          <c:tx>
            <c:strRef>
              <c:f>Sheet2!$C$1</c:f>
              <c:strCache>
                <c:ptCount val="1"/>
                <c:pt idx="0">
                  <c:v>Charleston</c:v>
                </c:pt>
              </c:strCache>
            </c:strRef>
          </c:tx>
          <c:spPr>
            <a:ln w="50800">
              <a:solidFill>
                <a:srgbClr val="0070C0"/>
              </a:solidFill>
              <a:prstDash val="sysDash"/>
            </a:ln>
          </c:spPr>
          <c:marker>
            <c:symbol val="none"/>
          </c:marker>
          <c:xVal>
            <c:numRef>
              <c:f>Sheet2!$B$2:$B$17780</c:f>
              <c:numCache>
                <c:formatCode>0.0%</c:formatCode>
                <c:ptCount val="17779"/>
                <c:pt idx="0">
                  <c:v>0.99990550883492357</c:v>
                </c:pt>
                <c:pt idx="1">
                  <c:v>0.99981101766985125</c:v>
                </c:pt>
                <c:pt idx="2">
                  <c:v>0.99971652650477183</c:v>
                </c:pt>
                <c:pt idx="3">
                  <c:v>0.99962203533969574</c:v>
                </c:pt>
                <c:pt idx="4">
                  <c:v>0.99952754417461664</c:v>
                </c:pt>
                <c:pt idx="5">
                  <c:v>0.99943305300954366</c:v>
                </c:pt>
                <c:pt idx="6">
                  <c:v>0.9993385618444629</c:v>
                </c:pt>
                <c:pt idx="7">
                  <c:v>0.99924407067939491</c:v>
                </c:pt>
                <c:pt idx="8">
                  <c:v>0.9991495795143156</c:v>
                </c:pt>
                <c:pt idx="9">
                  <c:v>0.9990550883492394</c:v>
                </c:pt>
                <c:pt idx="10">
                  <c:v>0.9989605971841633</c:v>
                </c:pt>
                <c:pt idx="11">
                  <c:v>0.99886610601908721</c:v>
                </c:pt>
                <c:pt idx="12">
                  <c:v>0.99877161485401411</c:v>
                </c:pt>
                <c:pt idx="13">
                  <c:v>0.99867712368893513</c:v>
                </c:pt>
                <c:pt idx="14">
                  <c:v>0.99858263252385904</c:v>
                </c:pt>
                <c:pt idx="15">
                  <c:v>0.9984881413587825</c:v>
                </c:pt>
                <c:pt idx="16">
                  <c:v>0.99839365019370685</c:v>
                </c:pt>
                <c:pt idx="17">
                  <c:v>0.99829915902863087</c:v>
                </c:pt>
                <c:pt idx="18">
                  <c:v>0.99820466786355477</c:v>
                </c:pt>
                <c:pt idx="19">
                  <c:v>0.99811017669848157</c:v>
                </c:pt>
                <c:pt idx="20">
                  <c:v>0.9980156855334027</c:v>
                </c:pt>
                <c:pt idx="21">
                  <c:v>0.9979211943683266</c:v>
                </c:pt>
                <c:pt idx="22">
                  <c:v>0.99782670320325051</c:v>
                </c:pt>
                <c:pt idx="23">
                  <c:v>0.99773221203817908</c:v>
                </c:pt>
                <c:pt idx="24">
                  <c:v>0.99763772087309832</c:v>
                </c:pt>
                <c:pt idx="25">
                  <c:v>0.99754322970802156</c:v>
                </c:pt>
                <c:pt idx="26">
                  <c:v>0.99744873854294558</c:v>
                </c:pt>
                <c:pt idx="27">
                  <c:v>0.99735424737787015</c:v>
                </c:pt>
                <c:pt idx="28">
                  <c:v>0.99725975621279461</c:v>
                </c:pt>
                <c:pt idx="29">
                  <c:v>0.99716526504771463</c:v>
                </c:pt>
                <c:pt idx="30">
                  <c:v>0.99707077388263898</c:v>
                </c:pt>
                <c:pt idx="31">
                  <c:v>0.99697628271756356</c:v>
                </c:pt>
                <c:pt idx="32">
                  <c:v>0.99688179155248979</c:v>
                </c:pt>
                <c:pt idx="33">
                  <c:v>0.99678730038741359</c:v>
                </c:pt>
                <c:pt idx="34">
                  <c:v>0.99669280922233749</c:v>
                </c:pt>
                <c:pt idx="35">
                  <c:v>0.99659831805725818</c:v>
                </c:pt>
                <c:pt idx="36">
                  <c:v>0.99650382689218553</c:v>
                </c:pt>
                <c:pt idx="37">
                  <c:v>0.99640933572710688</c:v>
                </c:pt>
                <c:pt idx="38">
                  <c:v>0.99631484456203256</c:v>
                </c:pt>
                <c:pt idx="39">
                  <c:v>0.99622035339695736</c:v>
                </c:pt>
                <c:pt idx="40">
                  <c:v>0.99612586223188482</c:v>
                </c:pt>
                <c:pt idx="41">
                  <c:v>0.99603137106680528</c:v>
                </c:pt>
                <c:pt idx="42">
                  <c:v>0.99593687990172619</c:v>
                </c:pt>
                <c:pt idx="43">
                  <c:v>0.9958423887366471</c:v>
                </c:pt>
                <c:pt idx="44">
                  <c:v>0.99574789757158244</c:v>
                </c:pt>
                <c:pt idx="45">
                  <c:v>0.99565340640650402</c:v>
                </c:pt>
                <c:pt idx="46">
                  <c:v>0.99555891524142459</c:v>
                </c:pt>
                <c:pt idx="47">
                  <c:v>0.99546442407634494</c:v>
                </c:pt>
                <c:pt idx="48">
                  <c:v>0.99536993291127251</c:v>
                </c:pt>
                <c:pt idx="49">
                  <c:v>0.99527544174619653</c:v>
                </c:pt>
                <c:pt idx="50">
                  <c:v>0.99518095058112066</c:v>
                </c:pt>
                <c:pt idx="51">
                  <c:v>0.99508645941604457</c:v>
                </c:pt>
                <c:pt idx="52">
                  <c:v>0.99499196825096858</c:v>
                </c:pt>
                <c:pt idx="53">
                  <c:v>0.99489747708589593</c:v>
                </c:pt>
                <c:pt idx="54">
                  <c:v>0.99480298592081307</c:v>
                </c:pt>
                <c:pt idx="55">
                  <c:v>0.9947084947557403</c:v>
                </c:pt>
                <c:pt idx="56">
                  <c:v>0.99461400359066432</c:v>
                </c:pt>
                <c:pt idx="57">
                  <c:v>0.99451951242559122</c:v>
                </c:pt>
                <c:pt idx="58">
                  <c:v>0.99442502126051213</c:v>
                </c:pt>
                <c:pt idx="59">
                  <c:v>0.99433053009543559</c:v>
                </c:pt>
                <c:pt idx="60">
                  <c:v>0.9942360389303565</c:v>
                </c:pt>
                <c:pt idx="61">
                  <c:v>0.99414154776528396</c:v>
                </c:pt>
                <c:pt idx="62">
                  <c:v>0.99404705660020864</c:v>
                </c:pt>
                <c:pt idx="63">
                  <c:v>0.99395256543512911</c:v>
                </c:pt>
                <c:pt idx="64">
                  <c:v>0.99385807427005579</c:v>
                </c:pt>
                <c:pt idx="65">
                  <c:v>0.99376358310497959</c:v>
                </c:pt>
                <c:pt idx="66">
                  <c:v>0.99366909193990349</c:v>
                </c:pt>
                <c:pt idx="67">
                  <c:v>0.99357460077482751</c:v>
                </c:pt>
                <c:pt idx="68">
                  <c:v>0.99348010960974853</c:v>
                </c:pt>
                <c:pt idx="69">
                  <c:v>0.99338561844467665</c:v>
                </c:pt>
                <c:pt idx="70">
                  <c:v>0.99329112727960001</c:v>
                </c:pt>
                <c:pt idx="71">
                  <c:v>0.99319663611452669</c:v>
                </c:pt>
                <c:pt idx="72">
                  <c:v>0.99310214494944327</c:v>
                </c:pt>
                <c:pt idx="73">
                  <c:v>0.99300765378437161</c:v>
                </c:pt>
                <c:pt idx="74">
                  <c:v>0.99291316261929508</c:v>
                </c:pt>
                <c:pt idx="75">
                  <c:v>0.99281867145421898</c:v>
                </c:pt>
                <c:pt idx="76">
                  <c:v>0.992724180289143</c:v>
                </c:pt>
                <c:pt idx="77">
                  <c:v>0.99262968912406691</c:v>
                </c:pt>
                <c:pt idx="78">
                  <c:v>0.99253519795899059</c:v>
                </c:pt>
                <c:pt idx="79">
                  <c:v>0.9924407067939145</c:v>
                </c:pt>
                <c:pt idx="80">
                  <c:v>0.99234621562883873</c:v>
                </c:pt>
                <c:pt idx="81">
                  <c:v>0.99225172446376253</c:v>
                </c:pt>
                <c:pt idx="82">
                  <c:v>0.99215723329868921</c:v>
                </c:pt>
                <c:pt idx="83">
                  <c:v>0.99206274213361056</c:v>
                </c:pt>
                <c:pt idx="84">
                  <c:v>0.99196825096853469</c:v>
                </c:pt>
                <c:pt idx="85">
                  <c:v>0.99187375980345838</c:v>
                </c:pt>
                <c:pt idx="86">
                  <c:v>0.99177926863838628</c:v>
                </c:pt>
                <c:pt idx="87">
                  <c:v>0.99168477747330663</c:v>
                </c:pt>
                <c:pt idx="88">
                  <c:v>0.99159028630823021</c:v>
                </c:pt>
                <c:pt idx="89">
                  <c:v>0.99149579514315411</c:v>
                </c:pt>
                <c:pt idx="90">
                  <c:v>0.99140130397807802</c:v>
                </c:pt>
                <c:pt idx="91">
                  <c:v>0.99130681281300204</c:v>
                </c:pt>
                <c:pt idx="92">
                  <c:v>0.9912123216479195</c:v>
                </c:pt>
                <c:pt idx="93">
                  <c:v>0.99111783048284952</c:v>
                </c:pt>
                <c:pt idx="94">
                  <c:v>0.99102333931777353</c:v>
                </c:pt>
                <c:pt idx="95">
                  <c:v>0.99092884815269777</c:v>
                </c:pt>
                <c:pt idx="96">
                  <c:v>0.99083435698762157</c:v>
                </c:pt>
                <c:pt idx="97">
                  <c:v>0.99073986582254558</c:v>
                </c:pt>
                <c:pt idx="98">
                  <c:v>0.9906453746574696</c:v>
                </c:pt>
                <c:pt idx="99">
                  <c:v>0.99055088349239351</c:v>
                </c:pt>
                <c:pt idx="100">
                  <c:v>0.99045639232731442</c:v>
                </c:pt>
                <c:pt idx="101">
                  <c:v>0.99036190116223588</c:v>
                </c:pt>
                <c:pt idx="102">
                  <c:v>0.99026740999716045</c:v>
                </c:pt>
                <c:pt idx="103">
                  <c:v>0.99017291883208858</c:v>
                </c:pt>
                <c:pt idx="104">
                  <c:v>0.99007842766701315</c:v>
                </c:pt>
                <c:pt idx="105">
                  <c:v>0.98998393650193706</c:v>
                </c:pt>
                <c:pt idx="106">
                  <c:v>0.98988944533686096</c:v>
                </c:pt>
                <c:pt idx="107">
                  <c:v>0.98979495417178565</c:v>
                </c:pt>
                <c:pt idx="108">
                  <c:v>0.98970046300670889</c:v>
                </c:pt>
                <c:pt idx="109">
                  <c:v>0.98960597184163257</c:v>
                </c:pt>
                <c:pt idx="110">
                  <c:v>0.98951148067655659</c:v>
                </c:pt>
                <c:pt idx="111">
                  <c:v>0.98941698951147683</c:v>
                </c:pt>
                <c:pt idx="112">
                  <c:v>0.98932249834640451</c:v>
                </c:pt>
                <c:pt idx="113">
                  <c:v>0.98922800718132853</c:v>
                </c:pt>
                <c:pt idx="114">
                  <c:v>0.98913351601624977</c:v>
                </c:pt>
                <c:pt idx="115">
                  <c:v>0.98903902485117645</c:v>
                </c:pt>
                <c:pt idx="116">
                  <c:v>0.98894453368610391</c:v>
                </c:pt>
                <c:pt idx="117">
                  <c:v>0.9888500425210246</c:v>
                </c:pt>
                <c:pt idx="118">
                  <c:v>0.98875555135594817</c:v>
                </c:pt>
                <c:pt idx="119">
                  <c:v>0.98866106019087263</c:v>
                </c:pt>
                <c:pt idx="120">
                  <c:v>0.9885665690257901</c:v>
                </c:pt>
                <c:pt idx="121">
                  <c:v>0.98847207786071956</c:v>
                </c:pt>
                <c:pt idx="122">
                  <c:v>0.98837758669564357</c:v>
                </c:pt>
                <c:pt idx="123">
                  <c:v>0.98828309553056759</c:v>
                </c:pt>
                <c:pt idx="124">
                  <c:v>0.98818860436549183</c:v>
                </c:pt>
                <c:pt idx="125">
                  <c:v>0.98809411320041574</c:v>
                </c:pt>
                <c:pt idx="126">
                  <c:v>0.98799962203533964</c:v>
                </c:pt>
                <c:pt idx="127">
                  <c:v>0.98790513087026099</c:v>
                </c:pt>
                <c:pt idx="128">
                  <c:v>0.98781063970518768</c:v>
                </c:pt>
                <c:pt idx="129">
                  <c:v>0.98771614854011147</c:v>
                </c:pt>
                <c:pt idx="130">
                  <c:v>0.98762165737503882</c:v>
                </c:pt>
                <c:pt idx="131">
                  <c:v>0.98752716620995606</c:v>
                </c:pt>
                <c:pt idx="132">
                  <c:v>0.9874326750448833</c:v>
                </c:pt>
                <c:pt idx="133">
                  <c:v>0.98733818387980421</c:v>
                </c:pt>
                <c:pt idx="134">
                  <c:v>0.98724369271473111</c:v>
                </c:pt>
                <c:pt idx="135">
                  <c:v>0.98714920154965513</c:v>
                </c:pt>
                <c:pt idx="136">
                  <c:v>0.98705471038458248</c:v>
                </c:pt>
                <c:pt idx="137">
                  <c:v>0.98696021921950294</c:v>
                </c:pt>
                <c:pt idx="138">
                  <c:v>0.98686572805442652</c:v>
                </c:pt>
                <c:pt idx="139">
                  <c:v>0.98677123688935164</c:v>
                </c:pt>
                <c:pt idx="140">
                  <c:v>0.98667674572427211</c:v>
                </c:pt>
                <c:pt idx="141">
                  <c:v>0.98658225455919868</c:v>
                </c:pt>
                <c:pt idx="142">
                  <c:v>0.98648776339412259</c:v>
                </c:pt>
                <c:pt idx="143">
                  <c:v>0.9863932722290466</c:v>
                </c:pt>
                <c:pt idx="144">
                  <c:v>0.98629878106397051</c:v>
                </c:pt>
                <c:pt idx="145">
                  <c:v>0.98620428989889442</c:v>
                </c:pt>
                <c:pt idx="146">
                  <c:v>0.98610979873381832</c:v>
                </c:pt>
                <c:pt idx="147">
                  <c:v>0.98601530756874234</c:v>
                </c:pt>
                <c:pt idx="148">
                  <c:v>0.98592081640366935</c:v>
                </c:pt>
                <c:pt idx="149">
                  <c:v>0.98582632523859015</c:v>
                </c:pt>
                <c:pt idx="150">
                  <c:v>0.98573183407351794</c:v>
                </c:pt>
                <c:pt idx="151">
                  <c:v>0.98563734290843807</c:v>
                </c:pt>
                <c:pt idx="152">
                  <c:v>0.98554285174335898</c:v>
                </c:pt>
                <c:pt idx="153">
                  <c:v>0.98544836057828589</c:v>
                </c:pt>
                <c:pt idx="154">
                  <c:v>0.98535386941320957</c:v>
                </c:pt>
                <c:pt idx="155">
                  <c:v>0.98525937824813381</c:v>
                </c:pt>
                <c:pt idx="156">
                  <c:v>0.98516488708305749</c:v>
                </c:pt>
                <c:pt idx="157">
                  <c:v>0.98507039591797818</c:v>
                </c:pt>
                <c:pt idx="158">
                  <c:v>0.98497590475290253</c:v>
                </c:pt>
                <c:pt idx="159">
                  <c:v>0.98488141358783221</c:v>
                </c:pt>
                <c:pt idx="160">
                  <c:v>0.98478692242275256</c:v>
                </c:pt>
                <c:pt idx="161">
                  <c:v>0.98469243125767769</c:v>
                </c:pt>
                <c:pt idx="162">
                  <c:v>0.98459794009259949</c:v>
                </c:pt>
                <c:pt idx="163">
                  <c:v>0.98450344892752195</c:v>
                </c:pt>
                <c:pt idx="164">
                  <c:v>0.98440895776244619</c:v>
                </c:pt>
                <c:pt idx="165">
                  <c:v>0.98431446659737309</c:v>
                </c:pt>
                <c:pt idx="166">
                  <c:v>0.98421997543229656</c:v>
                </c:pt>
                <c:pt idx="167">
                  <c:v>0.98412548426722057</c:v>
                </c:pt>
                <c:pt idx="168">
                  <c:v>0.98403099310214459</c:v>
                </c:pt>
                <c:pt idx="169">
                  <c:v>0.98393650193706228</c:v>
                </c:pt>
                <c:pt idx="170">
                  <c:v>0.98384201077199251</c:v>
                </c:pt>
                <c:pt idx="171">
                  <c:v>0.98374751960691653</c:v>
                </c:pt>
                <c:pt idx="172">
                  <c:v>0.98365302844184066</c:v>
                </c:pt>
                <c:pt idx="173">
                  <c:v>0.98355853727676457</c:v>
                </c:pt>
                <c:pt idx="174">
                  <c:v>0.98346404611168847</c:v>
                </c:pt>
                <c:pt idx="175">
                  <c:v>0.9833695549466086</c:v>
                </c:pt>
                <c:pt idx="176">
                  <c:v>0.9832750637815364</c:v>
                </c:pt>
                <c:pt idx="177">
                  <c:v>0.9831805726164603</c:v>
                </c:pt>
                <c:pt idx="178">
                  <c:v>0.98308608145138121</c:v>
                </c:pt>
                <c:pt idx="179">
                  <c:v>0.98299159028630823</c:v>
                </c:pt>
                <c:pt idx="180">
                  <c:v>0.98289709912123158</c:v>
                </c:pt>
                <c:pt idx="181">
                  <c:v>0.98280260795615559</c:v>
                </c:pt>
                <c:pt idx="182">
                  <c:v>0.98270811679107994</c:v>
                </c:pt>
                <c:pt idx="183">
                  <c:v>0.98261362562600396</c:v>
                </c:pt>
                <c:pt idx="184">
                  <c:v>0.98251913446092487</c:v>
                </c:pt>
                <c:pt idx="185">
                  <c:v>0.98242464329585177</c:v>
                </c:pt>
                <c:pt idx="186">
                  <c:v>0.98233015213077568</c:v>
                </c:pt>
                <c:pt idx="187">
                  <c:v>0.98223566096569959</c:v>
                </c:pt>
                <c:pt idx="188">
                  <c:v>0.98214116980061961</c:v>
                </c:pt>
                <c:pt idx="189">
                  <c:v>0.98204667863554762</c:v>
                </c:pt>
                <c:pt idx="190">
                  <c:v>0.98195218747047142</c:v>
                </c:pt>
                <c:pt idx="191">
                  <c:v>0.98185769630539665</c:v>
                </c:pt>
                <c:pt idx="192">
                  <c:v>0.98176320514031856</c:v>
                </c:pt>
                <c:pt idx="193">
                  <c:v>0.98166871397524258</c:v>
                </c:pt>
                <c:pt idx="194">
                  <c:v>0.98157422281016649</c:v>
                </c:pt>
                <c:pt idx="195">
                  <c:v>0.98147973164509161</c:v>
                </c:pt>
                <c:pt idx="196">
                  <c:v>0.98138524048001508</c:v>
                </c:pt>
                <c:pt idx="197">
                  <c:v>0.98129074931493598</c:v>
                </c:pt>
                <c:pt idx="198">
                  <c:v>0.98119625814986289</c:v>
                </c:pt>
                <c:pt idx="199">
                  <c:v>0.9811017669847869</c:v>
                </c:pt>
                <c:pt idx="200">
                  <c:v>0.98100727581971059</c:v>
                </c:pt>
                <c:pt idx="201">
                  <c:v>0.98091278465463083</c:v>
                </c:pt>
                <c:pt idx="202">
                  <c:v>0.98081829348955862</c:v>
                </c:pt>
                <c:pt idx="203">
                  <c:v>0.9807238023244873</c:v>
                </c:pt>
                <c:pt idx="204">
                  <c:v>0.98062931115940921</c:v>
                </c:pt>
                <c:pt idx="205">
                  <c:v>0.98053481999432957</c:v>
                </c:pt>
                <c:pt idx="206">
                  <c:v>0.98044032882925036</c:v>
                </c:pt>
                <c:pt idx="207">
                  <c:v>0.98034583766418437</c:v>
                </c:pt>
                <c:pt idx="208">
                  <c:v>0.98025134649910262</c:v>
                </c:pt>
                <c:pt idx="209">
                  <c:v>0.98015685533402619</c:v>
                </c:pt>
                <c:pt idx="210">
                  <c:v>0.98006236416894421</c:v>
                </c:pt>
                <c:pt idx="211">
                  <c:v>0.97996787300387977</c:v>
                </c:pt>
                <c:pt idx="212">
                  <c:v>0.97987338183879802</c:v>
                </c:pt>
                <c:pt idx="213">
                  <c:v>0.97977889067372792</c:v>
                </c:pt>
                <c:pt idx="214">
                  <c:v>0.97968439950864583</c:v>
                </c:pt>
                <c:pt idx="215">
                  <c:v>0.97958990834356985</c:v>
                </c:pt>
                <c:pt idx="216">
                  <c:v>0.97949541717850153</c:v>
                </c:pt>
                <c:pt idx="217">
                  <c:v>0.97940092601342033</c:v>
                </c:pt>
                <c:pt idx="218">
                  <c:v>0.97930643484834168</c:v>
                </c:pt>
                <c:pt idx="219">
                  <c:v>0.9792119436832657</c:v>
                </c:pt>
                <c:pt idx="220">
                  <c:v>0.9791174525181956</c:v>
                </c:pt>
                <c:pt idx="221">
                  <c:v>0.97902296135311362</c:v>
                </c:pt>
                <c:pt idx="222">
                  <c:v>0.97892847018804197</c:v>
                </c:pt>
                <c:pt idx="223">
                  <c:v>0.97883397902295843</c:v>
                </c:pt>
                <c:pt idx="224">
                  <c:v>0.97873948785788822</c:v>
                </c:pt>
                <c:pt idx="225">
                  <c:v>0.97864499669281513</c:v>
                </c:pt>
                <c:pt idx="226">
                  <c:v>0.97855050552773259</c:v>
                </c:pt>
                <c:pt idx="227">
                  <c:v>0.97845601436265706</c:v>
                </c:pt>
                <c:pt idx="228">
                  <c:v>0.97836152319758163</c:v>
                </c:pt>
                <c:pt idx="229">
                  <c:v>0.97826703203250565</c:v>
                </c:pt>
                <c:pt idx="230">
                  <c:v>0.97817254086742611</c:v>
                </c:pt>
                <c:pt idx="231">
                  <c:v>0.97807804970235257</c:v>
                </c:pt>
                <c:pt idx="232">
                  <c:v>0.9779835585372767</c:v>
                </c:pt>
                <c:pt idx="233">
                  <c:v>0.9778890673722006</c:v>
                </c:pt>
                <c:pt idx="234">
                  <c:v>0.97779457620712851</c:v>
                </c:pt>
                <c:pt idx="235">
                  <c:v>0.97770008504204853</c:v>
                </c:pt>
                <c:pt idx="236">
                  <c:v>0.97760559387697465</c:v>
                </c:pt>
                <c:pt idx="237">
                  <c:v>0.97751110271189634</c:v>
                </c:pt>
                <c:pt idx="238">
                  <c:v>0.97741661154682025</c:v>
                </c:pt>
                <c:pt idx="239">
                  <c:v>0.97732212038174426</c:v>
                </c:pt>
                <c:pt idx="240">
                  <c:v>0.97722762921666817</c:v>
                </c:pt>
                <c:pt idx="241">
                  <c:v>0.97713313805159263</c:v>
                </c:pt>
                <c:pt idx="242">
                  <c:v>0.97703864688651665</c:v>
                </c:pt>
                <c:pt idx="243">
                  <c:v>0.97694415572144</c:v>
                </c:pt>
                <c:pt idx="244">
                  <c:v>0.9768496645563669</c:v>
                </c:pt>
                <c:pt idx="245">
                  <c:v>0.97675517339129114</c:v>
                </c:pt>
                <c:pt idx="246">
                  <c:v>0.97666068222621172</c:v>
                </c:pt>
                <c:pt idx="247">
                  <c:v>0.97656619106113229</c:v>
                </c:pt>
                <c:pt idx="248">
                  <c:v>0.97647169989605953</c:v>
                </c:pt>
                <c:pt idx="249">
                  <c:v>0.97637720873098355</c:v>
                </c:pt>
                <c:pt idx="250">
                  <c:v>0.97628271756590745</c:v>
                </c:pt>
                <c:pt idx="251">
                  <c:v>0.97618822640083491</c:v>
                </c:pt>
                <c:pt idx="252">
                  <c:v>0.9760937352357556</c:v>
                </c:pt>
                <c:pt idx="253">
                  <c:v>0.97599924407068328</c:v>
                </c:pt>
                <c:pt idx="254">
                  <c:v>0.97590475290560363</c:v>
                </c:pt>
                <c:pt idx="255">
                  <c:v>0.97581026174052721</c:v>
                </c:pt>
                <c:pt idx="256">
                  <c:v>0.97571577057545411</c:v>
                </c:pt>
                <c:pt idx="257">
                  <c:v>0.97562127941038101</c:v>
                </c:pt>
                <c:pt idx="258">
                  <c:v>0.97552678824529859</c:v>
                </c:pt>
                <c:pt idx="259">
                  <c:v>0.9754322970802225</c:v>
                </c:pt>
                <c:pt idx="260">
                  <c:v>0.97533780591514652</c:v>
                </c:pt>
                <c:pt idx="261">
                  <c:v>0.97524331475007164</c:v>
                </c:pt>
                <c:pt idx="262">
                  <c:v>0.97514882358499999</c:v>
                </c:pt>
                <c:pt idx="263">
                  <c:v>0.97505433241992157</c:v>
                </c:pt>
                <c:pt idx="264">
                  <c:v>0.97495984125484603</c:v>
                </c:pt>
                <c:pt idx="265">
                  <c:v>0.9748653500897666</c:v>
                </c:pt>
                <c:pt idx="266">
                  <c:v>0.97477085892469428</c:v>
                </c:pt>
                <c:pt idx="267">
                  <c:v>0.97467636775961441</c:v>
                </c:pt>
                <c:pt idx="268">
                  <c:v>0.97458187659454321</c:v>
                </c:pt>
                <c:pt idx="269">
                  <c:v>0.97448738542946156</c:v>
                </c:pt>
                <c:pt idx="270">
                  <c:v>0.97439289426438924</c:v>
                </c:pt>
                <c:pt idx="271">
                  <c:v>0.9742984030993137</c:v>
                </c:pt>
                <c:pt idx="272">
                  <c:v>0.97420391193423406</c:v>
                </c:pt>
                <c:pt idx="273">
                  <c:v>0.97410942076915863</c:v>
                </c:pt>
                <c:pt idx="274">
                  <c:v>0.97401492960408265</c:v>
                </c:pt>
                <c:pt idx="275">
                  <c:v>0.97392043843901122</c:v>
                </c:pt>
                <c:pt idx="276">
                  <c:v>0.97382594727393279</c:v>
                </c:pt>
                <c:pt idx="277">
                  <c:v>0.97373145610885969</c:v>
                </c:pt>
                <c:pt idx="278">
                  <c:v>0.97363696494377761</c:v>
                </c:pt>
                <c:pt idx="279">
                  <c:v>0.97354247377870162</c:v>
                </c:pt>
                <c:pt idx="280">
                  <c:v>0.97344798261362564</c:v>
                </c:pt>
                <c:pt idx="281">
                  <c:v>0.9733534914485521</c:v>
                </c:pt>
                <c:pt idx="282">
                  <c:v>0.97325900028347934</c:v>
                </c:pt>
                <c:pt idx="283">
                  <c:v>0.97316450911839769</c:v>
                </c:pt>
                <c:pt idx="284">
                  <c:v>0.97307001795332482</c:v>
                </c:pt>
                <c:pt idx="285">
                  <c:v>0.97297552678824561</c:v>
                </c:pt>
                <c:pt idx="286">
                  <c:v>0.97288103562317541</c:v>
                </c:pt>
                <c:pt idx="287">
                  <c:v>0.97278654445809365</c:v>
                </c:pt>
                <c:pt idx="288">
                  <c:v>0.97269205329302233</c:v>
                </c:pt>
                <c:pt idx="289">
                  <c:v>0.97259756212794057</c:v>
                </c:pt>
                <c:pt idx="290">
                  <c:v>0.97250307096286459</c:v>
                </c:pt>
                <c:pt idx="291">
                  <c:v>0.9724085797977885</c:v>
                </c:pt>
                <c:pt idx="292">
                  <c:v>0.97231408863271251</c:v>
                </c:pt>
                <c:pt idx="293">
                  <c:v>0.97221959746763653</c:v>
                </c:pt>
                <c:pt idx="294">
                  <c:v>0.97212510630256321</c:v>
                </c:pt>
                <c:pt idx="295">
                  <c:v>0.97203061513748756</c:v>
                </c:pt>
                <c:pt idx="296">
                  <c:v>0.97193612397240847</c:v>
                </c:pt>
                <c:pt idx="297">
                  <c:v>0.97184163280733582</c:v>
                </c:pt>
                <c:pt idx="298">
                  <c:v>0.97174714164225628</c:v>
                </c:pt>
                <c:pt idx="299">
                  <c:v>0.97165265047718485</c:v>
                </c:pt>
                <c:pt idx="300">
                  <c:v>0.97155815931210421</c:v>
                </c:pt>
                <c:pt idx="301">
                  <c:v>0.97146366814702756</c:v>
                </c:pt>
                <c:pt idx="302">
                  <c:v>0.97136917698195158</c:v>
                </c:pt>
                <c:pt idx="303">
                  <c:v>0.97127468581687604</c:v>
                </c:pt>
                <c:pt idx="304">
                  <c:v>0.97118019465179994</c:v>
                </c:pt>
                <c:pt idx="305">
                  <c:v>0.97108570348672385</c:v>
                </c:pt>
                <c:pt idx="306">
                  <c:v>0.97099121232165253</c:v>
                </c:pt>
                <c:pt idx="307">
                  <c:v>0.97089672115657444</c:v>
                </c:pt>
                <c:pt idx="308">
                  <c:v>0.97080222999149568</c:v>
                </c:pt>
                <c:pt idx="309">
                  <c:v>0.9707077388264197</c:v>
                </c:pt>
                <c:pt idx="310">
                  <c:v>0.9706132476613436</c:v>
                </c:pt>
                <c:pt idx="311">
                  <c:v>0.97051875649626751</c:v>
                </c:pt>
                <c:pt idx="312">
                  <c:v>0.97042426533119164</c:v>
                </c:pt>
                <c:pt idx="313">
                  <c:v>0.97032977416611665</c:v>
                </c:pt>
                <c:pt idx="314">
                  <c:v>0.97023528300103923</c:v>
                </c:pt>
                <c:pt idx="315">
                  <c:v>0.97014079183596258</c:v>
                </c:pt>
                <c:pt idx="316">
                  <c:v>0.9700463006708907</c:v>
                </c:pt>
                <c:pt idx="317">
                  <c:v>0.96995180950581505</c:v>
                </c:pt>
                <c:pt idx="318">
                  <c:v>0.96985731834073563</c:v>
                </c:pt>
                <c:pt idx="319">
                  <c:v>0.96976282717565898</c:v>
                </c:pt>
                <c:pt idx="320">
                  <c:v>0.96966833601058822</c:v>
                </c:pt>
                <c:pt idx="321">
                  <c:v>0.96957384484550679</c:v>
                </c:pt>
                <c:pt idx="322">
                  <c:v>0.96947935368043403</c:v>
                </c:pt>
                <c:pt idx="323">
                  <c:v>0.96938486251535472</c:v>
                </c:pt>
                <c:pt idx="324">
                  <c:v>0.96929037135027862</c:v>
                </c:pt>
                <c:pt idx="325">
                  <c:v>0.96919588018520264</c:v>
                </c:pt>
                <c:pt idx="326">
                  <c:v>0.96910138902012644</c:v>
                </c:pt>
                <c:pt idx="327">
                  <c:v>0.96900689785505045</c:v>
                </c:pt>
                <c:pt idx="328">
                  <c:v>0.96891240668997791</c:v>
                </c:pt>
                <c:pt idx="329">
                  <c:v>0.96881791552490004</c:v>
                </c:pt>
                <c:pt idx="330">
                  <c:v>0.96872342435982606</c:v>
                </c:pt>
                <c:pt idx="331">
                  <c:v>0.96862893319475041</c:v>
                </c:pt>
                <c:pt idx="332">
                  <c:v>0.96853444202967065</c:v>
                </c:pt>
                <c:pt idx="333">
                  <c:v>0.96843995086459689</c:v>
                </c:pt>
                <c:pt idx="334">
                  <c:v>0.9683454596995239</c:v>
                </c:pt>
                <c:pt idx="335">
                  <c:v>0.96825096853444192</c:v>
                </c:pt>
                <c:pt idx="336">
                  <c:v>0.96815647736936583</c:v>
                </c:pt>
                <c:pt idx="337">
                  <c:v>0.96806198620428974</c:v>
                </c:pt>
                <c:pt idx="338">
                  <c:v>0.96796749503921353</c:v>
                </c:pt>
                <c:pt idx="339">
                  <c:v>0.96787300387414033</c:v>
                </c:pt>
                <c:pt idx="340">
                  <c:v>0.96777851270906456</c:v>
                </c:pt>
                <c:pt idx="341">
                  <c:v>0.96768402154398891</c:v>
                </c:pt>
                <c:pt idx="342">
                  <c:v>0.9675895303789096</c:v>
                </c:pt>
                <c:pt idx="343">
                  <c:v>0.96749503921383728</c:v>
                </c:pt>
                <c:pt idx="344">
                  <c:v>0.9674005480487573</c:v>
                </c:pt>
                <c:pt idx="345">
                  <c:v>0.96730605688368165</c:v>
                </c:pt>
                <c:pt idx="346">
                  <c:v>0.96721156571860456</c:v>
                </c:pt>
                <c:pt idx="347">
                  <c:v>0.96711707455353213</c:v>
                </c:pt>
                <c:pt idx="348">
                  <c:v>0.96702258338845304</c:v>
                </c:pt>
                <c:pt idx="349">
                  <c:v>0.96692809222338327</c:v>
                </c:pt>
                <c:pt idx="350">
                  <c:v>0.96683360105830085</c:v>
                </c:pt>
                <c:pt idx="351">
                  <c:v>0.96673910989322487</c:v>
                </c:pt>
                <c:pt idx="352">
                  <c:v>0.9666446187281541</c:v>
                </c:pt>
                <c:pt idx="353">
                  <c:v>0.96655012756307568</c:v>
                </c:pt>
                <c:pt idx="354">
                  <c:v>0.96645563639800003</c:v>
                </c:pt>
                <c:pt idx="355">
                  <c:v>0.96636114523291661</c:v>
                </c:pt>
                <c:pt idx="356">
                  <c:v>0.96626665406784451</c:v>
                </c:pt>
                <c:pt idx="357">
                  <c:v>0.96617216290276542</c:v>
                </c:pt>
                <c:pt idx="358">
                  <c:v>0.96607767173769232</c:v>
                </c:pt>
                <c:pt idx="359">
                  <c:v>0.96598318057261556</c:v>
                </c:pt>
                <c:pt idx="360">
                  <c:v>0.96588868940754025</c:v>
                </c:pt>
                <c:pt idx="361">
                  <c:v>0.96579419824246415</c:v>
                </c:pt>
                <c:pt idx="362">
                  <c:v>0.96569970707739206</c:v>
                </c:pt>
                <c:pt idx="363">
                  <c:v>0.96560521591231263</c:v>
                </c:pt>
                <c:pt idx="364">
                  <c:v>0.9655107247472301</c:v>
                </c:pt>
                <c:pt idx="365">
                  <c:v>0.96541623358215989</c:v>
                </c:pt>
                <c:pt idx="366">
                  <c:v>0.96532174241708679</c:v>
                </c:pt>
                <c:pt idx="367">
                  <c:v>0.96522725125200781</c:v>
                </c:pt>
                <c:pt idx="368">
                  <c:v>0.96513276008692783</c:v>
                </c:pt>
                <c:pt idx="369">
                  <c:v>0.96503826892185551</c:v>
                </c:pt>
                <c:pt idx="370">
                  <c:v>0.96494377775677964</c:v>
                </c:pt>
                <c:pt idx="371">
                  <c:v>0.96484928659170877</c:v>
                </c:pt>
                <c:pt idx="372">
                  <c:v>0.96475479542662745</c:v>
                </c:pt>
                <c:pt idx="373">
                  <c:v>0.96466030426155169</c:v>
                </c:pt>
                <c:pt idx="374">
                  <c:v>0.96456581309647882</c:v>
                </c:pt>
                <c:pt idx="375">
                  <c:v>0.96447132193139928</c:v>
                </c:pt>
                <c:pt idx="376">
                  <c:v>0.96437683076632319</c:v>
                </c:pt>
                <c:pt idx="377">
                  <c:v>0.9642823396012441</c:v>
                </c:pt>
                <c:pt idx="378">
                  <c:v>0.964187848436174</c:v>
                </c:pt>
                <c:pt idx="379">
                  <c:v>0.96409335727109802</c:v>
                </c:pt>
                <c:pt idx="380">
                  <c:v>0.96399886610602226</c:v>
                </c:pt>
                <c:pt idx="381">
                  <c:v>0.9639043749409425</c:v>
                </c:pt>
                <c:pt idx="382">
                  <c:v>0.96380988377586674</c:v>
                </c:pt>
                <c:pt idx="383">
                  <c:v>0.96371539261079553</c:v>
                </c:pt>
                <c:pt idx="384">
                  <c:v>0.96362090144571733</c:v>
                </c:pt>
                <c:pt idx="385">
                  <c:v>0.96352641028063868</c:v>
                </c:pt>
                <c:pt idx="386">
                  <c:v>0.9634319191155627</c:v>
                </c:pt>
                <c:pt idx="387">
                  <c:v>0.9633374279504866</c:v>
                </c:pt>
                <c:pt idx="388">
                  <c:v>0.96324293678541062</c:v>
                </c:pt>
                <c:pt idx="389">
                  <c:v>0.96314844562033464</c:v>
                </c:pt>
                <c:pt idx="390">
                  <c:v>0.96305395445525821</c:v>
                </c:pt>
                <c:pt idx="391">
                  <c:v>0.96295946329018811</c:v>
                </c:pt>
                <c:pt idx="392">
                  <c:v>0.96286497212510924</c:v>
                </c:pt>
                <c:pt idx="393">
                  <c:v>0.96277048096003004</c:v>
                </c:pt>
                <c:pt idx="394">
                  <c:v>0.9626759897949535</c:v>
                </c:pt>
                <c:pt idx="395">
                  <c:v>0.96258149862988196</c:v>
                </c:pt>
                <c:pt idx="396">
                  <c:v>0.96248700746480265</c:v>
                </c:pt>
                <c:pt idx="397">
                  <c:v>0.96239251629972844</c:v>
                </c:pt>
                <c:pt idx="398">
                  <c:v>0.96229802513464968</c:v>
                </c:pt>
                <c:pt idx="399">
                  <c:v>0.96220353396957703</c:v>
                </c:pt>
                <c:pt idx="400">
                  <c:v>0.96210904280450094</c:v>
                </c:pt>
                <c:pt idx="401">
                  <c:v>0.96201455163942162</c:v>
                </c:pt>
                <c:pt idx="402">
                  <c:v>0.96192006047434564</c:v>
                </c:pt>
                <c:pt idx="403">
                  <c:v>0.96182556930926943</c:v>
                </c:pt>
                <c:pt idx="404">
                  <c:v>0.96173107814419934</c:v>
                </c:pt>
                <c:pt idx="405">
                  <c:v>0.96163658697911725</c:v>
                </c:pt>
                <c:pt idx="406">
                  <c:v>0.96154209581404049</c:v>
                </c:pt>
                <c:pt idx="407">
                  <c:v>0.96144760464896561</c:v>
                </c:pt>
                <c:pt idx="408">
                  <c:v>0.96135311348389318</c:v>
                </c:pt>
                <c:pt idx="409">
                  <c:v>0.96125862231881776</c:v>
                </c:pt>
                <c:pt idx="410">
                  <c:v>0.96116413115373689</c:v>
                </c:pt>
                <c:pt idx="411">
                  <c:v>0.96106963998866091</c:v>
                </c:pt>
                <c:pt idx="412">
                  <c:v>0.96097514882358814</c:v>
                </c:pt>
                <c:pt idx="413">
                  <c:v>0.96088065765851483</c:v>
                </c:pt>
                <c:pt idx="414">
                  <c:v>0.96078616649343263</c:v>
                </c:pt>
                <c:pt idx="415">
                  <c:v>0.96069167532836131</c:v>
                </c:pt>
                <c:pt idx="416">
                  <c:v>0.96059718416328055</c:v>
                </c:pt>
                <c:pt idx="417">
                  <c:v>0.96050269299820445</c:v>
                </c:pt>
                <c:pt idx="418">
                  <c:v>0.96040820183312869</c:v>
                </c:pt>
                <c:pt idx="419">
                  <c:v>0.9603137106680526</c:v>
                </c:pt>
                <c:pt idx="420">
                  <c:v>0.96021921950297662</c:v>
                </c:pt>
                <c:pt idx="421">
                  <c:v>0.96012472833790019</c:v>
                </c:pt>
                <c:pt idx="422">
                  <c:v>0.96003023717282465</c:v>
                </c:pt>
                <c:pt idx="423">
                  <c:v>0.95993574600774811</c:v>
                </c:pt>
                <c:pt idx="424">
                  <c:v>0.95984125484267502</c:v>
                </c:pt>
                <c:pt idx="425">
                  <c:v>0.95974676367759926</c:v>
                </c:pt>
                <c:pt idx="426">
                  <c:v>0.95965227251252316</c:v>
                </c:pt>
                <c:pt idx="427">
                  <c:v>0.9595577813474403</c:v>
                </c:pt>
                <c:pt idx="428">
                  <c:v>0.95946329018236476</c:v>
                </c:pt>
                <c:pt idx="429">
                  <c:v>0.959368799017289</c:v>
                </c:pt>
                <c:pt idx="430">
                  <c:v>0.95927430785221557</c:v>
                </c:pt>
                <c:pt idx="431">
                  <c:v>0.95917981668714569</c:v>
                </c:pt>
                <c:pt idx="432">
                  <c:v>0.95908532552206349</c:v>
                </c:pt>
                <c:pt idx="433">
                  <c:v>0.95899083435699128</c:v>
                </c:pt>
                <c:pt idx="434">
                  <c:v>0.9588963431919113</c:v>
                </c:pt>
                <c:pt idx="435">
                  <c:v>0.95880185202684021</c:v>
                </c:pt>
                <c:pt idx="436">
                  <c:v>0.95870736086175856</c:v>
                </c:pt>
                <c:pt idx="437">
                  <c:v>0.95861286969668313</c:v>
                </c:pt>
                <c:pt idx="438">
                  <c:v>0.95851837853160649</c:v>
                </c:pt>
                <c:pt idx="439">
                  <c:v>0.95842388736653161</c:v>
                </c:pt>
                <c:pt idx="440">
                  <c:v>0.95832939620145563</c:v>
                </c:pt>
                <c:pt idx="441">
                  <c:v>0.95823490503637887</c:v>
                </c:pt>
                <c:pt idx="442">
                  <c:v>0.95814041387130544</c:v>
                </c:pt>
                <c:pt idx="443">
                  <c:v>0.95804592270622679</c:v>
                </c:pt>
                <c:pt idx="444">
                  <c:v>0.95795143154115403</c:v>
                </c:pt>
                <c:pt idx="445">
                  <c:v>0.95785694037607461</c:v>
                </c:pt>
                <c:pt idx="446">
                  <c:v>0.95776244921099851</c:v>
                </c:pt>
                <c:pt idx="447">
                  <c:v>0.95766795804592253</c:v>
                </c:pt>
                <c:pt idx="448">
                  <c:v>0.95757346688084644</c:v>
                </c:pt>
                <c:pt idx="449">
                  <c:v>0.95747897571577034</c:v>
                </c:pt>
                <c:pt idx="450">
                  <c:v>0.95738448455069425</c:v>
                </c:pt>
                <c:pt idx="451">
                  <c:v>0.9572899933856186</c:v>
                </c:pt>
                <c:pt idx="452">
                  <c:v>0.95719550222054606</c:v>
                </c:pt>
                <c:pt idx="453">
                  <c:v>0.95710101105546663</c:v>
                </c:pt>
                <c:pt idx="454">
                  <c:v>0.95700651989038998</c:v>
                </c:pt>
                <c:pt idx="455">
                  <c:v>0.95691202872531356</c:v>
                </c:pt>
                <c:pt idx="456">
                  <c:v>0.95681753756023791</c:v>
                </c:pt>
                <c:pt idx="457">
                  <c:v>0.95672304639516514</c:v>
                </c:pt>
                <c:pt idx="458">
                  <c:v>0.95662855523008905</c:v>
                </c:pt>
                <c:pt idx="459">
                  <c:v>0.95653406406500951</c:v>
                </c:pt>
                <c:pt idx="460">
                  <c:v>0.95643957289993353</c:v>
                </c:pt>
                <c:pt idx="461">
                  <c:v>0.95634508173485755</c:v>
                </c:pt>
                <c:pt idx="462">
                  <c:v>0.95625059056978445</c:v>
                </c:pt>
                <c:pt idx="463">
                  <c:v>0.95615609940470569</c:v>
                </c:pt>
                <c:pt idx="464">
                  <c:v>0.9560616082396296</c:v>
                </c:pt>
                <c:pt idx="465">
                  <c:v>0.95596711707455362</c:v>
                </c:pt>
                <c:pt idx="466">
                  <c:v>0.95587262590947764</c:v>
                </c:pt>
                <c:pt idx="467">
                  <c:v>0.95577813474440165</c:v>
                </c:pt>
                <c:pt idx="468">
                  <c:v>0.95568364357932811</c:v>
                </c:pt>
                <c:pt idx="469">
                  <c:v>0.95558915241424902</c:v>
                </c:pt>
                <c:pt idx="470">
                  <c:v>0.95549466124917626</c:v>
                </c:pt>
                <c:pt idx="471">
                  <c:v>0.95540017008409694</c:v>
                </c:pt>
                <c:pt idx="472">
                  <c:v>0.95530567891902085</c:v>
                </c:pt>
                <c:pt idx="473">
                  <c:v>0.95521118775394176</c:v>
                </c:pt>
                <c:pt idx="474">
                  <c:v>0.95511669658887266</c:v>
                </c:pt>
                <c:pt idx="475">
                  <c:v>0.95502220542379568</c:v>
                </c:pt>
                <c:pt idx="476">
                  <c:v>0.95492771425872003</c:v>
                </c:pt>
                <c:pt idx="477">
                  <c:v>0.9548332230936406</c:v>
                </c:pt>
                <c:pt idx="478">
                  <c:v>0.95473873192856462</c:v>
                </c:pt>
                <c:pt idx="479">
                  <c:v>0.95464424076349308</c:v>
                </c:pt>
                <c:pt idx="480">
                  <c:v>0.95454974959841365</c:v>
                </c:pt>
                <c:pt idx="481">
                  <c:v>0.95445525843333923</c:v>
                </c:pt>
                <c:pt idx="482">
                  <c:v>0.95436076726825958</c:v>
                </c:pt>
                <c:pt idx="483">
                  <c:v>0.95426627610318771</c:v>
                </c:pt>
                <c:pt idx="484">
                  <c:v>0.95417178493810861</c:v>
                </c:pt>
                <c:pt idx="485">
                  <c:v>0.95407729377303263</c:v>
                </c:pt>
                <c:pt idx="486">
                  <c:v>0.95398280260795587</c:v>
                </c:pt>
                <c:pt idx="487">
                  <c:v>0.95388831144288255</c:v>
                </c:pt>
                <c:pt idx="488">
                  <c:v>0.95379382027780679</c:v>
                </c:pt>
                <c:pt idx="489">
                  <c:v>0.9536993291127277</c:v>
                </c:pt>
                <c:pt idx="490">
                  <c:v>0.95360483794765161</c:v>
                </c:pt>
                <c:pt idx="491">
                  <c:v>0.95351034678257551</c:v>
                </c:pt>
                <c:pt idx="492">
                  <c:v>0.95341585561749964</c:v>
                </c:pt>
                <c:pt idx="493">
                  <c:v>0.95332136445242344</c:v>
                </c:pt>
                <c:pt idx="494">
                  <c:v>0.95322687328734734</c:v>
                </c:pt>
                <c:pt idx="495">
                  <c:v>0.95313238212227136</c:v>
                </c:pt>
                <c:pt idx="496">
                  <c:v>0.9530378909571956</c:v>
                </c:pt>
                <c:pt idx="497">
                  <c:v>0.95294339979211917</c:v>
                </c:pt>
                <c:pt idx="498">
                  <c:v>0.95284890862704363</c:v>
                </c:pt>
                <c:pt idx="499">
                  <c:v>0.95275441746196765</c:v>
                </c:pt>
                <c:pt idx="500">
                  <c:v>0.95265992629689655</c:v>
                </c:pt>
                <c:pt idx="501">
                  <c:v>0.95256543513181491</c:v>
                </c:pt>
                <c:pt idx="502">
                  <c:v>0.95247094396673859</c:v>
                </c:pt>
                <c:pt idx="503">
                  <c:v>0.9523764528016625</c:v>
                </c:pt>
                <c:pt idx="504">
                  <c:v>0.95228196163658674</c:v>
                </c:pt>
                <c:pt idx="505">
                  <c:v>0.95218747047151064</c:v>
                </c:pt>
                <c:pt idx="506">
                  <c:v>0.95209297930643455</c:v>
                </c:pt>
                <c:pt idx="507">
                  <c:v>0.95199848814135868</c:v>
                </c:pt>
                <c:pt idx="508">
                  <c:v>0.9519039969762827</c:v>
                </c:pt>
                <c:pt idx="509">
                  <c:v>0.95180950581120638</c:v>
                </c:pt>
                <c:pt idx="510">
                  <c:v>0.95171501464613428</c:v>
                </c:pt>
                <c:pt idx="511">
                  <c:v>0.95162052348105464</c:v>
                </c:pt>
                <c:pt idx="512">
                  <c:v>0.95152603231597865</c:v>
                </c:pt>
                <c:pt idx="513">
                  <c:v>0.95143154115090156</c:v>
                </c:pt>
                <c:pt idx="514">
                  <c:v>0.95133704998582558</c:v>
                </c:pt>
                <c:pt idx="515">
                  <c:v>0.95124255882074948</c:v>
                </c:pt>
                <c:pt idx="516">
                  <c:v>0.95114806765567772</c:v>
                </c:pt>
                <c:pt idx="517">
                  <c:v>0.95105357649060063</c:v>
                </c:pt>
                <c:pt idx="518">
                  <c:v>0.95095908532552265</c:v>
                </c:pt>
                <c:pt idx="519">
                  <c:v>0.95086459416044578</c:v>
                </c:pt>
                <c:pt idx="520">
                  <c:v>0.95077010299536968</c:v>
                </c:pt>
                <c:pt idx="521">
                  <c:v>0.95067561183029703</c:v>
                </c:pt>
                <c:pt idx="522">
                  <c:v>0.95058112066521749</c:v>
                </c:pt>
                <c:pt idx="523">
                  <c:v>0.95048662950014151</c:v>
                </c:pt>
                <c:pt idx="524">
                  <c:v>0.95039213833506542</c:v>
                </c:pt>
                <c:pt idx="525">
                  <c:v>0.95029764716999165</c:v>
                </c:pt>
                <c:pt idx="526">
                  <c:v>0.95020315600491323</c:v>
                </c:pt>
                <c:pt idx="527">
                  <c:v>0.95010866483983725</c:v>
                </c:pt>
                <c:pt idx="528">
                  <c:v>0.95001417367476115</c:v>
                </c:pt>
                <c:pt idx="529">
                  <c:v>0.94991968250968906</c:v>
                </c:pt>
                <c:pt idx="530">
                  <c:v>0.94982519134460963</c:v>
                </c:pt>
                <c:pt idx="531">
                  <c:v>0.94973070017953365</c:v>
                </c:pt>
                <c:pt idx="532">
                  <c:v>0.94963620901445689</c:v>
                </c:pt>
                <c:pt idx="533">
                  <c:v>0.94954171784938379</c:v>
                </c:pt>
                <c:pt idx="534">
                  <c:v>0.94944722668430803</c:v>
                </c:pt>
                <c:pt idx="535">
                  <c:v>0.9493527355192285</c:v>
                </c:pt>
                <c:pt idx="536">
                  <c:v>0.94925824435415262</c:v>
                </c:pt>
                <c:pt idx="537">
                  <c:v>0.94916375318907664</c:v>
                </c:pt>
                <c:pt idx="538">
                  <c:v>0.9490692620240031</c:v>
                </c:pt>
                <c:pt idx="539">
                  <c:v>0.94897477085892445</c:v>
                </c:pt>
                <c:pt idx="540">
                  <c:v>0.94888027969385191</c:v>
                </c:pt>
                <c:pt idx="541">
                  <c:v>0.94878578852877582</c:v>
                </c:pt>
                <c:pt idx="542">
                  <c:v>0.94869129736370306</c:v>
                </c:pt>
                <c:pt idx="543">
                  <c:v>0.94859680619862063</c:v>
                </c:pt>
                <c:pt idx="544">
                  <c:v>0.9485023150335441</c:v>
                </c:pt>
                <c:pt idx="545">
                  <c:v>0.948407823868468</c:v>
                </c:pt>
                <c:pt idx="546">
                  <c:v>0.94831333270339191</c:v>
                </c:pt>
                <c:pt idx="547">
                  <c:v>0.94821884153831593</c:v>
                </c:pt>
                <c:pt idx="548">
                  <c:v>0.94812435037323983</c:v>
                </c:pt>
                <c:pt idx="549">
                  <c:v>0.94802985920816774</c:v>
                </c:pt>
                <c:pt idx="550">
                  <c:v>0.94793536804308764</c:v>
                </c:pt>
                <c:pt idx="551">
                  <c:v>0.94784087687801699</c:v>
                </c:pt>
                <c:pt idx="552">
                  <c:v>0.94774638571293091</c:v>
                </c:pt>
                <c:pt idx="553">
                  <c:v>0.94765189454786292</c:v>
                </c:pt>
                <c:pt idx="554">
                  <c:v>0.9475574033827836</c:v>
                </c:pt>
                <c:pt idx="555">
                  <c:v>0.9474629122177074</c:v>
                </c:pt>
                <c:pt idx="556">
                  <c:v>0.94736842105262831</c:v>
                </c:pt>
                <c:pt idx="557">
                  <c:v>0.94727392988755255</c:v>
                </c:pt>
                <c:pt idx="558">
                  <c:v>0.94717943872248211</c:v>
                </c:pt>
                <c:pt idx="559">
                  <c:v>0.94708494755740313</c:v>
                </c:pt>
                <c:pt idx="560">
                  <c:v>0.94699045639233048</c:v>
                </c:pt>
                <c:pt idx="561">
                  <c:v>0.9468959652272505</c:v>
                </c:pt>
                <c:pt idx="562">
                  <c:v>0.94680147406217885</c:v>
                </c:pt>
                <c:pt idx="563">
                  <c:v>0.94670698289709887</c:v>
                </c:pt>
                <c:pt idx="564">
                  <c:v>0.94661249173202056</c:v>
                </c:pt>
                <c:pt idx="565">
                  <c:v>0.94651800056694657</c:v>
                </c:pt>
                <c:pt idx="566">
                  <c:v>0.9464235094018707</c:v>
                </c:pt>
                <c:pt idx="567">
                  <c:v>0.94632901823679794</c:v>
                </c:pt>
                <c:pt idx="568">
                  <c:v>0.94623452707171851</c:v>
                </c:pt>
                <c:pt idx="569">
                  <c:v>0.94614003590664242</c:v>
                </c:pt>
                <c:pt idx="570">
                  <c:v>0.94604554474156632</c:v>
                </c:pt>
                <c:pt idx="571">
                  <c:v>0.94595105357649634</c:v>
                </c:pt>
                <c:pt idx="572">
                  <c:v>0.94585656241141425</c:v>
                </c:pt>
                <c:pt idx="573">
                  <c:v>0.94576207124633749</c:v>
                </c:pt>
                <c:pt idx="574">
                  <c:v>0.94566758008125851</c:v>
                </c:pt>
                <c:pt idx="575">
                  <c:v>0.94557308891618608</c:v>
                </c:pt>
                <c:pt idx="576">
                  <c:v>0.94547859775110998</c:v>
                </c:pt>
                <c:pt idx="577">
                  <c:v>0.94538410658603389</c:v>
                </c:pt>
                <c:pt idx="578">
                  <c:v>0.9452896154209578</c:v>
                </c:pt>
                <c:pt idx="579">
                  <c:v>0.94519512425588514</c:v>
                </c:pt>
                <c:pt idx="580">
                  <c:v>0.94510063309080905</c:v>
                </c:pt>
                <c:pt idx="581">
                  <c:v>0.94500614192572618</c:v>
                </c:pt>
                <c:pt idx="582">
                  <c:v>0.94491165076065353</c:v>
                </c:pt>
                <c:pt idx="583">
                  <c:v>0.94481715959558021</c:v>
                </c:pt>
                <c:pt idx="584">
                  <c:v>0.94472266843050445</c:v>
                </c:pt>
                <c:pt idx="585">
                  <c:v>0.94462817726542891</c:v>
                </c:pt>
                <c:pt idx="586">
                  <c:v>0.94453368610034927</c:v>
                </c:pt>
                <c:pt idx="587">
                  <c:v>0.94443919493527329</c:v>
                </c:pt>
                <c:pt idx="588">
                  <c:v>0.94434470377019764</c:v>
                </c:pt>
                <c:pt idx="589">
                  <c:v>0.94425021260512598</c:v>
                </c:pt>
                <c:pt idx="590">
                  <c:v>0.944155721440045</c:v>
                </c:pt>
                <c:pt idx="591">
                  <c:v>0.94406123027496902</c:v>
                </c:pt>
                <c:pt idx="592">
                  <c:v>0.94396673910989293</c:v>
                </c:pt>
                <c:pt idx="593">
                  <c:v>0.94387224794481683</c:v>
                </c:pt>
                <c:pt idx="594">
                  <c:v>0.94377775677974074</c:v>
                </c:pt>
                <c:pt idx="595">
                  <c:v>0.94368326561466476</c:v>
                </c:pt>
                <c:pt idx="596">
                  <c:v>0.94358877444959133</c:v>
                </c:pt>
                <c:pt idx="597">
                  <c:v>0.94349428328451568</c:v>
                </c:pt>
                <c:pt idx="598">
                  <c:v>0.94339979211943992</c:v>
                </c:pt>
                <c:pt idx="599">
                  <c:v>0.94330530095436049</c:v>
                </c:pt>
                <c:pt idx="600">
                  <c:v>0.9432108097892844</c:v>
                </c:pt>
                <c:pt idx="601">
                  <c:v>0.94311631862420831</c:v>
                </c:pt>
                <c:pt idx="602">
                  <c:v>0.94302182745913721</c:v>
                </c:pt>
                <c:pt idx="603">
                  <c:v>0.94292733629405923</c:v>
                </c:pt>
                <c:pt idx="604">
                  <c:v>0.94283284512898013</c:v>
                </c:pt>
                <c:pt idx="605">
                  <c:v>0.94273835396390404</c:v>
                </c:pt>
                <c:pt idx="606">
                  <c:v>0.94264386279883194</c:v>
                </c:pt>
                <c:pt idx="607">
                  <c:v>0.94254937163375263</c:v>
                </c:pt>
                <c:pt idx="608">
                  <c:v>0.94245488046867665</c:v>
                </c:pt>
                <c:pt idx="609">
                  <c:v>0.94236038930359978</c:v>
                </c:pt>
                <c:pt idx="610">
                  <c:v>0.94226589813852668</c:v>
                </c:pt>
                <c:pt idx="611">
                  <c:v>0.94217140697345103</c:v>
                </c:pt>
                <c:pt idx="612">
                  <c:v>0.94207691580837161</c:v>
                </c:pt>
                <c:pt idx="613">
                  <c:v>0.94198242464329562</c:v>
                </c:pt>
                <c:pt idx="614">
                  <c:v>0.94188793347821964</c:v>
                </c:pt>
                <c:pt idx="615">
                  <c:v>0.94179344231314877</c:v>
                </c:pt>
                <c:pt idx="616">
                  <c:v>0.94169895114807067</c:v>
                </c:pt>
                <c:pt idx="617">
                  <c:v>0.94160445998299125</c:v>
                </c:pt>
                <c:pt idx="618">
                  <c:v>0.94150996881791116</c:v>
                </c:pt>
                <c:pt idx="619">
                  <c:v>0.94141547765283962</c:v>
                </c:pt>
                <c:pt idx="620">
                  <c:v>0.94132098648776308</c:v>
                </c:pt>
                <c:pt idx="621">
                  <c:v>0.94122649532268698</c:v>
                </c:pt>
                <c:pt idx="622">
                  <c:v>0.94113200415761056</c:v>
                </c:pt>
                <c:pt idx="623">
                  <c:v>0.94103751299253491</c:v>
                </c:pt>
                <c:pt idx="624">
                  <c:v>0.94094302182745859</c:v>
                </c:pt>
                <c:pt idx="625">
                  <c:v>0.94084853066238605</c:v>
                </c:pt>
                <c:pt idx="626">
                  <c:v>0.94075403949730663</c:v>
                </c:pt>
                <c:pt idx="627">
                  <c:v>0.94065954833223053</c:v>
                </c:pt>
                <c:pt idx="628">
                  <c:v>0.94056505716715455</c:v>
                </c:pt>
                <c:pt idx="629">
                  <c:v>0.94047056600207868</c:v>
                </c:pt>
                <c:pt idx="630">
                  <c:v>0.94037607483700236</c:v>
                </c:pt>
                <c:pt idx="631">
                  <c:v>0.94028158367192638</c:v>
                </c:pt>
                <c:pt idx="632">
                  <c:v>0.94018709250685062</c:v>
                </c:pt>
                <c:pt idx="633">
                  <c:v>0.94009260134177464</c:v>
                </c:pt>
                <c:pt idx="634">
                  <c:v>0.93999811017669865</c:v>
                </c:pt>
                <c:pt idx="635">
                  <c:v>0.93990361901162212</c:v>
                </c:pt>
                <c:pt idx="636">
                  <c:v>0.93980912784654602</c:v>
                </c:pt>
                <c:pt idx="637">
                  <c:v>0.93971463668147592</c:v>
                </c:pt>
                <c:pt idx="638">
                  <c:v>0.93962014551639383</c:v>
                </c:pt>
                <c:pt idx="639">
                  <c:v>0.93952565435131785</c:v>
                </c:pt>
                <c:pt idx="640">
                  <c:v>0.93943116318623876</c:v>
                </c:pt>
                <c:pt idx="641">
                  <c:v>0.93933667202116566</c:v>
                </c:pt>
                <c:pt idx="642">
                  <c:v>0.93924218085608957</c:v>
                </c:pt>
                <c:pt idx="643">
                  <c:v>0.9391476896910137</c:v>
                </c:pt>
                <c:pt idx="644">
                  <c:v>0.93905319852593749</c:v>
                </c:pt>
                <c:pt idx="645">
                  <c:v>0.93895870736086162</c:v>
                </c:pt>
                <c:pt idx="646">
                  <c:v>0.93886421619579008</c:v>
                </c:pt>
                <c:pt idx="647">
                  <c:v>0.93876972503070932</c:v>
                </c:pt>
                <c:pt idx="648">
                  <c:v>0.93867523386563623</c:v>
                </c:pt>
                <c:pt idx="649">
                  <c:v>0.93858074270055658</c:v>
                </c:pt>
                <c:pt idx="650">
                  <c:v>0.93848625153548104</c:v>
                </c:pt>
                <c:pt idx="651">
                  <c:v>0.93839176037040561</c:v>
                </c:pt>
                <c:pt idx="652">
                  <c:v>0.93829726920532897</c:v>
                </c:pt>
                <c:pt idx="653">
                  <c:v>0.93820277804024987</c:v>
                </c:pt>
                <c:pt idx="654">
                  <c:v>0.93810828687517944</c:v>
                </c:pt>
                <c:pt idx="655">
                  <c:v>0.93801379571010057</c:v>
                </c:pt>
                <c:pt idx="656">
                  <c:v>0.9379193045450247</c:v>
                </c:pt>
                <c:pt idx="657">
                  <c:v>0.93782481337995194</c:v>
                </c:pt>
                <c:pt idx="658">
                  <c:v>0.93773032221487662</c:v>
                </c:pt>
                <c:pt idx="659">
                  <c:v>0.9376358310498013</c:v>
                </c:pt>
                <c:pt idx="660">
                  <c:v>0.93754133988472044</c:v>
                </c:pt>
                <c:pt idx="661">
                  <c:v>0.93744684871964357</c:v>
                </c:pt>
                <c:pt idx="662">
                  <c:v>0.93735235755456825</c:v>
                </c:pt>
                <c:pt idx="663">
                  <c:v>0.93725786638949582</c:v>
                </c:pt>
                <c:pt idx="664">
                  <c:v>0.93716337522441617</c:v>
                </c:pt>
                <c:pt idx="665">
                  <c:v>0.93706888405934008</c:v>
                </c:pt>
                <c:pt idx="666">
                  <c:v>0.93697439289426399</c:v>
                </c:pt>
                <c:pt idx="667">
                  <c:v>0.936879901729191</c:v>
                </c:pt>
                <c:pt idx="668">
                  <c:v>0.9367854105641179</c:v>
                </c:pt>
                <c:pt idx="669">
                  <c:v>0.93669091939903915</c:v>
                </c:pt>
                <c:pt idx="670">
                  <c:v>0.9365964282339595</c:v>
                </c:pt>
                <c:pt idx="671">
                  <c:v>0.93650193706888774</c:v>
                </c:pt>
                <c:pt idx="672">
                  <c:v>0.93640744590380753</c:v>
                </c:pt>
                <c:pt idx="673">
                  <c:v>0.93631295473872889</c:v>
                </c:pt>
                <c:pt idx="674">
                  <c:v>0.93621846357365568</c:v>
                </c:pt>
                <c:pt idx="675">
                  <c:v>0.93612397240858547</c:v>
                </c:pt>
                <c:pt idx="676">
                  <c:v>0.93602948124350682</c:v>
                </c:pt>
                <c:pt idx="677">
                  <c:v>0.93593499007842762</c:v>
                </c:pt>
                <c:pt idx="678">
                  <c:v>0.93584049891335164</c:v>
                </c:pt>
                <c:pt idx="679">
                  <c:v>0.93574600774827565</c:v>
                </c:pt>
                <c:pt idx="680">
                  <c:v>0.93565151658320533</c:v>
                </c:pt>
                <c:pt idx="681">
                  <c:v>0.93555702541812302</c:v>
                </c:pt>
                <c:pt idx="682">
                  <c:v>0.93546253425304648</c:v>
                </c:pt>
                <c:pt idx="683">
                  <c:v>0.9353680430879705</c:v>
                </c:pt>
                <c:pt idx="684">
                  <c:v>0.93527355192289452</c:v>
                </c:pt>
                <c:pt idx="685">
                  <c:v>0.93517906075781876</c:v>
                </c:pt>
                <c:pt idx="686">
                  <c:v>0.93508456959274056</c:v>
                </c:pt>
                <c:pt idx="687">
                  <c:v>0.93499007842766668</c:v>
                </c:pt>
                <c:pt idx="688">
                  <c:v>0.93489558726259403</c:v>
                </c:pt>
                <c:pt idx="689">
                  <c:v>0.93480109609751794</c:v>
                </c:pt>
                <c:pt idx="690">
                  <c:v>0.9347066049324384</c:v>
                </c:pt>
                <c:pt idx="691">
                  <c:v>0.93461211376735942</c:v>
                </c:pt>
                <c:pt idx="692">
                  <c:v>0.93451762260228632</c:v>
                </c:pt>
                <c:pt idx="693">
                  <c:v>0.93442313143720956</c:v>
                </c:pt>
                <c:pt idx="694">
                  <c:v>0.93432864027213414</c:v>
                </c:pt>
                <c:pt idx="695">
                  <c:v>0.93423414910705416</c:v>
                </c:pt>
                <c:pt idx="696">
                  <c:v>0.93413965794198262</c:v>
                </c:pt>
                <c:pt idx="697">
                  <c:v>0.93404516677690597</c:v>
                </c:pt>
                <c:pt idx="698">
                  <c:v>0.93395067561183065</c:v>
                </c:pt>
                <c:pt idx="699">
                  <c:v>0.93385618444675356</c:v>
                </c:pt>
                <c:pt idx="700">
                  <c:v>0.93376169328168079</c:v>
                </c:pt>
                <c:pt idx="701">
                  <c:v>0.9336672021166017</c:v>
                </c:pt>
                <c:pt idx="702">
                  <c:v>0.9335727109515255</c:v>
                </c:pt>
                <c:pt idx="703">
                  <c:v>0.93347821978644951</c:v>
                </c:pt>
                <c:pt idx="704">
                  <c:v>0.93338372862137353</c:v>
                </c:pt>
                <c:pt idx="705">
                  <c:v>0.9332892374563001</c:v>
                </c:pt>
                <c:pt idx="706">
                  <c:v>0.93319474629122134</c:v>
                </c:pt>
                <c:pt idx="707">
                  <c:v>0.93310025512614569</c:v>
                </c:pt>
                <c:pt idx="708">
                  <c:v>0.93300576396106927</c:v>
                </c:pt>
                <c:pt idx="709">
                  <c:v>0.93291127279599362</c:v>
                </c:pt>
                <c:pt idx="710">
                  <c:v>0.93281678163091408</c:v>
                </c:pt>
                <c:pt idx="711">
                  <c:v>0.93272229046584165</c:v>
                </c:pt>
                <c:pt idx="712">
                  <c:v>0.932627799300765</c:v>
                </c:pt>
                <c:pt idx="713">
                  <c:v>0.93253330813568858</c:v>
                </c:pt>
                <c:pt idx="714">
                  <c:v>0.93243881697061282</c:v>
                </c:pt>
                <c:pt idx="715">
                  <c:v>0.9323443258055365</c:v>
                </c:pt>
                <c:pt idx="716">
                  <c:v>0.93224983464046474</c:v>
                </c:pt>
                <c:pt idx="717">
                  <c:v>0.93215534347538465</c:v>
                </c:pt>
                <c:pt idx="718">
                  <c:v>0.93206085231031122</c:v>
                </c:pt>
                <c:pt idx="719">
                  <c:v>0.93196636114522791</c:v>
                </c:pt>
                <c:pt idx="720">
                  <c:v>0.9318718699801567</c:v>
                </c:pt>
                <c:pt idx="721">
                  <c:v>0.9317773788150806</c:v>
                </c:pt>
                <c:pt idx="722">
                  <c:v>0.93168288765000462</c:v>
                </c:pt>
                <c:pt idx="723">
                  <c:v>0.9315883964849283</c:v>
                </c:pt>
                <c:pt idx="724">
                  <c:v>0.93149390531985221</c:v>
                </c:pt>
                <c:pt idx="725">
                  <c:v>0.93139941415478211</c:v>
                </c:pt>
                <c:pt idx="726">
                  <c:v>0.93130492298970002</c:v>
                </c:pt>
                <c:pt idx="727">
                  <c:v>0.93121043182462349</c:v>
                </c:pt>
                <c:pt idx="728">
                  <c:v>0.93111594065954795</c:v>
                </c:pt>
                <c:pt idx="729">
                  <c:v>0.93102144949447585</c:v>
                </c:pt>
                <c:pt idx="730">
                  <c:v>0.93092695832939665</c:v>
                </c:pt>
                <c:pt idx="731">
                  <c:v>0.93083246716431978</c:v>
                </c:pt>
                <c:pt idx="732">
                  <c:v>0.93073797599924357</c:v>
                </c:pt>
                <c:pt idx="733">
                  <c:v>0.9306434848341677</c:v>
                </c:pt>
                <c:pt idx="734">
                  <c:v>0.93054899366909494</c:v>
                </c:pt>
                <c:pt idx="735">
                  <c:v>0.93045450250401562</c:v>
                </c:pt>
                <c:pt idx="736">
                  <c:v>0.93036001133893942</c:v>
                </c:pt>
                <c:pt idx="737">
                  <c:v>0.93026552017386333</c:v>
                </c:pt>
                <c:pt idx="738">
                  <c:v>0.93017102900879023</c:v>
                </c:pt>
                <c:pt idx="739">
                  <c:v>0.93007653784371125</c:v>
                </c:pt>
                <c:pt idx="740">
                  <c:v>0.92998204667863515</c:v>
                </c:pt>
                <c:pt idx="741">
                  <c:v>0.92988755551355962</c:v>
                </c:pt>
                <c:pt idx="742">
                  <c:v>0.92979306434848719</c:v>
                </c:pt>
                <c:pt idx="743">
                  <c:v>0.92969857318341176</c:v>
                </c:pt>
                <c:pt idx="744">
                  <c:v>0.92960408201833389</c:v>
                </c:pt>
                <c:pt idx="745">
                  <c:v>0.92950959085325457</c:v>
                </c:pt>
                <c:pt idx="746">
                  <c:v>0.92941509968818203</c:v>
                </c:pt>
                <c:pt idx="747">
                  <c:v>0.92932060852310605</c:v>
                </c:pt>
                <c:pt idx="748">
                  <c:v>0.92922611735802663</c:v>
                </c:pt>
                <c:pt idx="749">
                  <c:v>0.92913162619295053</c:v>
                </c:pt>
                <c:pt idx="750">
                  <c:v>0.92903713502787444</c:v>
                </c:pt>
                <c:pt idx="751">
                  <c:v>0.92894264386279868</c:v>
                </c:pt>
                <c:pt idx="752">
                  <c:v>0.92884815269772592</c:v>
                </c:pt>
                <c:pt idx="753">
                  <c:v>0.92875366153264627</c:v>
                </c:pt>
                <c:pt idx="754">
                  <c:v>0.92865917036757406</c:v>
                </c:pt>
                <c:pt idx="755">
                  <c:v>0.92856467920249419</c:v>
                </c:pt>
                <c:pt idx="756">
                  <c:v>0.92847018803741521</c:v>
                </c:pt>
                <c:pt idx="757">
                  <c:v>0.928375696872342</c:v>
                </c:pt>
                <c:pt idx="758">
                  <c:v>0.9282812057072618</c:v>
                </c:pt>
                <c:pt idx="759">
                  <c:v>0.92818671454218993</c:v>
                </c:pt>
                <c:pt idx="760">
                  <c:v>0.92809222337711383</c:v>
                </c:pt>
                <c:pt idx="761">
                  <c:v>0.92799773221203774</c:v>
                </c:pt>
                <c:pt idx="762">
                  <c:v>0.92790324104695865</c:v>
                </c:pt>
                <c:pt idx="763">
                  <c:v>0.92780874988188566</c:v>
                </c:pt>
                <c:pt idx="764">
                  <c:v>0.92771425871680968</c:v>
                </c:pt>
                <c:pt idx="765">
                  <c:v>0.9276197675517337</c:v>
                </c:pt>
                <c:pt idx="766">
                  <c:v>0.9275252763866576</c:v>
                </c:pt>
                <c:pt idx="767">
                  <c:v>0.9274307852215814</c:v>
                </c:pt>
                <c:pt idx="768">
                  <c:v>0.92733629405650531</c:v>
                </c:pt>
                <c:pt idx="769">
                  <c:v>0.92724180289143165</c:v>
                </c:pt>
                <c:pt idx="770">
                  <c:v>0.92714731172635256</c:v>
                </c:pt>
                <c:pt idx="771">
                  <c:v>0.92705282056127714</c:v>
                </c:pt>
                <c:pt idx="772">
                  <c:v>0.92695832939620049</c:v>
                </c:pt>
                <c:pt idx="773">
                  <c:v>0.92686383823112495</c:v>
                </c:pt>
                <c:pt idx="774">
                  <c:v>0.92676934706604852</c:v>
                </c:pt>
                <c:pt idx="775">
                  <c:v>0.92667485590097365</c:v>
                </c:pt>
                <c:pt idx="776">
                  <c:v>0.92658036473589656</c:v>
                </c:pt>
                <c:pt idx="777">
                  <c:v>0.92648587357082368</c:v>
                </c:pt>
                <c:pt idx="778">
                  <c:v>0.9263913824057447</c:v>
                </c:pt>
                <c:pt idx="779">
                  <c:v>0.9262968912406685</c:v>
                </c:pt>
                <c:pt idx="780">
                  <c:v>0.92620240007559262</c:v>
                </c:pt>
                <c:pt idx="781">
                  <c:v>0.92610790891051642</c:v>
                </c:pt>
                <c:pt idx="782">
                  <c:v>0.92601341774544033</c:v>
                </c:pt>
                <c:pt idx="783">
                  <c:v>0.92591892658036434</c:v>
                </c:pt>
                <c:pt idx="784">
                  <c:v>0.9258244354152918</c:v>
                </c:pt>
                <c:pt idx="785">
                  <c:v>0.9257299442502126</c:v>
                </c:pt>
                <c:pt idx="786">
                  <c:v>0.92563545308514006</c:v>
                </c:pt>
                <c:pt idx="787">
                  <c:v>0.92554096192005708</c:v>
                </c:pt>
                <c:pt idx="788">
                  <c:v>0.92544647075498399</c:v>
                </c:pt>
                <c:pt idx="789">
                  <c:v>0.92535197958990789</c:v>
                </c:pt>
                <c:pt idx="790">
                  <c:v>0.9252574884248318</c:v>
                </c:pt>
                <c:pt idx="791">
                  <c:v>0.92516299725975559</c:v>
                </c:pt>
                <c:pt idx="792">
                  <c:v>0.92506850609467972</c:v>
                </c:pt>
                <c:pt idx="793">
                  <c:v>0.92497401492960363</c:v>
                </c:pt>
                <c:pt idx="794">
                  <c:v>0.92487952376452764</c:v>
                </c:pt>
                <c:pt idx="795">
                  <c:v>0.92478503259945688</c:v>
                </c:pt>
                <c:pt idx="796">
                  <c:v>0.92469054143437845</c:v>
                </c:pt>
                <c:pt idx="797">
                  <c:v>0.9245960502692997</c:v>
                </c:pt>
                <c:pt idx="798">
                  <c:v>0.92450155910422327</c:v>
                </c:pt>
                <c:pt idx="799">
                  <c:v>0.92440706793914729</c:v>
                </c:pt>
                <c:pt idx="800">
                  <c:v>0.92431257677407119</c:v>
                </c:pt>
                <c:pt idx="801">
                  <c:v>0.9242180856089951</c:v>
                </c:pt>
                <c:pt idx="802">
                  <c:v>0.92412359444391901</c:v>
                </c:pt>
                <c:pt idx="803">
                  <c:v>0.92402910327884613</c:v>
                </c:pt>
                <c:pt idx="804">
                  <c:v>0.92393461211377059</c:v>
                </c:pt>
                <c:pt idx="805">
                  <c:v>0.92384012094869083</c:v>
                </c:pt>
                <c:pt idx="806">
                  <c:v>0.92374562978361474</c:v>
                </c:pt>
                <c:pt idx="807">
                  <c:v>0.92365113861854364</c:v>
                </c:pt>
                <c:pt idx="808">
                  <c:v>0.92355664745346266</c:v>
                </c:pt>
                <c:pt idx="809">
                  <c:v>0.92346215628838668</c:v>
                </c:pt>
                <c:pt idx="810">
                  <c:v>0.92336766512331048</c:v>
                </c:pt>
                <c:pt idx="811">
                  <c:v>0.92327317395823449</c:v>
                </c:pt>
                <c:pt idx="812">
                  <c:v>0.92317868279315862</c:v>
                </c:pt>
                <c:pt idx="813">
                  <c:v>0.92308419162808264</c:v>
                </c:pt>
                <c:pt idx="814">
                  <c:v>0.92298970046300888</c:v>
                </c:pt>
                <c:pt idx="815">
                  <c:v>0.92289520929793023</c:v>
                </c:pt>
                <c:pt idx="816">
                  <c:v>0.92280071813285414</c:v>
                </c:pt>
                <c:pt idx="817">
                  <c:v>0.92270622696777804</c:v>
                </c:pt>
                <c:pt idx="818">
                  <c:v>0.9226117358027015</c:v>
                </c:pt>
                <c:pt idx="819">
                  <c:v>0.92251724463762297</c:v>
                </c:pt>
                <c:pt idx="820">
                  <c:v>0.92242275347254987</c:v>
                </c:pt>
                <c:pt idx="821">
                  <c:v>0.92232826230747655</c:v>
                </c:pt>
                <c:pt idx="822">
                  <c:v>0.92223377114239757</c:v>
                </c:pt>
                <c:pt idx="823">
                  <c:v>0.92213927997732159</c:v>
                </c:pt>
                <c:pt idx="824">
                  <c:v>0.92204478881224172</c:v>
                </c:pt>
                <c:pt idx="825">
                  <c:v>0.92195029764716963</c:v>
                </c:pt>
                <c:pt idx="826">
                  <c:v>0.92185580648209808</c:v>
                </c:pt>
                <c:pt idx="827">
                  <c:v>0.92176131531701744</c:v>
                </c:pt>
                <c:pt idx="828">
                  <c:v>0.92166682415194057</c:v>
                </c:pt>
                <c:pt idx="829">
                  <c:v>0.92157233298686458</c:v>
                </c:pt>
                <c:pt idx="830">
                  <c:v>0.92147784182178916</c:v>
                </c:pt>
                <c:pt idx="831">
                  <c:v>0.92138335065671317</c:v>
                </c:pt>
                <c:pt idx="832">
                  <c:v>0.92128885949163708</c:v>
                </c:pt>
                <c:pt idx="833">
                  <c:v>0.92119436832656099</c:v>
                </c:pt>
                <c:pt idx="834">
                  <c:v>0.92109987716149078</c:v>
                </c:pt>
                <c:pt idx="835">
                  <c:v>0.92100538599640858</c:v>
                </c:pt>
                <c:pt idx="836">
                  <c:v>0.92091089483133259</c:v>
                </c:pt>
                <c:pt idx="837">
                  <c:v>0.9208164036662565</c:v>
                </c:pt>
                <c:pt idx="838">
                  <c:v>0.9207219125011874</c:v>
                </c:pt>
                <c:pt idx="839">
                  <c:v>0.92062742133610465</c:v>
                </c:pt>
                <c:pt idx="840">
                  <c:v>0.92053293017102589</c:v>
                </c:pt>
                <c:pt idx="841">
                  <c:v>0.92043843900595246</c:v>
                </c:pt>
                <c:pt idx="842">
                  <c:v>0.9203439478408767</c:v>
                </c:pt>
                <c:pt idx="843">
                  <c:v>0.9202494566758066</c:v>
                </c:pt>
                <c:pt idx="844">
                  <c:v>0.92015496551072429</c:v>
                </c:pt>
                <c:pt idx="845">
                  <c:v>0.92006047434564819</c:v>
                </c:pt>
                <c:pt idx="846">
                  <c:v>0.91996598318057365</c:v>
                </c:pt>
                <c:pt idx="847">
                  <c:v>0.91987149201550211</c:v>
                </c:pt>
                <c:pt idx="848">
                  <c:v>0.91977700085042002</c:v>
                </c:pt>
                <c:pt idx="849">
                  <c:v>0.91968250968534349</c:v>
                </c:pt>
                <c:pt idx="850">
                  <c:v>0.9195880185202675</c:v>
                </c:pt>
                <c:pt idx="851">
                  <c:v>0.91949352735519185</c:v>
                </c:pt>
                <c:pt idx="852">
                  <c:v>0.91939903619012064</c:v>
                </c:pt>
                <c:pt idx="853">
                  <c:v>0.91930454502503856</c:v>
                </c:pt>
                <c:pt idx="854">
                  <c:v>0.91921005385996357</c:v>
                </c:pt>
                <c:pt idx="855">
                  <c:v>0.91911556269489103</c:v>
                </c:pt>
                <c:pt idx="856">
                  <c:v>0.91902107152981494</c:v>
                </c:pt>
                <c:pt idx="857">
                  <c:v>0.9189265803647354</c:v>
                </c:pt>
                <c:pt idx="858">
                  <c:v>0.91883208919965631</c:v>
                </c:pt>
                <c:pt idx="859">
                  <c:v>0.91873759803458599</c:v>
                </c:pt>
                <c:pt idx="860">
                  <c:v>0.91864310686951023</c:v>
                </c:pt>
                <c:pt idx="861">
                  <c:v>0.91854861570443114</c:v>
                </c:pt>
                <c:pt idx="862">
                  <c:v>0.91845412453935449</c:v>
                </c:pt>
                <c:pt idx="863">
                  <c:v>0.91835963337428306</c:v>
                </c:pt>
                <c:pt idx="864">
                  <c:v>0.91826514220920297</c:v>
                </c:pt>
                <c:pt idx="865">
                  <c:v>0.91817065104412765</c:v>
                </c:pt>
                <c:pt idx="866">
                  <c:v>0.91807615987905056</c:v>
                </c:pt>
                <c:pt idx="867">
                  <c:v>0.9179816687139748</c:v>
                </c:pt>
                <c:pt idx="868">
                  <c:v>0.91788717754890004</c:v>
                </c:pt>
                <c:pt idx="869">
                  <c:v>0.91779268638382594</c:v>
                </c:pt>
                <c:pt idx="870">
                  <c:v>0.91769819521874663</c:v>
                </c:pt>
                <c:pt idx="871">
                  <c:v>0.91760370405367064</c:v>
                </c:pt>
                <c:pt idx="872">
                  <c:v>0.91750921288859977</c:v>
                </c:pt>
                <c:pt idx="873">
                  <c:v>0.91741472172351757</c:v>
                </c:pt>
                <c:pt idx="874">
                  <c:v>0.9173202305584458</c:v>
                </c:pt>
                <c:pt idx="875">
                  <c:v>0.9172257393933666</c:v>
                </c:pt>
                <c:pt idx="876">
                  <c:v>0.91713124822829062</c:v>
                </c:pt>
                <c:pt idx="877">
                  <c:v>0.91703675706321408</c:v>
                </c:pt>
                <c:pt idx="878">
                  <c:v>0.91694226589813799</c:v>
                </c:pt>
                <c:pt idx="879">
                  <c:v>0.916847774733062</c:v>
                </c:pt>
                <c:pt idx="880">
                  <c:v>0.91675328356798591</c:v>
                </c:pt>
                <c:pt idx="881">
                  <c:v>0.91665879240290982</c:v>
                </c:pt>
                <c:pt idx="882">
                  <c:v>0.91656430123783028</c:v>
                </c:pt>
                <c:pt idx="883">
                  <c:v>0.91646981007275752</c:v>
                </c:pt>
                <c:pt idx="884">
                  <c:v>0.91637531890768154</c:v>
                </c:pt>
                <c:pt idx="885">
                  <c:v>0.91628082774260289</c:v>
                </c:pt>
                <c:pt idx="886">
                  <c:v>0.91618633657752968</c:v>
                </c:pt>
                <c:pt idx="887">
                  <c:v>0.9160918454124537</c:v>
                </c:pt>
                <c:pt idx="888">
                  <c:v>0.9159973542473776</c:v>
                </c:pt>
                <c:pt idx="889">
                  <c:v>0.91590286308230129</c:v>
                </c:pt>
                <c:pt idx="890">
                  <c:v>0.9158083719172222</c:v>
                </c:pt>
                <c:pt idx="891">
                  <c:v>0.91571388075214655</c:v>
                </c:pt>
                <c:pt idx="892">
                  <c:v>0.91561938958707312</c:v>
                </c:pt>
                <c:pt idx="893">
                  <c:v>0.91552489842199702</c:v>
                </c:pt>
                <c:pt idx="894">
                  <c:v>0.91543040725692049</c:v>
                </c:pt>
                <c:pt idx="895">
                  <c:v>0.91533591609184495</c:v>
                </c:pt>
                <c:pt idx="896">
                  <c:v>0.91524142492676852</c:v>
                </c:pt>
                <c:pt idx="897">
                  <c:v>0.91514693376169276</c:v>
                </c:pt>
                <c:pt idx="898">
                  <c:v>0.91505244259661667</c:v>
                </c:pt>
                <c:pt idx="899">
                  <c:v>0.91495795143154068</c:v>
                </c:pt>
                <c:pt idx="900">
                  <c:v>0.91486346026646459</c:v>
                </c:pt>
                <c:pt idx="901">
                  <c:v>0.9147689691013885</c:v>
                </c:pt>
                <c:pt idx="902">
                  <c:v>0.91467447793631262</c:v>
                </c:pt>
                <c:pt idx="903">
                  <c:v>0.91457998677123342</c:v>
                </c:pt>
                <c:pt idx="904">
                  <c:v>0.91448549560616033</c:v>
                </c:pt>
                <c:pt idx="905">
                  <c:v>0.91439100444108723</c:v>
                </c:pt>
                <c:pt idx="906">
                  <c:v>0.91429651327600814</c:v>
                </c:pt>
                <c:pt idx="907">
                  <c:v>0.91420202211093216</c:v>
                </c:pt>
                <c:pt idx="908">
                  <c:v>0.91410753094585606</c:v>
                </c:pt>
                <c:pt idx="909">
                  <c:v>0.91401303978077997</c:v>
                </c:pt>
                <c:pt idx="910">
                  <c:v>0.91391854861570387</c:v>
                </c:pt>
                <c:pt idx="911">
                  <c:v>0.91382405745063089</c:v>
                </c:pt>
                <c:pt idx="912">
                  <c:v>0.9137295662855548</c:v>
                </c:pt>
                <c:pt idx="913">
                  <c:v>0.91363507512047903</c:v>
                </c:pt>
                <c:pt idx="914">
                  <c:v>0.9135405839553995</c:v>
                </c:pt>
                <c:pt idx="915">
                  <c:v>0.91344609279032352</c:v>
                </c:pt>
                <c:pt idx="916">
                  <c:v>0.91335160162524753</c:v>
                </c:pt>
                <c:pt idx="917">
                  <c:v>0.9132571104601741</c:v>
                </c:pt>
                <c:pt idx="918">
                  <c:v>0.91316261929509535</c:v>
                </c:pt>
                <c:pt idx="919">
                  <c:v>0.91306812813001936</c:v>
                </c:pt>
                <c:pt idx="920">
                  <c:v>0.9129736369649436</c:v>
                </c:pt>
                <c:pt idx="921">
                  <c:v>0.91287914579986718</c:v>
                </c:pt>
                <c:pt idx="922">
                  <c:v>0.91278465463479586</c:v>
                </c:pt>
                <c:pt idx="923">
                  <c:v>0.91269016346971565</c:v>
                </c:pt>
                <c:pt idx="924">
                  <c:v>0.912595672304642</c:v>
                </c:pt>
                <c:pt idx="925">
                  <c:v>0.91250118113956258</c:v>
                </c:pt>
                <c:pt idx="926">
                  <c:v>0.91240668997448648</c:v>
                </c:pt>
                <c:pt idx="927">
                  <c:v>0.91231219880940728</c:v>
                </c:pt>
                <c:pt idx="928">
                  <c:v>0.91221770764433452</c:v>
                </c:pt>
                <c:pt idx="929">
                  <c:v>0.91212321647925865</c:v>
                </c:pt>
                <c:pt idx="930">
                  <c:v>0.91202872531418522</c:v>
                </c:pt>
                <c:pt idx="931">
                  <c:v>0.91193423414910968</c:v>
                </c:pt>
                <c:pt idx="932">
                  <c:v>0.9118397429840307</c:v>
                </c:pt>
                <c:pt idx="933">
                  <c:v>0.91174525181895461</c:v>
                </c:pt>
                <c:pt idx="934">
                  <c:v>0.91165076065388229</c:v>
                </c:pt>
                <c:pt idx="935">
                  <c:v>0.91155626948880231</c:v>
                </c:pt>
                <c:pt idx="936">
                  <c:v>0.91146177832372621</c:v>
                </c:pt>
                <c:pt idx="937">
                  <c:v>0.91136728715864956</c:v>
                </c:pt>
                <c:pt idx="938">
                  <c:v>0.91127279599357403</c:v>
                </c:pt>
                <c:pt idx="939">
                  <c:v>0.91117830482849804</c:v>
                </c:pt>
                <c:pt idx="940">
                  <c:v>0.91108381366342595</c:v>
                </c:pt>
                <c:pt idx="941">
                  <c:v>0.91098932249834585</c:v>
                </c:pt>
                <c:pt idx="942">
                  <c:v>0.91089483133327442</c:v>
                </c:pt>
                <c:pt idx="943">
                  <c:v>0.91080034016819655</c:v>
                </c:pt>
                <c:pt idx="944">
                  <c:v>0.91070584900312068</c:v>
                </c:pt>
                <c:pt idx="945">
                  <c:v>0.9106113578380417</c:v>
                </c:pt>
                <c:pt idx="946">
                  <c:v>0.91051686667296172</c:v>
                </c:pt>
                <c:pt idx="947">
                  <c:v>0.91042237550788951</c:v>
                </c:pt>
                <c:pt idx="948">
                  <c:v>0.91032788434281342</c:v>
                </c:pt>
                <c:pt idx="949">
                  <c:v>0.91023339317773466</c:v>
                </c:pt>
                <c:pt idx="950">
                  <c:v>0.91013890201266057</c:v>
                </c:pt>
                <c:pt idx="951">
                  <c:v>0.9100444108475888</c:v>
                </c:pt>
                <c:pt idx="952">
                  <c:v>0.90994991968251271</c:v>
                </c:pt>
                <c:pt idx="953">
                  <c:v>0.90985542851743362</c:v>
                </c:pt>
                <c:pt idx="954">
                  <c:v>0.90976093735235697</c:v>
                </c:pt>
                <c:pt idx="955">
                  <c:v>0.90966644618728099</c:v>
                </c:pt>
                <c:pt idx="956">
                  <c:v>0.90957195502220456</c:v>
                </c:pt>
                <c:pt idx="957">
                  <c:v>0.90947746385712858</c:v>
                </c:pt>
                <c:pt idx="958">
                  <c:v>0.90938297269205259</c:v>
                </c:pt>
                <c:pt idx="959">
                  <c:v>0.9092884815269765</c:v>
                </c:pt>
                <c:pt idx="960">
                  <c:v>0.90919399036190052</c:v>
                </c:pt>
                <c:pt idx="961">
                  <c:v>0.90909949919682465</c:v>
                </c:pt>
                <c:pt idx="962">
                  <c:v>0.90900500803174844</c:v>
                </c:pt>
                <c:pt idx="963">
                  <c:v>0.90891051686667268</c:v>
                </c:pt>
                <c:pt idx="964">
                  <c:v>0.90881602570159636</c:v>
                </c:pt>
                <c:pt idx="965">
                  <c:v>0.90872153453652382</c:v>
                </c:pt>
                <c:pt idx="966">
                  <c:v>0.90862704337144462</c:v>
                </c:pt>
                <c:pt idx="967">
                  <c:v>0.9085325522063652</c:v>
                </c:pt>
                <c:pt idx="968">
                  <c:v>0.90843806104128944</c:v>
                </c:pt>
                <c:pt idx="969">
                  <c:v>0.90834356987621123</c:v>
                </c:pt>
                <c:pt idx="970">
                  <c:v>0.90824907871113991</c:v>
                </c:pt>
                <c:pt idx="971">
                  <c:v>0.90815458754606349</c:v>
                </c:pt>
                <c:pt idx="972">
                  <c:v>0.90806009638098784</c:v>
                </c:pt>
                <c:pt idx="973">
                  <c:v>0.90796560521591152</c:v>
                </c:pt>
                <c:pt idx="974">
                  <c:v>0.90787111405083565</c:v>
                </c:pt>
                <c:pt idx="975">
                  <c:v>0.90777662288575967</c:v>
                </c:pt>
                <c:pt idx="976">
                  <c:v>0.90768213172068357</c:v>
                </c:pt>
                <c:pt idx="977">
                  <c:v>0.90758764055560748</c:v>
                </c:pt>
                <c:pt idx="978">
                  <c:v>0.90749314939053138</c:v>
                </c:pt>
                <c:pt idx="979">
                  <c:v>0.90739865822545562</c:v>
                </c:pt>
                <c:pt idx="980">
                  <c:v>0.90730416706037931</c:v>
                </c:pt>
                <c:pt idx="981">
                  <c:v>0.90720967589530321</c:v>
                </c:pt>
                <c:pt idx="982">
                  <c:v>0.90711518473022235</c:v>
                </c:pt>
                <c:pt idx="983">
                  <c:v>0.90702069356515458</c:v>
                </c:pt>
                <c:pt idx="984">
                  <c:v>0.90692620240007848</c:v>
                </c:pt>
                <c:pt idx="985">
                  <c:v>0.90683171123499895</c:v>
                </c:pt>
                <c:pt idx="986">
                  <c:v>0.90673722006992286</c:v>
                </c:pt>
                <c:pt idx="987">
                  <c:v>0.90664272890484687</c:v>
                </c:pt>
                <c:pt idx="988">
                  <c:v>0.90654823773977367</c:v>
                </c:pt>
                <c:pt idx="989">
                  <c:v>0.90645374657469469</c:v>
                </c:pt>
                <c:pt idx="990">
                  <c:v>0.9063592554096187</c:v>
                </c:pt>
                <c:pt idx="991">
                  <c:v>0.9062647642445425</c:v>
                </c:pt>
                <c:pt idx="992">
                  <c:v>0.90617027307946663</c:v>
                </c:pt>
                <c:pt idx="993">
                  <c:v>0.90607578191439042</c:v>
                </c:pt>
                <c:pt idx="994">
                  <c:v>0.90598129074931433</c:v>
                </c:pt>
                <c:pt idx="995">
                  <c:v>0.90588679958423757</c:v>
                </c:pt>
                <c:pt idx="996">
                  <c:v>0.90579230841916225</c:v>
                </c:pt>
                <c:pt idx="997">
                  <c:v>0.90569781725409226</c:v>
                </c:pt>
                <c:pt idx="998">
                  <c:v>0.90560332608901062</c:v>
                </c:pt>
                <c:pt idx="999">
                  <c:v>0.90550883492393408</c:v>
                </c:pt>
                <c:pt idx="1000">
                  <c:v>0.9054143437588551</c:v>
                </c:pt>
                <c:pt idx="1001">
                  <c:v>0.90531985259378789</c:v>
                </c:pt>
                <c:pt idx="1002">
                  <c:v>0.9052253614287058</c:v>
                </c:pt>
                <c:pt idx="1003">
                  <c:v>0.90513087026362982</c:v>
                </c:pt>
                <c:pt idx="1004">
                  <c:v>0.9050363790985535</c:v>
                </c:pt>
                <c:pt idx="1005">
                  <c:v>0.90494188793348163</c:v>
                </c:pt>
                <c:pt idx="1006">
                  <c:v>0.90484739676840165</c:v>
                </c:pt>
                <c:pt idx="1007">
                  <c:v>0.90475290560332555</c:v>
                </c:pt>
                <c:pt idx="1008">
                  <c:v>0.90465841443825246</c:v>
                </c:pt>
                <c:pt idx="1009">
                  <c:v>0.9045639232731737</c:v>
                </c:pt>
                <c:pt idx="1010">
                  <c:v>0.90446943210810082</c:v>
                </c:pt>
                <c:pt idx="1011">
                  <c:v>0.90437494094302129</c:v>
                </c:pt>
                <c:pt idx="1012">
                  <c:v>0.9042804497779392</c:v>
                </c:pt>
                <c:pt idx="1013">
                  <c:v>0.9041859586128691</c:v>
                </c:pt>
                <c:pt idx="1014">
                  <c:v>0.904091467447796</c:v>
                </c:pt>
                <c:pt idx="1015">
                  <c:v>0.90399697628271702</c:v>
                </c:pt>
                <c:pt idx="1016">
                  <c:v>0.90390248511763704</c:v>
                </c:pt>
                <c:pt idx="1017">
                  <c:v>0.9038079939525645</c:v>
                </c:pt>
                <c:pt idx="1018">
                  <c:v>0.90371350278748852</c:v>
                </c:pt>
                <c:pt idx="1019">
                  <c:v>0.90361901162241365</c:v>
                </c:pt>
                <c:pt idx="1020">
                  <c:v>0.90352452045733656</c:v>
                </c:pt>
                <c:pt idx="1021">
                  <c:v>0.90343002929225591</c:v>
                </c:pt>
                <c:pt idx="1022">
                  <c:v>0.9033355381271847</c:v>
                </c:pt>
                <c:pt idx="1023">
                  <c:v>0.90324104696210861</c:v>
                </c:pt>
                <c:pt idx="1024">
                  <c:v>0.90314655579702907</c:v>
                </c:pt>
                <c:pt idx="1025">
                  <c:v>0.90305206463195331</c:v>
                </c:pt>
                <c:pt idx="1026">
                  <c:v>0.90295757346688288</c:v>
                </c:pt>
                <c:pt idx="1027">
                  <c:v>0.90286308230180423</c:v>
                </c:pt>
                <c:pt idx="1028">
                  <c:v>0.90276859113672758</c:v>
                </c:pt>
                <c:pt idx="1029">
                  <c:v>0.90267409997165149</c:v>
                </c:pt>
                <c:pt idx="1030">
                  <c:v>0.90257960880657595</c:v>
                </c:pt>
                <c:pt idx="1031">
                  <c:v>0.90248511764150063</c:v>
                </c:pt>
                <c:pt idx="1032">
                  <c:v>0.90239062647642465</c:v>
                </c:pt>
                <c:pt idx="1033">
                  <c:v>0.90229613531134756</c:v>
                </c:pt>
                <c:pt idx="1034">
                  <c:v>0.90220164414627169</c:v>
                </c:pt>
                <c:pt idx="1035">
                  <c:v>0.9021071529811957</c:v>
                </c:pt>
                <c:pt idx="1036">
                  <c:v>0.90201266181611606</c:v>
                </c:pt>
                <c:pt idx="1037">
                  <c:v>0.90191817065104352</c:v>
                </c:pt>
                <c:pt idx="1038">
                  <c:v>0.90182367948596742</c:v>
                </c:pt>
                <c:pt idx="1039">
                  <c:v>0.9017291883208941</c:v>
                </c:pt>
                <c:pt idx="1040">
                  <c:v>0.90163469715581834</c:v>
                </c:pt>
                <c:pt idx="1041">
                  <c:v>0.90154020599073859</c:v>
                </c:pt>
                <c:pt idx="1042">
                  <c:v>0.90144571482566316</c:v>
                </c:pt>
                <c:pt idx="1043">
                  <c:v>0.90135122366059106</c:v>
                </c:pt>
                <c:pt idx="1044">
                  <c:v>0.90125673249551164</c:v>
                </c:pt>
                <c:pt idx="1045">
                  <c:v>0.90116224133043221</c:v>
                </c:pt>
                <c:pt idx="1046">
                  <c:v>0.90106775016535856</c:v>
                </c:pt>
                <c:pt idx="1047">
                  <c:v>0.90097325900028291</c:v>
                </c:pt>
                <c:pt idx="1048">
                  <c:v>0.90087876783520648</c:v>
                </c:pt>
                <c:pt idx="1049">
                  <c:v>0.90078427667013461</c:v>
                </c:pt>
                <c:pt idx="1050">
                  <c:v>0.90068978550505452</c:v>
                </c:pt>
                <c:pt idx="1051">
                  <c:v>0.90059529433997865</c:v>
                </c:pt>
                <c:pt idx="1052">
                  <c:v>0.90050080317490255</c:v>
                </c:pt>
                <c:pt idx="1053">
                  <c:v>0.90040631200982668</c:v>
                </c:pt>
                <c:pt idx="1054">
                  <c:v>0.90031182084475037</c:v>
                </c:pt>
                <c:pt idx="1055">
                  <c:v>0.90021732967967438</c:v>
                </c:pt>
                <c:pt idx="1056">
                  <c:v>0.90012283851460062</c:v>
                </c:pt>
                <c:pt idx="1057">
                  <c:v>0.90002834734952264</c:v>
                </c:pt>
                <c:pt idx="1058">
                  <c:v>0.89993385618444877</c:v>
                </c:pt>
                <c:pt idx="1059">
                  <c:v>0.89983936501937012</c:v>
                </c:pt>
                <c:pt idx="1060">
                  <c:v>0.89974487385429736</c:v>
                </c:pt>
                <c:pt idx="1061">
                  <c:v>0.89965038268921793</c:v>
                </c:pt>
                <c:pt idx="1062">
                  <c:v>0.89955589152414184</c:v>
                </c:pt>
                <c:pt idx="1063">
                  <c:v>0.89946140035906552</c:v>
                </c:pt>
                <c:pt idx="1064">
                  <c:v>0.89936690919398676</c:v>
                </c:pt>
                <c:pt idx="1065">
                  <c:v>0.89927241802891367</c:v>
                </c:pt>
                <c:pt idx="1066">
                  <c:v>0.89917792686383768</c:v>
                </c:pt>
                <c:pt idx="1067">
                  <c:v>0.8990834356987617</c:v>
                </c:pt>
                <c:pt idx="1068">
                  <c:v>0.89898894453368561</c:v>
                </c:pt>
                <c:pt idx="1069">
                  <c:v>0.8988944533686134</c:v>
                </c:pt>
                <c:pt idx="1070">
                  <c:v>0.89879996220353808</c:v>
                </c:pt>
                <c:pt idx="1071">
                  <c:v>0.89870547103845999</c:v>
                </c:pt>
                <c:pt idx="1072">
                  <c:v>0.89861097987338123</c:v>
                </c:pt>
                <c:pt idx="1073">
                  <c:v>0.89851648870830103</c:v>
                </c:pt>
                <c:pt idx="1074">
                  <c:v>0.89842199754322905</c:v>
                </c:pt>
                <c:pt idx="1075">
                  <c:v>0.89832750637815362</c:v>
                </c:pt>
                <c:pt idx="1076">
                  <c:v>0.89823301521307763</c:v>
                </c:pt>
                <c:pt idx="1077">
                  <c:v>0.89813852404800087</c:v>
                </c:pt>
                <c:pt idx="1078">
                  <c:v>0.89804403288292478</c:v>
                </c:pt>
                <c:pt idx="1079">
                  <c:v>0.89794954171784858</c:v>
                </c:pt>
                <c:pt idx="1080">
                  <c:v>0.89785505055277604</c:v>
                </c:pt>
                <c:pt idx="1081">
                  <c:v>0.8977605593876965</c:v>
                </c:pt>
                <c:pt idx="1082">
                  <c:v>0.89766606822261719</c:v>
                </c:pt>
                <c:pt idx="1083">
                  <c:v>0.89757157705754453</c:v>
                </c:pt>
                <c:pt idx="1084">
                  <c:v>0.89747708589246322</c:v>
                </c:pt>
                <c:pt idx="1085">
                  <c:v>0.89738259472738746</c:v>
                </c:pt>
                <c:pt idx="1086">
                  <c:v>0.89728810356231559</c:v>
                </c:pt>
                <c:pt idx="1087">
                  <c:v>0.8971936123972406</c:v>
                </c:pt>
                <c:pt idx="1088">
                  <c:v>0.89709912123216418</c:v>
                </c:pt>
                <c:pt idx="1089">
                  <c:v>0.89700463006708864</c:v>
                </c:pt>
                <c:pt idx="1090">
                  <c:v>0.89691013890200932</c:v>
                </c:pt>
                <c:pt idx="1091">
                  <c:v>0.89681564773693556</c:v>
                </c:pt>
                <c:pt idx="1092">
                  <c:v>0.89672115657186313</c:v>
                </c:pt>
                <c:pt idx="1093">
                  <c:v>0.89662666540678382</c:v>
                </c:pt>
                <c:pt idx="1094">
                  <c:v>0.89653217424170428</c:v>
                </c:pt>
                <c:pt idx="1095">
                  <c:v>0.89643768307662841</c:v>
                </c:pt>
                <c:pt idx="1096">
                  <c:v>0.89634319191155265</c:v>
                </c:pt>
                <c:pt idx="1097">
                  <c:v>0.89624870074647955</c:v>
                </c:pt>
                <c:pt idx="1098">
                  <c:v>0.89615420958140368</c:v>
                </c:pt>
                <c:pt idx="1099">
                  <c:v>0.8960597184163277</c:v>
                </c:pt>
                <c:pt idx="1100">
                  <c:v>0.89596522725125138</c:v>
                </c:pt>
                <c:pt idx="1101">
                  <c:v>0.89587073608617929</c:v>
                </c:pt>
                <c:pt idx="1102">
                  <c:v>0.8957762449210992</c:v>
                </c:pt>
                <c:pt idx="1103">
                  <c:v>0.89568175375602321</c:v>
                </c:pt>
                <c:pt idx="1104">
                  <c:v>0.89558726259094656</c:v>
                </c:pt>
                <c:pt idx="1105">
                  <c:v>0.89549277142587103</c:v>
                </c:pt>
                <c:pt idx="1106">
                  <c:v>0.89539828026079493</c:v>
                </c:pt>
                <c:pt idx="1107">
                  <c:v>0.8953037890957154</c:v>
                </c:pt>
                <c:pt idx="1108">
                  <c:v>0.89520929793064286</c:v>
                </c:pt>
                <c:pt idx="1109">
                  <c:v>0.89511480676556676</c:v>
                </c:pt>
                <c:pt idx="1110">
                  <c:v>0.89502031560049355</c:v>
                </c:pt>
                <c:pt idx="1111">
                  <c:v>0.89492582443541768</c:v>
                </c:pt>
                <c:pt idx="1112">
                  <c:v>0.8948313332703387</c:v>
                </c:pt>
                <c:pt idx="1113">
                  <c:v>0.8947368421052625</c:v>
                </c:pt>
                <c:pt idx="1114">
                  <c:v>0.89464235094018663</c:v>
                </c:pt>
                <c:pt idx="1115">
                  <c:v>0.89454785977511042</c:v>
                </c:pt>
                <c:pt idx="1116">
                  <c:v>0.89445336861003166</c:v>
                </c:pt>
                <c:pt idx="1117">
                  <c:v>0.89435887744495823</c:v>
                </c:pt>
                <c:pt idx="1118">
                  <c:v>0.89426438627988214</c:v>
                </c:pt>
                <c:pt idx="1119">
                  <c:v>0.8941698951148066</c:v>
                </c:pt>
                <c:pt idx="1120">
                  <c:v>0.89407540394973062</c:v>
                </c:pt>
                <c:pt idx="1121">
                  <c:v>0.89398091278465397</c:v>
                </c:pt>
                <c:pt idx="1122">
                  <c:v>0.89388642161957865</c:v>
                </c:pt>
                <c:pt idx="1123">
                  <c:v>0.89379193045450778</c:v>
                </c:pt>
                <c:pt idx="1124">
                  <c:v>0.8936974392894288</c:v>
                </c:pt>
                <c:pt idx="1125">
                  <c:v>0.89360294812434959</c:v>
                </c:pt>
                <c:pt idx="1126">
                  <c:v>0.89350845695927361</c:v>
                </c:pt>
                <c:pt idx="1127">
                  <c:v>0.89341396579419419</c:v>
                </c:pt>
                <c:pt idx="1128">
                  <c:v>0.89331947462912165</c:v>
                </c:pt>
                <c:pt idx="1129">
                  <c:v>0.89322498346404544</c:v>
                </c:pt>
                <c:pt idx="1130">
                  <c:v>0.89313049229896935</c:v>
                </c:pt>
                <c:pt idx="1131">
                  <c:v>0.8930360011338937</c:v>
                </c:pt>
                <c:pt idx="1132">
                  <c:v>0.8929415099688176</c:v>
                </c:pt>
                <c:pt idx="1133">
                  <c:v>0.89284701880374162</c:v>
                </c:pt>
                <c:pt idx="1134">
                  <c:v>0.89275252763866508</c:v>
                </c:pt>
                <c:pt idx="1135">
                  <c:v>0.89265803647359709</c:v>
                </c:pt>
                <c:pt idx="1136">
                  <c:v>0.89256354530851256</c:v>
                </c:pt>
                <c:pt idx="1137">
                  <c:v>0.89246905414343691</c:v>
                </c:pt>
                <c:pt idx="1138">
                  <c:v>0.89237456297836049</c:v>
                </c:pt>
                <c:pt idx="1139">
                  <c:v>0.8922800718132845</c:v>
                </c:pt>
                <c:pt idx="1140">
                  <c:v>0.89218558064820852</c:v>
                </c:pt>
                <c:pt idx="1141">
                  <c:v>0.89209108948313265</c:v>
                </c:pt>
                <c:pt idx="1142">
                  <c:v>0.89199659831805655</c:v>
                </c:pt>
                <c:pt idx="1143">
                  <c:v>0.89190210715298057</c:v>
                </c:pt>
                <c:pt idx="1144">
                  <c:v>0.89180761598790448</c:v>
                </c:pt>
                <c:pt idx="1145">
                  <c:v>0.89171312482282439</c:v>
                </c:pt>
                <c:pt idx="1146">
                  <c:v>0.89161863365775262</c:v>
                </c:pt>
                <c:pt idx="1147">
                  <c:v>0.89152414249267631</c:v>
                </c:pt>
                <c:pt idx="1148">
                  <c:v>0.89142965132760021</c:v>
                </c:pt>
                <c:pt idx="1149">
                  <c:v>0.89133516016252357</c:v>
                </c:pt>
                <c:pt idx="1150">
                  <c:v>0.89124066899744758</c:v>
                </c:pt>
                <c:pt idx="1151">
                  <c:v>0.89114617783237149</c:v>
                </c:pt>
                <c:pt idx="1152">
                  <c:v>0.89105168666729595</c:v>
                </c:pt>
                <c:pt idx="1153">
                  <c:v>0.89095719550221686</c:v>
                </c:pt>
                <c:pt idx="1154">
                  <c:v>0.89086270433714076</c:v>
                </c:pt>
                <c:pt idx="1155">
                  <c:v>0.89076821317206778</c:v>
                </c:pt>
                <c:pt idx="1156">
                  <c:v>0.89067372200699169</c:v>
                </c:pt>
                <c:pt idx="1157">
                  <c:v>0.89057923084191559</c:v>
                </c:pt>
                <c:pt idx="1158">
                  <c:v>0.8904847396768395</c:v>
                </c:pt>
                <c:pt idx="1159">
                  <c:v>0.89039024851176352</c:v>
                </c:pt>
                <c:pt idx="1160">
                  <c:v>0.89029575734668764</c:v>
                </c:pt>
                <c:pt idx="1161">
                  <c:v>0.89020126618161133</c:v>
                </c:pt>
                <c:pt idx="1162">
                  <c:v>0.89010677501653457</c:v>
                </c:pt>
                <c:pt idx="1163">
                  <c:v>0.89001228385145525</c:v>
                </c:pt>
                <c:pt idx="1164">
                  <c:v>0.8899177926863836</c:v>
                </c:pt>
                <c:pt idx="1165">
                  <c:v>0.88982330152130706</c:v>
                </c:pt>
                <c:pt idx="1166">
                  <c:v>0.88972881035623164</c:v>
                </c:pt>
                <c:pt idx="1167">
                  <c:v>0.88963431919115499</c:v>
                </c:pt>
                <c:pt idx="1168">
                  <c:v>0.88953982802607889</c:v>
                </c:pt>
                <c:pt idx="1169">
                  <c:v>0.8894453368610028</c:v>
                </c:pt>
                <c:pt idx="1170">
                  <c:v>0.88935084569592648</c:v>
                </c:pt>
                <c:pt idx="1171">
                  <c:v>0.8892563545308505</c:v>
                </c:pt>
                <c:pt idx="1172">
                  <c:v>0.88916186336577463</c:v>
                </c:pt>
                <c:pt idx="1173">
                  <c:v>0.88906737220069854</c:v>
                </c:pt>
                <c:pt idx="1174">
                  <c:v>0.88897288103561978</c:v>
                </c:pt>
                <c:pt idx="1175">
                  <c:v>0.88887838987054646</c:v>
                </c:pt>
                <c:pt idx="1176">
                  <c:v>0.8887838987054707</c:v>
                </c:pt>
                <c:pt idx="1177">
                  <c:v>0.88868940754039782</c:v>
                </c:pt>
                <c:pt idx="1178">
                  <c:v>0.88859491637531862</c:v>
                </c:pt>
                <c:pt idx="1179">
                  <c:v>0.8885004252102392</c:v>
                </c:pt>
                <c:pt idx="1180">
                  <c:v>0.8884059340451661</c:v>
                </c:pt>
                <c:pt idx="1181">
                  <c:v>0.88831144288009001</c:v>
                </c:pt>
                <c:pt idx="1182">
                  <c:v>0.88821695171500981</c:v>
                </c:pt>
                <c:pt idx="1183">
                  <c:v>0.88812246054993749</c:v>
                </c:pt>
                <c:pt idx="1184">
                  <c:v>0.8880279693848615</c:v>
                </c:pt>
                <c:pt idx="1185">
                  <c:v>0.88793347821978574</c:v>
                </c:pt>
                <c:pt idx="1186">
                  <c:v>0.88783898705470954</c:v>
                </c:pt>
                <c:pt idx="1187">
                  <c:v>0.88774449588963367</c:v>
                </c:pt>
                <c:pt idx="1188">
                  <c:v>0.88765000472455768</c:v>
                </c:pt>
                <c:pt idx="1189">
                  <c:v>0.88755551355948492</c:v>
                </c:pt>
                <c:pt idx="1190">
                  <c:v>0.88746102239440561</c:v>
                </c:pt>
                <c:pt idx="1191">
                  <c:v>0.88736653122932607</c:v>
                </c:pt>
                <c:pt idx="1192">
                  <c:v>0.88727204006425031</c:v>
                </c:pt>
                <c:pt idx="1193">
                  <c:v>0.88717754889917722</c:v>
                </c:pt>
                <c:pt idx="1194">
                  <c:v>0.88708305773410112</c:v>
                </c:pt>
                <c:pt idx="1195">
                  <c:v>0.88698856656902514</c:v>
                </c:pt>
                <c:pt idx="1196">
                  <c:v>0.88689407540394904</c:v>
                </c:pt>
                <c:pt idx="1197">
                  <c:v>0.88679958423887695</c:v>
                </c:pt>
                <c:pt idx="1198">
                  <c:v>0.88670509307380141</c:v>
                </c:pt>
                <c:pt idx="1199">
                  <c:v>0.88661060190872087</c:v>
                </c:pt>
                <c:pt idx="1200">
                  <c:v>0.88651611074364001</c:v>
                </c:pt>
                <c:pt idx="1201">
                  <c:v>0.88642161957857324</c:v>
                </c:pt>
                <c:pt idx="1202">
                  <c:v>0.8863271284134927</c:v>
                </c:pt>
                <c:pt idx="1203">
                  <c:v>0.88623263724841661</c:v>
                </c:pt>
                <c:pt idx="1204">
                  <c:v>0.88613814608334052</c:v>
                </c:pt>
                <c:pt idx="1205">
                  <c:v>0.88604365491826442</c:v>
                </c:pt>
                <c:pt idx="1206">
                  <c:v>0.88594916375319099</c:v>
                </c:pt>
                <c:pt idx="1207">
                  <c:v>0.88585467258811834</c:v>
                </c:pt>
                <c:pt idx="1208">
                  <c:v>0.88576018142303559</c:v>
                </c:pt>
                <c:pt idx="1209">
                  <c:v>0.88566569025796016</c:v>
                </c:pt>
                <c:pt idx="1210">
                  <c:v>0.88557119909288406</c:v>
                </c:pt>
                <c:pt idx="1211">
                  <c:v>0.88547670792780508</c:v>
                </c:pt>
                <c:pt idx="1212">
                  <c:v>0.88538221676272932</c:v>
                </c:pt>
                <c:pt idx="1213">
                  <c:v>0.88528772559765101</c:v>
                </c:pt>
                <c:pt idx="1214">
                  <c:v>0.88519323443258302</c:v>
                </c:pt>
                <c:pt idx="1215">
                  <c:v>0.88509874326750382</c:v>
                </c:pt>
                <c:pt idx="1216">
                  <c:v>0.88500425210242772</c:v>
                </c:pt>
                <c:pt idx="1217">
                  <c:v>0.88490976093734819</c:v>
                </c:pt>
                <c:pt idx="1218">
                  <c:v>0.88481526977227265</c:v>
                </c:pt>
                <c:pt idx="1219">
                  <c:v>0.8847207786072</c:v>
                </c:pt>
                <c:pt idx="1220">
                  <c:v>0.88462628744212368</c:v>
                </c:pt>
                <c:pt idx="1221">
                  <c:v>0.88453179627704737</c:v>
                </c:pt>
                <c:pt idx="1222">
                  <c:v>0.88443730511196561</c:v>
                </c:pt>
                <c:pt idx="1223">
                  <c:v>0.88434281394689562</c:v>
                </c:pt>
                <c:pt idx="1224">
                  <c:v>0.8842483227818192</c:v>
                </c:pt>
                <c:pt idx="1225">
                  <c:v>0.8841538316167431</c:v>
                </c:pt>
                <c:pt idx="1226">
                  <c:v>0.88405934045166656</c:v>
                </c:pt>
                <c:pt idx="1227">
                  <c:v>0.88396484928659103</c:v>
                </c:pt>
                <c:pt idx="1228">
                  <c:v>0.88387035812151493</c:v>
                </c:pt>
                <c:pt idx="1229">
                  <c:v>0.88377586695643884</c:v>
                </c:pt>
                <c:pt idx="1230">
                  <c:v>0.88368137579135975</c:v>
                </c:pt>
                <c:pt idx="1231">
                  <c:v>0.88358688462628376</c:v>
                </c:pt>
                <c:pt idx="1232">
                  <c:v>0.88349239346121056</c:v>
                </c:pt>
                <c:pt idx="1233">
                  <c:v>0.88339790229613468</c:v>
                </c:pt>
                <c:pt idx="1234">
                  <c:v>0.88330341113105848</c:v>
                </c:pt>
                <c:pt idx="1235">
                  <c:v>0.8832089199659825</c:v>
                </c:pt>
                <c:pt idx="1236">
                  <c:v>0.88311442880090307</c:v>
                </c:pt>
                <c:pt idx="1237">
                  <c:v>0.88301993763583064</c:v>
                </c:pt>
                <c:pt idx="1238">
                  <c:v>0.88292544647075688</c:v>
                </c:pt>
                <c:pt idx="1239">
                  <c:v>0.88283095530567823</c:v>
                </c:pt>
                <c:pt idx="1240">
                  <c:v>0.88273646414060158</c:v>
                </c:pt>
                <c:pt idx="1241">
                  <c:v>0.88264197297552949</c:v>
                </c:pt>
                <c:pt idx="1242">
                  <c:v>0.8825474818104464</c:v>
                </c:pt>
                <c:pt idx="1243">
                  <c:v>0.88245299064537397</c:v>
                </c:pt>
                <c:pt idx="1244">
                  <c:v>0.88235849948029788</c:v>
                </c:pt>
                <c:pt idx="1245">
                  <c:v>0.88226400831522156</c:v>
                </c:pt>
                <c:pt idx="1246">
                  <c:v>0.88216951715014569</c:v>
                </c:pt>
                <c:pt idx="1247">
                  <c:v>0.88207502598506959</c:v>
                </c:pt>
                <c:pt idx="1248">
                  <c:v>0.8819805348199935</c:v>
                </c:pt>
                <c:pt idx="1249">
                  <c:v>0.88188604365491752</c:v>
                </c:pt>
                <c:pt idx="1250">
                  <c:v>0.88179155248984609</c:v>
                </c:pt>
                <c:pt idx="1251">
                  <c:v>0.88169706132476544</c:v>
                </c:pt>
                <c:pt idx="1252">
                  <c:v>0.88160257015968935</c:v>
                </c:pt>
                <c:pt idx="1253">
                  <c:v>0.88150807899461259</c:v>
                </c:pt>
                <c:pt idx="1254">
                  <c:v>0.88141358782953316</c:v>
                </c:pt>
                <c:pt idx="1255">
                  <c:v>0.88131909666446162</c:v>
                </c:pt>
                <c:pt idx="1256">
                  <c:v>0.88122460549938564</c:v>
                </c:pt>
                <c:pt idx="1257">
                  <c:v>0.88113011433430899</c:v>
                </c:pt>
                <c:pt idx="1258">
                  <c:v>0.8810356231692329</c:v>
                </c:pt>
                <c:pt idx="1259">
                  <c:v>0.88094113200416024</c:v>
                </c:pt>
                <c:pt idx="1260">
                  <c:v>0.88084664083908082</c:v>
                </c:pt>
                <c:pt idx="1261">
                  <c:v>0.8807521496740045</c:v>
                </c:pt>
                <c:pt idx="1262">
                  <c:v>0.88065765850892863</c:v>
                </c:pt>
                <c:pt idx="1263">
                  <c:v>0.88056316734384965</c:v>
                </c:pt>
                <c:pt idx="1264">
                  <c:v>0.88046867617877922</c:v>
                </c:pt>
                <c:pt idx="1265">
                  <c:v>0.88037418501370046</c:v>
                </c:pt>
                <c:pt idx="1266">
                  <c:v>0.8802796938486247</c:v>
                </c:pt>
                <c:pt idx="1267">
                  <c:v>0.88018520268355183</c:v>
                </c:pt>
                <c:pt idx="1268">
                  <c:v>0.88009071151847629</c:v>
                </c:pt>
                <c:pt idx="1269">
                  <c:v>0.87999622035340086</c:v>
                </c:pt>
                <c:pt idx="1270">
                  <c:v>0.87990172918832277</c:v>
                </c:pt>
                <c:pt idx="1271">
                  <c:v>0.87980723802324712</c:v>
                </c:pt>
                <c:pt idx="1272">
                  <c:v>0.87971274685816803</c:v>
                </c:pt>
                <c:pt idx="1273">
                  <c:v>0.87961825569309793</c:v>
                </c:pt>
                <c:pt idx="1274">
                  <c:v>0.87952376452801584</c:v>
                </c:pt>
                <c:pt idx="1275">
                  <c:v>0.87942927336294063</c:v>
                </c:pt>
                <c:pt idx="1276">
                  <c:v>0.87933478219786376</c:v>
                </c:pt>
                <c:pt idx="1277">
                  <c:v>0.87924029103279056</c:v>
                </c:pt>
                <c:pt idx="1278">
                  <c:v>0.87914579986771169</c:v>
                </c:pt>
                <c:pt idx="1279">
                  <c:v>0.87905130870263559</c:v>
                </c:pt>
                <c:pt idx="1280">
                  <c:v>0.87895681753756294</c:v>
                </c:pt>
                <c:pt idx="1281">
                  <c:v>0.87886232637248363</c:v>
                </c:pt>
                <c:pt idx="1282">
                  <c:v>0.87876783520740764</c:v>
                </c:pt>
                <c:pt idx="1283">
                  <c:v>0.87867334404233133</c:v>
                </c:pt>
                <c:pt idx="1284">
                  <c:v>0.87857885287725523</c:v>
                </c:pt>
                <c:pt idx="1285">
                  <c:v>0.87848436171217859</c:v>
                </c:pt>
                <c:pt idx="1286">
                  <c:v>0.8783898705471066</c:v>
                </c:pt>
                <c:pt idx="1287">
                  <c:v>0.87829537938202762</c:v>
                </c:pt>
                <c:pt idx="1288">
                  <c:v>0.87820088821695097</c:v>
                </c:pt>
                <c:pt idx="1289">
                  <c:v>0.87810639705187565</c:v>
                </c:pt>
                <c:pt idx="1290">
                  <c:v>0.87801190588679878</c:v>
                </c:pt>
                <c:pt idx="1291">
                  <c:v>0.8779174147217228</c:v>
                </c:pt>
                <c:pt idx="1292">
                  <c:v>0.87782292355664671</c:v>
                </c:pt>
                <c:pt idx="1293">
                  <c:v>0.87772843239157972</c:v>
                </c:pt>
                <c:pt idx="1294">
                  <c:v>0.87763394122649463</c:v>
                </c:pt>
                <c:pt idx="1295">
                  <c:v>0.87753945006141865</c:v>
                </c:pt>
                <c:pt idx="1296">
                  <c:v>0.87744495889634244</c:v>
                </c:pt>
                <c:pt idx="1297">
                  <c:v>0.87735046773126557</c:v>
                </c:pt>
                <c:pt idx="1298">
                  <c:v>0.87725597656619625</c:v>
                </c:pt>
                <c:pt idx="1299">
                  <c:v>0.8771614854011146</c:v>
                </c:pt>
                <c:pt idx="1300">
                  <c:v>0.87706699423603818</c:v>
                </c:pt>
                <c:pt idx="1301">
                  <c:v>0.87697250307096208</c:v>
                </c:pt>
                <c:pt idx="1302">
                  <c:v>0.87687801190589099</c:v>
                </c:pt>
                <c:pt idx="1303">
                  <c:v>0.87678352074081001</c:v>
                </c:pt>
                <c:pt idx="1304">
                  <c:v>0.87668902957573724</c:v>
                </c:pt>
                <c:pt idx="1305">
                  <c:v>0.87659453841065782</c:v>
                </c:pt>
                <c:pt idx="1306">
                  <c:v>0.87650004724558572</c:v>
                </c:pt>
                <c:pt idx="1307">
                  <c:v>0.87640555608050974</c:v>
                </c:pt>
                <c:pt idx="1308">
                  <c:v>0.87631106491542954</c:v>
                </c:pt>
                <c:pt idx="1309">
                  <c:v>0.87621657375035356</c:v>
                </c:pt>
                <c:pt idx="1310">
                  <c:v>0.87612208258528046</c:v>
                </c:pt>
                <c:pt idx="1311">
                  <c:v>0.8760275914202017</c:v>
                </c:pt>
                <c:pt idx="1312">
                  <c:v>0.87593310025512561</c:v>
                </c:pt>
                <c:pt idx="1313">
                  <c:v>0.87583860909004962</c:v>
                </c:pt>
                <c:pt idx="1314">
                  <c:v>0.87574411792497786</c:v>
                </c:pt>
                <c:pt idx="1315">
                  <c:v>0.87564962675990354</c:v>
                </c:pt>
                <c:pt idx="1316">
                  <c:v>0.87555513559482412</c:v>
                </c:pt>
                <c:pt idx="1317">
                  <c:v>0.87546064442974503</c:v>
                </c:pt>
                <c:pt idx="1318">
                  <c:v>0.87536615326466849</c:v>
                </c:pt>
                <c:pt idx="1319">
                  <c:v>0.87527166209959983</c:v>
                </c:pt>
                <c:pt idx="1320">
                  <c:v>0.87517717093451763</c:v>
                </c:pt>
                <c:pt idx="1321">
                  <c:v>0.87508267976944076</c:v>
                </c:pt>
                <c:pt idx="1322">
                  <c:v>0.87498818860436467</c:v>
                </c:pt>
                <c:pt idx="1323">
                  <c:v>0.87489369743929457</c:v>
                </c:pt>
                <c:pt idx="1324">
                  <c:v>0.8747992062742187</c:v>
                </c:pt>
                <c:pt idx="1325">
                  <c:v>0.87470471510913994</c:v>
                </c:pt>
                <c:pt idx="1326">
                  <c:v>0.87461022394406063</c:v>
                </c:pt>
                <c:pt idx="1327">
                  <c:v>0.87451573277898464</c:v>
                </c:pt>
                <c:pt idx="1328">
                  <c:v>0.87442124161391099</c:v>
                </c:pt>
                <c:pt idx="1329">
                  <c:v>0.87432675044883523</c:v>
                </c:pt>
                <c:pt idx="1330">
                  <c:v>0.87423225928375614</c:v>
                </c:pt>
                <c:pt idx="1331">
                  <c:v>0.8741377681186806</c:v>
                </c:pt>
                <c:pt idx="1332">
                  <c:v>0.87404327695360806</c:v>
                </c:pt>
                <c:pt idx="1333">
                  <c:v>0.87394878578852864</c:v>
                </c:pt>
                <c:pt idx="1334">
                  <c:v>0.87385429462345676</c:v>
                </c:pt>
                <c:pt idx="1335">
                  <c:v>0.873759803458384</c:v>
                </c:pt>
                <c:pt idx="1336">
                  <c:v>0.8736653122933058</c:v>
                </c:pt>
                <c:pt idx="1337">
                  <c:v>0.87357082112822371</c:v>
                </c:pt>
                <c:pt idx="1338">
                  <c:v>0.8734763299631475</c:v>
                </c:pt>
                <c:pt idx="1339">
                  <c:v>0.87338183879807563</c:v>
                </c:pt>
                <c:pt idx="1340">
                  <c:v>0.87328734763299554</c:v>
                </c:pt>
                <c:pt idx="1341">
                  <c:v>0.87319285646792211</c:v>
                </c:pt>
                <c:pt idx="1342">
                  <c:v>0.87309836530284368</c:v>
                </c:pt>
                <c:pt idx="1343">
                  <c:v>0.8730038741377677</c:v>
                </c:pt>
                <c:pt idx="1344">
                  <c:v>0.87290938297269161</c:v>
                </c:pt>
                <c:pt idx="1345">
                  <c:v>0.87281489180761518</c:v>
                </c:pt>
                <c:pt idx="1346">
                  <c:v>0.87272040064254386</c:v>
                </c:pt>
                <c:pt idx="1347">
                  <c:v>0.87262590947746577</c:v>
                </c:pt>
                <c:pt idx="1348">
                  <c:v>0.87253141831239001</c:v>
                </c:pt>
                <c:pt idx="1349">
                  <c:v>0.87243692714731058</c:v>
                </c:pt>
                <c:pt idx="1350">
                  <c:v>0.87234243598223449</c:v>
                </c:pt>
                <c:pt idx="1351">
                  <c:v>0.8722479448171585</c:v>
                </c:pt>
                <c:pt idx="1352">
                  <c:v>0.87215345365208685</c:v>
                </c:pt>
                <c:pt idx="1353">
                  <c:v>0.87205896248700665</c:v>
                </c:pt>
                <c:pt idx="1354">
                  <c:v>0.87196447132193067</c:v>
                </c:pt>
                <c:pt idx="1355">
                  <c:v>0.87186998015685468</c:v>
                </c:pt>
                <c:pt idx="1356">
                  <c:v>0.87177548899178192</c:v>
                </c:pt>
                <c:pt idx="1357">
                  <c:v>0.87168099782670261</c:v>
                </c:pt>
                <c:pt idx="1358">
                  <c:v>0.8715865066616264</c:v>
                </c:pt>
                <c:pt idx="1359">
                  <c:v>0.87149201549655064</c:v>
                </c:pt>
                <c:pt idx="1360">
                  <c:v>0.87139752433147688</c:v>
                </c:pt>
                <c:pt idx="1361">
                  <c:v>0.87130303316640112</c:v>
                </c:pt>
                <c:pt idx="1362">
                  <c:v>0.87120854200132203</c:v>
                </c:pt>
                <c:pt idx="1363">
                  <c:v>0.87111405083624549</c:v>
                </c:pt>
                <c:pt idx="1364">
                  <c:v>0.87101955967116995</c:v>
                </c:pt>
                <c:pt idx="1365">
                  <c:v>0.87092506850609863</c:v>
                </c:pt>
                <c:pt idx="1366">
                  <c:v>0.87083057734101865</c:v>
                </c:pt>
                <c:pt idx="1367">
                  <c:v>0.87073608617594178</c:v>
                </c:pt>
                <c:pt idx="1368">
                  <c:v>0.87064159501086869</c:v>
                </c:pt>
                <c:pt idx="1369">
                  <c:v>0.8705471038457897</c:v>
                </c:pt>
                <c:pt idx="1370">
                  <c:v>0.87045261268071705</c:v>
                </c:pt>
                <c:pt idx="1371">
                  <c:v>0.87035812151563752</c:v>
                </c:pt>
                <c:pt idx="1372">
                  <c:v>0.87026363035056165</c:v>
                </c:pt>
                <c:pt idx="1373">
                  <c:v>0.87016913918548799</c:v>
                </c:pt>
                <c:pt idx="1374">
                  <c:v>0.87007464802041234</c:v>
                </c:pt>
                <c:pt idx="1375">
                  <c:v>0.86998015685533325</c:v>
                </c:pt>
                <c:pt idx="1376">
                  <c:v>0.8698856656902576</c:v>
                </c:pt>
                <c:pt idx="1377">
                  <c:v>0.86979117452518795</c:v>
                </c:pt>
                <c:pt idx="1378">
                  <c:v>0.86969668336010975</c:v>
                </c:pt>
                <c:pt idx="1379">
                  <c:v>0.86960219219503065</c:v>
                </c:pt>
                <c:pt idx="1380">
                  <c:v>0.86950770102995256</c:v>
                </c:pt>
                <c:pt idx="1381">
                  <c:v>0.8694132098648768</c:v>
                </c:pt>
                <c:pt idx="1382">
                  <c:v>0.86931871869980415</c:v>
                </c:pt>
                <c:pt idx="1383">
                  <c:v>0.86922422753472872</c:v>
                </c:pt>
                <c:pt idx="1384">
                  <c:v>0.86912973636965263</c:v>
                </c:pt>
                <c:pt idx="1385">
                  <c:v>0.86903524520457742</c:v>
                </c:pt>
                <c:pt idx="1386">
                  <c:v>0.86894075403950177</c:v>
                </c:pt>
                <c:pt idx="1387">
                  <c:v>0.86884626287442346</c:v>
                </c:pt>
                <c:pt idx="1388">
                  <c:v>0.8687517717093447</c:v>
                </c:pt>
                <c:pt idx="1389">
                  <c:v>0.86865728054426861</c:v>
                </c:pt>
                <c:pt idx="1390">
                  <c:v>0.86856278937919229</c:v>
                </c:pt>
                <c:pt idx="1391">
                  <c:v>0.86846829821411664</c:v>
                </c:pt>
                <c:pt idx="1392">
                  <c:v>0.86837380704904277</c:v>
                </c:pt>
                <c:pt idx="1393">
                  <c:v>0.86827931588396401</c:v>
                </c:pt>
                <c:pt idx="1394">
                  <c:v>0.86818482471889125</c:v>
                </c:pt>
                <c:pt idx="1395">
                  <c:v>0.86809033355381793</c:v>
                </c:pt>
                <c:pt idx="1396">
                  <c:v>0.86799584238874272</c:v>
                </c:pt>
                <c:pt idx="1397">
                  <c:v>0.86790135122365974</c:v>
                </c:pt>
                <c:pt idx="1398">
                  <c:v>0.86780686005858865</c:v>
                </c:pt>
                <c:pt idx="1399">
                  <c:v>0.86771236889350767</c:v>
                </c:pt>
                <c:pt idx="1400">
                  <c:v>0.86761787772843468</c:v>
                </c:pt>
                <c:pt idx="1401">
                  <c:v>0.8675233865633557</c:v>
                </c:pt>
                <c:pt idx="1402">
                  <c:v>0.86742889539828283</c:v>
                </c:pt>
                <c:pt idx="1403">
                  <c:v>0.86733440423320363</c:v>
                </c:pt>
                <c:pt idx="1404">
                  <c:v>0.86723991306813208</c:v>
                </c:pt>
                <c:pt idx="1405">
                  <c:v>0.86714542190305388</c:v>
                </c:pt>
                <c:pt idx="1406">
                  <c:v>0.86705093073797523</c:v>
                </c:pt>
                <c:pt idx="1407">
                  <c:v>0.86695643957290003</c:v>
                </c:pt>
                <c:pt idx="1408">
                  <c:v>0.86686194840782305</c:v>
                </c:pt>
                <c:pt idx="1409">
                  <c:v>0.86676745724274695</c:v>
                </c:pt>
                <c:pt idx="1410">
                  <c:v>0.86667296607767164</c:v>
                </c:pt>
                <c:pt idx="1411">
                  <c:v>0.86657847491259565</c:v>
                </c:pt>
                <c:pt idx="1412">
                  <c:v>0.86648398374751856</c:v>
                </c:pt>
                <c:pt idx="1413">
                  <c:v>0.86638949258244569</c:v>
                </c:pt>
                <c:pt idx="1414">
                  <c:v>0.86629500141736671</c:v>
                </c:pt>
                <c:pt idx="1415">
                  <c:v>0.86620051025229061</c:v>
                </c:pt>
                <c:pt idx="1416">
                  <c:v>0.86610601908721452</c:v>
                </c:pt>
                <c:pt idx="1417">
                  <c:v>0.86601152792213842</c:v>
                </c:pt>
                <c:pt idx="1418">
                  <c:v>0.86591703675706233</c:v>
                </c:pt>
                <c:pt idx="1419">
                  <c:v>0.86582254559198635</c:v>
                </c:pt>
                <c:pt idx="1420">
                  <c:v>0.86572805442691381</c:v>
                </c:pt>
                <c:pt idx="1421">
                  <c:v>0.8656335632618346</c:v>
                </c:pt>
                <c:pt idx="1422">
                  <c:v>0.86553907209675862</c:v>
                </c:pt>
                <c:pt idx="1423">
                  <c:v>0.86544458093168208</c:v>
                </c:pt>
                <c:pt idx="1424">
                  <c:v>0.86535008976660333</c:v>
                </c:pt>
                <c:pt idx="1425">
                  <c:v>0.86525559860153289</c:v>
                </c:pt>
                <c:pt idx="1426">
                  <c:v>0.8651611074364538</c:v>
                </c:pt>
                <c:pt idx="1427">
                  <c:v>0.86506661627138115</c:v>
                </c:pt>
                <c:pt idx="1428">
                  <c:v>0.8649721251063015</c:v>
                </c:pt>
                <c:pt idx="1429">
                  <c:v>0.86487763394122563</c:v>
                </c:pt>
                <c:pt idx="1430">
                  <c:v>0.86478314277614954</c:v>
                </c:pt>
                <c:pt idx="1431">
                  <c:v>0.864688651611079</c:v>
                </c:pt>
                <c:pt idx="1432">
                  <c:v>0.86459416044599768</c:v>
                </c:pt>
                <c:pt idx="1433">
                  <c:v>0.8644996692809217</c:v>
                </c:pt>
                <c:pt idx="1434">
                  <c:v>0.86440517811584561</c:v>
                </c:pt>
                <c:pt idx="1435">
                  <c:v>0.86431068695076929</c:v>
                </c:pt>
                <c:pt idx="1436">
                  <c:v>0.8642161957856902</c:v>
                </c:pt>
                <c:pt idx="1437">
                  <c:v>0.86412170462061977</c:v>
                </c:pt>
                <c:pt idx="1438">
                  <c:v>0.86402721345554712</c:v>
                </c:pt>
                <c:pt idx="1439">
                  <c:v>0.86393272229046503</c:v>
                </c:pt>
                <c:pt idx="1440">
                  <c:v>0.86383823112539226</c:v>
                </c:pt>
                <c:pt idx="1441">
                  <c:v>0.86374373996031284</c:v>
                </c:pt>
                <c:pt idx="1442">
                  <c:v>0.86364924879523675</c:v>
                </c:pt>
                <c:pt idx="1443">
                  <c:v>0.86355475763016165</c:v>
                </c:pt>
                <c:pt idx="1444">
                  <c:v>0.86346026646508756</c:v>
                </c:pt>
                <c:pt idx="1445">
                  <c:v>0.86336577530000869</c:v>
                </c:pt>
                <c:pt idx="1446">
                  <c:v>0.8632712841349327</c:v>
                </c:pt>
                <c:pt idx="1447">
                  <c:v>0.86317679296985661</c:v>
                </c:pt>
                <c:pt idx="1448">
                  <c:v>0.86308230180478041</c:v>
                </c:pt>
                <c:pt idx="1449">
                  <c:v>0.86298781063970909</c:v>
                </c:pt>
                <c:pt idx="1450">
                  <c:v>0.86289331947463088</c:v>
                </c:pt>
                <c:pt idx="1451">
                  <c:v>0.86279882830955812</c:v>
                </c:pt>
                <c:pt idx="1452">
                  <c:v>0.86270433714448214</c:v>
                </c:pt>
                <c:pt idx="1453">
                  <c:v>0.8626098459794036</c:v>
                </c:pt>
                <c:pt idx="1454">
                  <c:v>0.86251535481432406</c:v>
                </c:pt>
                <c:pt idx="1455">
                  <c:v>0.86242086364924864</c:v>
                </c:pt>
                <c:pt idx="1456">
                  <c:v>0.86232637248417676</c:v>
                </c:pt>
                <c:pt idx="1457">
                  <c:v>0.86223188131909878</c:v>
                </c:pt>
                <c:pt idx="1458">
                  <c:v>0.86213739015401969</c:v>
                </c:pt>
                <c:pt idx="1459">
                  <c:v>0.86204289898894371</c:v>
                </c:pt>
                <c:pt idx="1460">
                  <c:v>0.86194840782387228</c:v>
                </c:pt>
                <c:pt idx="1461">
                  <c:v>0.8618539166587984</c:v>
                </c:pt>
                <c:pt idx="1462">
                  <c:v>0.86175942549372042</c:v>
                </c:pt>
                <c:pt idx="1463">
                  <c:v>0.86166493432864211</c:v>
                </c:pt>
                <c:pt idx="1464">
                  <c:v>0.86157044316356635</c:v>
                </c:pt>
                <c:pt idx="1465">
                  <c:v>0.86147595199849081</c:v>
                </c:pt>
                <c:pt idx="1466">
                  <c:v>0.86138146083341161</c:v>
                </c:pt>
                <c:pt idx="1467">
                  <c:v>0.86128696966833518</c:v>
                </c:pt>
                <c:pt idx="1468">
                  <c:v>0.86119247850325964</c:v>
                </c:pt>
                <c:pt idx="1469">
                  <c:v>0.86109798733818821</c:v>
                </c:pt>
                <c:pt idx="1470">
                  <c:v>0.86100349617311289</c:v>
                </c:pt>
                <c:pt idx="1471">
                  <c:v>0.86090900500803424</c:v>
                </c:pt>
                <c:pt idx="1472">
                  <c:v>0.86081451384295449</c:v>
                </c:pt>
                <c:pt idx="1473">
                  <c:v>0.8607200226778855</c:v>
                </c:pt>
                <c:pt idx="1474">
                  <c:v>0.86062553151280663</c:v>
                </c:pt>
                <c:pt idx="1475">
                  <c:v>0.86053104034772654</c:v>
                </c:pt>
                <c:pt idx="1476">
                  <c:v>0.86043654918264578</c:v>
                </c:pt>
                <c:pt idx="1477">
                  <c:v>0.86034205801757746</c:v>
                </c:pt>
                <c:pt idx="1478">
                  <c:v>0.8602475668524987</c:v>
                </c:pt>
                <c:pt idx="1479">
                  <c:v>0.86015307568742261</c:v>
                </c:pt>
                <c:pt idx="1480">
                  <c:v>0.86005858452234629</c:v>
                </c:pt>
                <c:pt idx="1481">
                  <c:v>0.85996409335727064</c:v>
                </c:pt>
                <c:pt idx="1482">
                  <c:v>0.85986960219219943</c:v>
                </c:pt>
                <c:pt idx="1483">
                  <c:v>0.85977511102712112</c:v>
                </c:pt>
                <c:pt idx="1484">
                  <c:v>0.85968061986204203</c:v>
                </c:pt>
                <c:pt idx="1485">
                  <c:v>0.85958612869696205</c:v>
                </c:pt>
                <c:pt idx="1486">
                  <c:v>0.85949163753189683</c:v>
                </c:pt>
                <c:pt idx="1487">
                  <c:v>0.85939714636681463</c:v>
                </c:pt>
                <c:pt idx="1488">
                  <c:v>0.85930265520173776</c:v>
                </c:pt>
                <c:pt idx="1489">
                  <c:v>0.85920816403666156</c:v>
                </c:pt>
                <c:pt idx="1490">
                  <c:v>0.85911367287158868</c:v>
                </c:pt>
                <c:pt idx="1491">
                  <c:v>0.85901918170650959</c:v>
                </c:pt>
                <c:pt idx="1492">
                  <c:v>0.85892469054143694</c:v>
                </c:pt>
                <c:pt idx="1493">
                  <c:v>0.85883019937635741</c:v>
                </c:pt>
                <c:pt idx="1494">
                  <c:v>0.85873570821128165</c:v>
                </c:pt>
                <c:pt idx="1495">
                  <c:v>0.85864121704621066</c:v>
                </c:pt>
                <c:pt idx="1496">
                  <c:v>0.85854672588112857</c:v>
                </c:pt>
                <c:pt idx="1497">
                  <c:v>0.85845223471605259</c:v>
                </c:pt>
                <c:pt idx="1498">
                  <c:v>0.85835774355097705</c:v>
                </c:pt>
                <c:pt idx="1499">
                  <c:v>0.85826325238590162</c:v>
                </c:pt>
                <c:pt idx="1500">
                  <c:v>0.85816876122082497</c:v>
                </c:pt>
                <c:pt idx="1501">
                  <c:v>0.85807427005574965</c:v>
                </c:pt>
                <c:pt idx="1502">
                  <c:v>0.85797977889067589</c:v>
                </c:pt>
                <c:pt idx="1503">
                  <c:v>0.85788528772560002</c:v>
                </c:pt>
                <c:pt idx="1504">
                  <c:v>0.8577907965605267</c:v>
                </c:pt>
                <c:pt idx="1505">
                  <c:v>0.85769630539544461</c:v>
                </c:pt>
                <c:pt idx="1506">
                  <c:v>0.85760181423037429</c:v>
                </c:pt>
                <c:pt idx="1507">
                  <c:v>0.85750732306529254</c:v>
                </c:pt>
                <c:pt idx="1508">
                  <c:v>0.85741283190021556</c:v>
                </c:pt>
                <c:pt idx="1509">
                  <c:v>0.85731834073513957</c:v>
                </c:pt>
                <c:pt idx="1510">
                  <c:v>0.8572238495700647</c:v>
                </c:pt>
                <c:pt idx="1511">
                  <c:v>0.85712935840499183</c:v>
                </c:pt>
                <c:pt idx="1512">
                  <c:v>0.85703486723991262</c:v>
                </c:pt>
                <c:pt idx="1513">
                  <c:v>0.85694037607484086</c:v>
                </c:pt>
                <c:pt idx="1514">
                  <c:v>0.85684588490976266</c:v>
                </c:pt>
                <c:pt idx="1515">
                  <c:v>0.85675139374468701</c:v>
                </c:pt>
                <c:pt idx="1516">
                  <c:v>0.85665690257961125</c:v>
                </c:pt>
                <c:pt idx="1517">
                  <c:v>0.85656241141453182</c:v>
                </c:pt>
                <c:pt idx="1518">
                  <c:v>0.85646792024945551</c:v>
                </c:pt>
                <c:pt idx="1519">
                  <c:v>0.85637342908437974</c:v>
                </c:pt>
                <c:pt idx="1520">
                  <c:v>0.85627893791930365</c:v>
                </c:pt>
                <c:pt idx="1521">
                  <c:v>0.85618444675422767</c:v>
                </c:pt>
                <c:pt idx="1522">
                  <c:v>0.85608995558915446</c:v>
                </c:pt>
                <c:pt idx="1523">
                  <c:v>0.8559954644240817</c:v>
                </c:pt>
                <c:pt idx="1524">
                  <c:v>0.85590097325900283</c:v>
                </c:pt>
                <c:pt idx="1525">
                  <c:v>0.85580648209392363</c:v>
                </c:pt>
                <c:pt idx="1526">
                  <c:v>0.85571199092884764</c:v>
                </c:pt>
                <c:pt idx="1527">
                  <c:v>0.85561749976377388</c:v>
                </c:pt>
                <c:pt idx="1528">
                  <c:v>0.85552300859869812</c:v>
                </c:pt>
                <c:pt idx="1529">
                  <c:v>0.85542851743362236</c:v>
                </c:pt>
                <c:pt idx="1530">
                  <c:v>0.85533402626854627</c:v>
                </c:pt>
                <c:pt idx="1531">
                  <c:v>0.85523953510346695</c:v>
                </c:pt>
                <c:pt idx="1532">
                  <c:v>0.85514504393839574</c:v>
                </c:pt>
                <c:pt idx="1533">
                  <c:v>0.85505055277331565</c:v>
                </c:pt>
                <c:pt idx="1534">
                  <c:v>0.85495606160823878</c:v>
                </c:pt>
                <c:pt idx="1535">
                  <c:v>0.85486157044316569</c:v>
                </c:pt>
                <c:pt idx="1536">
                  <c:v>0.85476707927809004</c:v>
                </c:pt>
                <c:pt idx="1537">
                  <c:v>0.85467258811301061</c:v>
                </c:pt>
                <c:pt idx="1538">
                  <c:v>0.85457809694793441</c:v>
                </c:pt>
                <c:pt idx="1539">
                  <c:v>0.85448360578285543</c:v>
                </c:pt>
                <c:pt idx="1540">
                  <c:v>0.85438911461778499</c:v>
                </c:pt>
                <c:pt idx="1541">
                  <c:v>0.85429462345270923</c:v>
                </c:pt>
                <c:pt idx="1542">
                  <c:v>0.85420013228763025</c:v>
                </c:pt>
                <c:pt idx="1543">
                  <c:v>0.8541056411225546</c:v>
                </c:pt>
                <c:pt idx="1544">
                  <c:v>0.85401114995747807</c:v>
                </c:pt>
                <c:pt idx="1545">
                  <c:v>0.85391665879240197</c:v>
                </c:pt>
                <c:pt idx="1546">
                  <c:v>0.85382216762732588</c:v>
                </c:pt>
                <c:pt idx="1547">
                  <c:v>0.85372767646225289</c:v>
                </c:pt>
                <c:pt idx="1548">
                  <c:v>0.8536331852971738</c:v>
                </c:pt>
                <c:pt idx="1549">
                  <c:v>0.85353869413209771</c:v>
                </c:pt>
                <c:pt idx="1550">
                  <c:v>0.85344420296702173</c:v>
                </c:pt>
                <c:pt idx="1551">
                  <c:v>0.85334971180194552</c:v>
                </c:pt>
                <c:pt idx="1552">
                  <c:v>0.85325522063686965</c:v>
                </c:pt>
                <c:pt idx="1553">
                  <c:v>0.85316072947179344</c:v>
                </c:pt>
                <c:pt idx="1554">
                  <c:v>0.85306623830671735</c:v>
                </c:pt>
                <c:pt idx="1555">
                  <c:v>0.8529717471416417</c:v>
                </c:pt>
                <c:pt idx="1556">
                  <c:v>0.85287725597656561</c:v>
                </c:pt>
                <c:pt idx="1557">
                  <c:v>0.85278276481148918</c:v>
                </c:pt>
                <c:pt idx="1558">
                  <c:v>0.85268827364641786</c:v>
                </c:pt>
                <c:pt idx="1559">
                  <c:v>0.8525937824813371</c:v>
                </c:pt>
                <c:pt idx="1560">
                  <c:v>0.85249929131626101</c:v>
                </c:pt>
                <c:pt idx="1561">
                  <c:v>0.85240480015118825</c:v>
                </c:pt>
                <c:pt idx="1562">
                  <c:v>0.85231030898610849</c:v>
                </c:pt>
                <c:pt idx="1563">
                  <c:v>0.85221581782103284</c:v>
                </c:pt>
                <c:pt idx="1564">
                  <c:v>0.85212132665595675</c:v>
                </c:pt>
                <c:pt idx="1565">
                  <c:v>0.85202683549088543</c:v>
                </c:pt>
                <c:pt idx="1566">
                  <c:v>0.85193234432580467</c:v>
                </c:pt>
                <c:pt idx="1567">
                  <c:v>0.85183785316073168</c:v>
                </c:pt>
                <c:pt idx="1568">
                  <c:v>0.85174336199565248</c:v>
                </c:pt>
                <c:pt idx="1569">
                  <c:v>0.8516488708305826</c:v>
                </c:pt>
                <c:pt idx="1570">
                  <c:v>0.85155437966550063</c:v>
                </c:pt>
                <c:pt idx="1571">
                  <c:v>0.85145988850042464</c:v>
                </c:pt>
                <c:pt idx="1572">
                  <c:v>0.85136539733534822</c:v>
                </c:pt>
                <c:pt idx="1573">
                  <c:v>0.85127090617027512</c:v>
                </c:pt>
                <c:pt idx="1574">
                  <c:v>0.85117641500519958</c:v>
                </c:pt>
                <c:pt idx="1575">
                  <c:v>0.85108192384012005</c:v>
                </c:pt>
                <c:pt idx="1576">
                  <c:v>0.85098743267504795</c:v>
                </c:pt>
                <c:pt idx="1577">
                  <c:v>0.85089294150996786</c:v>
                </c:pt>
                <c:pt idx="1578">
                  <c:v>0.85079845034489976</c:v>
                </c:pt>
                <c:pt idx="1579">
                  <c:v>0.85070395917981878</c:v>
                </c:pt>
                <c:pt idx="1580">
                  <c:v>0.8506094680147428</c:v>
                </c:pt>
                <c:pt idx="1581">
                  <c:v>0.85051497684966348</c:v>
                </c:pt>
                <c:pt idx="1582">
                  <c:v>0.85042048568459139</c:v>
                </c:pt>
                <c:pt idx="1583">
                  <c:v>0.85032599451951563</c:v>
                </c:pt>
                <c:pt idx="1584">
                  <c:v>0.85023150335443565</c:v>
                </c:pt>
                <c:pt idx="1585">
                  <c:v>0.850137012189362</c:v>
                </c:pt>
                <c:pt idx="1586">
                  <c:v>0.85004252102428324</c:v>
                </c:pt>
                <c:pt idx="1587">
                  <c:v>0.84994802985920725</c:v>
                </c:pt>
                <c:pt idx="1588">
                  <c:v>0.84985353869413471</c:v>
                </c:pt>
                <c:pt idx="1589">
                  <c:v>0.84975904752905906</c:v>
                </c:pt>
                <c:pt idx="1590">
                  <c:v>0.84966455636398386</c:v>
                </c:pt>
                <c:pt idx="1591">
                  <c:v>0.84957006519890299</c:v>
                </c:pt>
                <c:pt idx="1592">
                  <c:v>0.84947557403382989</c:v>
                </c:pt>
                <c:pt idx="1593">
                  <c:v>0.8493810828687508</c:v>
                </c:pt>
                <c:pt idx="1594">
                  <c:v>0.84928659170367449</c:v>
                </c:pt>
                <c:pt idx="1595">
                  <c:v>0.84919210053860061</c:v>
                </c:pt>
                <c:pt idx="1596">
                  <c:v>0.84909760937352663</c:v>
                </c:pt>
                <c:pt idx="1597">
                  <c:v>0.84900311820844665</c:v>
                </c:pt>
                <c:pt idx="1598">
                  <c:v>0.84890862704337611</c:v>
                </c:pt>
                <c:pt idx="1599">
                  <c:v>0.84881413587829468</c:v>
                </c:pt>
                <c:pt idx="1600">
                  <c:v>0.8487196447132187</c:v>
                </c:pt>
                <c:pt idx="1601">
                  <c:v>0.84862515354814827</c:v>
                </c:pt>
                <c:pt idx="1602">
                  <c:v>0.84853066238306663</c:v>
                </c:pt>
                <c:pt idx="1603">
                  <c:v>0.8484361712179872</c:v>
                </c:pt>
                <c:pt idx="1604">
                  <c:v>0.8483416800529141</c:v>
                </c:pt>
                <c:pt idx="1605">
                  <c:v>0.84824718888783757</c:v>
                </c:pt>
                <c:pt idx="1606">
                  <c:v>0.84815269772276158</c:v>
                </c:pt>
                <c:pt idx="1607">
                  <c:v>0.84805820655768926</c:v>
                </c:pt>
                <c:pt idx="1608">
                  <c:v>0.84796371539260951</c:v>
                </c:pt>
                <c:pt idx="1609">
                  <c:v>0.84786922422753375</c:v>
                </c:pt>
                <c:pt idx="1610">
                  <c:v>0.84777473306245765</c:v>
                </c:pt>
                <c:pt idx="1611">
                  <c:v>0.84768024189738167</c:v>
                </c:pt>
                <c:pt idx="1612">
                  <c:v>0.84758575073230558</c:v>
                </c:pt>
                <c:pt idx="1613">
                  <c:v>0.8474912595672297</c:v>
                </c:pt>
                <c:pt idx="1614">
                  <c:v>0.8473967684021535</c:v>
                </c:pt>
                <c:pt idx="1615">
                  <c:v>0.84730227723707763</c:v>
                </c:pt>
                <c:pt idx="1616">
                  <c:v>0.84720778607200131</c:v>
                </c:pt>
                <c:pt idx="1617">
                  <c:v>0.84711329490692255</c:v>
                </c:pt>
                <c:pt idx="1618">
                  <c:v>0.84701880374184912</c:v>
                </c:pt>
                <c:pt idx="1619">
                  <c:v>0.84692431257677914</c:v>
                </c:pt>
                <c:pt idx="1620">
                  <c:v>0.8468298214117006</c:v>
                </c:pt>
                <c:pt idx="1621">
                  <c:v>0.84673533024662095</c:v>
                </c:pt>
                <c:pt idx="1622">
                  <c:v>0.84664083908154975</c:v>
                </c:pt>
                <c:pt idx="1623">
                  <c:v>0.84654634791646621</c:v>
                </c:pt>
                <c:pt idx="1624">
                  <c:v>0.84645185675139578</c:v>
                </c:pt>
                <c:pt idx="1625">
                  <c:v>0.84635736558631658</c:v>
                </c:pt>
                <c:pt idx="1626">
                  <c:v>0.84626287442124049</c:v>
                </c:pt>
                <c:pt idx="1627">
                  <c:v>0.8461683832561645</c:v>
                </c:pt>
                <c:pt idx="1628">
                  <c:v>0.84607389209109263</c:v>
                </c:pt>
                <c:pt idx="1629">
                  <c:v>0.84597940092601265</c:v>
                </c:pt>
                <c:pt idx="1630">
                  <c:v>0.84588490976093456</c:v>
                </c:pt>
                <c:pt idx="1631">
                  <c:v>0.84579041859586634</c:v>
                </c:pt>
                <c:pt idx="1632">
                  <c:v>0.84569592743079036</c:v>
                </c:pt>
                <c:pt idx="1633">
                  <c:v>0.84560143626571427</c:v>
                </c:pt>
                <c:pt idx="1634">
                  <c:v>0.84550694510062863</c:v>
                </c:pt>
                <c:pt idx="1635">
                  <c:v>0.84541245393555609</c:v>
                </c:pt>
                <c:pt idx="1636">
                  <c:v>0.84531796277047999</c:v>
                </c:pt>
                <c:pt idx="1637">
                  <c:v>0.8452234716054069</c:v>
                </c:pt>
                <c:pt idx="1638">
                  <c:v>0.84512898044032791</c:v>
                </c:pt>
                <c:pt idx="1639">
                  <c:v>0.84503448927525149</c:v>
                </c:pt>
                <c:pt idx="1640">
                  <c:v>0.84493999811017972</c:v>
                </c:pt>
                <c:pt idx="1641">
                  <c:v>0.84484550694510374</c:v>
                </c:pt>
                <c:pt idx="1642">
                  <c:v>0.84475101578002365</c:v>
                </c:pt>
                <c:pt idx="1643">
                  <c:v>0.84465652461494767</c:v>
                </c:pt>
                <c:pt idx="1644">
                  <c:v>0.84456203344987446</c:v>
                </c:pt>
                <c:pt idx="1645">
                  <c:v>0.8444675422847957</c:v>
                </c:pt>
                <c:pt idx="1646">
                  <c:v>0.84437305111971961</c:v>
                </c:pt>
                <c:pt idx="1647">
                  <c:v>0.84427855995464329</c:v>
                </c:pt>
                <c:pt idx="1648">
                  <c:v>0.8441840687895672</c:v>
                </c:pt>
                <c:pt idx="1649">
                  <c:v>0.84408957762449643</c:v>
                </c:pt>
                <c:pt idx="1650">
                  <c:v>0.8439950864594209</c:v>
                </c:pt>
                <c:pt idx="1651">
                  <c:v>0.84390059529433903</c:v>
                </c:pt>
                <c:pt idx="1652">
                  <c:v>0.84380610412926249</c:v>
                </c:pt>
                <c:pt idx="1653">
                  <c:v>0.84371161296419372</c:v>
                </c:pt>
                <c:pt idx="1654">
                  <c:v>0.84361712179911086</c:v>
                </c:pt>
                <c:pt idx="1655">
                  <c:v>0.84352263063403565</c:v>
                </c:pt>
                <c:pt idx="1656">
                  <c:v>0.84342813946895867</c:v>
                </c:pt>
                <c:pt idx="1657">
                  <c:v>0.84333364830388569</c:v>
                </c:pt>
                <c:pt idx="1658">
                  <c:v>0.84323915713880992</c:v>
                </c:pt>
                <c:pt idx="1659">
                  <c:v>0.84314466597373061</c:v>
                </c:pt>
                <c:pt idx="1660">
                  <c:v>0.84305017480865441</c:v>
                </c:pt>
                <c:pt idx="1661">
                  <c:v>0.8429556836435862</c:v>
                </c:pt>
                <c:pt idx="1662">
                  <c:v>0.84286119247850766</c:v>
                </c:pt>
                <c:pt idx="1663">
                  <c:v>0.84276670131342624</c:v>
                </c:pt>
                <c:pt idx="1664">
                  <c:v>0.84267221014835358</c:v>
                </c:pt>
                <c:pt idx="1665">
                  <c:v>0.84257771898327405</c:v>
                </c:pt>
                <c:pt idx="1666">
                  <c:v>0.84248322781819862</c:v>
                </c:pt>
                <c:pt idx="1667">
                  <c:v>0.84238873665312675</c:v>
                </c:pt>
                <c:pt idx="1668">
                  <c:v>0.84229424548804765</c:v>
                </c:pt>
                <c:pt idx="1669">
                  <c:v>0.84219975432296978</c:v>
                </c:pt>
                <c:pt idx="1670">
                  <c:v>0.84210526315789713</c:v>
                </c:pt>
                <c:pt idx="1671">
                  <c:v>0.84201077199281749</c:v>
                </c:pt>
                <c:pt idx="1672">
                  <c:v>0.84191628082773817</c:v>
                </c:pt>
                <c:pt idx="1673">
                  <c:v>0.84182178966266552</c:v>
                </c:pt>
                <c:pt idx="1674">
                  <c:v>0.8417272984975942</c:v>
                </c:pt>
                <c:pt idx="1675">
                  <c:v>0.84163280733251622</c:v>
                </c:pt>
                <c:pt idx="1676">
                  <c:v>0.84153831616743735</c:v>
                </c:pt>
                <c:pt idx="1677">
                  <c:v>0.84144382500236126</c:v>
                </c:pt>
                <c:pt idx="1678">
                  <c:v>0.84134933383728561</c:v>
                </c:pt>
                <c:pt idx="1679">
                  <c:v>0.84125484267220962</c:v>
                </c:pt>
                <c:pt idx="1680">
                  <c:v>0.84116035150713309</c:v>
                </c:pt>
                <c:pt idx="1681">
                  <c:v>0.84106586034205699</c:v>
                </c:pt>
                <c:pt idx="1682">
                  <c:v>0.8409713691769809</c:v>
                </c:pt>
                <c:pt idx="1683">
                  <c:v>0.84087687801190492</c:v>
                </c:pt>
                <c:pt idx="1684">
                  <c:v>0.84078238684682849</c:v>
                </c:pt>
                <c:pt idx="1685">
                  <c:v>0.84068789568175273</c:v>
                </c:pt>
                <c:pt idx="1686">
                  <c:v>0.84059340451667675</c:v>
                </c:pt>
                <c:pt idx="1687">
                  <c:v>0.84049891335160065</c:v>
                </c:pt>
                <c:pt idx="1688">
                  <c:v>0.84040442218652756</c:v>
                </c:pt>
                <c:pt idx="1689">
                  <c:v>0.84030993102144869</c:v>
                </c:pt>
                <c:pt idx="1690">
                  <c:v>0.8402154398563727</c:v>
                </c:pt>
                <c:pt idx="1691">
                  <c:v>0.84012094869129661</c:v>
                </c:pt>
                <c:pt idx="1692">
                  <c:v>0.84002645752622063</c:v>
                </c:pt>
                <c:pt idx="1693">
                  <c:v>0.83993196636114464</c:v>
                </c:pt>
                <c:pt idx="1694">
                  <c:v>0.83983747519606822</c:v>
                </c:pt>
                <c:pt idx="1695">
                  <c:v>0.83974298403099212</c:v>
                </c:pt>
                <c:pt idx="1696">
                  <c:v>0.83964849286591936</c:v>
                </c:pt>
                <c:pt idx="1697">
                  <c:v>0.83955400170083949</c:v>
                </c:pt>
                <c:pt idx="1698">
                  <c:v>0.83945951053576384</c:v>
                </c:pt>
                <c:pt idx="1699">
                  <c:v>0.83936501937068864</c:v>
                </c:pt>
                <c:pt idx="1700">
                  <c:v>0.83927052820561177</c:v>
                </c:pt>
                <c:pt idx="1701">
                  <c:v>0.83917603704053856</c:v>
                </c:pt>
                <c:pt idx="1702">
                  <c:v>0.83908154587545958</c:v>
                </c:pt>
                <c:pt idx="1703">
                  <c:v>0.8389870547103836</c:v>
                </c:pt>
                <c:pt idx="1704">
                  <c:v>0.83889256354530761</c:v>
                </c:pt>
                <c:pt idx="1705">
                  <c:v>0.8387980723802354</c:v>
                </c:pt>
                <c:pt idx="1706">
                  <c:v>0.83870358121515531</c:v>
                </c:pt>
                <c:pt idx="1707">
                  <c:v>0.83860909005008466</c:v>
                </c:pt>
                <c:pt idx="1708">
                  <c:v>0.83851459888500257</c:v>
                </c:pt>
                <c:pt idx="1709">
                  <c:v>0.83842010771992659</c:v>
                </c:pt>
                <c:pt idx="1710">
                  <c:v>0.83832561655485727</c:v>
                </c:pt>
                <c:pt idx="1711">
                  <c:v>0.83823112538977562</c:v>
                </c:pt>
                <c:pt idx="1712">
                  <c:v>0.83813663422469964</c:v>
                </c:pt>
                <c:pt idx="1713">
                  <c:v>0.83804214305962288</c:v>
                </c:pt>
                <c:pt idx="1714">
                  <c:v>0.83794765189454978</c:v>
                </c:pt>
                <c:pt idx="1715">
                  <c:v>0.8378531607294708</c:v>
                </c:pt>
                <c:pt idx="1716">
                  <c:v>0.83775866956439804</c:v>
                </c:pt>
                <c:pt idx="1717">
                  <c:v>0.83766417839931862</c:v>
                </c:pt>
                <c:pt idx="1718">
                  <c:v>0.83756968723424252</c:v>
                </c:pt>
                <c:pt idx="1719">
                  <c:v>0.83747519606916665</c:v>
                </c:pt>
                <c:pt idx="1720">
                  <c:v>0.83738070490409044</c:v>
                </c:pt>
                <c:pt idx="1721">
                  <c:v>0.83728621373901435</c:v>
                </c:pt>
                <c:pt idx="1722">
                  <c:v>0.83719172257394181</c:v>
                </c:pt>
                <c:pt idx="1723">
                  <c:v>0.83709723140886583</c:v>
                </c:pt>
                <c:pt idx="1724">
                  <c:v>0.83700274024378662</c:v>
                </c:pt>
                <c:pt idx="1725">
                  <c:v>0.83690824907871064</c:v>
                </c:pt>
                <c:pt idx="1726">
                  <c:v>0.8368137579136341</c:v>
                </c:pt>
                <c:pt idx="1727">
                  <c:v>0.83671926674856101</c:v>
                </c:pt>
                <c:pt idx="1728">
                  <c:v>0.83662477558348791</c:v>
                </c:pt>
                <c:pt idx="1729">
                  <c:v>0.83653028441840582</c:v>
                </c:pt>
                <c:pt idx="1730">
                  <c:v>0.83643579325332973</c:v>
                </c:pt>
                <c:pt idx="1731">
                  <c:v>0.83634130208825375</c:v>
                </c:pt>
                <c:pt idx="1732">
                  <c:v>0.83624681092318243</c:v>
                </c:pt>
                <c:pt idx="1733">
                  <c:v>0.83615231975810167</c:v>
                </c:pt>
                <c:pt idx="1734">
                  <c:v>0.83605782859302868</c:v>
                </c:pt>
                <c:pt idx="1735">
                  <c:v>0.83596333742794948</c:v>
                </c:pt>
                <c:pt idx="1736">
                  <c:v>0.83586884626287683</c:v>
                </c:pt>
                <c:pt idx="1737">
                  <c:v>0.83577435509779763</c:v>
                </c:pt>
                <c:pt idx="1738">
                  <c:v>0.83567986393272164</c:v>
                </c:pt>
                <c:pt idx="1739">
                  <c:v>0.83558537276764255</c:v>
                </c:pt>
                <c:pt idx="1740">
                  <c:v>0.83549088160256912</c:v>
                </c:pt>
                <c:pt idx="1741">
                  <c:v>0.83539639043749303</c:v>
                </c:pt>
                <c:pt idx="1742">
                  <c:v>0.83530189927241705</c:v>
                </c:pt>
                <c:pt idx="1743">
                  <c:v>0.83520740810734051</c:v>
                </c:pt>
                <c:pt idx="1744">
                  <c:v>0.83511291694226186</c:v>
                </c:pt>
                <c:pt idx="1745">
                  <c:v>0.83501842577718877</c:v>
                </c:pt>
                <c:pt idx="1746">
                  <c:v>0.83492393461211556</c:v>
                </c:pt>
                <c:pt idx="1747">
                  <c:v>0.83482944344703991</c:v>
                </c:pt>
                <c:pt idx="1748">
                  <c:v>0.8347349522819606</c:v>
                </c:pt>
                <c:pt idx="1749">
                  <c:v>0.83464046111688839</c:v>
                </c:pt>
                <c:pt idx="1750">
                  <c:v>0.83454596995180852</c:v>
                </c:pt>
                <c:pt idx="1751">
                  <c:v>0.83445147878673243</c:v>
                </c:pt>
                <c:pt idx="1752">
                  <c:v>0.83435698762165456</c:v>
                </c:pt>
                <c:pt idx="1753">
                  <c:v>0.83426249645658324</c:v>
                </c:pt>
                <c:pt idx="1754">
                  <c:v>0.83416800529150414</c:v>
                </c:pt>
                <c:pt idx="1755">
                  <c:v>0.83407351412642861</c:v>
                </c:pt>
                <c:pt idx="1756">
                  <c:v>0.83397902296135262</c:v>
                </c:pt>
                <c:pt idx="1757">
                  <c:v>0.83388453179627597</c:v>
                </c:pt>
                <c:pt idx="1758">
                  <c:v>0.83379004063120277</c:v>
                </c:pt>
                <c:pt idx="1759">
                  <c:v>0.8336955494661269</c:v>
                </c:pt>
                <c:pt idx="1760">
                  <c:v>0.83360105830105113</c:v>
                </c:pt>
                <c:pt idx="1761">
                  <c:v>0.83350656713597149</c:v>
                </c:pt>
                <c:pt idx="1762">
                  <c:v>0.83341207597089551</c:v>
                </c:pt>
                <c:pt idx="1763">
                  <c:v>0.83331758480581652</c:v>
                </c:pt>
                <c:pt idx="1764">
                  <c:v>0.83322309364074365</c:v>
                </c:pt>
                <c:pt idx="1765">
                  <c:v>0.83312860247567089</c:v>
                </c:pt>
                <c:pt idx="1766">
                  <c:v>0.83303411131059446</c:v>
                </c:pt>
                <c:pt idx="1767">
                  <c:v>0.83293962014551892</c:v>
                </c:pt>
                <c:pt idx="1768">
                  <c:v>0.83284512898043961</c:v>
                </c:pt>
                <c:pt idx="1769">
                  <c:v>0.83275063781536363</c:v>
                </c:pt>
                <c:pt idx="1770">
                  <c:v>0.83265614665028764</c:v>
                </c:pt>
                <c:pt idx="1771">
                  <c:v>0.83256165548521111</c:v>
                </c:pt>
                <c:pt idx="1772">
                  <c:v>0.83246716432013457</c:v>
                </c:pt>
                <c:pt idx="1773">
                  <c:v>0.83237267315505892</c:v>
                </c:pt>
                <c:pt idx="1774">
                  <c:v>0.83227818198998249</c:v>
                </c:pt>
                <c:pt idx="1775">
                  <c:v>0.83218369082490651</c:v>
                </c:pt>
                <c:pt idx="1776">
                  <c:v>0.83208919965983075</c:v>
                </c:pt>
                <c:pt idx="1777">
                  <c:v>0.83199470849475465</c:v>
                </c:pt>
                <c:pt idx="1778">
                  <c:v>0.83190021732968455</c:v>
                </c:pt>
                <c:pt idx="1779">
                  <c:v>0.83180572616460569</c:v>
                </c:pt>
                <c:pt idx="1780">
                  <c:v>0.83171123499952992</c:v>
                </c:pt>
                <c:pt idx="1781">
                  <c:v>0.83161674383445039</c:v>
                </c:pt>
                <c:pt idx="1782">
                  <c:v>0.8315222526693784</c:v>
                </c:pt>
                <c:pt idx="1783">
                  <c:v>0.83142776150429831</c:v>
                </c:pt>
                <c:pt idx="1784">
                  <c:v>0.83133327033922222</c:v>
                </c:pt>
                <c:pt idx="1785">
                  <c:v>0.83123877917414613</c:v>
                </c:pt>
                <c:pt idx="1786">
                  <c:v>0.83114428800907336</c:v>
                </c:pt>
                <c:pt idx="1787">
                  <c:v>0.8310497968439976</c:v>
                </c:pt>
                <c:pt idx="1788">
                  <c:v>0.83095530567891795</c:v>
                </c:pt>
                <c:pt idx="1789">
                  <c:v>0.83086081451384675</c:v>
                </c:pt>
                <c:pt idx="1790">
                  <c:v>0.83076632334876588</c:v>
                </c:pt>
                <c:pt idx="1791">
                  <c:v>0.83067183218369778</c:v>
                </c:pt>
                <c:pt idx="1792">
                  <c:v>0.83057734101861358</c:v>
                </c:pt>
                <c:pt idx="1793">
                  <c:v>0.83048284985353749</c:v>
                </c:pt>
                <c:pt idx="1794">
                  <c:v>0.83038835868846161</c:v>
                </c:pt>
                <c:pt idx="1795">
                  <c:v>0.83029386752338963</c:v>
                </c:pt>
                <c:pt idx="1796">
                  <c:v>0.8301993763583142</c:v>
                </c:pt>
                <c:pt idx="1797">
                  <c:v>0.83010488519323333</c:v>
                </c:pt>
                <c:pt idx="1798">
                  <c:v>0.83001039402815735</c:v>
                </c:pt>
                <c:pt idx="1799">
                  <c:v>0.82991590286308481</c:v>
                </c:pt>
                <c:pt idx="1800">
                  <c:v>0.82982141169801127</c:v>
                </c:pt>
                <c:pt idx="1801">
                  <c:v>0.82972692053292907</c:v>
                </c:pt>
                <c:pt idx="1802">
                  <c:v>0.82963242936785297</c:v>
                </c:pt>
                <c:pt idx="1803">
                  <c:v>0.82953793820277699</c:v>
                </c:pt>
                <c:pt idx="1804">
                  <c:v>0.8294434470377009</c:v>
                </c:pt>
                <c:pt idx="1805">
                  <c:v>0.82934895587262458</c:v>
                </c:pt>
                <c:pt idx="1806">
                  <c:v>0.82925446470754849</c:v>
                </c:pt>
                <c:pt idx="1807">
                  <c:v>0.82915997354247672</c:v>
                </c:pt>
                <c:pt idx="1808">
                  <c:v>0.82906548237739663</c:v>
                </c:pt>
                <c:pt idx="1809">
                  <c:v>0.82897099121232054</c:v>
                </c:pt>
                <c:pt idx="1810">
                  <c:v>0.82887650004724356</c:v>
                </c:pt>
                <c:pt idx="1811">
                  <c:v>0.82878200888216846</c:v>
                </c:pt>
                <c:pt idx="1812">
                  <c:v>0.8286875177170927</c:v>
                </c:pt>
                <c:pt idx="1813">
                  <c:v>0.82859302655201661</c:v>
                </c:pt>
                <c:pt idx="1814">
                  <c:v>0.82849853538694029</c:v>
                </c:pt>
                <c:pt idx="1815">
                  <c:v>0.8284040442218642</c:v>
                </c:pt>
                <c:pt idx="1816">
                  <c:v>0.82830955305679077</c:v>
                </c:pt>
                <c:pt idx="1817">
                  <c:v>0.82821506189171157</c:v>
                </c:pt>
                <c:pt idx="1818">
                  <c:v>0.82812057072663559</c:v>
                </c:pt>
                <c:pt idx="1819">
                  <c:v>0.82802607956155994</c:v>
                </c:pt>
                <c:pt idx="1820">
                  <c:v>0.82793158839648384</c:v>
                </c:pt>
                <c:pt idx="1821">
                  <c:v>0.82783709723140775</c:v>
                </c:pt>
                <c:pt idx="1822">
                  <c:v>0.82774260606633265</c:v>
                </c:pt>
                <c:pt idx="1823">
                  <c:v>0.82764811490125567</c:v>
                </c:pt>
                <c:pt idx="1824">
                  <c:v>0.82755362373617969</c:v>
                </c:pt>
                <c:pt idx="1825">
                  <c:v>0.82745913257110693</c:v>
                </c:pt>
                <c:pt idx="1826">
                  <c:v>0.82736464140602739</c:v>
                </c:pt>
                <c:pt idx="1827">
                  <c:v>0.82727015024095141</c:v>
                </c:pt>
                <c:pt idx="1828">
                  <c:v>0.82717565907588009</c:v>
                </c:pt>
                <c:pt idx="1829">
                  <c:v>0.82708116791079922</c:v>
                </c:pt>
                <c:pt idx="1830">
                  <c:v>0.82698667674572324</c:v>
                </c:pt>
                <c:pt idx="1831">
                  <c:v>0.82689218558064659</c:v>
                </c:pt>
                <c:pt idx="1832">
                  <c:v>0.82679769441557704</c:v>
                </c:pt>
                <c:pt idx="1833">
                  <c:v>0.82670320325049895</c:v>
                </c:pt>
                <c:pt idx="1834">
                  <c:v>0.82660871208542375</c:v>
                </c:pt>
                <c:pt idx="1835">
                  <c:v>0.82651422092034021</c:v>
                </c:pt>
                <c:pt idx="1836">
                  <c:v>0.82641972975526212</c:v>
                </c:pt>
                <c:pt idx="1837">
                  <c:v>0.82632523859019658</c:v>
                </c:pt>
                <c:pt idx="1838">
                  <c:v>0.82623074742511471</c:v>
                </c:pt>
                <c:pt idx="1839">
                  <c:v>0.82613625626003862</c:v>
                </c:pt>
                <c:pt idx="1840">
                  <c:v>0.82604176509496252</c:v>
                </c:pt>
                <c:pt idx="1841">
                  <c:v>0.8259472739298912</c:v>
                </c:pt>
                <c:pt idx="1842">
                  <c:v>0.82585278276481033</c:v>
                </c:pt>
                <c:pt idx="1843">
                  <c:v>0.82575829159973735</c:v>
                </c:pt>
                <c:pt idx="1844">
                  <c:v>0.8256638004346587</c:v>
                </c:pt>
                <c:pt idx="1845">
                  <c:v>0.82556930926958261</c:v>
                </c:pt>
                <c:pt idx="1846">
                  <c:v>0.82547481810451018</c:v>
                </c:pt>
                <c:pt idx="1847">
                  <c:v>0.82538032693943009</c:v>
                </c:pt>
                <c:pt idx="1848">
                  <c:v>0.82528583577435399</c:v>
                </c:pt>
                <c:pt idx="1849">
                  <c:v>0.8251913446092809</c:v>
                </c:pt>
                <c:pt idx="1850">
                  <c:v>0.82509685344420514</c:v>
                </c:pt>
                <c:pt idx="1851">
                  <c:v>0.82500236227912582</c:v>
                </c:pt>
                <c:pt idx="1852">
                  <c:v>0.82490787111404973</c:v>
                </c:pt>
                <c:pt idx="1853">
                  <c:v>0.82481337994897352</c:v>
                </c:pt>
                <c:pt idx="1854">
                  <c:v>0.82471888878389765</c:v>
                </c:pt>
                <c:pt idx="1855">
                  <c:v>0.82462439761882744</c:v>
                </c:pt>
                <c:pt idx="1856">
                  <c:v>0.82452990645374846</c:v>
                </c:pt>
                <c:pt idx="1857">
                  <c:v>0.8244354152886697</c:v>
                </c:pt>
                <c:pt idx="1858">
                  <c:v>0.82434092412359683</c:v>
                </c:pt>
                <c:pt idx="1859">
                  <c:v>0.8242464329585214</c:v>
                </c:pt>
                <c:pt idx="1860">
                  <c:v>0.8241519417934412</c:v>
                </c:pt>
                <c:pt idx="1861">
                  <c:v>0.82405745062836777</c:v>
                </c:pt>
                <c:pt idx="1862">
                  <c:v>0.82396295946328912</c:v>
                </c:pt>
                <c:pt idx="1863">
                  <c:v>0.82386846829821303</c:v>
                </c:pt>
                <c:pt idx="1864">
                  <c:v>0.82377397713314038</c:v>
                </c:pt>
                <c:pt idx="1865">
                  <c:v>0.82367948596806084</c:v>
                </c:pt>
                <c:pt idx="1866">
                  <c:v>0.82358499480298175</c:v>
                </c:pt>
                <c:pt idx="1867">
                  <c:v>0.82349050363790877</c:v>
                </c:pt>
                <c:pt idx="1868">
                  <c:v>0.82339601247283556</c:v>
                </c:pt>
                <c:pt idx="1869">
                  <c:v>0.82330152130775658</c:v>
                </c:pt>
                <c:pt idx="1870">
                  <c:v>0.8232070301426806</c:v>
                </c:pt>
                <c:pt idx="1871">
                  <c:v>0.82311253897760117</c:v>
                </c:pt>
                <c:pt idx="1872">
                  <c:v>0.82301804781252841</c:v>
                </c:pt>
                <c:pt idx="1873">
                  <c:v>0.82292355664745265</c:v>
                </c:pt>
                <c:pt idx="1874">
                  <c:v>0.82282906548237889</c:v>
                </c:pt>
                <c:pt idx="1875">
                  <c:v>0.82273457431730024</c:v>
                </c:pt>
                <c:pt idx="1876">
                  <c:v>0.82264008315222414</c:v>
                </c:pt>
                <c:pt idx="1877">
                  <c:v>0.8225455919871475</c:v>
                </c:pt>
                <c:pt idx="1878">
                  <c:v>0.82245110082207207</c:v>
                </c:pt>
                <c:pt idx="1879">
                  <c:v>0.82235660965699597</c:v>
                </c:pt>
                <c:pt idx="1880">
                  <c:v>0.82226211849191722</c:v>
                </c:pt>
                <c:pt idx="1881">
                  <c:v>0.82216762732684379</c:v>
                </c:pt>
                <c:pt idx="1882">
                  <c:v>0.82207313616176769</c:v>
                </c:pt>
                <c:pt idx="1883">
                  <c:v>0.82197864499669171</c:v>
                </c:pt>
                <c:pt idx="1884">
                  <c:v>0.8218841538316155</c:v>
                </c:pt>
                <c:pt idx="1885">
                  <c:v>0.82178966266654374</c:v>
                </c:pt>
                <c:pt idx="1886">
                  <c:v>0.82169517150146365</c:v>
                </c:pt>
                <c:pt idx="1887">
                  <c:v>0.82160068033639033</c:v>
                </c:pt>
                <c:pt idx="1888">
                  <c:v>0.82150618917130647</c:v>
                </c:pt>
                <c:pt idx="1889">
                  <c:v>0.82141169800623526</c:v>
                </c:pt>
                <c:pt idx="1890">
                  <c:v>0.82131720684115916</c:v>
                </c:pt>
                <c:pt idx="1891">
                  <c:v>0.82122271567608363</c:v>
                </c:pt>
                <c:pt idx="1892">
                  <c:v>0.82112822451100764</c:v>
                </c:pt>
                <c:pt idx="1893">
                  <c:v>0.82103373334593099</c:v>
                </c:pt>
                <c:pt idx="1894">
                  <c:v>0.82093924218085801</c:v>
                </c:pt>
                <c:pt idx="1895">
                  <c:v>0.82084475101578225</c:v>
                </c:pt>
                <c:pt idx="1896">
                  <c:v>0.82075025985070282</c:v>
                </c:pt>
                <c:pt idx="1897">
                  <c:v>0.82065576868562673</c:v>
                </c:pt>
                <c:pt idx="1898">
                  <c:v>0.82056127752055064</c:v>
                </c:pt>
                <c:pt idx="1899">
                  <c:v>0.82046678635547454</c:v>
                </c:pt>
                <c:pt idx="1900">
                  <c:v>0.82037229519039867</c:v>
                </c:pt>
                <c:pt idx="1901">
                  <c:v>0.82027780402532269</c:v>
                </c:pt>
                <c:pt idx="1902">
                  <c:v>0.82018331286024648</c:v>
                </c:pt>
                <c:pt idx="1903">
                  <c:v>0.82008882169517394</c:v>
                </c:pt>
                <c:pt idx="1904">
                  <c:v>0.8199943305300984</c:v>
                </c:pt>
                <c:pt idx="1905">
                  <c:v>0.81989983936502286</c:v>
                </c:pt>
                <c:pt idx="1906">
                  <c:v>0.81980534819994211</c:v>
                </c:pt>
                <c:pt idx="1907">
                  <c:v>0.81971085703486912</c:v>
                </c:pt>
                <c:pt idx="1908">
                  <c:v>0.81961636586978959</c:v>
                </c:pt>
                <c:pt idx="1909">
                  <c:v>0.81952187470471394</c:v>
                </c:pt>
                <c:pt idx="1910">
                  <c:v>0.81942738353963751</c:v>
                </c:pt>
                <c:pt idx="1911">
                  <c:v>0.81933289237456264</c:v>
                </c:pt>
                <c:pt idx="1912">
                  <c:v>0.81923840120948765</c:v>
                </c:pt>
                <c:pt idx="1913">
                  <c:v>0.81914391004441256</c:v>
                </c:pt>
                <c:pt idx="1914">
                  <c:v>0.81904941887933702</c:v>
                </c:pt>
                <c:pt idx="1915">
                  <c:v>0.81895492771425749</c:v>
                </c:pt>
                <c:pt idx="1916">
                  <c:v>0.81886043654918805</c:v>
                </c:pt>
                <c:pt idx="1917">
                  <c:v>0.81876594538410563</c:v>
                </c:pt>
                <c:pt idx="1918">
                  <c:v>0.8186714542190342</c:v>
                </c:pt>
                <c:pt idx="1919">
                  <c:v>0.81857696305395256</c:v>
                </c:pt>
                <c:pt idx="1920">
                  <c:v>0.81848247188887724</c:v>
                </c:pt>
                <c:pt idx="1921">
                  <c:v>0.81838798072380059</c:v>
                </c:pt>
                <c:pt idx="1922">
                  <c:v>0.81829348955872505</c:v>
                </c:pt>
                <c:pt idx="1923">
                  <c:v>0.81819899839364962</c:v>
                </c:pt>
                <c:pt idx="1924">
                  <c:v>0.81810450722857775</c:v>
                </c:pt>
                <c:pt idx="1925">
                  <c:v>0.81801001606350221</c:v>
                </c:pt>
                <c:pt idx="1926">
                  <c:v>0.8179155248984209</c:v>
                </c:pt>
                <c:pt idx="1927">
                  <c:v>0.81782103373334814</c:v>
                </c:pt>
                <c:pt idx="1928">
                  <c:v>0.81772654256826871</c:v>
                </c:pt>
                <c:pt idx="1929">
                  <c:v>0.8176320514031965</c:v>
                </c:pt>
                <c:pt idx="1930">
                  <c:v>0.81753756023811652</c:v>
                </c:pt>
                <c:pt idx="1931">
                  <c:v>0.81744306907304054</c:v>
                </c:pt>
                <c:pt idx="1932">
                  <c:v>0.81734857790796356</c:v>
                </c:pt>
                <c:pt idx="1933">
                  <c:v>0.81725408674288835</c:v>
                </c:pt>
                <c:pt idx="1934">
                  <c:v>0.8171595955778127</c:v>
                </c:pt>
                <c:pt idx="1935">
                  <c:v>0.81706510441273628</c:v>
                </c:pt>
                <c:pt idx="1936">
                  <c:v>0.81697061324766063</c:v>
                </c:pt>
                <c:pt idx="1937">
                  <c:v>0.81687612208258464</c:v>
                </c:pt>
                <c:pt idx="1938">
                  <c:v>0.81678163091751066</c:v>
                </c:pt>
                <c:pt idx="1939">
                  <c:v>0.81668713975243157</c:v>
                </c:pt>
                <c:pt idx="1940">
                  <c:v>0.81659264858735559</c:v>
                </c:pt>
                <c:pt idx="1941">
                  <c:v>0.81649815742227982</c:v>
                </c:pt>
                <c:pt idx="1942">
                  <c:v>0.81640366625720351</c:v>
                </c:pt>
                <c:pt idx="1943">
                  <c:v>0.81630917509212753</c:v>
                </c:pt>
                <c:pt idx="1944">
                  <c:v>0.81621468392704877</c:v>
                </c:pt>
                <c:pt idx="1945">
                  <c:v>0.81612019276197567</c:v>
                </c:pt>
                <c:pt idx="1946">
                  <c:v>0.81602570159690002</c:v>
                </c:pt>
                <c:pt idx="1947">
                  <c:v>0.81593121043182693</c:v>
                </c:pt>
                <c:pt idx="1948">
                  <c:v>0.81583671926674739</c:v>
                </c:pt>
                <c:pt idx="1949">
                  <c:v>0.81574222810167163</c:v>
                </c:pt>
                <c:pt idx="1950">
                  <c:v>0.81564773693660009</c:v>
                </c:pt>
                <c:pt idx="1951">
                  <c:v>0.81555324577151656</c:v>
                </c:pt>
                <c:pt idx="1952">
                  <c:v>0.81545875460644313</c:v>
                </c:pt>
                <c:pt idx="1953">
                  <c:v>0.81536426344136659</c:v>
                </c:pt>
                <c:pt idx="1954">
                  <c:v>0.81526977227629094</c:v>
                </c:pt>
                <c:pt idx="1955">
                  <c:v>0.81517528111121496</c:v>
                </c:pt>
                <c:pt idx="1956">
                  <c:v>0.81508078994613586</c:v>
                </c:pt>
                <c:pt idx="1957">
                  <c:v>0.8149862987810601</c:v>
                </c:pt>
                <c:pt idx="1958">
                  <c:v>0.81489180761599256</c:v>
                </c:pt>
                <c:pt idx="1959">
                  <c:v>0.81479731645091402</c:v>
                </c:pt>
                <c:pt idx="1960">
                  <c:v>0.8147028252858346</c:v>
                </c:pt>
                <c:pt idx="1961">
                  <c:v>0.81460833412075861</c:v>
                </c:pt>
                <c:pt idx="1962">
                  <c:v>0.81451384295568241</c:v>
                </c:pt>
                <c:pt idx="1963">
                  <c:v>0.81441935179060343</c:v>
                </c:pt>
                <c:pt idx="1964">
                  <c:v>0.81432486062553311</c:v>
                </c:pt>
                <c:pt idx="1965">
                  <c:v>0.81423036946045357</c:v>
                </c:pt>
                <c:pt idx="1966">
                  <c:v>0.81413587829538181</c:v>
                </c:pt>
                <c:pt idx="1967">
                  <c:v>0.81404138713030261</c:v>
                </c:pt>
                <c:pt idx="1968">
                  <c:v>0.81394689596522607</c:v>
                </c:pt>
                <c:pt idx="1969">
                  <c:v>0.81385240480014998</c:v>
                </c:pt>
                <c:pt idx="1970">
                  <c:v>0.81375791363507921</c:v>
                </c:pt>
                <c:pt idx="1971">
                  <c:v>0.8136634224700009</c:v>
                </c:pt>
                <c:pt idx="1972">
                  <c:v>0.81356893130492158</c:v>
                </c:pt>
                <c:pt idx="1973">
                  <c:v>0.81347444013984571</c:v>
                </c:pt>
                <c:pt idx="1974">
                  <c:v>0.81337994897476951</c:v>
                </c:pt>
                <c:pt idx="1975">
                  <c:v>0.81328545780969363</c:v>
                </c:pt>
                <c:pt idx="1976">
                  <c:v>0.81319096664461765</c:v>
                </c:pt>
                <c:pt idx="1977">
                  <c:v>0.81309647547954444</c:v>
                </c:pt>
                <c:pt idx="1978">
                  <c:v>0.81300198431446535</c:v>
                </c:pt>
                <c:pt idx="1979">
                  <c:v>0.81290749314939292</c:v>
                </c:pt>
                <c:pt idx="1980">
                  <c:v>0.81281300198431328</c:v>
                </c:pt>
                <c:pt idx="1981">
                  <c:v>0.81271851081923718</c:v>
                </c:pt>
                <c:pt idx="1982">
                  <c:v>0.81262401965416586</c:v>
                </c:pt>
                <c:pt idx="1983">
                  <c:v>0.81252952848908777</c:v>
                </c:pt>
                <c:pt idx="1984">
                  <c:v>0.81243503732401201</c:v>
                </c:pt>
                <c:pt idx="1985">
                  <c:v>0.81234054615893292</c:v>
                </c:pt>
                <c:pt idx="1986">
                  <c:v>0.81224605499385683</c:v>
                </c:pt>
                <c:pt idx="1987">
                  <c:v>0.81215156382878084</c:v>
                </c:pt>
                <c:pt idx="1988">
                  <c:v>0.81205707266370952</c:v>
                </c:pt>
                <c:pt idx="1989">
                  <c:v>0.81196258149862588</c:v>
                </c:pt>
                <c:pt idx="1990">
                  <c:v>0.81186809033355556</c:v>
                </c:pt>
                <c:pt idx="1991">
                  <c:v>0.8117735991684798</c:v>
                </c:pt>
                <c:pt idx="1992">
                  <c:v>0.81167910800340393</c:v>
                </c:pt>
                <c:pt idx="1993">
                  <c:v>0.81158461683832461</c:v>
                </c:pt>
                <c:pt idx="1994">
                  <c:v>0.8114901256732483</c:v>
                </c:pt>
                <c:pt idx="1995">
                  <c:v>0.8113956345081802</c:v>
                </c:pt>
                <c:pt idx="1996">
                  <c:v>0.81130114334309889</c:v>
                </c:pt>
                <c:pt idx="1997">
                  <c:v>0.81120665217802312</c:v>
                </c:pt>
                <c:pt idx="1998">
                  <c:v>0.81111216101293726</c:v>
                </c:pt>
                <c:pt idx="1999">
                  <c:v>0.81101766984786405</c:v>
                </c:pt>
                <c:pt idx="2000">
                  <c:v>0.81092317868279262</c:v>
                </c:pt>
                <c:pt idx="2001">
                  <c:v>0.81082868751771664</c:v>
                </c:pt>
                <c:pt idx="2002">
                  <c:v>0.81073419635263977</c:v>
                </c:pt>
                <c:pt idx="2003">
                  <c:v>0.81063970518756379</c:v>
                </c:pt>
                <c:pt idx="2004">
                  <c:v>0.81054521402249102</c:v>
                </c:pt>
                <c:pt idx="2005">
                  <c:v>0.81045072285741149</c:v>
                </c:pt>
                <c:pt idx="2006">
                  <c:v>0.8103562316923355</c:v>
                </c:pt>
                <c:pt idx="2007">
                  <c:v>0.81026174052725652</c:v>
                </c:pt>
                <c:pt idx="2008">
                  <c:v>0.81016724936218343</c:v>
                </c:pt>
                <c:pt idx="2009">
                  <c:v>0.81007275819710733</c:v>
                </c:pt>
                <c:pt idx="2010">
                  <c:v>0.80997826703203124</c:v>
                </c:pt>
                <c:pt idx="2011">
                  <c:v>0.80988377586695126</c:v>
                </c:pt>
                <c:pt idx="2012">
                  <c:v>0.80978928470187961</c:v>
                </c:pt>
                <c:pt idx="2013">
                  <c:v>0.80969479353680718</c:v>
                </c:pt>
                <c:pt idx="2014">
                  <c:v>0.80960030237172764</c:v>
                </c:pt>
                <c:pt idx="2015">
                  <c:v>0.80950581120665099</c:v>
                </c:pt>
                <c:pt idx="2016">
                  <c:v>0.8094113200415749</c:v>
                </c:pt>
                <c:pt idx="2017">
                  <c:v>0.80931682887649858</c:v>
                </c:pt>
                <c:pt idx="2018">
                  <c:v>0.80922233771142249</c:v>
                </c:pt>
                <c:pt idx="2019">
                  <c:v>0.80912784654634673</c:v>
                </c:pt>
                <c:pt idx="2020">
                  <c:v>0.80903335538127052</c:v>
                </c:pt>
                <c:pt idx="2021">
                  <c:v>0.80893886421619465</c:v>
                </c:pt>
                <c:pt idx="2022">
                  <c:v>0.80884437305112156</c:v>
                </c:pt>
                <c:pt idx="2023">
                  <c:v>0.80874988188604269</c:v>
                </c:pt>
                <c:pt idx="2024">
                  <c:v>0.80865539072096637</c:v>
                </c:pt>
                <c:pt idx="2025">
                  <c:v>0.80856089955589061</c:v>
                </c:pt>
                <c:pt idx="2026">
                  <c:v>0.80846640839081418</c:v>
                </c:pt>
                <c:pt idx="2027">
                  <c:v>0.80837191722573865</c:v>
                </c:pt>
                <c:pt idx="2028">
                  <c:v>0.80827742606066211</c:v>
                </c:pt>
                <c:pt idx="2029">
                  <c:v>0.80818293489558601</c:v>
                </c:pt>
                <c:pt idx="2030">
                  <c:v>0.80808844373051003</c:v>
                </c:pt>
                <c:pt idx="2031">
                  <c:v>0.80799395256543738</c:v>
                </c:pt>
                <c:pt idx="2032">
                  <c:v>0.80789946140035784</c:v>
                </c:pt>
                <c:pt idx="2033">
                  <c:v>0.80780497023528175</c:v>
                </c:pt>
                <c:pt idx="2034">
                  <c:v>0.80771047907020566</c:v>
                </c:pt>
                <c:pt idx="2035">
                  <c:v>0.80761598790512967</c:v>
                </c:pt>
                <c:pt idx="2036">
                  <c:v>0.80752149674005369</c:v>
                </c:pt>
                <c:pt idx="2037">
                  <c:v>0.8074270055749776</c:v>
                </c:pt>
                <c:pt idx="2038">
                  <c:v>0.8073325144099015</c:v>
                </c:pt>
                <c:pt idx="2039">
                  <c:v>0.80723802324482563</c:v>
                </c:pt>
                <c:pt idx="2040">
                  <c:v>0.80714353207974965</c:v>
                </c:pt>
                <c:pt idx="2041">
                  <c:v>0.80704904091467589</c:v>
                </c:pt>
                <c:pt idx="2042">
                  <c:v>0.80695454974959713</c:v>
                </c:pt>
                <c:pt idx="2043">
                  <c:v>0.80686005858452459</c:v>
                </c:pt>
                <c:pt idx="2044">
                  <c:v>0.80676556741944505</c:v>
                </c:pt>
                <c:pt idx="2045">
                  <c:v>0.80667107625437506</c:v>
                </c:pt>
                <c:pt idx="2046">
                  <c:v>0.80657658508928998</c:v>
                </c:pt>
                <c:pt idx="2047">
                  <c:v>0.80648209392421422</c:v>
                </c:pt>
                <c:pt idx="2048">
                  <c:v>0.80638760275914079</c:v>
                </c:pt>
                <c:pt idx="2049">
                  <c:v>0.80629311159406469</c:v>
                </c:pt>
                <c:pt idx="2050">
                  <c:v>0.80619862042899193</c:v>
                </c:pt>
                <c:pt idx="2051">
                  <c:v>0.80610412926391251</c:v>
                </c:pt>
                <c:pt idx="2052">
                  <c:v>0.80600963809884085</c:v>
                </c:pt>
                <c:pt idx="2053">
                  <c:v>0.80591514693376043</c:v>
                </c:pt>
                <c:pt idx="2054">
                  <c:v>0.80582065576868744</c:v>
                </c:pt>
                <c:pt idx="2055">
                  <c:v>0.80572616460360835</c:v>
                </c:pt>
                <c:pt idx="2056">
                  <c:v>0.80563167343853836</c:v>
                </c:pt>
                <c:pt idx="2057">
                  <c:v>0.80553718227345616</c:v>
                </c:pt>
                <c:pt idx="2058">
                  <c:v>0.80544269110838063</c:v>
                </c:pt>
                <c:pt idx="2059">
                  <c:v>0.80534819994330409</c:v>
                </c:pt>
                <c:pt idx="2060">
                  <c:v>0.80525370877822533</c:v>
                </c:pt>
                <c:pt idx="2061">
                  <c:v>0.8051592176131579</c:v>
                </c:pt>
                <c:pt idx="2062">
                  <c:v>0.80506472644807925</c:v>
                </c:pt>
                <c:pt idx="2063">
                  <c:v>0.80497023528299982</c:v>
                </c:pt>
                <c:pt idx="2064">
                  <c:v>0.80487574411792351</c:v>
                </c:pt>
                <c:pt idx="2065">
                  <c:v>0.80478125295284764</c:v>
                </c:pt>
                <c:pt idx="2066">
                  <c:v>0.80468676178776755</c:v>
                </c:pt>
                <c:pt idx="2067">
                  <c:v>0.80459227062269567</c:v>
                </c:pt>
                <c:pt idx="2068">
                  <c:v>0.80449777945761947</c:v>
                </c:pt>
                <c:pt idx="2069">
                  <c:v>0.80440328829254337</c:v>
                </c:pt>
                <c:pt idx="2070">
                  <c:v>0.80430879712746739</c:v>
                </c:pt>
                <c:pt idx="2071">
                  <c:v>0.80421430596238797</c:v>
                </c:pt>
                <c:pt idx="2072">
                  <c:v>0.8041198147973152</c:v>
                </c:pt>
                <c:pt idx="2073">
                  <c:v>0.80402532363223911</c:v>
                </c:pt>
                <c:pt idx="2074">
                  <c:v>0.80393083246716601</c:v>
                </c:pt>
                <c:pt idx="2075">
                  <c:v>0.80383634130208659</c:v>
                </c:pt>
                <c:pt idx="2076">
                  <c:v>0.80374185013701438</c:v>
                </c:pt>
                <c:pt idx="2077">
                  <c:v>0.80364735897193451</c:v>
                </c:pt>
                <c:pt idx="2078">
                  <c:v>0.80355286780685586</c:v>
                </c:pt>
                <c:pt idx="2079">
                  <c:v>0.80345837664178543</c:v>
                </c:pt>
                <c:pt idx="2080">
                  <c:v>0.80336388547670656</c:v>
                </c:pt>
                <c:pt idx="2081">
                  <c:v>0.80326939431163058</c:v>
                </c:pt>
                <c:pt idx="2082">
                  <c:v>0.8031749031465546</c:v>
                </c:pt>
                <c:pt idx="2083">
                  <c:v>0.80308041198147861</c:v>
                </c:pt>
                <c:pt idx="2084">
                  <c:v>0.80298592081640241</c:v>
                </c:pt>
                <c:pt idx="2085">
                  <c:v>0.80289142965132665</c:v>
                </c:pt>
                <c:pt idx="2086">
                  <c:v>0.80279693848625033</c:v>
                </c:pt>
                <c:pt idx="2087">
                  <c:v>0.80270244732117724</c:v>
                </c:pt>
                <c:pt idx="2088">
                  <c:v>0.80260795615610159</c:v>
                </c:pt>
                <c:pt idx="2089">
                  <c:v>0.80251346499101806</c:v>
                </c:pt>
                <c:pt idx="2090">
                  <c:v>0.80241897382594241</c:v>
                </c:pt>
                <c:pt idx="2091">
                  <c:v>0.80232448266087475</c:v>
                </c:pt>
                <c:pt idx="2092">
                  <c:v>0.80222999149579655</c:v>
                </c:pt>
                <c:pt idx="2093">
                  <c:v>0.80213550033071779</c:v>
                </c:pt>
                <c:pt idx="2094">
                  <c:v>0.80204100916564181</c:v>
                </c:pt>
                <c:pt idx="2095">
                  <c:v>0.80194651800056571</c:v>
                </c:pt>
                <c:pt idx="2096">
                  <c:v>0.80185202683548962</c:v>
                </c:pt>
                <c:pt idx="2097">
                  <c:v>0.80175753567041363</c:v>
                </c:pt>
                <c:pt idx="2098">
                  <c:v>0.80166304450533743</c:v>
                </c:pt>
                <c:pt idx="2099">
                  <c:v>0.80156855334026056</c:v>
                </c:pt>
                <c:pt idx="2100">
                  <c:v>0.80147406217518835</c:v>
                </c:pt>
                <c:pt idx="2101">
                  <c:v>0.8013795710101097</c:v>
                </c:pt>
                <c:pt idx="2102">
                  <c:v>0.80128507984503328</c:v>
                </c:pt>
                <c:pt idx="2103">
                  <c:v>0.80119058867995718</c:v>
                </c:pt>
                <c:pt idx="2104">
                  <c:v>0.80109609751488586</c:v>
                </c:pt>
                <c:pt idx="2105">
                  <c:v>0.80100160634981032</c:v>
                </c:pt>
                <c:pt idx="2106">
                  <c:v>0.8009071151847289</c:v>
                </c:pt>
                <c:pt idx="2107">
                  <c:v>0.80081262401965259</c:v>
                </c:pt>
                <c:pt idx="2108">
                  <c:v>0.80071813285458016</c:v>
                </c:pt>
                <c:pt idx="2109">
                  <c:v>0.80062364168950473</c:v>
                </c:pt>
                <c:pt idx="2110">
                  <c:v>0.80052915052442475</c:v>
                </c:pt>
                <c:pt idx="2111">
                  <c:v>0.80043465935934854</c:v>
                </c:pt>
                <c:pt idx="2112">
                  <c:v>0.80034016819427267</c:v>
                </c:pt>
                <c:pt idx="2113">
                  <c:v>0.80024567702920124</c:v>
                </c:pt>
                <c:pt idx="2114">
                  <c:v>0.80015118586412037</c:v>
                </c:pt>
                <c:pt idx="2115">
                  <c:v>0.80005669469904461</c:v>
                </c:pt>
                <c:pt idx="2116">
                  <c:v>0.7999622035339683</c:v>
                </c:pt>
                <c:pt idx="2117">
                  <c:v>0.79986771236889687</c:v>
                </c:pt>
                <c:pt idx="2118">
                  <c:v>0.79977322120381888</c:v>
                </c:pt>
                <c:pt idx="2119">
                  <c:v>0.79967873003874312</c:v>
                </c:pt>
                <c:pt idx="2120">
                  <c:v>0.79958423887366359</c:v>
                </c:pt>
                <c:pt idx="2121">
                  <c:v>0.79948974770858794</c:v>
                </c:pt>
                <c:pt idx="2122">
                  <c:v>0.79939525654351873</c:v>
                </c:pt>
                <c:pt idx="2123">
                  <c:v>0.79930076537843586</c:v>
                </c:pt>
                <c:pt idx="2124">
                  <c:v>0.79920627421335977</c:v>
                </c:pt>
                <c:pt idx="2125">
                  <c:v>0.79911178304828367</c:v>
                </c:pt>
                <c:pt idx="2126">
                  <c:v>0.79901729188320758</c:v>
                </c:pt>
                <c:pt idx="2127">
                  <c:v>0.7989228007181316</c:v>
                </c:pt>
                <c:pt idx="2128">
                  <c:v>0.79882830955305562</c:v>
                </c:pt>
                <c:pt idx="2129">
                  <c:v>0.79873381838797963</c:v>
                </c:pt>
                <c:pt idx="2130">
                  <c:v>0.79863932722290332</c:v>
                </c:pt>
                <c:pt idx="2131">
                  <c:v>0.79854483605783022</c:v>
                </c:pt>
                <c:pt idx="2132">
                  <c:v>0.79845034489274647</c:v>
                </c:pt>
                <c:pt idx="2133">
                  <c:v>0.79835585372767515</c:v>
                </c:pt>
                <c:pt idx="2134">
                  <c:v>0.79826136256259961</c:v>
                </c:pt>
                <c:pt idx="2135">
                  <c:v>0.79816687139752307</c:v>
                </c:pt>
                <c:pt idx="2136">
                  <c:v>0.79807238023244398</c:v>
                </c:pt>
                <c:pt idx="2137">
                  <c:v>0.79797788906737088</c:v>
                </c:pt>
                <c:pt idx="2138">
                  <c:v>0.79788339790229457</c:v>
                </c:pt>
                <c:pt idx="2139">
                  <c:v>0.79778890673721858</c:v>
                </c:pt>
                <c:pt idx="2140">
                  <c:v>0.79769441557214604</c:v>
                </c:pt>
                <c:pt idx="2141">
                  <c:v>0.79759992440706651</c:v>
                </c:pt>
                <c:pt idx="2142">
                  <c:v>0.79750543324199064</c:v>
                </c:pt>
                <c:pt idx="2143">
                  <c:v>0.79741094207691166</c:v>
                </c:pt>
                <c:pt idx="2144">
                  <c:v>0.79731645091183756</c:v>
                </c:pt>
                <c:pt idx="2145">
                  <c:v>0.79722195974676158</c:v>
                </c:pt>
                <c:pt idx="2146">
                  <c:v>0.7971274685816867</c:v>
                </c:pt>
                <c:pt idx="2147">
                  <c:v>0.79703297741661028</c:v>
                </c:pt>
                <c:pt idx="2148">
                  <c:v>0.79693848625153463</c:v>
                </c:pt>
                <c:pt idx="2149">
                  <c:v>0.79684399508645809</c:v>
                </c:pt>
                <c:pt idx="2150">
                  <c:v>0.79674950392138477</c:v>
                </c:pt>
                <c:pt idx="2151">
                  <c:v>0.79665501275630901</c:v>
                </c:pt>
                <c:pt idx="2152">
                  <c:v>0.79656052159122592</c:v>
                </c:pt>
                <c:pt idx="2153">
                  <c:v>0.79646603042615349</c:v>
                </c:pt>
                <c:pt idx="2154">
                  <c:v>0.79637153926107773</c:v>
                </c:pt>
                <c:pt idx="2155">
                  <c:v>0.79627704809600153</c:v>
                </c:pt>
                <c:pt idx="2156">
                  <c:v>0.79618255693092299</c:v>
                </c:pt>
                <c:pt idx="2157">
                  <c:v>0.79608806576584956</c:v>
                </c:pt>
                <c:pt idx="2158">
                  <c:v>0.79599357460077691</c:v>
                </c:pt>
                <c:pt idx="2159">
                  <c:v>0.79589908343570093</c:v>
                </c:pt>
                <c:pt idx="2160">
                  <c:v>0.79580459227062161</c:v>
                </c:pt>
                <c:pt idx="2161">
                  <c:v>0.7957101011055453</c:v>
                </c:pt>
                <c:pt idx="2162">
                  <c:v>0.7956156099404692</c:v>
                </c:pt>
                <c:pt idx="2163">
                  <c:v>0.79552111877539322</c:v>
                </c:pt>
                <c:pt idx="2164">
                  <c:v>0.79542662761031713</c:v>
                </c:pt>
                <c:pt idx="2165">
                  <c:v>0.79533213644524059</c:v>
                </c:pt>
                <c:pt idx="2166">
                  <c:v>0.7952376452801645</c:v>
                </c:pt>
                <c:pt idx="2167">
                  <c:v>0.79514315411508962</c:v>
                </c:pt>
                <c:pt idx="2168">
                  <c:v>0.79504866295001364</c:v>
                </c:pt>
                <c:pt idx="2169">
                  <c:v>0.7949541717849341</c:v>
                </c:pt>
                <c:pt idx="2170">
                  <c:v>0.79485968061986356</c:v>
                </c:pt>
                <c:pt idx="2171">
                  <c:v>0.79476518945478469</c:v>
                </c:pt>
                <c:pt idx="2172">
                  <c:v>0.79467069828971193</c:v>
                </c:pt>
                <c:pt idx="2173">
                  <c:v>0.79457620712463251</c:v>
                </c:pt>
                <c:pt idx="2174">
                  <c:v>0.79448171595955652</c:v>
                </c:pt>
                <c:pt idx="2175">
                  <c:v>0.79438722479448043</c:v>
                </c:pt>
                <c:pt idx="2176">
                  <c:v>0.79429273362940733</c:v>
                </c:pt>
                <c:pt idx="2177">
                  <c:v>0.79419824246433124</c:v>
                </c:pt>
                <c:pt idx="2178">
                  <c:v>0.79410375129925159</c:v>
                </c:pt>
                <c:pt idx="2179">
                  <c:v>0.79400926013417972</c:v>
                </c:pt>
                <c:pt idx="2180">
                  <c:v>0.79391476896910007</c:v>
                </c:pt>
                <c:pt idx="2181">
                  <c:v>0.79382027780402464</c:v>
                </c:pt>
                <c:pt idx="2182">
                  <c:v>0.79372578663895066</c:v>
                </c:pt>
                <c:pt idx="2183">
                  <c:v>0.7936312954738779</c:v>
                </c:pt>
                <c:pt idx="2184">
                  <c:v>0.79353680430879581</c:v>
                </c:pt>
                <c:pt idx="2185">
                  <c:v>0.79344231314371971</c:v>
                </c:pt>
                <c:pt idx="2186">
                  <c:v>0.79334782197864351</c:v>
                </c:pt>
                <c:pt idx="2187">
                  <c:v>0.79325333081356753</c:v>
                </c:pt>
                <c:pt idx="2188">
                  <c:v>0.79315883964849643</c:v>
                </c:pt>
                <c:pt idx="2189">
                  <c:v>0.79306434848341545</c:v>
                </c:pt>
                <c:pt idx="2190">
                  <c:v>0.79296985731834246</c:v>
                </c:pt>
                <c:pt idx="2191">
                  <c:v>0.79287536615326371</c:v>
                </c:pt>
                <c:pt idx="2192">
                  <c:v>0.79278087498819094</c:v>
                </c:pt>
                <c:pt idx="2193">
                  <c:v>0.79268638382311118</c:v>
                </c:pt>
                <c:pt idx="2194">
                  <c:v>0.79259189265803986</c:v>
                </c:pt>
                <c:pt idx="2195">
                  <c:v>0.79249740149295644</c:v>
                </c:pt>
                <c:pt idx="2196">
                  <c:v>0.79240291032788301</c:v>
                </c:pt>
                <c:pt idx="2197">
                  <c:v>0.79230841916280692</c:v>
                </c:pt>
                <c:pt idx="2198">
                  <c:v>0.79221392799772705</c:v>
                </c:pt>
                <c:pt idx="2199">
                  <c:v>0.79211943683265451</c:v>
                </c:pt>
                <c:pt idx="2200">
                  <c:v>0.79202494566757875</c:v>
                </c:pt>
                <c:pt idx="2201">
                  <c:v>0.79193045450250465</c:v>
                </c:pt>
                <c:pt idx="2202">
                  <c:v>0.79183596333742667</c:v>
                </c:pt>
                <c:pt idx="2203">
                  <c:v>0.79174147217235402</c:v>
                </c:pt>
                <c:pt idx="2204">
                  <c:v>0.79164698100727449</c:v>
                </c:pt>
                <c:pt idx="2205">
                  <c:v>0.79155248984219506</c:v>
                </c:pt>
                <c:pt idx="2206">
                  <c:v>0.79145799867712241</c:v>
                </c:pt>
                <c:pt idx="2207">
                  <c:v>0.79136350751204332</c:v>
                </c:pt>
                <c:pt idx="2208">
                  <c:v>0.791269016346973</c:v>
                </c:pt>
                <c:pt idx="2209">
                  <c:v>0.79117452518189413</c:v>
                </c:pt>
                <c:pt idx="2210">
                  <c:v>0.79108003401681803</c:v>
                </c:pt>
                <c:pt idx="2211">
                  <c:v>0.7909855428517415</c:v>
                </c:pt>
                <c:pt idx="2212">
                  <c:v>0.79089105168666662</c:v>
                </c:pt>
                <c:pt idx="2213">
                  <c:v>0.79079656052159064</c:v>
                </c:pt>
                <c:pt idx="2214">
                  <c:v>0.79070206935651388</c:v>
                </c:pt>
                <c:pt idx="2215">
                  <c:v>0.79060757819143779</c:v>
                </c:pt>
                <c:pt idx="2216">
                  <c:v>0.79051308702635759</c:v>
                </c:pt>
                <c:pt idx="2217">
                  <c:v>0.7904185958612816</c:v>
                </c:pt>
                <c:pt idx="2218">
                  <c:v>0.79032410469620951</c:v>
                </c:pt>
                <c:pt idx="2219">
                  <c:v>0.79022961353113785</c:v>
                </c:pt>
                <c:pt idx="2220">
                  <c:v>0.79013512236605743</c:v>
                </c:pt>
                <c:pt idx="2221">
                  <c:v>0.79004063120098433</c:v>
                </c:pt>
                <c:pt idx="2222">
                  <c:v>0.78994614003590458</c:v>
                </c:pt>
                <c:pt idx="2223">
                  <c:v>0.7898516488708297</c:v>
                </c:pt>
                <c:pt idx="2224">
                  <c:v>0.78975715770575317</c:v>
                </c:pt>
                <c:pt idx="2225">
                  <c:v>0.78966266654067763</c:v>
                </c:pt>
                <c:pt idx="2226">
                  <c:v>0.78956817537559998</c:v>
                </c:pt>
                <c:pt idx="2227">
                  <c:v>0.789473684210525</c:v>
                </c:pt>
                <c:pt idx="2228">
                  <c:v>0.7893791930454489</c:v>
                </c:pt>
                <c:pt idx="2229">
                  <c:v>0.78928470188037259</c:v>
                </c:pt>
                <c:pt idx="2230">
                  <c:v>0.78919021071529682</c:v>
                </c:pt>
                <c:pt idx="2231">
                  <c:v>0.78909571955022073</c:v>
                </c:pt>
                <c:pt idx="2232">
                  <c:v>0.78900122838514464</c:v>
                </c:pt>
                <c:pt idx="2233">
                  <c:v>0.78890673722006854</c:v>
                </c:pt>
                <c:pt idx="2234">
                  <c:v>0.78881224605499245</c:v>
                </c:pt>
                <c:pt idx="2235">
                  <c:v>0.78871775488991647</c:v>
                </c:pt>
                <c:pt idx="2236">
                  <c:v>0.7886232637248406</c:v>
                </c:pt>
                <c:pt idx="2237">
                  <c:v>0.78852877255976461</c:v>
                </c:pt>
                <c:pt idx="2238">
                  <c:v>0.7884342813946883</c:v>
                </c:pt>
                <c:pt idx="2239">
                  <c:v>0.7883397902296122</c:v>
                </c:pt>
                <c:pt idx="2240">
                  <c:v>0.78824529906453877</c:v>
                </c:pt>
                <c:pt idx="2241">
                  <c:v>0.78815080789946002</c:v>
                </c:pt>
                <c:pt idx="2242">
                  <c:v>0.78805631673438392</c:v>
                </c:pt>
                <c:pt idx="2243">
                  <c:v>0.78796182556930794</c:v>
                </c:pt>
                <c:pt idx="2244">
                  <c:v>0.78786733440423151</c:v>
                </c:pt>
                <c:pt idx="2245">
                  <c:v>0.78777284323915575</c:v>
                </c:pt>
                <c:pt idx="2246">
                  <c:v>0.78767835207408476</c:v>
                </c:pt>
                <c:pt idx="2247">
                  <c:v>0.78758386090900356</c:v>
                </c:pt>
                <c:pt idx="2248">
                  <c:v>0.78748936974392358</c:v>
                </c:pt>
                <c:pt idx="2249">
                  <c:v>0.78739487857885493</c:v>
                </c:pt>
                <c:pt idx="2250">
                  <c:v>0.78730038741377562</c:v>
                </c:pt>
                <c:pt idx="2251">
                  <c:v>0.78720589624870341</c:v>
                </c:pt>
                <c:pt idx="2252">
                  <c:v>0.78711140508362332</c:v>
                </c:pt>
                <c:pt idx="2253">
                  <c:v>0.78701691391854722</c:v>
                </c:pt>
                <c:pt idx="2254">
                  <c:v>0.78692242275347424</c:v>
                </c:pt>
                <c:pt idx="2255">
                  <c:v>0.78682793158839859</c:v>
                </c:pt>
                <c:pt idx="2256">
                  <c:v>0.78673344042331905</c:v>
                </c:pt>
                <c:pt idx="2257">
                  <c:v>0.78663894925824296</c:v>
                </c:pt>
                <c:pt idx="2258">
                  <c:v>0.78654445809316764</c:v>
                </c:pt>
                <c:pt idx="2259">
                  <c:v>0.78644996692809355</c:v>
                </c:pt>
                <c:pt idx="2260">
                  <c:v>0.78635547576301479</c:v>
                </c:pt>
                <c:pt idx="2261">
                  <c:v>0.78626098459793459</c:v>
                </c:pt>
                <c:pt idx="2262">
                  <c:v>0.78616649343286249</c:v>
                </c:pt>
                <c:pt idx="2263">
                  <c:v>0.78607200226778662</c:v>
                </c:pt>
                <c:pt idx="2264">
                  <c:v>0.78597751110271052</c:v>
                </c:pt>
                <c:pt idx="2265">
                  <c:v>0.78588301993763143</c:v>
                </c:pt>
                <c:pt idx="2266">
                  <c:v>0.78578852877255756</c:v>
                </c:pt>
                <c:pt idx="2267">
                  <c:v>0.78569403760748835</c:v>
                </c:pt>
                <c:pt idx="2268">
                  <c:v>0.7855995464424067</c:v>
                </c:pt>
                <c:pt idx="2269">
                  <c:v>0.78550505527733017</c:v>
                </c:pt>
                <c:pt idx="2270">
                  <c:v>0.78541056411224819</c:v>
                </c:pt>
                <c:pt idx="2271">
                  <c:v>0.78531607294717809</c:v>
                </c:pt>
                <c:pt idx="2272">
                  <c:v>0.78522158178209933</c:v>
                </c:pt>
                <c:pt idx="2273">
                  <c:v>0.7851270906170259</c:v>
                </c:pt>
                <c:pt idx="2274">
                  <c:v>0.78503259945194592</c:v>
                </c:pt>
                <c:pt idx="2275">
                  <c:v>0.78493810828687383</c:v>
                </c:pt>
                <c:pt idx="2276">
                  <c:v>0.78484361712180173</c:v>
                </c:pt>
                <c:pt idx="2277">
                  <c:v>0.78474912595672153</c:v>
                </c:pt>
                <c:pt idx="2278">
                  <c:v>0.78465463479164566</c:v>
                </c:pt>
                <c:pt idx="2279">
                  <c:v>0.78456014362656956</c:v>
                </c:pt>
                <c:pt idx="2280">
                  <c:v>0.7844656524614968</c:v>
                </c:pt>
                <c:pt idx="2281">
                  <c:v>0.78437116129641737</c:v>
                </c:pt>
                <c:pt idx="2282">
                  <c:v>0.78427667013134128</c:v>
                </c:pt>
                <c:pt idx="2283">
                  <c:v>0.7841821789662593</c:v>
                </c:pt>
                <c:pt idx="2284">
                  <c:v>0.7840876878011892</c:v>
                </c:pt>
                <c:pt idx="2285">
                  <c:v>0.78399319663611577</c:v>
                </c:pt>
                <c:pt idx="2286">
                  <c:v>0.78389870547103713</c:v>
                </c:pt>
                <c:pt idx="2287">
                  <c:v>0.78380421430596103</c:v>
                </c:pt>
                <c:pt idx="2288">
                  <c:v>0.78370972314088838</c:v>
                </c:pt>
                <c:pt idx="2289">
                  <c:v>0.78361523197580885</c:v>
                </c:pt>
                <c:pt idx="2290">
                  <c:v>0.78352074081072975</c:v>
                </c:pt>
                <c:pt idx="2291">
                  <c:v>0.7834262496456541</c:v>
                </c:pt>
                <c:pt idx="2292">
                  <c:v>0.78333175848058356</c:v>
                </c:pt>
                <c:pt idx="2293">
                  <c:v>0.78323726731550469</c:v>
                </c:pt>
                <c:pt idx="2294">
                  <c:v>0.7831427761504286</c:v>
                </c:pt>
                <c:pt idx="2295">
                  <c:v>0.78304828498535251</c:v>
                </c:pt>
                <c:pt idx="2296">
                  <c:v>0.78295379382027641</c:v>
                </c:pt>
                <c:pt idx="2297">
                  <c:v>0.78285930265520065</c:v>
                </c:pt>
                <c:pt idx="2298">
                  <c:v>0.78276481149012722</c:v>
                </c:pt>
                <c:pt idx="2299">
                  <c:v>0.78267032032504824</c:v>
                </c:pt>
                <c:pt idx="2300">
                  <c:v>0.78257582915997215</c:v>
                </c:pt>
                <c:pt idx="2301">
                  <c:v>0.78248133799489605</c:v>
                </c:pt>
                <c:pt idx="2302">
                  <c:v>0.78238684682982007</c:v>
                </c:pt>
                <c:pt idx="2303">
                  <c:v>0.78229235566474398</c:v>
                </c:pt>
                <c:pt idx="2304">
                  <c:v>0.78219786449966788</c:v>
                </c:pt>
                <c:pt idx="2305">
                  <c:v>0.78210337333459479</c:v>
                </c:pt>
                <c:pt idx="2306">
                  <c:v>0.78200888216951903</c:v>
                </c:pt>
                <c:pt idx="2307">
                  <c:v>0.78191439100443949</c:v>
                </c:pt>
                <c:pt idx="2308">
                  <c:v>0.78181989983936351</c:v>
                </c:pt>
                <c:pt idx="2309">
                  <c:v>0.7817254086742923</c:v>
                </c:pt>
                <c:pt idx="2310">
                  <c:v>0.78163091750921165</c:v>
                </c:pt>
                <c:pt idx="2311">
                  <c:v>0.78153642634413545</c:v>
                </c:pt>
                <c:pt idx="2312">
                  <c:v>0.78144193517905935</c:v>
                </c:pt>
                <c:pt idx="2313">
                  <c:v>0.78134744401398371</c:v>
                </c:pt>
                <c:pt idx="2314">
                  <c:v>0.78125295284890717</c:v>
                </c:pt>
                <c:pt idx="2315">
                  <c:v>0.78115846168383163</c:v>
                </c:pt>
                <c:pt idx="2316">
                  <c:v>0.78106397051875509</c:v>
                </c:pt>
                <c:pt idx="2317">
                  <c:v>0.78096947935368166</c:v>
                </c:pt>
                <c:pt idx="2318">
                  <c:v>0.78087498818860301</c:v>
                </c:pt>
                <c:pt idx="2319">
                  <c:v>0.78078049702353025</c:v>
                </c:pt>
                <c:pt idx="2320">
                  <c:v>0.78068600585845049</c:v>
                </c:pt>
                <c:pt idx="2321">
                  <c:v>0.78059151469337873</c:v>
                </c:pt>
                <c:pt idx="2322">
                  <c:v>0.78049702352829864</c:v>
                </c:pt>
                <c:pt idx="2323">
                  <c:v>0.78040253236322266</c:v>
                </c:pt>
                <c:pt idx="2324">
                  <c:v>0.78030804119814667</c:v>
                </c:pt>
                <c:pt idx="2325">
                  <c:v>0.78021355003307069</c:v>
                </c:pt>
                <c:pt idx="2326">
                  <c:v>0.78011905886799449</c:v>
                </c:pt>
                <c:pt idx="2327">
                  <c:v>0.78002456770291506</c:v>
                </c:pt>
                <c:pt idx="2328">
                  <c:v>0.77993007653784641</c:v>
                </c:pt>
                <c:pt idx="2329">
                  <c:v>0.7798355853727662</c:v>
                </c:pt>
                <c:pt idx="2330">
                  <c:v>0.77974109420769544</c:v>
                </c:pt>
                <c:pt idx="2331">
                  <c:v>0.77964660304261713</c:v>
                </c:pt>
                <c:pt idx="2332">
                  <c:v>0.77955211187753759</c:v>
                </c:pt>
                <c:pt idx="2333">
                  <c:v>0.7794576207124615</c:v>
                </c:pt>
                <c:pt idx="2334">
                  <c:v>0.77936312954738596</c:v>
                </c:pt>
                <c:pt idx="2335">
                  <c:v>0.77926863838231064</c:v>
                </c:pt>
                <c:pt idx="2336">
                  <c:v>0.77917414721723377</c:v>
                </c:pt>
                <c:pt idx="2337">
                  <c:v>0.77907965605216356</c:v>
                </c:pt>
                <c:pt idx="2338">
                  <c:v>0.77898516488708169</c:v>
                </c:pt>
                <c:pt idx="2339">
                  <c:v>0.77889067372200893</c:v>
                </c:pt>
                <c:pt idx="2340">
                  <c:v>0.77879618255692962</c:v>
                </c:pt>
                <c:pt idx="2341">
                  <c:v>0.77870169139185774</c:v>
                </c:pt>
                <c:pt idx="2342">
                  <c:v>0.7786072002267822</c:v>
                </c:pt>
                <c:pt idx="2343">
                  <c:v>0.77851270906170056</c:v>
                </c:pt>
                <c:pt idx="2344">
                  <c:v>0.77841821789662524</c:v>
                </c:pt>
                <c:pt idx="2345">
                  <c:v>0.77832372673154915</c:v>
                </c:pt>
                <c:pt idx="2346">
                  <c:v>0.77822923556647905</c:v>
                </c:pt>
                <c:pt idx="2347">
                  <c:v>0.77813474440139763</c:v>
                </c:pt>
                <c:pt idx="2348">
                  <c:v>0.77804025323632575</c:v>
                </c:pt>
                <c:pt idx="2349">
                  <c:v>0.77794576207124755</c:v>
                </c:pt>
                <c:pt idx="2350">
                  <c:v>0.77785127090617356</c:v>
                </c:pt>
                <c:pt idx="2351">
                  <c:v>0.77775677974109281</c:v>
                </c:pt>
                <c:pt idx="2352">
                  <c:v>0.77766228857601671</c:v>
                </c:pt>
                <c:pt idx="2353">
                  <c:v>0.77756779741094051</c:v>
                </c:pt>
                <c:pt idx="2354">
                  <c:v>0.77747330624586464</c:v>
                </c:pt>
                <c:pt idx="2355">
                  <c:v>0.77737881508079343</c:v>
                </c:pt>
                <c:pt idx="2356">
                  <c:v>0.77728432391571245</c:v>
                </c:pt>
                <c:pt idx="2357">
                  <c:v>0.77718983275063946</c:v>
                </c:pt>
                <c:pt idx="2358">
                  <c:v>0.77709534158556381</c:v>
                </c:pt>
                <c:pt idx="2359">
                  <c:v>0.77700085042049061</c:v>
                </c:pt>
                <c:pt idx="2360">
                  <c:v>0.77690635925540863</c:v>
                </c:pt>
                <c:pt idx="2361">
                  <c:v>0.77681186809033265</c:v>
                </c:pt>
                <c:pt idx="2362">
                  <c:v>0.776717376925256</c:v>
                </c:pt>
                <c:pt idx="2363">
                  <c:v>0.77662288576018301</c:v>
                </c:pt>
                <c:pt idx="2364">
                  <c:v>0.77652839459510725</c:v>
                </c:pt>
                <c:pt idx="2365">
                  <c:v>0.77643390343002783</c:v>
                </c:pt>
                <c:pt idx="2366">
                  <c:v>0.77633941226495584</c:v>
                </c:pt>
                <c:pt idx="2367">
                  <c:v>0.77624492109988052</c:v>
                </c:pt>
                <c:pt idx="2368">
                  <c:v>0.77615042993480232</c:v>
                </c:pt>
                <c:pt idx="2369">
                  <c:v>0.77605593876972656</c:v>
                </c:pt>
                <c:pt idx="2370">
                  <c:v>0.77596144760465091</c:v>
                </c:pt>
                <c:pt idx="2371">
                  <c:v>0.7758669564395777</c:v>
                </c:pt>
                <c:pt idx="2372">
                  <c:v>0.77577246527449928</c:v>
                </c:pt>
                <c:pt idx="2373">
                  <c:v>0.77567797410942341</c:v>
                </c:pt>
                <c:pt idx="2374">
                  <c:v>0.77558348294434332</c:v>
                </c:pt>
                <c:pt idx="2375">
                  <c:v>0.77548899177926656</c:v>
                </c:pt>
                <c:pt idx="2376">
                  <c:v>0.77539450061419712</c:v>
                </c:pt>
                <c:pt idx="2377">
                  <c:v>0.77530000944911837</c:v>
                </c:pt>
                <c:pt idx="2378">
                  <c:v>0.77520551828404238</c:v>
                </c:pt>
                <c:pt idx="2379">
                  <c:v>0.77511102711896362</c:v>
                </c:pt>
                <c:pt idx="2380">
                  <c:v>0.77501653595388764</c:v>
                </c:pt>
                <c:pt idx="2381">
                  <c:v>0.77492204478881344</c:v>
                </c:pt>
                <c:pt idx="2382">
                  <c:v>0.77482755362374056</c:v>
                </c:pt>
                <c:pt idx="2383">
                  <c:v>0.77473306245866203</c:v>
                </c:pt>
                <c:pt idx="2384">
                  <c:v>0.7746385712935886</c:v>
                </c:pt>
                <c:pt idx="2385">
                  <c:v>0.7745440801285105</c:v>
                </c:pt>
                <c:pt idx="2386">
                  <c:v>0.77444958896343064</c:v>
                </c:pt>
                <c:pt idx="2387">
                  <c:v>0.77435509779835465</c:v>
                </c:pt>
                <c:pt idx="2388">
                  <c:v>0.77426060663328422</c:v>
                </c:pt>
                <c:pt idx="2389">
                  <c:v>0.77416611546820224</c:v>
                </c:pt>
                <c:pt idx="2390">
                  <c:v>0.77407162430313237</c:v>
                </c:pt>
                <c:pt idx="2391">
                  <c:v>0.77397713313805372</c:v>
                </c:pt>
                <c:pt idx="2392">
                  <c:v>0.77388264197297407</c:v>
                </c:pt>
                <c:pt idx="2393">
                  <c:v>0.77378815080789864</c:v>
                </c:pt>
                <c:pt idx="2394">
                  <c:v>0.77369365964282721</c:v>
                </c:pt>
                <c:pt idx="2395">
                  <c:v>0.7735991684777459</c:v>
                </c:pt>
                <c:pt idx="2396">
                  <c:v>0.77350467731266981</c:v>
                </c:pt>
                <c:pt idx="2397">
                  <c:v>0.77341018614759371</c:v>
                </c:pt>
                <c:pt idx="2398">
                  <c:v>0.77331569498251773</c:v>
                </c:pt>
                <c:pt idx="2399">
                  <c:v>0.77322120381744164</c:v>
                </c:pt>
                <c:pt idx="2400">
                  <c:v>0.77312671265236665</c:v>
                </c:pt>
                <c:pt idx="2401">
                  <c:v>0.77303222148728945</c:v>
                </c:pt>
                <c:pt idx="2402">
                  <c:v>0.77293773032221369</c:v>
                </c:pt>
                <c:pt idx="2403">
                  <c:v>0.77284323915714082</c:v>
                </c:pt>
                <c:pt idx="2404">
                  <c:v>0.77274874799206161</c:v>
                </c:pt>
                <c:pt idx="2405">
                  <c:v>0.77265425682698918</c:v>
                </c:pt>
                <c:pt idx="2406">
                  <c:v>0.7725597656619092</c:v>
                </c:pt>
                <c:pt idx="2407">
                  <c:v>0.77246527449683577</c:v>
                </c:pt>
                <c:pt idx="2408">
                  <c:v>0.77237078333175702</c:v>
                </c:pt>
                <c:pt idx="2409">
                  <c:v>0.77227629216668425</c:v>
                </c:pt>
                <c:pt idx="2410">
                  <c:v>0.77218180100160483</c:v>
                </c:pt>
                <c:pt idx="2411">
                  <c:v>0.77208730983652851</c:v>
                </c:pt>
                <c:pt idx="2412">
                  <c:v>0.77199281867145753</c:v>
                </c:pt>
                <c:pt idx="2413">
                  <c:v>0.77189832750638177</c:v>
                </c:pt>
                <c:pt idx="2414">
                  <c:v>0.77180383634130656</c:v>
                </c:pt>
                <c:pt idx="2415">
                  <c:v>0.77170934517622469</c:v>
                </c:pt>
                <c:pt idx="2416">
                  <c:v>0.77161485401115193</c:v>
                </c:pt>
                <c:pt idx="2417">
                  <c:v>0.77152036284607262</c:v>
                </c:pt>
                <c:pt idx="2418">
                  <c:v>0.77142587168100063</c:v>
                </c:pt>
                <c:pt idx="2419">
                  <c:v>0.77133138051592032</c:v>
                </c:pt>
                <c:pt idx="2420">
                  <c:v>0.77123688935084422</c:v>
                </c:pt>
                <c:pt idx="2421">
                  <c:v>0.77114239818576813</c:v>
                </c:pt>
                <c:pt idx="2422">
                  <c:v>0.7710479070206957</c:v>
                </c:pt>
                <c:pt idx="2423">
                  <c:v>0.77095341585561605</c:v>
                </c:pt>
                <c:pt idx="2424">
                  <c:v>0.77085892469054396</c:v>
                </c:pt>
                <c:pt idx="2425">
                  <c:v>0.77076443352546875</c:v>
                </c:pt>
                <c:pt idx="2426">
                  <c:v>0.7706699423603931</c:v>
                </c:pt>
                <c:pt idx="2427">
                  <c:v>0.77057545119531479</c:v>
                </c:pt>
                <c:pt idx="2428">
                  <c:v>0.77048096003023558</c:v>
                </c:pt>
                <c:pt idx="2429">
                  <c:v>0.77038646886515949</c:v>
                </c:pt>
                <c:pt idx="2430">
                  <c:v>0.7702919777000875</c:v>
                </c:pt>
                <c:pt idx="2431">
                  <c:v>0.77019748653501219</c:v>
                </c:pt>
                <c:pt idx="2432">
                  <c:v>0.77010299536993143</c:v>
                </c:pt>
                <c:pt idx="2433">
                  <c:v>0.77000850420485834</c:v>
                </c:pt>
                <c:pt idx="2434">
                  <c:v>0.76991401303978524</c:v>
                </c:pt>
                <c:pt idx="2435">
                  <c:v>0.7698195218747037</c:v>
                </c:pt>
                <c:pt idx="2436">
                  <c:v>0.76972503070963083</c:v>
                </c:pt>
                <c:pt idx="2437">
                  <c:v>0.76963053954455518</c:v>
                </c:pt>
                <c:pt idx="2438">
                  <c:v>0.76953604837947565</c:v>
                </c:pt>
                <c:pt idx="2439">
                  <c:v>0.76944155721440433</c:v>
                </c:pt>
                <c:pt idx="2440">
                  <c:v>0.7693470660493259</c:v>
                </c:pt>
                <c:pt idx="2441">
                  <c:v>0.76925257488424659</c:v>
                </c:pt>
                <c:pt idx="2442">
                  <c:v>0.76915808371917405</c:v>
                </c:pt>
                <c:pt idx="2443">
                  <c:v>0.76906359255409873</c:v>
                </c:pt>
                <c:pt idx="2444">
                  <c:v>0.76896910138901864</c:v>
                </c:pt>
                <c:pt idx="2445">
                  <c:v>0.76887461022394765</c:v>
                </c:pt>
                <c:pt idx="2446">
                  <c:v>0.76878011905886956</c:v>
                </c:pt>
                <c:pt idx="2447">
                  <c:v>0.76868562789379646</c:v>
                </c:pt>
                <c:pt idx="2448">
                  <c:v>0.76859113672871782</c:v>
                </c:pt>
                <c:pt idx="2449">
                  <c:v>0.76849664556363861</c:v>
                </c:pt>
                <c:pt idx="2450">
                  <c:v>0.76840215439856263</c:v>
                </c:pt>
                <c:pt idx="2451">
                  <c:v>0.76830766323349098</c:v>
                </c:pt>
                <c:pt idx="2452">
                  <c:v>0.76821317206841278</c:v>
                </c:pt>
                <c:pt idx="2453">
                  <c:v>0.76811868090333402</c:v>
                </c:pt>
                <c:pt idx="2454">
                  <c:v>0.76802418973825759</c:v>
                </c:pt>
                <c:pt idx="2455">
                  <c:v>0.76792969857319093</c:v>
                </c:pt>
                <c:pt idx="2456">
                  <c:v>0.76783520740811273</c:v>
                </c:pt>
                <c:pt idx="2457">
                  <c:v>0.76774071624303752</c:v>
                </c:pt>
                <c:pt idx="2458">
                  <c:v>0.76764622507795366</c:v>
                </c:pt>
                <c:pt idx="2459">
                  <c:v>0.76755173391288056</c:v>
                </c:pt>
                <c:pt idx="2460">
                  <c:v>0.76745724274780169</c:v>
                </c:pt>
                <c:pt idx="2461">
                  <c:v>0.76736275158272549</c:v>
                </c:pt>
                <c:pt idx="2462">
                  <c:v>0.76726826041764951</c:v>
                </c:pt>
                <c:pt idx="2463">
                  <c:v>0.76717376925257363</c:v>
                </c:pt>
                <c:pt idx="2464">
                  <c:v>0.7670792780875022</c:v>
                </c:pt>
                <c:pt idx="2465">
                  <c:v>0.76698478692242122</c:v>
                </c:pt>
                <c:pt idx="2466">
                  <c:v>0.76689029575734513</c:v>
                </c:pt>
                <c:pt idx="2467">
                  <c:v>0.7667958045922747</c:v>
                </c:pt>
                <c:pt idx="2468">
                  <c:v>0.76670131342719905</c:v>
                </c:pt>
                <c:pt idx="2469">
                  <c:v>0.76660682226212096</c:v>
                </c:pt>
                <c:pt idx="2470">
                  <c:v>0.76651233109703798</c:v>
                </c:pt>
                <c:pt idx="2471">
                  <c:v>0.76641783993196222</c:v>
                </c:pt>
                <c:pt idx="2472">
                  <c:v>0.76632334876688879</c:v>
                </c:pt>
                <c:pt idx="2473">
                  <c:v>0.76622885760181869</c:v>
                </c:pt>
                <c:pt idx="2474">
                  <c:v>0.7661343664367366</c:v>
                </c:pt>
                <c:pt idx="2475">
                  <c:v>0.76603987527166062</c:v>
                </c:pt>
                <c:pt idx="2476">
                  <c:v>0.7659453841065893</c:v>
                </c:pt>
                <c:pt idx="2477">
                  <c:v>0.76585089294151321</c:v>
                </c:pt>
                <c:pt idx="2478">
                  <c:v>0.76575640177643245</c:v>
                </c:pt>
                <c:pt idx="2479">
                  <c:v>0.76566191061135946</c:v>
                </c:pt>
                <c:pt idx="2480">
                  <c:v>0.76556741944628071</c:v>
                </c:pt>
                <c:pt idx="2481">
                  <c:v>0.76547292828120417</c:v>
                </c:pt>
                <c:pt idx="2482">
                  <c:v>0.76537843711613218</c:v>
                </c:pt>
                <c:pt idx="2483">
                  <c:v>0.76528394595104909</c:v>
                </c:pt>
                <c:pt idx="2484">
                  <c:v>0.76518945478597866</c:v>
                </c:pt>
                <c:pt idx="2485">
                  <c:v>0.76509496362090301</c:v>
                </c:pt>
                <c:pt idx="2486">
                  <c:v>0.76500047245582992</c:v>
                </c:pt>
                <c:pt idx="2487">
                  <c:v>0.76490598129074783</c:v>
                </c:pt>
                <c:pt idx="2488">
                  <c:v>0.76481149012567573</c:v>
                </c:pt>
                <c:pt idx="2489">
                  <c:v>0.76471699896059564</c:v>
                </c:pt>
                <c:pt idx="2490">
                  <c:v>0.76462250779552221</c:v>
                </c:pt>
                <c:pt idx="2491">
                  <c:v>0.76452801663044956</c:v>
                </c:pt>
                <c:pt idx="2492">
                  <c:v>0.76443352546536747</c:v>
                </c:pt>
                <c:pt idx="2493">
                  <c:v>0.76433903430029482</c:v>
                </c:pt>
                <c:pt idx="2494">
                  <c:v>0.76424454313521561</c:v>
                </c:pt>
                <c:pt idx="2495">
                  <c:v>0.76415005197013963</c:v>
                </c:pt>
                <c:pt idx="2496">
                  <c:v>0.76405556080506321</c:v>
                </c:pt>
                <c:pt idx="2497">
                  <c:v>0.76396106963998989</c:v>
                </c:pt>
                <c:pt idx="2498">
                  <c:v>0.76386657847491102</c:v>
                </c:pt>
                <c:pt idx="2499">
                  <c:v>0.76377208730983837</c:v>
                </c:pt>
                <c:pt idx="2500">
                  <c:v>0.76367759614476238</c:v>
                </c:pt>
                <c:pt idx="2501">
                  <c:v>0.76358310497968251</c:v>
                </c:pt>
                <c:pt idx="2502">
                  <c:v>0.76348861381460764</c:v>
                </c:pt>
                <c:pt idx="2503">
                  <c:v>0.7633941226495361</c:v>
                </c:pt>
                <c:pt idx="2504">
                  <c:v>0.76329963148446056</c:v>
                </c:pt>
                <c:pt idx="2505">
                  <c:v>0.76320514031938202</c:v>
                </c:pt>
                <c:pt idx="2506">
                  <c:v>0.7631106491543026</c:v>
                </c:pt>
                <c:pt idx="2507">
                  <c:v>0.76301615798922651</c:v>
                </c:pt>
                <c:pt idx="2508">
                  <c:v>0.76292166682415485</c:v>
                </c:pt>
                <c:pt idx="2509">
                  <c:v>0.7628271756590792</c:v>
                </c:pt>
                <c:pt idx="2510">
                  <c:v>0.76273268449400133</c:v>
                </c:pt>
                <c:pt idx="2511">
                  <c:v>0.76263819332892524</c:v>
                </c:pt>
                <c:pt idx="2512">
                  <c:v>0.7625437021638497</c:v>
                </c:pt>
                <c:pt idx="2513">
                  <c:v>0.76244921099877605</c:v>
                </c:pt>
                <c:pt idx="2514">
                  <c:v>0.76235471983369463</c:v>
                </c:pt>
                <c:pt idx="2515">
                  <c:v>0.76226022866861864</c:v>
                </c:pt>
                <c:pt idx="2516">
                  <c:v>0.76216573750354721</c:v>
                </c:pt>
                <c:pt idx="2517">
                  <c:v>0.76207124633847212</c:v>
                </c:pt>
                <c:pt idx="2518">
                  <c:v>0.76197675517339314</c:v>
                </c:pt>
                <c:pt idx="2519">
                  <c:v>0.76188226400831371</c:v>
                </c:pt>
                <c:pt idx="2520">
                  <c:v>0.76178777284323762</c:v>
                </c:pt>
                <c:pt idx="2521">
                  <c:v>0.7616932816781663</c:v>
                </c:pt>
                <c:pt idx="2522">
                  <c:v>0.76159879051309043</c:v>
                </c:pt>
                <c:pt idx="2523">
                  <c:v>0.76150429934801245</c:v>
                </c:pt>
                <c:pt idx="2524">
                  <c:v>0.76140980818293369</c:v>
                </c:pt>
                <c:pt idx="2525">
                  <c:v>0.7613153170178576</c:v>
                </c:pt>
                <c:pt idx="2526">
                  <c:v>0.76122082585278161</c:v>
                </c:pt>
                <c:pt idx="2527">
                  <c:v>0.76112633468770563</c:v>
                </c:pt>
                <c:pt idx="2528">
                  <c:v>0.76103184352262965</c:v>
                </c:pt>
                <c:pt idx="2529">
                  <c:v>0.76093735235755566</c:v>
                </c:pt>
                <c:pt idx="2530">
                  <c:v>0.7608428611924799</c:v>
                </c:pt>
                <c:pt idx="2531">
                  <c:v>0.76074837002740425</c:v>
                </c:pt>
                <c:pt idx="2532">
                  <c:v>0.76065387886232483</c:v>
                </c:pt>
                <c:pt idx="2533">
                  <c:v>0.76055938769724851</c:v>
                </c:pt>
                <c:pt idx="2534">
                  <c:v>0.76046489653217753</c:v>
                </c:pt>
                <c:pt idx="2535">
                  <c:v>0.76037040536709932</c:v>
                </c:pt>
                <c:pt idx="2536">
                  <c:v>0.76027591420202356</c:v>
                </c:pt>
                <c:pt idx="2537">
                  <c:v>0.76018142303694469</c:v>
                </c:pt>
                <c:pt idx="2538">
                  <c:v>0.76008693187186838</c:v>
                </c:pt>
                <c:pt idx="2539">
                  <c:v>0.75999244070679262</c:v>
                </c:pt>
                <c:pt idx="2540">
                  <c:v>0.75989794954171663</c:v>
                </c:pt>
                <c:pt idx="2541">
                  <c:v>0.75980345837664065</c:v>
                </c:pt>
                <c:pt idx="2542">
                  <c:v>0.75970896721156711</c:v>
                </c:pt>
                <c:pt idx="2543">
                  <c:v>0.75961447604649412</c:v>
                </c:pt>
                <c:pt idx="2544">
                  <c:v>0.75951998488141159</c:v>
                </c:pt>
                <c:pt idx="2545">
                  <c:v>0.75942549371633594</c:v>
                </c:pt>
                <c:pt idx="2546">
                  <c:v>0.75933100255125985</c:v>
                </c:pt>
                <c:pt idx="2547">
                  <c:v>0.75923651138618464</c:v>
                </c:pt>
                <c:pt idx="2548">
                  <c:v>0.75914202022111044</c:v>
                </c:pt>
                <c:pt idx="2549">
                  <c:v>0.75904752905603168</c:v>
                </c:pt>
                <c:pt idx="2550">
                  <c:v>0.7589530378909557</c:v>
                </c:pt>
                <c:pt idx="2551">
                  <c:v>0.75885854672588293</c:v>
                </c:pt>
                <c:pt idx="2552">
                  <c:v>0.7587640555608075</c:v>
                </c:pt>
                <c:pt idx="2553">
                  <c:v>0.75866956439572764</c:v>
                </c:pt>
                <c:pt idx="2554">
                  <c:v>0.75857507323065165</c:v>
                </c:pt>
                <c:pt idx="2555">
                  <c:v>0.75848058206557833</c:v>
                </c:pt>
                <c:pt idx="2556">
                  <c:v>0.75838609090049924</c:v>
                </c:pt>
                <c:pt idx="2557">
                  <c:v>0.75829159973542315</c:v>
                </c:pt>
                <c:pt idx="2558">
                  <c:v>0.75819710857034761</c:v>
                </c:pt>
                <c:pt idx="2559">
                  <c:v>0.75810261740527518</c:v>
                </c:pt>
                <c:pt idx="2560">
                  <c:v>0.75800812624019975</c:v>
                </c:pt>
                <c:pt idx="2561">
                  <c:v>0.75791363507512155</c:v>
                </c:pt>
                <c:pt idx="2562">
                  <c:v>0.75781914391004279</c:v>
                </c:pt>
                <c:pt idx="2563">
                  <c:v>0.75772465274497025</c:v>
                </c:pt>
                <c:pt idx="2564">
                  <c:v>0.75763016157989405</c:v>
                </c:pt>
                <c:pt idx="2565">
                  <c:v>0.75753567041481851</c:v>
                </c:pt>
                <c:pt idx="2566">
                  <c:v>0.75744117924973864</c:v>
                </c:pt>
                <c:pt idx="2567">
                  <c:v>0.75734668808466254</c:v>
                </c:pt>
                <c:pt idx="2568">
                  <c:v>0.75725219691958945</c:v>
                </c:pt>
                <c:pt idx="2569">
                  <c:v>0.75715770575451069</c:v>
                </c:pt>
                <c:pt idx="2570">
                  <c:v>0.75706321458943782</c:v>
                </c:pt>
                <c:pt idx="2571">
                  <c:v>0.75696872342435861</c:v>
                </c:pt>
                <c:pt idx="2572">
                  <c:v>0.75687423225928907</c:v>
                </c:pt>
                <c:pt idx="2573">
                  <c:v>0.75677974109420665</c:v>
                </c:pt>
                <c:pt idx="2574">
                  <c:v>0.75668524992913277</c:v>
                </c:pt>
                <c:pt idx="2575">
                  <c:v>0.75659075876405402</c:v>
                </c:pt>
                <c:pt idx="2576">
                  <c:v>0.75649626759898125</c:v>
                </c:pt>
                <c:pt idx="2577">
                  <c:v>0.75640177643390516</c:v>
                </c:pt>
                <c:pt idx="2578">
                  <c:v>0.75630728526882574</c:v>
                </c:pt>
                <c:pt idx="2579">
                  <c:v>0.75621279410374953</c:v>
                </c:pt>
                <c:pt idx="2580">
                  <c:v>0.75611830293867632</c:v>
                </c:pt>
                <c:pt idx="2581">
                  <c:v>0.75602381177360189</c:v>
                </c:pt>
                <c:pt idx="2582">
                  <c:v>0.75592932060852769</c:v>
                </c:pt>
                <c:pt idx="2583">
                  <c:v>0.75583482944344893</c:v>
                </c:pt>
                <c:pt idx="2584">
                  <c:v>0.7557403382783755</c:v>
                </c:pt>
                <c:pt idx="2585">
                  <c:v>0.75564584711330041</c:v>
                </c:pt>
                <c:pt idx="2586">
                  <c:v>0.75555135594821721</c:v>
                </c:pt>
                <c:pt idx="2587">
                  <c:v>0.75545686478314122</c:v>
                </c:pt>
                <c:pt idx="2588">
                  <c:v>0.75536237361806513</c:v>
                </c:pt>
                <c:pt idx="2589">
                  <c:v>0.75526788245298904</c:v>
                </c:pt>
                <c:pt idx="2590">
                  <c:v>0.7551733912879125</c:v>
                </c:pt>
                <c:pt idx="2591">
                  <c:v>0.75507890012283763</c:v>
                </c:pt>
                <c:pt idx="2592">
                  <c:v>0.75498440895776087</c:v>
                </c:pt>
                <c:pt idx="2593">
                  <c:v>0.75488991779268744</c:v>
                </c:pt>
                <c:pt idx="2594">
                  <c:v>0.75479542662761456</c:v>
                </c:pt>
                <c:pt idx="2595">
                  <c:v>0.75470093546253603</c:v>
                </c:pt>
                <c:pt idx="2596">
                  <c:v>0.7546064442974566</c:v>
                </c:pt>
                <c:pt idx="2597">
                  <c:v>0.75451195313238062</c:v>
                </c:pt>
                <c:pt idx="2598">
                  <c:v>0.75441746196730153</c:v>
                </c:pt>
                <c:pt idx="2599">
                  <c:v>0.75432297080222566</c:v>
                </c:pt>
                <c:pt idx="2600">
                  <c:v>0.75422847963715534</c:v>
                </c:pt>
                <c:pt idx="2601">
                  <c:v>0.75413398847207624</c:v>
                </c:pt>
                <c:pt idx="2602">
                  <c:v>0.7540394973070037</c:v>
                </c:pt>
                <c:pt idx="2603">
                  <c:v>0.75394500614192794</c:v>
                </c:pt>
                <c:pt idx="2604">
                  <c:v>0.75385051497684863</c:v>
                </c:pt>
                <c:pt idx="2605">
                  <c:v>0.75375602381177265</c:v>
                </c:pt>
                <c:pt idx="2606">
                  <c:v>0.75366153264670133</c:v>
                </c:pt>
                <c:pt idx="2607">
                  <c:v>0.75356704148161957</c:v>
                </c:pt>
                <c:pt idx="2608">
                  <c:v>0.75347255031654381</c:v>
                </c:pt>
                <c:pt idx="2609">
                  <c:v>0.75337805915146772</c:v>
                </c:pt>
                <c:pt idx="2610">
                  <c:v>0.75328356798639151</c:v>
                </c:pt>
                <c:pt idx="2611">
                  <c:v>0.75318907682131564</c:v>
                </c:pt>
                <c:pt idx="2612">
                  <c:v>0.75309458565623955</c:v>
                </c:pt>
                <c:pt idx="2613">
                  <c:v>0.75300009449116645</c:v>
                </c:pt>
                <c:pt idx="2614">
                  <c:v>0.75290560332609346</c:v>
                </c:pt>
                <c:pt idx="2615">
                  <c:v>0.75281111216101482</c:v>
                </c:pt>
                <c:pt idx="2616">
                  <c:v>0.75271662099593528</c:v>
                </c:pt>
                <c:pt idx="2617">
                  <c:v>0.75262212983085919</c:v>
                </c:pt>
                <c:pt idx="2618">
                  <c:v>0.75252763866578798</c:v>
                </c:pt>
                <c:pt idx="2619">
                  <c:v>0.75243314750070711</c:v>
                </c:pt>
                <c:pt idx="2620">
                  <c:v>0.75233865633563402</c:v>
                </c:pt>
                <c:pt idx="2621">
                  <c:v>0.75224416517055492</c:v>
                </c:pt>
                <c:pt idx="2622">
                  <c:v>0.75214967400548505</c:v>
                </c:pt>
                <c:pt idx="2623">
                  <c:v>0.75205518284040285</c:v>
                </c:pt>
                <c:pt idx="2624">
                  <c:v>0.75196069167532675</c:v>
                </c:pt>
                <c:pt idx="2625">
                  <c:v>0.75186620051025066</c:v>
                </c:pt>
                <c:pt idx="2626">
                  <c:v>0.75177170934518056</c:v>
                </c:pt>
                <c:pt idx="2627">
                  <c:v>0.75167721818010469</c:v>
                </c:pt>
                <c:pt idx="2628">
                  <c:v>0.75158272701502249</c:v>
                </c:pt>
                <c:pt idx="2629">
                  <c:v>0.7514882358499464</c:v>
                </c:pt>
                <c:pt idx="2630">
                  <c:v>0.75139374468487485</c:v>
                </c:pt>
                <c:pt idx="2631">
                  <c:v>0.7512992535198022</c:v>
                </c:pt>
                <c:pt idx="2632">
                  <c:v>0.75120476235472122</c:v>
                </c:pt>
                <c:pt idx="2633">
                  <c:v>0.75111027118964213</c:v>
                </c:pt>
                <c:pt idx="2634">
                  <c:v>0.75101578002456604</c:v>
                </c:pt>
                <c:pt idx="2635">
                  <c:v>0.75092128885949361</c:v>
                </c:pt>
                <c:pt idx="2636">
                  <c:v>0.75082679769441796</c:v>
                </c:pt>
                <c:pt idx="2637">
                  <c:v>0.75073230652933864</c:v>
                </c:pt>
                <c:pt idx="2638">
                  <c:v>0.75063781536426455</c:v>
                </c:pt>
                <c:pt idx="2639">
                  <c:v>0.75054332419918879</c:v>
                </c:pt>
                <c:pt idx="2640">
                  <c:v>0.75044883303411569</c:v>
                </c:pt>
                <c:pt idx="2641">
                  <c:v>0.75035434186903349</c:v>
                </c:pt>
                <c:pt idx="2642">
                  <c:v>0.75025985070395762</c:v>
                </c:pt>
                <c:pt idx="2643">
                  <c:v>0.7501653595388863</c:v>
                </c:pt>
                <c:pt idx="2644">
                  <c:v>0.75007086837381021</c:v>
                </c:pt>
                <c:pt idx="2645">
                  <c:v>0.74997637720873234</c:v>
                </c:pt>
                <c:pt idx="2646">
                  <c:v>0.74988188604365669</c:v>
                </c:pt>
                <c:pt idx="2647">
                  <c:v>0.74978739487858082</c:v>
                </c:pt>
                <c:pt idx="2648">
                  <c:v>0.74969290371350517</c:v>
                </c:pt>
                <c:pt idx="2649">
                  <c:v>0.74959841254843207</c:v>
                </c:pt>
                <c:pt idx="2650">
                  <c:v>0.7495039213833492</c:v>
                </c:pt>
                <c:pt idx="2651">
                  <c:v>0.74940943021827855</c:v>
                </c:pt>
                <c:pt idx="2652">
                  <c:v>0.74931493905320001</c:v>
                </c:pt>
                <c:pt idx="2653">
                  <c:v>0.74922044788812436</c:v>
                </c:pt>
                <c:pt idx="2654">
                  <c:v>0.7491259567230486</c:v>
                </c:pt>
                <c:pt idx="2655">
                  <c:v>0.74903146555796907</c:v>
                </c:pt>
                <c:pt idx="2656">
                  <c:v>0.74893697439289364</c:v>
                </c:pt>
                <c:pt idx="2657">
                  <c:v>0.74884248322781954</c:v>
                </c:pt>
                <c:pt idx="2658">
                  <c:v>0.74874799206274389</c:v>
                </c:pt>
                <c:pt idx="2659">
                  <c:v>0.74865350089766458</c:v>
                </c:pt>
                <c:pt idx="2660">
                  <c:v>0.74855900973258882</c:v>
                </c:pt>
                <c:pt idx="2661">
                  <c:v>0.74846451856751273</c:v>
                </c:pt>
                <c:pt idx="2662">
                  <c:v>0.74837002740243674</c:v>
                </c:pt>
                <c:pt idx="2663">
                  <c:v>0.74827553623736165</c:v>
                </c:pt>
                <c:pt idx="2664">
                  <c:v>0.74818104507228467</c:v>
                </c:pt>
                <c:pt idx="2665">
                  <c:v>0.74808655390720857</c:v>
                </c:pt>
                <c:pt idx="2666">
                  <c:v>0.7479920627421327</c:v>
                </c:pt>
                <c:pt idx="2667">
                  <c:v>0.74789757157705661</c:v>
                </c:pt>
                <c:pt idx="2668">
                  <c:v>0.74780308041198063</c:v>
                </c:pt>
                <c:pt idx="2669">
                  <c:v>0.74770858924690442</c:v>
                </c:pt>
                <c:pt idx="2670">
                  <c:v>0.7476140980818311</c:v>
                </c:pt>
                <c:pt idx="2671">
                  <c:v>0.74751960691675245</c:v>
                </c:pt>
                <c:pt idx="2672">
                  <c:v>0.74742511575167669</c:v>
                </c:pt>
                <c:pt idx="2673">
                  <c:v>0.7473306245866006</c:v>
                </c:pt>
                <c:pt idx="2674">
                  <c:v>0.74723613342152462</c:v>
                </c:pt>
                <c:pt idx="2675">
                  <c:v>0.74714164225645285</c:v>
                </c:pt>
                <c:pt idx="2676">
                  <c:v>0.74704715109137265</c:v>
                </c:pt>
                <c:pt idx="2677">
                  <c:v>0.74695265992629611</c:v>
                </c:pt>
                <c:pt idx="2678">
                  <c:v>0.74685816876121958</c:v>
                </c:pt>
                <c:pt idx="2679">
                  <c:v>0.7467636775961477</c:v>
                </c:pt>
                <c:pt idx="2680">
                  <c:v>0.74666918643106805</c:v>
                </c:pt>
                <c:pt idx="2681">
                  <c:v>0.74657469526599263</c:v>
                </c:pt>
                <c:pt idx="2682">
                  <c:v>0.74648020410091598</c:v>
                </c:pt>
                <c:pt idx="2683">
                  <c:v>0.74638571293584266</c:v>
                </c:pt>
                <c:pt idx="2684">
                  <c:v>0.7462912217707639</c:v>
                </c:pt>
                <c:pt idx="2685">
                  <c:v>0.74619673060569114</c:v>
                </c:pt>
                <c:pt idx="2686">
                  <c:v>0.74610223944061183</c:v>
                </c:pt>
                <c:pt idx="2687">
                  <c:v>0.74600774827553584</c:v>
                </c:pt>
                <c:pt idx="2688">
                  <c:v>0.74591325711045975</c:v>
                </c:pt>
                <c:pt idx="2689">
                  <c:v>0.74581876594538354</c:v>
                </c:pt>
                <c:pt idx="2690">
                  <c:v>0.74572427478031056</c:v>
                </c:pt>
                <c:pt idx="2691">
                  <c:v>0.7456297836152348</c:v>
                </c:pt>
                <c:pt idx="2692">
                  <c:v>0.74553529245015893</c:v>
                </c:pt>
                <c:pt idx="2693">
                  <c:v>0.74544080128508339</c:v>
                </c:pt>
                <c:pt idx="2694">
                  <c:v>0.74534631012000363</c:v>
                </c:pt>
                <c:pt idx="2695">
                  <c:v>0.74525181895492765</c:v>
                </c:pt>
                <c:pt idx="2696">
                  <c:v>0.74515732778985144</c:v>
                </c:pt>
                <c:pt idx="2697">
                  <c:v>0.74506283662478134</c:v>
                </c:pt>
                <c:pt idx="2698">
                  <c:v>0.7449683454596997</c:v>
                </c:pt>
                <c:pt idx="2699">
                  <c:v>0.74487385429462682</c:v>
                </c:pt>
                <c:pt idx="2700">
                  <c:v>0.74477936312955129</c:v>
                </c:pt>
                <c:pt idx="2701">
                  <c:v>0.74468487196447586</c:v>
                </c:pt>
                <c:pt idx="2702">
                  <c:v>0.74459038079939521</c:v>
                </c:pt>
                <c:pt idx="2703">
                  <c:v>0.74449588963432223</c:v>
                </c:pt>
                <c:pt idx="2704">
                  <c:v>0.74440139846924314</c:v>
                </c:pt>
                <c:pt idx="2705">
                  <c:v>0.74430690730416704</c:v>
                </c:pt>
                <c:pt idx="2706">
                  <c:v>0.74421241613909506</c:v>
                </c:pt>
                <c:pt idx="2707">
                  <c:v>0.74411792497401508</c:v>
                </c:pt>
                <c:pt idx="2708">
                  <c:v>0.74402343380893965</c:v>
                </c:pt>
                <c:pt idx="2709">
                  <c:v>0.74392894264386833</c:v>
                </c:pt>
                <c:pt idx="2710">
                  <c:v>0.7438344514787929</c:v>
                </c:pt>
                <c:pt idx="2711">
                  <c:v>0.74373996031371425</c:v>
                </c:pt>
                <c:pt idx="2712">
                  <c:v>0.74364546914863816</c:v>
                </c:pt>
                <c:pt idx="2713">
                  <c:v>0.74355097798355874</c:v>
                </c:pt>
                <c:pt idx="2714">
                  <c:v>0.74345648681848275</c:v>
                </c:pt>
                <c:pt idx="2715">
                  <c:v>0.74336199565340944</c:v>
                </c:pt>
                <c:pt idx="2716">
                  <c:v>0.74326750448833068</c:v>
                </c:pt>
                <c:pt idx="2717">
                  <c:v>0.74317301332325802</c:v>
                </c:pt>
                <c:pt idx="2718">
                  <c:v>0.7430785221581846</c:v>
                </c:pt>
                <c:pt idx="2719">
                  <c:v>0.7429840309931065</c:v>
                </c:pt>
                <c:pt idx="2720">
                  <c:v>0.74288953982802663</c:v>
                </c:pt>
                <c:pt idx="2721">
                  <c:v>0.74279504866295065</c:v>
                </c:pt>
                <c:pt idx="2722">
                  <c:v>0.74270055749788022</c:v>
                </c:pt>
                <c:pt idx="2723">
                  <c:v>0.74260606633280146</c:v>
                </c:pt>
                <c:pt idx="2724">
                  <c:v>0.74251157516772237</c:v>
                </c:pt>
                <c:pt idx="2725">
                  <c:v>0.74241708400264272</c:v>
                </c:pt>
                <c:pt idx="2726">
                  <c:v>0.74232259283757063</c:v>
                </c:pt>
                <c:pt idx="2727">
                  <c:v>0.74222810167249464</c:v>
                </c:pt>
                <c:pt idx="2728">
                  <c:v>0.74213361050742088</c:v>
                </c:pt>
                <c:pt idx="2729">
                  <c:v>0.74203911934234212</c:v>
                </c:pt>
                <c:pt idx="2730">
                  <c:v>0.74194462817726614</c:v>
                </c:pt>
                <c:pt idx="2731">
                  <c:v>0.74185013701219371</c:v>
                </c:pt>
                <c:pt idx="2732">
                  <c:v>0.74175564584711462</c:v>
                </c:pt>
                <c:pt idx="2733">
                  <c:v>0.74166115468203864</c:v>
                </c:pt>
                <c:pt idx="2734">
                  <c:v>0.74156666351695921</c:v>
                </c:pt>
                <c:pt idx="2735">
                  <c:v>0.741472172351889</c:v>
                </c:pt>
                <c:pt idx="2736">
                  <c:v>0.74137768118680991</c:v>
                </c:pt>
                <c:pt idx="2737">
                  <c:v>0.74128319002173348</c:v>
                </c:pt>
                <c:pt idx="2738">
                  <c:v>0.7411886988566575</c:v>
                </c:pt>
                <c:pt idx="2739">
                  <c:v>0.74109420769158874</c:v>
                </c:pt>
                <c:pt idx="2740">
                  <c:v>0.74099971652651353</c:v>
                </c:pt>
                <c:pt idx="2741">
                  <c:v>0.74090522536143233</c:v>
                </c:pt>
                <c:pt idx="2742">
                  <c:v>0.74081073419635368</c:v>
                </c:pt>
                <c:pt idx="2743">
                  <c:v>0.7407162430312777</c:v>
                </c:pt>
                <c:pt idx="2744">
                  <c:v>0.74062175186620161</c:v>
                </c:pt>
                <c:pt idx="2745">
                  <c:v>0.74052726070112551</c:v>
                </c:pt>
                <c:pt idx="2746">
                  <c:v>0.74043276953604653</c:v>
                </c:pt>
                <c:pt idx="2747">
                  <c:v>0.74033827837097621</c:v>
                </c:pt>
                <c:pt idx="2748">
                  <c:v>0.74024378720590001</c:v>
                </c:pt>
                <c:pt idx="2749">
                  <c:v>0.74014929604082735</c:v>
                </c:pt>
                <c:pt idx="2750">
                  <c:v>0.7400548048757456</c:v>
                </c:pt>
                <c:pt idx="2751">
                  <c:v>0.73996031371066939</c:v>
                </c:pt>
                <c:pt idx="2752">
                  <c:v>0.73986582254560007</c:v>
                </c:pt>
                <c:pt idx="2753">
                  <c:v>0.73977133138052198</c:v>
                </c:pt>
                <c:pt idx="2754">
                  <c:v>0.739676840215444</c:v>
                </c:pt>
                <c:pt idx="2755">
                  <c:v>0.73958234905036047</c:v>
                </c:pt>
                <c:pt idx="2756">
                  <c:v>0.73948785788528915</c:v>
                </c:pt>
                <c:pt idx="2757">
                  <c:v>0.7393933667202125</c:v>
                </c:pt>
                <c:pt idx="2758">
                  <c:v>0.73929887555514118</c:v>
                </c:pt>
                <c:pt idx="2759">
                  <c:v>0.73920438439006109</c:v>
                </c:pt>
                <c:pt idx="2760">
                  <c:v>0.73910989322499032</c:v>
                </c:pt>
                <c:pt idx="2761">
                  <c:v>0.7390154020599119</c:v>
                </c:pt>
                <c:pt idx="2762">
                  <c:v>0.73892091089483625</c:v>
                </c:pt>
                <c:pt idx="2763">
                  <c:v>0.73882641972975693</c:v>
                </c:pt>
                <c:pt idx="2764">
                  <c:v>0.73873192856468484</c:v>
                </c:pt>
                <c:pt idx="2765">
                  <c:v>0.73863743739960919</c:v>
                </c:pt>
                <c:pt idx="2766">
                  <c:v>0.73854294623452965</c:v>
                </c:pt>
                <c:pt idx="2767">
                  <c:v>0.73844845506945578</c:v>
                </c:pt>
                <c:pt idx="2768">
                  <c:v>0.73835396390437669</c:v>
                </c:pt>
                <c:pt idx="2769">
                  <c:v>0.73825947273930403</c:v>
                </c:pt>
                <c:pt idx="2770">
                  <c:v>0.7381649815742245</c:v>
                </c:pt>
                <c:pt idx="2771">
                  <c:v>0.73807049040915262</c:v>
                </c:pt>
                <c:pt idx="2772">
                  <c:v>0.73797599924407731</c:v>
                </c:pt>
                <c:pt idx="2773">
                  <c:v>0.7378815080789991</c:v>
                </c:pt>
                <c:pt idx="2774">
                  <c:v>0.73778701691392345</c:v>
                </c:pt>
                <c:pt idx="2775">
                  <c:v>0.7376925257488447</c:v>
                </c:pt>
                <c:pt idx="2776">
                  <c:v>0.73759803458377304</c:v>
                </c:pt>
                <c:pt idx="2777">
                  <c:v>0.73750354341869262</c:v>
                </c:pt>
                <c:pt idx="2778">
                  <c:v>0.73740905225362108</c:v>
                </c:pt>
                <c:pt idx="2779">
                  <c:v>0.73731456108854032</c:v>
                </c:pt>
                <c:pt idx="2780">
                  <c:v>0.73722006992346423</c:v>
                </c:pt>
                <c:pt idx="2781">
                  <c:v>0.73712557875839124</c:v>
                </c:pt>
                <c:pt idx="2782">
                  <c:v>0.7370310875933157</c:v>
                </c:pt>
                <c:pt idx="2783">
                  <c:v>0.73693659642823661</c:v>
                </c:pt>
                <c:pt idx="2784">
                  <c:v>0.73684210526316063</c:v>
                </c:pt>
                <c:pt idx="2785">
                  <c:v>0.73674761409809186</c:v>
                </c:pt>
                <c:pt idx="2786">
                  <c:v>0.73665312293301066</c:v>
                </c:pt>
                <c:pt idx="2787">
                  <c:v>0.73655863176793157</c:v>
                </c:pt>
                <c:pt idx="2788">
                  <c:v>0.73646414060285559</c:v>
                </c:pt>
                <c:pt idx="2789">
                  <c:v>0.73636964943777983</c:v>
                </c:pt>
                <c:pt idx="2790">
                  <c:v>0.73627515827270384</c:v>
                </c:pt>
                <c:pt idx="2791">
                  <c:v>0.73618066710762786</c:v>
                </c:pt>
                <c:pt idx="2792">
                  <c:v>0.7360861759425491</c:v>
                </c:pt>
                <c:pt idx="2793">
                  <c:v>0.73599168477747856</c:v>
                </c:pt>
                <c:pt idx="2794">
                  <c:v>0.73589719361240302</c:v>
                </c:pt>
                <c:pt idx="2795">
                  <c:v>0.73580270244732371</c:v>
                </c:pt>
                <c:pt idx="2796">
                  <c:v>0.73570821128224761</c:v>
                </c:pt>
                <c:pt idx="2797">
                  <c:v>0.73561372011717163</c:v>
                </c:pt>
                <c:pt idx="2798">
                  <c:v>0.73551922895209554</c:v>
                </c:pt>
                <c:pt idx="2799">
                  <c:v>0.73542473778701967</c:v>
                </c:pt>
                <c:pt idx="2800">
                  <c:v>0.73533024662194368</c:v>
                </c:pt>
                <c:pt idx="2801">
                  <c:v>0.7352357554568677</c:v>
                </c:pt>
                <c:pt idx="2802">
                  <c:v>0.73514126429179483</c:v>
                </c:pt>
                <c:pt idx="2803">
                  <c:v>0.73504677312671562</c:v>
                </c:pt>
                <c:pt idx="2804">
                  <c:v>0.73495228196163631</c:v>
                </c:pt>
                <c:pt idx="2805">
                  <c:v>0.73485779079656321</c:v>
                </c:pt>
                <c:pt idx="2806">
                  <c:v>0.73476329963149023</c:v>
                </c:pt>
                <c:pt idx="2807">
                  <c:v>0.7346688084664148</c:v>
                </c:pt>
                <c:pt idx="2808">
                  <c:v>0.7345743173013356</c:v>
                </c:pt>
                <c:pt idx="2809">
                  <c:v>0.73447982613625962</c:v>
                </c:pt>
                <c:pt idx="2810">
                  <c:v>0.73438533497118363</c:v>
                </c:pt>
                <c:pt idx="2811">
                  <c:v>0.73429084380610765</c:v>
                </c:pt>
                <c:pt idx="2812">
                  <c:v>0.734196352641034</c:v>
                </c:pt>
                <c:pt idx="2813">
                  <c:v>0.73410186147595491</c:v>
                </c:pt>
                <c:pt idx="2814">
                  <c:v>0.73400737031088226</c:v>
                </c:pt>
                <c:pt idx="2815">
                  <c:v>0.73391287914580294</c:v>
                </c:pt>
                <c:pt idx="2816">
                  <c:v>0.73381838798072652</c:v>
                </c:pt>
                <c:pt idx="2817">
                  <c:v>0.73372389681565164</c:v>
                </c:pt>
                <c:pt idx="2818">
                  <c:v>0.73362940565058277</c:v>
                </c:pt>
                <c:pt idx="2819">
                  <c:v>0.73353491448550179</c:v>
                </c:pt>
                <c:pt idx="2820">
                  <c:v>0.73344042332042603</c:v>
                </c:pt>
                <c:pt idx="2821">
                  <c:v>0.73334593215534993</c:v>
                </c:pt>
                <c:pt idx="2822">
                  <c:v>0.73325144099027062</c:v>
                </c:pt>
                <c:pt idx="2823">
                  <c:v>0.73315694982519453</c:v>
                </c:pt>
                <c:pt idx="2824">
                  <c:v>0.73306245866011865</c:v>
                </c:pt>
                <c:pt idx="2825">
                  <c:v>0.73296796749504245</c:v>
                </c:pt>
                <c:pt idx="2826">
                  <c:v>0.73287347632996946</c:v>
                </c:pt>
                <c:pt idx="2827">
                  <c:v>0.73277898516489393</c:v>
                </c:pt>
                <c:pt idx="2828">
                  <c:v>0.73268449399981805</c:v>
                </c:pt>
                <c:pt idx="2829">
                  <c:v>0.73259000283473863</c:v>
                </c:pt>
                <c:pt idx="2830">
                  <c:v>0.73249551166966265</c:v>
                </c:pt>
                <c:pt idx="2831">
                  <c:v>0.73240102050459166</c:v>
                </c:pt>
                <c:pt idx="2832">
                  <c:v>0.73230652933951024</c:v>
                </c:pt>
                <c:pt idx="2833">
                  <c:v>0.73221203817443414</c:v>
                </c:pt>
                <c:pt idx="2834">
                  <c:v>0.73211754700935816</c:v>
                </c:pt>
                <c:pt idx="2835">
                  <c:v>0.73202305584428262</c:v>
                </c:pt>
                <c:pt idx="2836">
                  <c:v>0.73192856467920664</c:v>
                </c:pt>
                <c:pt idx="2837">
                  <c:v>0.73183407351413499</c:v>
                </c:pt>
                <c:pt idx="2838">
                  <c:v>0.73173958234905701</c:v>
                </c:pt>
                <c:pt idx="2839">
                  <c:v>0.73164509118398402</c:v>
                </c:pt>
                <c:pt idx="2840">
                  <c:v>0.73155060001890193</c:v>
                </c:pt>
                <c:pt idx="2841">
                  <c:v>0.7314561088538255</c:v>
                </c:pt>
                <c:pt idx="2842">
                  <c:v>0.73136161768875385</c:v>
                </c:pt>
                <c:pt idx="2843">
                  <c:v>0.73126712652367465</c:v>
                </c:pt>
                <c:pt idx="2844">
                  <c:v>0.73117263535860155</c:v>
                </c:pt>
                <c:pt idx="2845">
                  <c:v>0.73107814419352468</c:v>
                </c:pt>
                <c:pt idx="2846">
                  <c:v>0.73098365302844903</c:v>
                </c:pt>
                <c:pt idx="2847">
                  <c:v>0.7308891618633695</c:v>
                </c:pt>
                <c:pt idx="2848">
                  <c:v>0.7307946706983004</c:v>
                </c:pt>
                <c:pt idx="2849">
                  <c:v>0.73070017953321764</c:v>
                </c:pt>
                <c:pt idx="2850">
                  <c:v>0.73060568836814688</c:v>
                </c:pt>
                <c:pt idx="2851">
                  <c:v>0.73051119720306568</c:v>
                </c:pt>
                <c:pt idx="2852">
                  <c:v>0.73041670603798947</c:v>
                </c:pt>
                <c:pt idx="2853">
                  <c:v>0.73032221487291338</c:v>
                </c:pt>
                <c:pt idx="2854">
                  <c:v>0.7302277237078374</c:v>
                </c:pt>
                <c:pt idx="2855">
                  <c:v>0.73013323254276163</c:v>
                </c:pt>
                <c:pt idx="2856">
                  <c:v>0.73003874137768532</c:v>
                </c:pt>
                <c:pt idx="2857">
                  <c:v>0.72994425021261222</c:v>
                </c:pt>
                <c:pt idx="2858">
                  <c:v>0.72984975904753624</c:v>
                </c:pt>
                <c:pt idx="2859">
                  <c:v>0.7297552678824577</c:v>
                </c:pt>
                <c:pt idx="2860">
                  <c:v>0.72966077671738161</c:v>
                </c:pt>
                <c:pt idx="2861">
                  <c:v>0.72956628555230163</c:v>
                </c:pt>
                <c:pt idx="2862">
                  <c:v>0.72947179438722909</c:v>
                </c:pt>
                <c:pt idx="2863">
                  <c:v>0.72937730322215311</c:v>
                </c:pt>
                <c:pt idx="2864">
                  <c:v>0.72928281205708001</c:v>
                </c:pt>
                <c:pt idx="2865">
                  <c:v>0.72918832089200059</c:v>
                </c:pt>
                <c:pt idx="2866">
                  <c:v>0.72909382972692449</c:v>
                </c:pt>
                <c:pt idx="2867">
                  <c:v>0.72899933856185295</c:v>
                </c:pt>
                <c:pt idx="2868">
                  <c:v>0.72890484739677774</c:v>
                </c:pt>
                <c:pt idx="2869">
                  <c:v>0.72881035623169765</c:v>
                </c:pt>
                <c:pt idx="2870">
                  <c:v>0.72871586506662078</c:v>
                </c:pt>
                <c:pt idx="2871">
                  <c:v>0.7286213739015478</c:v>
                </c:pt>
                <c:pt idx="2872">
                  <c:v>0.72852688273646848</c:v>
                </c:pt>
                <c:pt idx="2873">
                  <c:v>0.7284323915713925</c:v>
                </c:pt>
                <c:pt idx="2874">
                  <c:v>0.72833790040631652</c:v>
                </c:pt>
                <c:pt idx="2875">
                  <c:v>0.72824340924124054</c:v>
                </c:pt>
                <c:pt idx="2876">
                  <c:v>0.72814891807616722</c:v>
                </c:pt>
                <c:pt idx="2877">
                  <c:v>0.72805442691109146</c:v>
                </c:pt>
                <c:pt idx="2878">
                  <c:v>0.7279599357460127</c:v>
                </c:pt>
                <c:pt idx="2879">
                  <c:v>0.7278654445809366</c:v>
                </c:pt>
                <c:pt idx="2880">
                  <c:v>0.72777095341586429</c:v>
                </c:pt>
                <c:pt idx="2881">
                  <c:v>0.72767646225078908</c:v>
                </c:pt>
                <c:pt idx="2882">
                  <c:v>0.72758197108570832</c:v>
                </c:pt>
                <c:pt idx="2883">
                  <c:v>0.72748747992063156</c:v>
                </c:pt>
                <c:pt idx="2884">
                  <c:v>0.72739298875555558</c:v>
                </c:pt>
                <c:pt idx="2885">
                  <c:v>0.72729849759048615</c:v>
                </c:pt>
                <c:pt idx="2886">
                  <c:v>0.72720400642540806</c:v>
                </c:pt>
                <c:pt idx="2887">
                  <c:v>0.72710951526032863</c:v>
                </c:pt>
                <c:pt idx="2888">
                  <c:v>0.72701502409525209</c:v>
                </c:pt>
                <c:pt idx="2889">
                  <c:v>0.72692053293018133</c:v>
                </c:pt>
                <c:pt idx="2890">
                  <c:v>0.72682604176510002</c:v>
                </c:pt>
                <c:pt idx="2891">
                  <c:v>0.72673155060002737</c:v>
                </c:pt>
                <c:pt idx="2892">
                  <c:v>0.72663705943494794</c:v>
                </c:pt>
                <c:pt idx="2893">
                  <c:v>0.72654256826987185</c:v>
                </c:pt>
                <c:pt idx="2894">
                  <c:v>0.72644807710480075</c:v>
                </c:pt>
                <c:pt idx="2895">
                  <c:v>0.72635358593971722</c:v>
                </c:pt>
                <c:pt idx="2896">
                  <c:v>0.72625909477464379</c:v>
                </c:pt>
                <c:pt idx="2897">
                  <c:v>0.7261646036095718</c:v>
                </c:pt>
                <c:pt idx="2898">
                  <c:v>0.72607011244449782</c:v>
                </c:pt>
                <c:pt idx="2899">
                  <c:v>0.72597562127941972</c:v>
                </c:pt>
                <c:pt idx="2900">
                  <c:v>0.72588113011433963</c:v>
                </c:pt>
                <c:pt idx="2901">
                  <c:v>0.72578663894926354</c:v>
                </c:pt>
                <c:pt idx="2902">
                  <c:v>0.72569214778419056</c:v>
                </c:pt>
                <c:pt idx="2903">
                  <c:v>0.72559765661911757</c:v>
                </c:pt>
                <c:pt idx="2904">
                  <c:v>0.72550316545403548</c:v>
                </c:pt>
                <c:pt idx="2905">
                  <c:v>0.72540867428895961</c:v>
                </c:pt>
                <c:pt idx="2906">
                  <c:v>0.72531418312388363</c:v>
                </c:pt>
                <c:pt idx="2907">
                  <c:v>0.72521969195880764</c:v>
                </c:pt>
                <c:pt idx="2908">
                  <c:v>0.72512520079373399</c:v>
                </c:pt>
                <c:pt idx="2909">
                  <c:v>0.72503070962865523</c:v>
                </c:pt>
                <c:pt idx="2910">
                  <c:v>0.72493621846358525</c:v>
                </c:pt>
                <c:pt idx="2911">
                  <c:v>0.72484172729850926</c:v>
                </c:pt>
                <c:pt idx="2912">
                  <c:v>0.72474723613343406</c:v>
                </c:pt>
                <c:pt idx="2913">
                  <c:v>0.72465274496835108</c:v>
                </c:pt>
                <c:pt idx="2914">
                  <c:v>0.72455825380327565</c:v>
                </c:pt>
                <c:pt idx="2915">
                  <c:v>0.7244637626382</c:v>
                </c:pt>
                <c:pt idx="2916">
                  <c:v>0.72436927147312613</c:v>
                </c:pt>
                <c:pt idx="2917">
                  <c:v>0.72427478030804693</c:v>
                </c:pt>
                <c:pt idx="2918">
                  <c:v>0.7241802891429705</c:v>
                </c:pt>
                <c:pt idx="2919">
                  <c:v>0.72408579797789563</c:v>
                </c:pt>
                <c:pt idx="2920">
                  <c:v>0.72399130681281965</c:v>
                </c:pt>
                <c:pt idx="2921">
                  <c:v>0.72389681564774544</c:v>
                </c:pt>
                <c:pt idx="2922">
                  <c:v>0.72380232448266657</c:v>
                </c:pt>
                <c:pt idx="2923">
                  <c:v>0.7237078333175968</c:v>
                </c:pt>
                <c:pt idx="2924">
                  <c:v>0.72361334215251472</c:v>
                </c:pt>
                <c:pt idx="2925">
                  <c:v>0.72351885098743851</c:v>
                </c:pt>
                <c:pt idx="2926">
                  <c:v>0.72342435982235953</c:v>
                </c:pt>
                <c:pt idx="2927">
                  <c:v>0.72332986865728865</c:v>
                </c:pt>
                <c:pt idx="2928">
                  <c:v>0.72323537749221067</c:v>
                </c:pt>
                <c:pt idx="2929">
                  <c:v>0.72314088632713791</c:v>
                </c:pt>
                <c:pt idx="2930">
                  <c:v>0.72304639516205849</c:v>
                </c:pt>
                <c:pt idx="2931">
                  <c:v>0.72295190399698261</c:v>
                </c:pt>
                <c:pt idx="2932">
                  <c:v>0.72285741283190663</c:v>
                </c:pt>
                <c:pt idx="2933">
                  <c:v>0.72276292166683032</c:v>
                </c:pt>
                <c:pt idx="2934">
                  <c:v>0.72266843050175711</c:v>
                </c:pt>
                <c:pt idx="2935">
                  <c:v>0.72257393933667835</c:v>
                </c:pt>
                <c:pt idx="2936">
                  <c:v>0.7224794481716027</c:v>
                </c:pt>
                <c:pt idx="2937">
                  <c:v>0.72238495700652661</c:v>
                </c:pt>
                <c:pt idx="2938">
                  <c:v>0.72229046584145018</c:v>
                </c:pt>
                <c:pt idx="2939">
                  <c:v>0.72219597467637886</c:v>
                </c:pt>
                <c:pt idx="2940">
                  <c:v>0.72210148351130077</c:v>
                </c:pt>
                <c:pt idx="2941">
                  <c:v>0.72200699234622201</c:v>
                </c:pt>
                <c:pt idx="2942">
                  <c:v>0.72191250118114558</c:v>
                </c:pt>
                <c:pt idx="2943">
                  <c:v>0.72181801001607349</c:v>
                </c:pt>
                <c:pt idx="2944">
                  <c:v>0.72172351885099395</c:v>
                </c:pt>
                <c:pt idx="2945">
                  <c:v>0.72162902768592219</c:v>
                </c:pt>
                <c:pt idx="2946">
                  <c:v>0.72153453652084265</c:v>
                </c:pt>
                <c:pt idx="2947">
                  <c:v>0.72144004535576589</c:v>
                </c:pt>
                <c:pt idx="2948">
                  <c:v>0.72134555419069279</c:v>
                </c:pt>
                <c:pt idx="2949">
                  <c:v>0.7212510630256137</c:v>
                </c:pt>
                <c:pt idx="2950">
                  <c:v>0.7211565718605375</c:v>
                </c:pt>
                <c:pt idx="2951">
                  <c:v>0.72106208069546152</c:v>
                </c:pt>
                <c:pt idx="2952">
                  <c:v>0.72096758953038553</c:v>
                </c:pt>
                <c:pt idx="2953">
                  <c:v>0.72087309836531221</c:v>
                </c:pt>
                <c:pt idx="2954">
                  <c:v>0.72077860720023657</c:v>
                </c:pt>
                <c:pt idx="2955">
                  <c:v>0.72068411603516103</c:v>
                </c:pt>
                <c:pt idx="2956">
                  <c:v>0.7205896248700816</c:v>
                </c:pt>
                <c:pt idx="2957">
                  <c:v>0.72049513370500562</c:v>
                </c:pt>
                <c:pt idx="2958">
                  <c:v>0.72040064253992964</c:v>
                </c:pt>
                <c:pt idx="2959">
                  <c:v>0.72030615137485343</c:v>
                </c:pt>
                <c:pt idx="2960">
                  <c:v>0.72021166020978034</c:v>
                </c:pt>
                <c:pt idx="2961">
                  <c:v>0.72011716904470058</c:v>
                </c:pt>
                <c:pt idx="2962">
                  <c:v>0.72002267787962571</c:v>
                </c:pt>
                <c:pt idx="2963">
                  <c:v>0.71992818671454961</c:v>
                </c:pt>
                <c:pt idx="2964">
                  <c:v>0.71983369554947718</c:v>
                </c:pt>
                <c:pt idx="2965">
                  <c:v>0.71973920438440186</c:v>
                </c:pt>
                <c:pt idx="2966">
                  <c:v>0.71964471321932644</c:v>
                </c:pt>
                <c:pt idx="2967">
                  <c:v>0.71955022205424513</c:v>
                </c:pt>
                <c:pt idx="2968">
                  <c:v>0.71945573088916903</c:v>
                </c:pt>
                <c:pt idx="2969">
                  <c:v>0.71936123972409294</c:v>
                </c:pt>
                <c:pt idx="2970">
                  <c:v>0.71926674855901696</c:v>
                </c:pt>
                <c:pt idx="2971">
                  <c:v>0.71917225739394164</c:v>
                </c:pt>
                <c:pt idx="2972">
                  <c:v>0.71907776622886665</c:v>
                </c:pt>
                <c:pt idx="2973">
                  <c:v>0.71898327506379178</c:v>
                </c:pt>
                <c:pt idx="2974">
                  <c:v>0.7188887838987128</c:v>
                </c:pt>
                <c:pt idx="2975">
                  <c:v>0.71879429273364015</c:v>
                </c:pt>
                <c:pt idx="2976">
                  <c:v>0.71869980156856728</c:v>
                </c:pt>
                <c:pt idx="2977">
                  <c:v>0.7186053104034914</c:v>
                </c:pt>
                <c:pt idx="2978">
                  <c:v>0.71851081923840865</c:v>
                </c:pt>
                <c:pt idx="2979">
                  <c:v>0.71841632807333256</c:v>
                </c:pt>
                <c:pt idx="2980">
                  <c:v>0.71832183690825968</c:v>
                </c:pt>
                <c:pt idx="2981">
                  <c:v>0.7182273457431807</c:v>
                </c:pt>
                <c:pt idx="2982">
                  <c:v>0.71813285457810794</c:v>
                </c:pt>
                <c:pt idx="2983">
                  <c:v>0.71803836341302862</c:v>
                </c:pt>
                <c:pt idx="2984">
                  <c:v>0.71794387224795264</c:v>
                </c:pt>
                <c:pt idx="2985">
                  <c:v>0.71784938108287899</c:v>
                </c:pt>
                <c:pt idx="2986">
                  <c:v>0.71775488991780034</c:v>
                </c:pt>
                <c:pt idx="2987">
                  <c:v>0.71766039875272436</c:v>
                </c:pt>
                <c:pt idx="2988">
                  <c:v>0.71756590758764827</c:v>
                </c:pt>
                <c:pt idx="2989">
                  <c:v>0.71747141642257906</c:v>
                </c:pt>
                <c:pt idx="2990">
                  <c:v>0.71737692525749619</c:v>
                </c:pt>
                <c:pt idx="2991">
                  <c:v>0.71728243409242021</c:v>
                </c:pt>
                <c:pt idx="2992">
                  <c:v>0.71718794292734356</c:v>
                </c:pt>
                <c:pt idx="2993">
                  <c:v>0.71709345176226758</c:v>
                </c:pt>
                <c:pt idx="2994">
                  <c:v>0.71699896059719548</c:v>
                </c:pt>
                <c:pt idx="2995">
                  <c:v>0.71690446943211605</c:v>
                </c:pt>
                <c:pt idx="2996">
                  <c:v>0.71680997826704063</c:v>
                </c:pt>
                <c:pt idx="2997">
                  <c:v>0.71671548710196387</c:v>
                </c:pt>
                <c:pt idx="2998">
                  <c:v>0.71662099593689055</c:v>
                </c:pt>
                <c:pt idx="2999">
                  <c:v>0.71652650477181157</c:v>
                </c:pt>
                <c:pt idx="3000">
                  <c:v>0.71643201360673581</c:v>
                </c:pt>
                <c:pt idx="3001">
                  <c:v>0.71633752244165949</c:v>
                </c:pt>
                <c:pt idx="3002">
                  <c:v>0.71624303127658773</c:v>
                </c:pt>
                <c:pt idx="3003">
                  <c:v>0.71614854011150775</c:v>
                </c:pt>
                <c:pt idx="3004">
                  <c:v>0.71605404894643154</c:v>
                </c:pt>
                <c:pt idx="3005">
                  <c:v>0.71595955778135567</c:v>
                </c:pt>
                <c:pt idx="3006">
                  <c:v>0.71586506661628269</c:v>
                </c:pt>
                <c:pt idx="3007">
                  <c:v>0.71577057545120371</c:v>
                </c:pt>
                <c:pt idx="3008">
                  <c:v>0.71567608428612761</c:v>
                </c:pt>
                <c:pt idx="3009">
                  <c:v>0.71558159312105141</c:v>
                </c:pt>
                <c:pt idx="3010">
                  <c:v>0.71548710195597243</c:v>
                </c:pt>
                <c:pt idx="3011">
                  <c:v>0.7153926107909</c:v>
                </c:pt>
                <c:pt idx="3012">
                  <c:v>0.71529811962582635</c:v>
                </c:pt>
                <c:pt idx="3013">
                  <c:v>0.71520362846074725</c:v>
                </c:pt>
                <c:pt idx="3014">
                  <c:v>0.71510913729567482</c:v>
                </c:pt>
                <c:pt idx="3015">
                  <c:v>0.71501464613059929</c:v>
                </c:pt>
                <c:pt idx="3016">
                  <c:v>0.71492015496551964</c:v>
                </c:pt>
                <c:pt idx="3017">
                  <c:v>0.71482566380044565</c:v>
                </c:pt>
                <c:pt idx="3018">
                  <c:v>0.71473117263537023</c:v>
                </c:pt>
                <c:pt idx="3019">
                  <c:v>0.71463668147029114</c:v>
                </c:pt>
                <c:pt idx="3020">
                  <c:v>0.71454219030521449</c:v>
                </c:pt>
                <c:pt idx="3021">
                  <c:v>0.71444769914013895</c:v>
                </c:pt>
                <c:pt idx="3022">
                  <c:v>0.71435320797506296</c:v>
                </c:pt>
                <c:pt idx="3023">
                  <c:v>0.71425871680998765</c:v>
                </c:pt>
                <c:pt idx="3024">
                  <c:v>0.71416422564491089</c:v>
                </c:pt>
                <c:pt idx="3025">
                  <c:v>0.71406973447983779</c:v>
                </c:pt>
                <c:pt idx="3026">
                  <c:v>0.71397524331476214</c:v>
                </c:pt>
                <c:pt idx="3027">
                  <c:v>0.71388075214968616</c:v>
                </c:pt>
                <c:pt idx="3028">
                  <c:v>0.71378626098460651</c:v>
                </c:pt>
                <c:pt idx="3029">
                  <c:v>0.71369176981953064</c:v>
                </c:pt>
                <c:pt idx="3030">
                  <c:v>0.71359727865445732</c:v>
                </c:pt>
                <c:pt idx="3031">
                  <c:v>0.71350278748937868</c:v>
                </c:pt>
                <c:pt idx="3032">
                  <c:v>0.71340829632430602</c:v>
                </c:pt>
                <c:pt idx="3033">
                  <c:v>0.71331380515922649</c:v>
                </c:pt>
                <c:pt idx="3034">
                  <c:v>0.71321931399415062</c:v>
                </c:pt>
                <c:pt idx="3035">
                  <c:v>0.71312482282907885</c:v>
                </c:pt>
                <c:pt idx="3036">
                  <c:v>0.71303033166399865</c:v>
                </c:pt>
                <c:pt idx="3037">
                  <c:v>0.71293584049892533</c:v>
                </c:pt>
                <c:pt idx="3038">
                  <c:v>0.71284134933384935</c:v>
                </c:pt>
                <c:pt idx="3039">
                  <c:v>0.71274685816877636</c:v>
                </c:pt>
                <c:pt idx="3040">
                  <c:v>0.71265236700369461</c:v>
                </c:pt>
                <c:pt idx="3041">
                  <c:v>0.71255787583861818</c:v>
                </c:pt>
                <c:pt idx="3042">
                  <c:v>0.7124633846735422</c:v>
                </c:pt>
                <c:pt idx="3043">
                  <c:v>0.71236889350846888</c:v>
                </c:pt>
                <c:pt idx="3044">
                  <c:v>0.71227440234339612</c:v>
                </c:pt>
                <c:pt idx="3045">
                  <c:v>0.71217991117831736</c:v>
                </c:pt>
                <c:pt idx="3046">
                  <c:v>0.71208542001323805</c:v>
                </c:pt>
                <c:pt idx="3047">
                  <c:v>0.71199092884816262</c:v>
                </c:pt>
                <c:pt idx="3048">
                  <c:v>0.71189643768309341</c:v>
                </c:pt>
                <c:pt idx="3049">
                  <c:v>0.71180194651801476</c:v>
                </c:pt>
                <c:pt idx="3050">
                  <c:v>0.71170745535293389</c:v>
                </c:pt>
                <c:pt idx="3051">
                  <c:v>0.71161296418785758</c:v>
                </c:pt>
                <c:pt idx="3052">
                  <c:v>0.71151847302278182</c:v>
                </c:pt>
                <c:pt idx="3053">
                  <c:v>0.71142398185770228</c:v>
                </c:pt>
                <c:pt idx="3054">
                  <c:v>0.71132949069262974</c:v>
                </c:pt>
                <c:pt idx="3055">
                  <c:v>0.71123499952755376</c:v>
                </c:pt>
                <c:pt idx="3056">
                  <c:v>0.71114050836248033</c:v>
                </c:pt>
                <c:pt idx="3057">
                  <c:v>0.71104601719740468</c:v>
                </c:pt>
                <c:pt idx="3058">
                  <c:v>0.7109515260323257</c:v>
                </c:pt>
                <c:pt idx="3059">
                  <c:v>0.71085703486724949</c:v>
                </c:pt>
                <c:pt idx="3060">
                  <c:v>0.71076254370217351</c:v>
                </c:pt>
                <c:pt idx="3061">
                  <c:v>0.71066805253710208</c:v>
                </c:pt>
                <c:pt idx="3062">
                  <c:v>0.71057356137201877</c:v>
                </c:pt>
                <c:pt idx="3063">
                  <c:v>0.71047907020694545</c:v>
                </c:pt>
                <c:pt idx="3064">
                  <c:v>0.71038457904186936</c:v>
                </c:pt>
                <c:pt idx="3065">
                  <c:v>0.7102900878767936</c:v>
                </c:pt>
                <c:pt idx="3066">
                  <c:v>0.71019559671171761</c:v>
                </c:pt>
                <c:pt idx="3067">
                  <c:v>0.7101011055466413</c:v>
                </c:pt>
                <c:pt idx="3068">
                  <c:v>0.71000661438156565</c:v>
                </c:pt>
                <c:pt idx="3069">
                  <c:v>0.70991212321648911</c:v>
                </c:pt>
                <c:pt idx="3070">
                  <c:v>0.70981763205141613</c:v>
                </c:pt>
                <c:pt idx="3071">
                  <c:v>0.70972314088633659</c:v>
                </c:pt>
                <c:pt idx="3072">
                  <c:v>0.7096286497212605</c:v>
                </c:pt>
                <c:pt idx="3073">
                  <c:v>0.70953415855618562</c:v>
                </c:pt>
                <c:pt idx="3074">
                  <c:v>0.70943966739110964</c:v>
                </c:pt>
                <c:pt idx="3075">
                  <c:v>0.70934517622603566</c:v>
                </c:pt>
                <c:pt idx="3076">
                  <c:v>0.70925068506095656</c:v>
                </c:pt>
                <c:pt idx="3077">
                  <c:v>0.7091561938958808</c:v>
                </c:pt>
                <c:pt idx="3078">
                  <c:v>0.70906170273080482</c:v>
                </c:pt>
                <c:pt idx="3079">
                  <c:v>0.70896721156572884</c:v>
                </c:pt>
                <c:pt idx="3080">
                  <c:v>0.70887272040065252</c:v>
                </c:pt>
                <c:pt idx="3081">
                  <c:v>0.70877822923558143</c:v>
                </c:pt>
                <c:pt idx="3082">
                  <c:v>0.70868373807050355</c:v>
                </c:pt>
                <c:pt idx="3083">
                  <c:v>0.70858924690542469</c:v>
                </c:pt>
                <c:pt idx="3084">
                  <c:v>0.70849475574034859</c:v>
                </c:pt>
                <c:pt idx="3085">
                  <c:v>0.70840026457527261</c:v>
                </c:pt>
                <c:pt idx="3086">
                  <c:v>0.7083057734102004</c:v>
                </c:pt>
                <c:pt idx="3087">
                  <c:v>0.70821128224512064</c:v>
                </c:pt>
                <c:pt idx="3088">
                  <c:v>0.70811679108004177</c:v>
                </c:pt>
                <c:pt idx="3089">
                  <c:v>0.70802229991496757</c:v>
                </c:pt>
                <c:pt idx="3090">
                  <c:v>0.70792780874989591</c:v>
                </c:pt>
                <c:pt idx="3091">
                  <c:v>0.70783331758481982</c:v>
                </c:pt>
                <c:pt idx="3092">
                  <c:v>0.70773882641974428</c:v>
                </c:pt>
                <c:pt idx="3093">
                  <c:v>0.70764433525466464</c:v>
                </c:pt>
                <c:pt idx="3094">
                  <c:v>0.70754984408959298</c:v>
                </c:pt>
                <c:pt idx="3095">
                  <c:v>0.70745535292451522</c:v>
                </c:pt>
                <c:pt idx="3096">
                  <c:v>0.70736086175943558</c:v>
                </c:pt>
                <c:pt idx="3097">
                  <c:v>0.70726637059435959</c:v>
                </c:pt>
                <c:pt idx="3098">
                  <c:v>0.70717187942928783</c:v>
                </c:pt>
                <c:pt idx="3099">
                  <c:v>0.70707738826420807</c:v>
                </c:pt>
                <c:pt idx="3100">
                  <c:v>0.70698289709913265</c:v>
                </c:pt>
                <c:pt idx="3101">
                  <c:v>0.70688840593405589</c:v>
                </c:pt>
                <c:pt idx="3102">
                  <c:v>0.7067939147689829</c:v>
                </c:pt>
                <c:pt idx="3103">
                  <c:v>0.70669942360390992</c:v>
                </c:pt>
                <c:pt idx="3104">
                  <c:v>0.70660493243883382</c:v>
                </c:pt>
                <c:pt idx="3105">
                  <c:v>0.70651044127375151</c:v>
                </c:pt>
                <c:pt idx="3106">
                  <c:v>0.70641595010867575</c:v>
                </c:pt>
                <c:pt idx="3107">
                  <c:v>0.70632145894360165</c:v>
                </c:pt>
                <c:pt idx="3108">
                  <c:v>0.70622696777852367</c:v>
                </c:pt>
                <c:pt idx="3109">
                  <c:v>0.70613247661345091</c:v>
                </c:pt>
                <c:pt idx="3110">
                  <c:v>0.7060379854483716</c:v>
                </c:pt>
                <c:pt idx="3111">
                  <c:v>0.7059434942832995</c:v>
                </c:pt>
                <c:pt idx="3112">
                  <c:v>0.70584900311822363</c:v>
                </c:pt>
                <c:pt idx="3113">
                  <c:v>0.70575451195314365</c:v>
                </c:pt>
                <c:pt idx="3114">
                  <c:v>0.70566002078806744</c:v>
                </c:pt>
                <c:pt idx="3115">
                  <c:v>0.70556552962299146</c:v>
                </c:pt>
                <c:pt idx="3116">
                  <c:v>0.7054710384579157</c:v>
                </c:pt>
                <c:pt idx="3117">
                  <c:v>0.70537654729283927</c:v>
                </c:pt>
                <c:pt idx="3118">
                  <c:v>0.70528205612776329</c:v>
                </c:pt>
                <c:pt idx="3119">
                  <c:v>0.70518756496268431</c:v>
                </c:pt>
                <c:pt idx="3120">
                  <c:v>0.70509307379761121</c:v>
                </c:pt>
                <c:pt idx="3121">
                  <c:v>0.70499858263253812</c:v>
                </c:pt>
                <c:pt idx="3122">
                  <c:v>0.70490409146745914</c:v>
                </c:pt>
                <c:pt idx="3123">
                  <c:v>0.70480960030238671</c:v>
                </c:pt>
                <c:pt idx="3124">
                  <c:v>0.70471510913730706</c:v>
                </c:pt>
                <c:pt idx="3125">
                  <c:v>0.70462061797223163</c:v>
                </c:pt>
                <c:pt idx="3126">
                  <c:v>0.70452612680715199</c:v>
                </c:pt>
                <c:pt idx="3127">
                  <c:v>0.704431635642082</c:v>
                </c:pt>
                <c:pt idx="3128">
                  <c:v>0.70433714447700257</c:v>
                </c:pt>
                <c:pt idx="3129">
                  <c:v>0.70424265331192681</c:v>
                </c:pt>
                <c:pt idx="3130">
                  <c:v>0.70414816214685083</c:v>
                </c:pt>
                <c:pt idx="3131">
                  <c:v>0.70405367098177485</c:v>
                </c:pt>
                <c:pt idx="3132">
                  <c:v>0.70395917981669853</c:v>
                </c:pt>
                <c:pt idx="3133">
                  <c:v>0.70386468865162266</c:v>
                </c:pt>
                <c:pt idx="3134">
                  <c:v>0.70377019748654956</c:v>
                </c:pt>
                <c:pt idx="3135">
                  <c:v>0.70367570632147669</c:v>
                </c:pt>
                <c:pt idx="3136">
                  <c:v>0.7035812151563946</c:v>
                </c:pt>
                <c:pt idx="3137">
                  <c:v>0.70348672399131518</c:v>
                </c:pt>
                <c:pt idx="3138">
                  <c:v>0.70339223282624252</c:v>
                </c:pt>
                <c:pt idx="3139">
                  <c:v>0.70329774166116654</c:v>
                </c:pt>
                <c:pt idx="3140">
                  <c:v>0.70320325049609345</c:v>
                </c:pt>
                <c:pt idx="3141">
                  <c:v>0.70310875933101435</c:v>
                </c:pt>
                <c:pt idx="3142">
                  <c:v>0.70301426816593837</c:v>
                </c:pt>
                <c:pt idx="3143">
                  <c:v>0.70291977700086261</c:v>
                </c:pt>
                <c:pt idx="3144">
                  <c:v>0.70282528583578663</c:v>
                </c:pt>
                <c:pt idx="3145">
                  <c:v>0.70273079467071065</c:v>
                </c:pt>
                <c:pt idx="3146">
                  <c:v>0.70263630350563422</c:v>
                </c:pt>
                <c:pt idx="3147">
                  <c:v>0.70254181234056412</c:v>
                </c:pt>
                <c:pt idx="3148">
                  <c:v>0.70244732117548214</c:v>
                </c:pt>
                <c:pt idx="3149">
                  <c:v>0.70235283001040605</c:v>
                </c:pt>
                <c:pt idx="3150">
                  <c:v>0.70225833884533007</c:v>
                </c:pt>
                <c:pt idx="3151">
                  <c:v>0.70216384768025408</c:v>
                </c:pt>
                <c:pt idx="3152">
                  <c:v>0.70206935651518299</c:v>
                </c:pt>
                <c:pt idx="3153">
                  <c:v>0.70197486535010489</c:v>
                </c:pt>
                <c:pt idx="3154">
                  <c:v>0.70188037418502591</c:v>
                </c:pt>
                <c:pt idx="3155">
                  <c:v>0.70178588301994993</c:v>
                </c:pt>
                <c:pt idx="3156">
                  <c:v>0.70169139185487783</c:v>
                </c:pt>
                <c:pt idx="3157">
                  <c:v>0.70159690068979774</c:v>
                </c:pt>
                <c:pt idx="3158">
                  <c:v>0.70150240952472176</c:v>
                </c:pt>
                <c:pt idx="3159">
                  <c:v>0.70140791835964578</c:v>
                </c:pt>
                <c:pt idx="3160">
                  <c:v>0.70131342719456968</c:v>
                </c:pt>
                <c:pt idx="3161">
                  <c:v>0.70121893602949703</c:v>
                </c:pt>
                <c:pt idx="3162">
                  <c:v>0.70112444486441761</c:v>
                </c:pt>
                <c:pt idx="3163">
                  <c:v>0.70102995369934551</c:v>
                </c:pt>
                <c:pt idx="3164">
                  <c:v>0.70093546253426564</c:v>
                </c:pt>
                <c:pt idx="3165">
                  <c:v>0.70084097136919465</c:v>
                </c:pt>
                <c:pt idx="3166">
                  <c:v>0.70074648020411645</c:v>
                </c:pt>
                <c:pt idx="3167">
                  <c:v>0.70065198903903769</c:v>
                </c:pt>
                <c:pt idx="3168">
                  <c:v>0.70055749787396138</c:v>
                </c:pt>
                <c:pt idx="3169">
                  <c:v>0.70046300670888562</c:v>
                </c:pt>
                <c:pt idx="3170">
                  <c:v>0.70036851554380963</c:v>
                </c:pt>
                <c:pt idx="3171">
                  <c:v>0.70027402437873365</c:v>
                </c:pt>
                <c:pt idx="3172">
                  <c:v>0.70017953321366022</c:v>
                </c:pt>
                <c:pt idx="3173">
                  <c:v>0.70008504204858713</c:v>
                </c:pt>
                <c:pt idx="3174">
                  <c:v>0.6999905508835087</c:v>
                </c:pt>
                <c:pt idx="3175">
                  <c:v>0.69989605971842961</c:v>
                </c:pt>
                <c:pt idx="3176">
                  <c:v>0.69980156855335363</c:v>
                </c:pt>
                <c:pt idx="3177">
                  <c:v>0.69970707738828175</c:v>
                </c:pt>
                <c:pt idx="3178">
                  <c:v>0.69961258622320099</c:v>
                </c:pt>
                <c:pt idx="3179">
                  <c:v>0.69951809505812501</c:v>
                </c:pt>
                <c:pt idx="3180">
                  <c:v>0.69942360389304892</c:v>
                </c:pt>
                <c:pt idx="3181">
                  <c:v>0.69932911272797282</c:v>
                </c:pt>
                <c:pt idx="3182">
                  <c:v>0.69923462156289684</c:v>
                </c:pt>
                <c:pt idx="3183">
                  <c:v>0.69914013039782164</c:v>
                </c:pt>
                <c:pt idx="3184">
                  <c:v>0.69904563923274565</c:v>
                </c:pt>
                <c:pt idx="3185">
                  <c:v>0.69895114806766856</c:v>
                </c:pt>
                <c:pt idx="3186">
                  <c:v>0.69885665690259569</c:v>
                </c:pt>
                <c:pt idx="3187">
                  <c:v>0.69876216573751271</c:v>
                </c:pt>
                <c:pt idx="3188">
                  <c:v>0.69866767457244061</c:v>
                </c:pt>
                <c:pt idx="3189">
                  <c:v>0.69857318340736119</c:v>
                </c:pt>
                <c:pt idx="3190">
                  <c:v>0.69847869224228865</c:v>
                </c:pt>
                <c:pt idx="3191">
                  <c:v>0.69838420107720989</c:v>
                </c:pt>
                <c:pt idx="3192">
                  <c:v>0.69828970991213646</c:v>
                </c:pt>
                <c:pt idx="3193">
                  <c:v>0.6981952187470607</c:v>
                </c:pt>
                <c:pt idx="3194">
                  <c:v>0.6981007275819846</c:v>
                </c:pt>
                <c:pt idx="3195">
                  <c:v>0.69800623641690862</c:v>
                </c:pt>
                <c:pt idx="3196">
                  <c:v>0.69791174525183231</c:v>
                </c:pt>
                <c:pt idx="3197">
                  <c:v>0.69781725408675621</c:v>
                </c:pt>
                <c:pt idx="3198">
                  <c:v>0.69772276292168023</c:v>
                </c:pt>
                <c:pt idx="3199">
                  <c:v>0.69762827175660425</c:v>
                </c:pt>
                <c:pt idx="3200">
                  <c:v>0.69753378059152749</c:v>
                </c:pt>
                <c:pt idx="3201">
                  <c:v>0.69743928942645206</c:v>
                </c:pt>
                <c:pt idx="3202">
                  <c:v>0.69734479826137663</c:v>
                </c:pt>
                <c:pt idx="3203">
                  <c:v>0.69725030709630009</c:v>
                </c:pt>
                <c:pt idx="3204">
                  <c:v>0.697155815931224</c:v>
                </c:pt>
                <c:pt idx="3205">
                  <c:v>0.69706132476614757</c:v>
                </c:pt>
                <c:pt idx="3206">
                  <c:v>0.69696683360107525</c:v>
                </c:pt>
                <c:pt idx="3207">
                  <c:v>0.69687234243599594</c:v>
                </c:pt>
                <c:pt idx="3208">
                  <c:v>0.69677785127091985</c:v>
                </c:pt>
                <c:pt idx="3209">
                  <c:v>0.69668336010584353</c:v>
                </c:pt>
                <c:pt idx="3210">
                  <c:v>0.6965888689407651</c:v>
                </c:pt>
                <c:pt idx="3211">
                  <c:v>0.69649437777569179</c:v>
                </c:pt>
                <c:pt idx="3212">
                  <c:v>0.69639988661061902</c:v>
                </c:pt>
                <c:pt idx="3213">
                  <c:v>0.6963053954455396</c:v>
                </c:pt>
                <c:pt idx="3214">
                  <c:v>0.69621090428046351</c:v>
                </c:pt>
                <c:pt idx="3215">
                  <c:v>0.69611641311538763</c:v>
                </c:pt>
                <c:pt idx="3216">
                  <c:v>0.69602192195031154</c:v>
                </c:pt>
                <c:pt idx="3217">
                  <c:v>0.69592743078523545</c:v>
                </c:pt>
                <c:pt idx="3218">
                  <c:v>0.69583293962015969</c:v>
                </c:pt>
                <c:pt idx="3219">
                  <c:v>0.69573844845508692</c:v>
                </c:pt>
                <c:pt idx="3220">
                  <c:v>0.69564395729001083</c:v>
                </c:pt>
                <c:pt idx="3221">
                  <c:v>0.69554946612493163</c:v>
                </c:pt>
                <c:pt idx="3222">
                  <c:v>0.69545497495985531</c:v>
                </c:pt>
                <c:pt idx="3223">
                  <c:v>0.69536048379477933</c:v>
                </c:pt>
                <c:pt idx="3224">
                  <c:v>0.69526599262970623</c:v>
                </c:pt>
                <c:pt idx="3225">
                  <c:v>0.69517150146462714</c:v>
                </c:pt>
                <c:pt idx="3226">
                  <c:v>0.69507701029955471</c:v>
                </c:pt>
                <c:pt idx="3227">
                  <c:v>0.69498251913447562</c:v>
                </c:pt>
                <c:pt idx="3228">
                  <c:v>0.69488802796939964</c:v>
                </c:pt>
                <c:pt idx="3229">
                  <c:v>0.69479353680432365</c:v>
                </c:pt>
                <c:pt idx="3230">
                  <c:v>0.69469904563925</c:v>
                </c:pt>
                <c:pt idx="3231">
                  <c:v>0.69460455447417702</c:v>
                </c:pt>
                <c:pt idx="3232">
                  <c:v>0.69451006330909493</c:v>
                </c:pt>
                <c:pt idx="3233">
                  <c:v>0.69441557214401883</c:v>
                </c:pt>
                <c:pt idx="3234">
                  <c:v>0.69432108097894252</c:v>
                </c:pt>
                <c:pt idx="3235">
                  <c:v>0.69422658981386387</c:v>
                </c:pt>
                <c:pt idx="3236">
                  <c:v>0.69413209864879344</c:v>
                </c:pt>
                <c:pt idx="3237">
                  <c:v>0.69403760748371768</c:v>
                </c:pt>
                <c:pt idx="3238">
                  <c:v>0.69394311631864203</c:v>
                </c:pt>
                <c:pt idx="3239">
                  <c:v>0.69384862515356605</c:v>
                </c:pt>
                <c:pt idx="3240">
                  <c:v>0.69375413398849051</c:v>
                </c:pt>
                <c:pt idx="3241">
                  <c:v>0.6936596428234153</c:v>
                </c:pt>
                <c:pt idx="3242">
                  <c:v>0.69356515165833454</c:v>
                </c:pt>
                <c:pt idx="3243">
                  <c:v>0.69347066049325867</c:v>
                </c:pt>
                <c:pt idx="3244">
                  <c:v>0.69337616932818269</c:v>
                </c:pt>
                <c:pt idx="3245">
                  <c:v>0.69328167816310982</c:v>
                </c:pt>
                <c:pt idx="3246">
                  <c:v>0.69318718699803039</c:v>
                </c:pt>
                <c:pt idx="3247">
                  <c:v>0.69309269583295119</c:v>
                </c:pt>
                <c:pt idx="3248">
                  <c:v>0.6929982046678832</c:v>
                </c:pt>
                <c:pt idx="3249">
                  <c:v>0.69290371350280489</c:v>
                </c:pt>
                <c:pt idx="3250">
                  <c:v>0.69280922233772924</c:v>
                </c:pt>
                <c:pt idx="3251">
                  <c:v>0.69271473117265026</c:v>
                </c:pt>
                <c:pt idx="3252">
                  <c:v>0.69262024000757771</c:v>
                </c:pt>
                <c:pt idx="3253">
                  <c:v>0.69252574884249807</c:v>
                </c:pt>
                <c:pt idx="3254">
                  <c:v>0.69243125767742264</c:v>
                </c:pt>
                <c:pt idx="3255">
                  <c:v>0.69233676651234344</c:v>
                </c:pt>
                <c:pt idx="3256">
                  <c:v>0.69224227534727001</c:v>
                </c:pt>
                <c:pt idx="3257">
                  <c:v>0.69214778418219391</c:v>
                </c:pt>
                <c:pt idx="3258">
                  <c:v>0.69205329301711793</c:v>
                </c:pt>
                <c:pt idx="3259">
                  <c:v>0.69195880185204151</c:v>
                </c:pt>
                <c:pt idx="3260">
                  <c:v>0.69186431068696586</c:v>
                </c:pt>
                <c:pt idx="3261">
                  <c:v>0.69176981952189465</c:v>
                </c:pt>
                <c:pt idx="3262">
                  <c:v>0.69167532835681667</c:v>
                </c:pt>
                <c:pt idx="3263">
                  <c:v>0.6915808371917378</c:v>
                </c:pt>
                <c:pt idx="3264">
                  <c:v>0.69148634602665771</c:v>
                </c:pt>
                <c:pt idx="3265">
                  <c:v>0.69139185486158894</c:v>
                </c:pt>
                <c:pt idx="3266">
                  <c:v>0.69129736369650963</c:v>
                </c:pt>
                <c:pt idx="3267">
                  <c:v>0.69120287253143364</c:v>
                </c:pt>
                <c:pt idx="3268">
                  <c:v>0.69110838136635488</c:v>
                </c:pt>
                <c:pt idx="3269">
                  <c:v>0.69101389020128168</c:v>
                </c:pt>
                <c:pt idx="3270">
                  <c:v>0.69091939903620547</c:v>
                </c:pt>
                <c:pt idx="3271">
                  <c:v>0.6908249078711296</c:v>
                </c:pt>
                <c:pt idx="3272">
                  <c:v>0.69073041670605362</c:v>
                </c:pt>
                <c:pt idx="3273">
                  <c:v>0.69063592554097764</c:v>
                </c:pt>
                <c:pt idx="3274">
                  <c:v>0.69054143437590165</c:v>
                </c:pt>
                <c:pt idx="3275">
                  <c:v>0.69044694321082534</c:v>
                </c:pt>
                <c:pt idx="3276">
                  <c:v>0.69035245204574924</c:v>
                </c:pt>
                <c:pt idx="3277">
                  <c:v>0.69025796088067259</c:v>
                </c:pt>
                <c:pt idx="3278">
                  <c:v>0.69016346971559717</c:v>
                </c:pt>
                <c:pt idx="3279">
                  <c:v>0.69006897855052163</c:v>
                </c:pt>
                <c:pt idx="3280">
                  <c:v>0.68997448738544565</c:v>
                </c:pt>
                <c:pt idx="3281">
                  <c:v>0.68987999622037333</c:v>
                </c:pt>
                <c:pt idx="3282">
                  <c:v>0.68978550505529301</c:v>
                </c:pt>
                <c:pt idx="3283">
                  <c:v>0.68969101389022036</c:v>
                </c:pt>
                <c:pt idx="3284">
                  <c:v>0.68959652272514049</c:v>
                </c:pt>
                <c:pt idx="3285">
                  <c:v>0.68950203156006451</c:v>
                </c:pt>
                <c:pt idx="3286">
                  <c:v>0.68940754039498886</c:v>
                </c:pt>
                <c:pt idx="3287">
                  <c:v>0.68931304922991021</c:v>
                </c:pt>
                <c:pt idx="3288">
                  <c:v>0.68921855806483678</c:v>
                </c:pt>
                <c:pt idx="3289">
                  <c:v>0.68912406689976069</c:v>
                </c:pt>
                <c:pt idx="3290">
                  <c:v>0.68902957573468471</c:v>
                </c:pt>
                <c:pt idx="3291">
                  <c:v>0.68893508456960872</c:v>
                </c:pt>
                <c:pt idx="3292">
                  <c:v>0.68884059340453663</c:v>
                </c:pt>
                <c:pt idx="3293">
                  <c:v>0.68874610223945665</c:v>
                </c:pt>
                <c:pt idx="3294">
                  <c:v>0.68865161107438588</c:v>
                </c:pt>
                <c:pt idx="3295">
                  <c:v>0.68855711990930457</c:v>
                </c:pt>
                <c:pt idx="3296">
                  <c:v>0.68846262874422448</c:v>
                </c:pt>
                <c:pt idx="3297">
                  <c:v>0.68836813757915261</c:v>
                </c:pt>
                <c:pt idx="3298">
                  <c:v>0.68827364641408029</c:v>
                </c:pt>
                <c:pt idx="3299">
                  <c:v>0.68817915524900064</c:v>
                </c:pt>
                <c:pt idx="3300">
                  <c:v>0.68808466408392432</c:v>
                </c:pt>
                <c:pt idx="3301">
                  <c:v>0.68799017291885123</c:v>
                </c:pt>
                <c:pt idx="3302">
                  <c:v>0.6878956817537758</c:v>
                </c:pt>
                <c:pt idx="3303">
                  <c:v>0.68780119058869982</c:v>
                </c:pt>
                <c:pt idx="3304">
                  <c:v>0.68770669942362062</c:v>
                </c:pt>
                <c:pt idx="3305">
                  <c:v>0.68761220825854463</c:v>
                </c:pt>
                <c:pt idx="3306">
                  <c:v>0.68751771709346809</c:v>
                </c:pt>
                <c:pt idx="3307">
                  <c:v>0.68742322592839211</c:v>
                </c:pt>
                <c:pt idx="3308">
                  <c:v>0.68732873476331602</c:v>
                </c:pt>
                <c:pt idx="3309">
                  <c:v>0.68723424359823992</c:v>
                </c:pt>
                <c:pt idx="3310">
                  <c:v>0.68713975243316738</c:v>
                </c:pt>
                <c:pt idx="3311">
                  <c:v>0.68704526126809196</c:v>
                </c:pt>
                <c:pt idx="3312">
                  <c:v>0.68695077010301264</c:v>
                </c:pt>
                <c:pt idx="3313">
                  <c:v>0.68685627893793311</c:v>
                </c:pt>
                <c:pt idx="3314">
                  <c:v>0.68676178777285957</c:v>
                </c:pt>
                <c:pt idx="3315">
                  <c:v>0.68666729660778714</c:v>
                </c:pt>
                <c:pt idx="3316">
                  <c:v>0.68657280544270749</c:v>
                </c:pt>
                <c:pt idx="3317">
                  <c:v>0.68647831427763151</c:v>
                </c:pt>
                <c:pt idx="3318">
                  <c:v>0.68638382311255552</c:v>
                </c:pt>
                <c:pt idx="3319">
                  <c:v>0.68628933194747954</c:v>
                </c:pt>
                <c:pt idx="3320">
                  <c:v>0.68619484078240367</c:v>
                </c:pt>
                <c:pt idx="3321">
                  <c:v>0.68610034961732747</c:v>
                </c:pt>
                <c:pt idx="3322">
                  <c:v>0.6860058584522517</c:v>
                </c:pt>
                <c:pt idx="3323">
                  <c:v>0.68591136728717561</c:v>
                </c:pt>
                <c:pt idx="3324">
                  <c:v>0.68581687612209963</c:v>
                </c:pt>
                <c:pt idx="3325">
                  <c:v>0.68572238495702031</c:v>
                </c:pt>
                <c:pt idx="3326">
                  <c:v>0.68562789379194733</c:v>
                </c:pt>
                <c:pt idx="3327">
                  <c:v>0.68553340262687434</c:v>
                </c:pt>
                <c:pt idx="3328">
                  <c:v>0.68543891146179525</c:v>
                </c:pt>
                <c:pt idx="3329">
                  <c:v>0.6853444202967196</c:v>
                </c:pt>
                <c:pt idx="3330">
                  <c:v>0.68524992913164318</c:v>
                </c:pt>
                <c:pt idx="3331">
                  <c:v>0.68515543796656764</c:v>
                </c:pt>
                <c:pt idx="3332">
                  <c:v>0.6850609468014911</c:v>
                </c:pt>
                <c:pt idx="3333">
                  <c:v>0.68496645563641501</c:v>
                </c:pt>
                <c:pt idx="3334">
                  <c:v>0.68487196447133902</c:v>
                </c:pt>
                <c:pt idx="3335">
                  <c:v>0.68477747330626304</c:v>
                </c:pt>
                <c:pt idx="3336">
                  <c:v>0.68468298214118695</c:v>
                </c:pt>
                <c:pt idx="3337">
                  <c:v>0.68458849097611052</c:v>
                </c:pt>
                <c:pt idx="3338">
                  <c:v>0.68449399981103187</c:v>
                </c:pt>
                <c:pt idx="3339">
                  <c:v>0.68439950864595889</c:v>
                </c:pt>
                <c:pt idx="3340">
                  <c:v>0.68430501748088879</c:v>
                </c:pt>
                <c:pt idx="3341">
                  <c:v>0.6842105263158067</c:v>
                </c:pt>
                <c:pt idx="3342">
                  <c:v>0.68411603515073049</c:v>
                </c:pt>
                <c:pt idx="3343">
                  <c:v>0.68402154398565451</c:v>
                </c:pt>
                <c:pt idx="3344">
                  <c:v>0.6839270528205833</c:v>
                </c:pt>
                <c:pt idx="3345">
                  <c:v>0.68383256165550255</c:v>
                </c:pt>
                <c:pt idx="3346">
                  <c:v>0.68373807049042956</c:v>
                </c:pt>
                <c:pt idx="3347">
                  <c:v>0.68364357932535069</c:v>
                </c:pt>
                <c:pt idx="3348">
                  <c:v>0.6835490881602746</c:v>
                </c:pt>
                <c:pt idx="3349">
                  <c:v>0.68345459699519862</c:v>
                </c:pt>
                <c:pt idx="3350">
                  <c:v>0.68336010583011941</c:v>
                </c:pt>
                <c:pt idx="3351">
                  <c:v>0.68326561466504665</c:v>
                </c:pt>
                <c:pt idx="3352">
                  <c:v>0.68317112349997322</c:v>
                </c:pt>
                <c:pt idx="3353">
                  <c:v>0.68307663233490012</c:v>
                </c:pt>
                <c:pt idx="3354">
                  <c:v>0.68298214116981826</c:v>
                </c:pt>
                <c:pt idx="3355">
                  <c:v>0.68288765000474261</c:v>
                </c:pt>
                <c:pt idx="3356">
                  <c:v>0.68279315883966618</c:v>
                </c:pt>
                <c:pt idx="3357">
                  <c:v>0.68269866767459786</c:v>
                </c:pt>
                <c:pt idx="3358">
                  <c:v>0.68260417650951943</c:v>
                </c:pt>
                <c:pt idx="3359">
                  <c:v>0.68250968534443812</c:v>
                </c:pt>
                <c:pt idx="3360">
                  <c:v>0.68241519417936158</c:v>
                </c:pt>
                <c:pt idx="3361">
                  <c:v>0.68232070301428593</c:v>
                </c:pt>
                <c:pt idx="3362">
                  <c:v>0.68222621184920951</c:v>
                </c:pt>
                <c:pt idx="3363">
                  <c:v>0.68213172068413463</c:v>
                </c:pt>
                <c:pt idx="3364">
                  <c:v>0.68203722951905787</c:v>
                </c:pt>
                <c:pt idx="3365">
                  <c:v>0.68194273835398478</c:v>
                </c:pt>
                <c:pt idx="3366">
                  <c:v>0.6818482471889088</c:v>
                </c:pt>
                <c:pt idx="3367">
                  <c:v>0.68175375602383315</c:v>
                </c:pt>
                <c:pt idx="3368">
                  <c:v>0.68165926485875372</c:v>
                </c:pt>
                <c:pt idx="3369">
                  <c:v>0.68156477369367763</c:v>
                </c:pt>
                <c:pt idx="3370">
                  <c:v>0.68147028252860165</c:v>
                </c:pt>
                <c:pt idx="3371">
                  <c:v>0.68137579136352833</c:v>
                </c:pt>
                <c:pt idx="3372">
                  <c:v>0.68128130019844968</c:v>
                </c:pt>
                <c:pt idx="3373">
                  <c:v>0.6811868090333737</c:v>
                </c:pt>
                <c:pt idx="3374">
                  <c:v>0.6810923178682976</c:v>
                </c:pt>
                <c:pt idx="3375">
                  <c:v>0.68099782670322162</c:v>
                </c:pt>
                <c:pt idx="3376">
                  <c:v>0.68090333553814564</c:v>
                </c:pt>
                <c:pt idx="3377">
                  <c:v>0.68080884437306965</c:v>
                </c:pt>
                <c:pt idx="3378">
                  <c:v>0.68071435320799334</c:v>
                </c:pt>
                <c:pt idx="3379">
                  <c:v>0.68061986204291769</c:v>
                </c:pt>
                <c:pt idx="3380">
                  <c:v>0.68052537087784126</c:v>
                </c:pt>
                <c:pt idx="3381">
                  <c:v>0.68043087971276173</c:v>
                </c:pt>
                <c:pt idx="3382">
                  <c:v>0.68033638854768586</c:v>
                </c:pt>
                <c:pt idx="3383">
                  <c:v>0.68024189738261365</c:v>
                </c:pt>
                <c:pt idx="3384">
                  <c:v>0.68014740621753977</c:v>
                </c:pt>
                <c:pt idx="3385">
                  <c:v>0.68005291505246057</c:v>
                </c:pt>
                <c:pt idx="3386">
                  <c:v>0.67995842388738836</c:v>
                </c:pt>
                <c:pt idx="3387">
                  <c:v>0.67986393272230905</c:v>
                </c:pt>
                <c:pt idx="3388">
                  <c:v>0.67976944155723362</c:v>
                </c:pt>
                <c:pt idx="3389">
                  <c:v>0.67967495039216175</c:v>
                </c:pt>
                <c:pt idx="3390">
                  <c:v>0.67958045922708354</c:v>
                </c:pt>
                <c:pt idx="3391">
                  <c:v>0.6794859680620049</c:v>
                </c:pt>
                <c:pt idx="3392">
                  <c:v>0.67939147689693213</c:v>
                </c:pt>
                <c:pt idx="3393">
                  <c:v>0.67929698573185249</c:v>
                </c:pt>
                <c:pt idx="3394">
                  <c:v>0.67920249456678072</c:v>
                </c:pt>
                <c:pt idx="3395">
                  <c:v>0.67910800340170474</c:v>
                </c:pt>
                <c:pt idx="3396">
                  <c:v>0.67901351223662465</c:v>
                </c:pt>
                <c:pt idx="3397">
                  <c:v>0.67891902107155144</c:v>
                </c:pt>
                <c:pt idx="3398">
                  <c:v>0.67882452990647568</c:v>
                </c:pt>
                <c:pt idx="3399">
                  <c:v>0.67873003874140003</c:v>
                </c:pt>
                <c:pt idx="3400">
                  <c:v>0.67863554757632394</c:v>
                </c:pt>
                <c:pt idx="3401">
                  <c:v>0.6785410564112484</c:v>
                </c:pt>
                <c:pt idx="3402">
                  <c:v>0.67844656524616842</c:v>
                </c:pt>
                <c:pt idx="3403">
                  <c:v>0.6783520740810951</c:v>
                </c:pt>
                <c:pt idx="3404">
                  <c:v>0.67825758291601634</c:v>
                </c:pt>
                <c:pt idx="3405">
                  <c:v>0.67816309175093958</c:v>
                </c:pt>
                <c:pt idx="3406">
                  <c:v>0.67806860058586782</c:v>
                </c:pt>
                <c:pt idx="3407">
                  <c:v>0.67797410942079228</c:v>
                </c:pt>
                <c:pt idx="3408">
                  <c:v>0.67787961825571963</c:v>
                </c:pt>
                <c:pt idx="3409">
                  <c:v>0.67778512709063665</c:v>
                </c:pt>
                <c:pt idx="3410">
                  <c:v>0.677690635925566</c:v>
                </c:pt>
                <c:pt idx="3411">
                  <c:v>0.67759614476048413</c:v>
                </c:pt>
                <c:pt idx="3412">
                  <c:v>0.67750165359541414</c:v>
                </c:pt>
                <c:pt idx="3413">
                  <c:v>0.67740716243033194</c:v>
                </c:pt>
                <c:pt idx="3414">
                  <c:v>0.67731267126525596</c:v>
                </c:pt>
                <c:pt idx="3415">
                  <c:v>0.67721818010018064</c:v>
                </c:pt>
                <c:pt idx="3416">
                  <c:v>0.67712368893510655</c:v>
                </c:pt>
                <c:pt idx="3417">
                  <c:v>0.67702919777003079</c:v>
                </c:pt>
                <c:pt idx="3418">
                  <c:v>0.67693470660495514</c:v>
                </c:pt>
                <c:pt idx="3419">
                  <c:v>0.67684021543988482</c:v>
                </c:pt>
                <c:pt idx="3420">
                  <c:v>0.6767457242748065</c:v>
                </c:pt>
                <c:pt idx="3421">
                  <c:v>0.6766512331097313</c:v>
                </c:pt>
                <c:pt idx="3422">
                  <c:v>0.67655674194464488</c:v>
                </c:pt>
                <c:pt idx="3423">
                  <c:v>0.67646225077957456</c:v>
                </c:pt>
                <c:pt idx="3424">
                  <c:v>0.6763677596144988</c:v>
                </c:pt>
                <c:pt idx="3425">
                  <c:v>0.67627326844942293</c:v>
                </c:pt>
                <c:pt idx="3426">
                  <c:v>0.67617877728434739</c:v>
                </c:pt>
                <c:pt idx="3427">
                  <c:v>0.67608428611926763</c:v>
                </c:pt>
                <c:pt idx="3428">
                  <c:v>0.6759897949541962</c:v>
                </c:pt>
                <c:pt idx="3429">
                  <c:v>0.67589530378912066</c:v>
                </c:pt>
                <c:pt idx="3430">
                  <c:v>0.67580081262404734</c:v>
                </c:pt>
                <c:pt idx="3431">
                  <c:v>0.6757063214589637</c:v>
                </c:pt>
                <c:pt idx="3432">
                  <c:v>0.67561183029389626</c:v>
                </c:pt>
                <c:pt idx="3433">
                  <c:v>0.67551733912881162</c:v>
                </c:pt>
                <c:pt idx="3434">
                  <c:v>0.67542284796373564</c:v>
                </c:pt>
                <c:pt idx="3435">
                  <c:v>0.67532835679866188</c:v>
                </c:pt>
                <c:pt idx="3436">
                  <c:v>0.67523386563358911</c:v>
                </c:pt>
                <c:pt idx="3437">
                  <c:v>0.67513937446851302</c:v>
                </c:pt>
                <c:pt idx="3438">
                  <c:v>0.67504488330343715</c:v>
                </c:pt>
                <c:pt idx="3439">
                  <c:v>0.67495039213835906</c:v>
                </c:pt>
                <c:pt idx="3440">
                  <c:v>0.67485590097328296</c:v>
                </c:pt>
                <c:pt idx="3441">
                  <c:v>0.67476140980820365</c:v>
                </c:pt>
                <c:pt idx="3442">
                  <c:v>0.67466691864313233</c:v>
                </c:pt>
                <c:pt idx="3443">
                  <c:v>0.6745724274780539</c:v>
                </c:pt>
                <c:pt idx="3444">
                  <c:v>0.67447793631297814</c:v>
                </c:pt>
                <c:pt idx="3445">
                  <c:v>0.67438344514789872</c:v>
                </c:pt>
                <c:pt idx="3446">
                  <c:v>0.67428895398282274</c:v>
                </c:pt>
                <c:pt idx="3447">
                  <c:v>0.67419446281774675</c:v>
                </c:pt>
                <c:pt idx="3448">
                  <c:v>0.67409997165267599</c:v>
                </c:pt>
                <c:pt idx="3449">
                  <c:v>0.67400548048760034</c:v>
                </c:pt>
                <c:pt idx="3450">
                  <c:v>0.67391098932251869</c:v>
                </c:pt>
                <c:pt idx="3451">
                  <c:v>0.6738164981574426</c:v>
                </c:pt>
                <c:pt idx="3452">
                  <c:v>0.67372200699236662</c:v>
                </c:pt>
                <c:pt idx="3453">
                  <c:v>0.67362751582729063</c:v>
                </c:pt>
                <c:pt idx="3454">
                  <c:v>0.67353302466221443</c:v>
                </c:pt>
                <c:pt idx="3455">
                  <c:v>0.67343853349714144</c:v>
                </c:pt>
                <c:pt idx="3456">
                  <c:v>0.67334404233206535</c:v>
                </c:pt>
                <c:pt idx="3457">
                  <c:v>0.67324955116698981</c:v>
                </c:pt>
                <c:pt idx="3458">
                  <c:v>0.67315506000191061</c:v>
                </c:pt>
                <c:pt idx="3459">
                  <c:v>0.67306056883683429</c:v>
                </c:pt>
                <c:pt idx="3460">
                  <c:v>0.67296607767175864</c:v>
                </c:pt>
                <c:pt idx="3461">
                  <c:v>0.67287158650668744</c:v>
                </c:pt>
                <c:pt idx="3462">
                  <c:v>0.67277709534160912</c:v>
                </c:pt>
                <c:pt idx="3463">
                  <c:v>0.67268260417653358</c:v>
                </c:pt>
                <c:pt idx="3464">
                  <c:v>0.67258811301145405</c:v>
                </c:pt>
                <c:pt idx="3465">
                  <c:v>0.67249362184637795</c:v>
                </c:pt>
                <c:pt idx="3466">
                  <c:v>0.67239913068130674</c:v>
                </c:pt>
                <c:pt idx="3467">
                  <c:v>0.67230463951622665</c:v>
                </c:pt>
                <c:pt idx="3468">
                  <c:v>0.67221014835114989</c:v>
                </c:pt>
                <c:pt idx="3469">
                  <c:v>0.6721156571860798</c:v>
                </c:pt>
                <c:pt idx="3470">
                  <c:v>0.67202116602100115</c:v>
                </c:pt>
                <c:pt idx="3471">
                  <c:v>0.67192667485592183</c:v>
                </c:pt>
                <c:pt idx="3472">
                  <c:v>0.67183218369084574</c:v>
                </c:pt>
                <c:pt idx="3473">
                  <c:v>0.6717376925257772</c:v>
                </c:pt>
                <c:pt idx="3474">
                  <c:v>0.67164320136069899</c:v>
                </c:pt>
                <c:pt idx="3475">
                  <c:v>0.67154871019562068</c:v>
                </c:pt>
                <c:pt idx="3476">
                  <c:v>0.67145421903054503</c:v>
                </c:pt>
                <c:pt idx="3477">
                  <c:v>0.67135972786546561</c:v>
                </c:pt>
                <c:pt idx="3478">
                  <c:v>0.67126523670039351</c:v>
                </c:pt>
                <c:pt idx="3479">
                  <c:v>0.67117074553531364</c:v>
                </c:pt>
                <c:pt idx="3480">
                  <c:v>0.6710762543702401</c:v>
                </c:pt>
                <c:pt idx="3481">
                  <c:v>0.67098176320516434</c:v>
                </c:pt>
                <c:pt idx="3482">
                  <c:v>0.67088727204009135</c:v>
                </c:pt>
                <c:pt idx="3483">
                  <c:v>0.6707927808750096</c:v>
                </c:pt>
                <c:pt idx="3484">
                  <c:v>0.67069828970993361</c:v>
                </c:pt>
                <c:pt idx="3485">
                  <c:v>0.67060379854486118</c:v>
                </c:pt>
                <c:pt idx="3486">
                  <c:v>0.67050930737978598</c:v>
                </c:pt>
                <c:pt idx="3487">
                  <c:v>0.67041481621471055</c:v>
                </c:pt>
                <c:pt idx="3488">
                  <c:v>0.67032032504962913</c:v>
                </c:pt>
                <c:pt idx="3489">
                  <c:v>0.67022583388455914</c:v>
                </c:pt>
                <c:pt idx="3490">
                  <c:v>0.6701313427194806</c:v>
                </c:pt>
                <c:pt idx="3491">
                  <c:v>0.67003685155440518</c:v>
                </c:pt>
                <c:pt idx="3492">
                  <c:v>0.66994236038932564</c:v>
                </c:pt>
                <c:pt idx="3493">
                  <c:v>0.66984786922425155</c:v>
                </c:pt>
                <c:pt idx="3494">
                  <c:v>0.66975337805917889</c:v>
                </c:pt>
                <c:pt idx="3495">
                  <c:v>0.66965888689410291</c:v>
                </c:pt>
                <c:pt idx="3496">
                  <c:v>0.66956439572902049</c:v>
                </c:pt>
                <c:pt idx="3497">
                  <c:v>0.66946990456394473</c:v>
                </c:pt>
                <c:pt idx="3498">
                  <c:v>0.66937541339887785</c:v>
                </c:pt>
                <c:pt idx="3499">
                  <c:v>0.66928092223379765</c:v>
                </c:pt>
                <c:pt idx="3500">
                  <c:v>0.66918643106871956</c:v>
                </c:pt>
                <c:pt idx="3501">
                  <c:v>0.66909193990364368</c:v>
                </c:pt>
                <c:pt idx="3502">
                  <c:v>0.66899744873856803</c:v>
                </c:pt>
                <c:pt idx="3503">
                  <c:v>0.66890295757349461</c:v>
                </c:pt>
                <c:pt idx="3504">
                  <c:v>0.6688084664084194</c:v>
                </c:pt>
                <c:pt idx="3505">
                  <c:v>0.66871397524333664</c:v>
                </c:pt>
                <c:pt idx="3506">
                  <c:v>0.6686194840782631</c:v>
                </c:pt>
                <c:pt idx="3507">
                  <c:v>0.66852499291319034</c:v>
                </c:pt>
                <c:pt idx="3508">
                  <c:v>0.6684305017481087</c:v>
                </c:pt>
                <c:pt idx="3509">
                  <c:v>0.66833601058303582</c:v>
                </c:pt>
                <c:pt idx="3510">
                  <c:v>0.66824151941795662</c:v>
                </c:pt>
                <c:pt idx="3511">
                  <c:v>0.66814702825288508</c:v>
                </c:pt>
                <c:pt idx="3512">
                  <c:v>0.66805253708780465</c:v>
                </c:pt>
                <c:pt idx="3513">
                  <c:v>0.66795804592272812</c:v>
                </c:pt>
                <c:pt idx="3514">
                  <c:v>0.66786355475765158</c:v>
                </c:pt>
                <c:pt idx="3515">
                  <c:v>0.66776906359258215</c:v>
                </c:pt>
                <c:pt idx="3516">
                  <c:v>0.66767457242750661</c:v>
                </c:pt>
                <c:pt idx="3517">
                  <c:v>0.66758008126242396</c:v>
                </c:pt>
                <c:pt idx="3518">
                  <c:v>0.66748559009734798</c:v>
                </c:pt>
                <c:pt idx="3519">
                  <c:v>0.66739109893227466</c:v>
                </c:pt>
                <c:pt idx="3520">
                  <c:v>0.6672966077671989</c:v>
                </c:pt>
                <c:pt idx="3521">
                  <c:v>0.66720211660212314</c:v>
                </c:pt>
                <c:pt idx="3522">
                  <c:v>0.66710762543704383</c:v>
                </c:pt>
                <c:pt idx="3523">
                  <c:v>0.66701313427196751</c:v>
                </c:pt>
                <c:pt idx="3524">
                  <c:v>0.66691864310689652</c:v>
                </c:pt>
                <c:pt idx="3525">
                  <c:v>0.66682415194181832</c:v>
                </c:pt>
                <c:pt idx="3526">
                  <c:v>0.66672966077674256</c:v>
                </c:pt>
                <c:pt idx="3527">
                  <c:v>0.66663516961166369</c:v>
                </c:pt>
                <c:pt idx="3528">
                  <c:v>0.6665406784465937</c:v>
                </c:pt>
                <c:pt idx="3529">
                  <c:v>0.66644618728151162</c:v>
                </c:pt>
                <c:pt idx="3530">
                  <c:v>0.66635169611643963</c:v>
                </c:pt>
                <c:pt idx="3531">
                  <c:v>0.66625720495135954</c:v>
                </c:pt>
                <c:pt idx="3532">
                  <c:v>0.66616271378628344</c:v>
                </c:pt>
                <c:pt idx="3533">
                  <c:v>0.66606822262121035</c:v>
                </c:pt>
                <c:pt idx="3534">
                  <c:v>0.66597373145613492</c:v>
                </c:pt>
                <c:pt idx="3535">
                  <c:v>0.66587924029105883</c:v>
                </c:pt>
                <c:pt idx="3536">
                  <c:v>0.66578474912597962</c:v>
                </c:pt>
                <c:pt idx="3537">
                  <c:v>0.66569025796090786</c:v>
                </c:pt>
                <c:pt idx="3538">
                  <c:v>0.66559576679582988</c:v>
                </c:pt>
                <c:pt idx="3539">
                  <c:v>0.66550127563075423</c:v>
                </c:pt>
                <c:pt idx="3540">
                  <c:v>0.66540678446567514</c:v>
                </c:pt>
                <c:pt idx="3541">
                  <c:v>0.66531229330060004</c:v>
                </c:pt>
                <c:pt idx="3542">
                  <c:v>0.66521780213552706</c:v>
                </c:pt>
                <c:pt idx="3543">
                  <c:v>0.66512331097044763</c:v>
                </c:pt>
                <c:pt idx="3544">
                  <c:v>0.66502881980537576</c:v>
                </c:pt>
                <c:pt idx="3545">
                  <c:v>0.66493432864029789</c:v>
                </c:pt>
                <c:pt idx="3546">
                  <c:v>0.6648398374752249</c:v>
                </c:pt>
                <c:pt idx="3547">
                  <c:v>0.66474534631014892</c:v>
                </c:pt>
                <c:pt idx="3548">
                  <c:v>0.66465085514507027</c:v>
                </c:pt>
                <c:pt idx="3549">
                  <c:v>0.66455636397999052</c:v>
                </c:pt>
                <c:pt idx="3550">
                  <c:v>0.66446187281491564</c:v>
                </c:pt>
                <c:pt idx="3551">
                  <c:v>0.66436738164983877</c:v>
                </c:pt>
                <c:pt idx="3552">
                  <c:v>0.66427289048476557</c:v>
                </c:pt>
                <c:pt idx="3553">
                  <c:v>0.66417839931969003</c:v>
                </c:pt>
                <c:pt idx="3554">
                  <c:v>0.6640839081546106</c:v>
                </c:pt>
                <c:pt idx="3555">
                  <c:v>0.66398941698954139</c:v>
                </c:pt>
                <c:pt idx="3556">
                  <c:v>0.66389492582445864</c:v>
                </c:pt>
                <c:pt idx="3557">
                  <c:v>0.66380043465939043</c:v>
                </c:pt>
                <c:pt idx="3558">
                  <c:v>0.66370594349431233</c:v>
                </c:pt>
                <c:pt idx="3559">
                  <c:v>0.66361145232923646</c:v>
                </c:pt>
                <c:pt idx="3560">
                  <c:v>0.66351696116415437</c:v>
                </c:pt>
                <c:pt idx="3561">
                  <c:v>0.66342246999907861</c:v>
                </c:pt>
                <c:pt idx="3562">
                  <c:v>0.66332797883400263</c:v>
                </c:pt>
                <c:pt idx="3563">
                  <c:v>0.66323348766892665</c:v>
                </c:pt>
                <c:pt idx="3564">
                  <c:v>0.66313899650385555</c:v>
                </c:pt>
                <c:pt idx="3565">
                  <c:v>0.66304450533878012</c:v>
                </c:pt>
                <c:pt idx="3566">
                  <c:v>0.66295001417370414</c:v>
                </c:pt>
                <c:pt idx="3567">
                  <c:v>0.66285552300862571</c:v>
                </c:pt>
                <c:pt idx="3568">
                  <c:v>0.66276103184355006</c:v>
                </c:pt>
                <c:pt idx="3569">
                  <c:v>0.66266654067847475</c:v>
                </c:pt>
                <c:pt idx="3570">
                  <c:v>0.66257204951339665</c:v>
                </c:pt>
                <c:pt idx="3571">
                  <c:v>0.66247755834832101</c:v>
                </c:pt>
                <c:pt idx="3572">
                  <c:v>0.66238306718324191</c:v>
                </c:pt>
                <c:pt idx="3573">
                  <c:v>0.66228857601816915</c:v>
                </c:pt>
                <c:pt idx="3574">
                  <c:v>0.66219408485309383</c:v>
                </c:pt>
                <c:pt idx="3575">
                  <c:v>0.66209959368802074</c:v>
                </c:pt>
                <c:pt idx="3576">
                  <c:v>0.66200510252293865</c:v>
                </c:pt>
                <c:pt idx="3577">
                  <c:v>0.66191061135786433</c:v>
                </c:pt>
                <c:pt idx="3578">
                  <c:v>0.66181612019278568</c:v>
                </c:pt>
                <c:pt idx="3579">
                  <c:v>0.66172162902771303</c:v>
                </c:pt>
                <c:pt idx="3580">
                  <c:v>0.66162713786263361</c:v>
                </c:pt>
                <c:pt idx="3581">
                  <c:v>0.66153264669755762</c:v>
                </c:pt>
                <c:pt idx="3582">
                  <c:v>0.66143815553248164</c:v>
                </c:pt>
                <c:pt idx="3583">
                  <c:v>0.66134366436740821</c:v>
                </c:pt>
                <c:pt idx="3584">
                  <c:v>0.66124917320233245</c:v>
                </c:pt>
                <c:pt idx="3585">
                  <c:v>0.66115468203725369</c:v>
                </c:pt>
                <c:pt idx="3586">
                  <c:v>0.6610601908721776</c:v>
                </c:pt>
                <c:pt idx="3587">
                  <c:v>0.66096569970710162</c:v>
                </c:pt>
                <c:pt idx="3588">
                  <c:v>0.66087120854202974</c:v>
                </c:pt>
                <c:pt idx="3589">
                  <c:v>0.66077671737694965</c:v>
                </c:pt>
                <c:pt idx="3590">
                  <c:v>0.66068222621187889</c:v>
                </c:pt>
                <c:pt idx="3591">
                  <c:v>0.66058773504679724</c:v>
                </c:pt>
                <c:pt idx="3592">
                  <c:v>0.66049324388172115</c:v>
                </c:pt>
                <c:pt idx="3593">
                  <c:v>0.66039875271664505</c:v>
                </c:pt>
                <c:pt idx="3594">
                  <c:v>0.66030426155156963</c:v>
                </c:pt>
                <c:pt idx="3595">
                  <c:v>0.66020977038649786</c:v>
                </c:pt>
                <c:pt idx="3596">
                  <c:v>0.66011527922141966</c:v>
                </c:pt>
                <c:pt idx="3597">
                  <c:v>0.6600207880563409</c:v>
                </c:pt>
                <c:pt idx="3598">
                  <c:v>0.65992629689126492</c:v>
                </c:pt>
                <c:pt idx="3599">
                  <c:v>0.65983180572619238</c:v>
                </c:pt>
                <c:pt idx="3600">
                  <c:v>0.65973731456111684</c:v>
                </c:pt>
                <c:pt idx="3601">
                  <c:v>0.65964282339604152</c:v>
                </c:pt>
                <c:pt idx="3602">
                  <c:v>0.65954833223096165</c:v>
                </c:pt>
                <c:pt idx="3603">
                  <c:v>0.65945384106588778</c:v>
                </c:pt>
                <c:pt idx="3604">
                  <c:v>0.65935934990080869</c:v>
                </c:pt>
                <c:pt idx="3605">
                  <c:v>0.6592648587357326</c:v>
                </c:pt>
                <c:pt idx="3606">
                  <c:v>0.65917036757065661</c:v>
                </c:pt>
                <c:pt idx="3607">
                  <c:v>0.65907587640559018</c:v>
                </c:pt>
                <c:pt idx="3608">
                  <c:v>0.65898138524050465</c:v>
                </c:pt>
                <c:pt idx="3609">
                  <c:v>0.65888689407543111</c:v>
                </c:pt>
                <c:pt idx="3610">
                  <c:v>0.65879240291035546</c:v>
                </c:pt>
                <c:pt idx="3611">
                  <c:v>0.65869791174527992</c:v>
                </c:pt>
                <c:pt idx="3612">
                  <c:v>0.65860342058020382</c:v>
                </c:pt>
                <c:pt idx="3613">
                  <c:v>0.65850892941512462</c:v>
                </c:pt>
                <c:pt idx="3614">
                  <c:v>0.65841443825004864</c:v>
                </c:pt>
                <c:pt idx="3615">
                  <c:v>0.65831994708497465</c:v>
                </c:pt>
                <c:pt idx="3616">
                  <c:v>0.65822545591990111</c:v>
                </c:pt>
                <c:pt idx="3617">
                  <c:v>0.65813096475482014</c:v>
                </c:pt>
                <c:pt idx="3618">
                  <c:v>0.65803647358974771</c:v>
                </c:pt>
                <c:pt idx="3619">
                  <c:v>0.6579419824246735</c:v>
                </c:pt>
                <c:pt idx="3620">
                  <c:v>0.65784749125959896</c:v>
                </c:pt>
                <c:pt idx="3621">
                  <c:v>0.65775300009452076</c:v>
                </c:pt>
                <c:pt idx="3622">
                  <c:v>0.65765850892944278</c:v>
                </c:pt>
                <c:pt idx="3623">
                  <c:v>0.65756401776436402</c:v>
                </c:pt>
                <c:pt idx="3624">
                  <c:v>0.65746952659929125</c:v>
                </c:pt>
                <c:pt idx="3625">
                  <c:v>0.65737503543421516</c:v>
                </c:pt>
                <c:pt idx="3626">
                  <c:v>0.65728054426913585</c:v>
                </c:pt>
                <c:pt idx="3627">
                  <c:v>0.65718605310406064</c:v>
                </c:pt>
                <c:pt idx="3628">
                  <c:v>0.65709156193898643</c:v>
                </c:pt>
                <c:pt idx="3629">
                  <c:v>0.65699707077391056</c:v>
                </c:pt>
                <c:pt idx="3630">
                  <c:v>0.65690257960883502</c:v>
                </c:pt>
                <c:pt idx="3631">
                  <c:v>0.65680808844375904</c:v>
                </c:pt>
                <c:pt idx="3632">
                  <c:v>0.6567135972786835</c:v>
                </c:pt>
                <c:pt idx="3633">
                  <c:v>0.65661910611360785</c:v>
                </c:pt>
                <c:pt idx="3634">
                  <c:v>0.65652461494853243</c:v>
                </c:pt>
                <c:pt idx="3635">
                  <c:v>0.65643012378345167</c:v>
                </c:pt>
                <c:pt idx="3636">
                  <c:v>0.65633563261838368</c:v>
                </c:pt>
                <c:pt idx="3637">
                  <c:v>0.65624114145330292</c:v>
                </c:pt>
                <c:pt idx="3638">
                  <c:v>0.65614665028822683</c:v>
                </c:pt>
                <c:pt idx="3639">
                  <c:v>0.65605215912314763</c:v>
                </c:pt>
                <c:pt idx="3640">
                  <c:v>0.65595766795807608</c:v>
                </c:pt>
                <c:pt idx="3641">
                  <c:v>0.65586317679299522</c:v>
                </c:pt>
                <c:pt idx="3642">
                  <c:v>0.65576868562791923</c:v>
                </c:pt>
                <c:pt idx="3643">
                  <c:v>0.6556741944628468</c:v>
                </c:pt>
                <c:pt idx="3644">
                  <c:v>0.6555797032977676</c:v>
                </c:pt>
                <c:pt idx="3645">
                  <c:v>0.65548521213269506</c:v>
                </c:pt>
                <c:pt idx="3646">
                  <c:v>0.65539072096761508</c:v>
                </c:pt>
                <c:pt idx="3647">
                  <c:v>0.6552962298025391</c:v>
                </c:pt>
                <c:pt idx="3648">
                  <c:v>0.655201738637466</c:v>
                </c:pt>
                <c:pt idx="3649">
                  <c:v>0.65510724747239002</c:v>
                </c:pt>
                <c:pt idx="3650">
                  <c:v>0.65501275630731093</c:v>
                </c:pt>
                <c:pt idx="3651">
                  <c:v>0.6549182651422345</c:v>
                </c:pt>
                <c:pt idx="3652">
                  <c:v>0.65482377397715885</c:v>
                </c:pt>
                <c:pt idx="3653">
                  <c:v>0.65472928281208753</c:v>
                </c:pt>
                <c:pt idx="3654">
                  <c:v>0.65463479164700944</c:v>
                </c:pt>
                <c:pt idx="3655">
                  <c:v>0.65454030048193079</c:v>
                </c:pt>
                <c:pt idx="3656">
                  <c:v>0.65444580931685803</c:v>
                </c:pt>
                <c:pt idx="3657">
                  <c:v>0.65435131815178194</c:v>
                </c:pt>
                <c:pt idx="3658">
                  <c:v>0.65425682698670262</c:v>
                </c:pt>
                <c:pt idx="3659">
                  <c:v>0.65416233582162353</c:v>
                </c:pt>
                <c:pt idx="3660">
                  <c:v>0.65406784465655265</c:v>
                </c:pt>
                <c:pt idx="3661">
                  <c:v>0.65397335349148034</c:v>
                </c:pt>
                <c:pt idx="3662">
                  <c:v>0.65387886232640446</c:v>
                </c:pt>
                <c:pt idx="3663">
                  <c:v>0.6537843711613226</c:v>
                </c:pt>
                <c:pt idx="3664">
                  <c:v>0.65368987999624661</c:v>
                </c:pt>
                <c:pt idx="3665">
                  <c:v>0.65359538883117063</c:v>
                </c:pt>
                <c:pt idx="3666">
                  <c:v>0.6535008976660992</c:v>
                </c:pt>
                <c:pt idx="3667">
                  <c:v>0.65340640650102111</c:v>
                </c:pt>
                <c:pt idx="3668">
                  <c:v>0.65331191533594224</c:v>
                </c:pt>
                <c:pt idx="3669">
                  <c:v>0.65321742417086615</c:v>
                </c:pt>
                <c:pt idx="3670">
                  <c:v>0.65312293300579372</c:v>
                </c:pt>
                <c:pt idx="3671">
                  <c:v>0.65302844184071462</c:v>
                </c:pt>
                <c:pt idx="3672">
                  <c:v>0.65293395067563864</c:v>
                </c:pt>
                <c:pt idx="3673">
                  <c:v>0.65283945951056732</c:v>
                </c:pt>
                <c:pt idx="3674">
                  <c:v>0.65274496834549189</c:v>
                </c:pt>
                <c:pt idx="3675">
                  <c:v>0.65265047718041602</c:v>
                </c:pt>
                <c:pt idx="3676">
                  <c:v>0.65255598601533393</c:v>
                </c:pt>
                <c:pt idx="3677">
                  <c:v>0.65246149485025751</c:v>
                </c:pt>
                <c:pt idx="3678">
                  <c:v>0.65236700368518619</c:v>
                </c:pt>
                <c:pt idx="3679">
                  <c:v>0.65227251252011076</c:v>
                </c:pt>
                <c:pt idx="3680">
                  <c:v>0.65217802135503278</c:v>
                </c:pt>
                <c:pt idx="3681">
                  <c:v>0.65208353018995369</c:v>
                </c:pt>
                <c:pt idx="3682">
                  <c:v>0.6519890390248837</c:v>
                </c:pt>
                <c:pt idx="3683">
                  <c:v>0.65189454785980505</c:v>
                </c:pt>
                <c:pt idx="3684">
                  <c:v>0.6518000566947324</c:v>
                </c:pt>
                <c:pt idx="3685">
                  <c:v>0.65170556552964964</c:v>
                </c:pt>
                <c:pt idx="3686">
                  <c:v>0.65161107436458154</c:v>
                </c:pt>
                <c:pt idx="3687">
                  <c:v>0.65151658319949768</c:v>
                </c:pt>
                <c:pt idx="3688">
                  <c:v>0.65142209203442492</c:v>
                </c:pt>
                <c:pt idx="3689">
                  <c:v>0.6513276008693456</c:v>
                </c:pt>
                <c:pt idx="3690">
                  <c:v>0.65123310970426607</c:v>
                </c:pt>
                <c:pt idx="3691">
                  <c:v>0.65113861853920074</c:v>
                </c:pt>
                <c:pt idx="3692">
                  <c:v>0.65104412737412221</c:v>
                </c:pt>
                <c:pt idx="3693">
                  <c:v>0.65094963620904933</c:v>
                </c:pt>
                <c:pt idx="3694">
                  <c:v>0.65085514504396524</c:v>
                </c:pt>
                <c:pt idx="3695">
                  <c:v>0.65076065387889537</c:v>
                </c:pt>
                <c:pt idx="3696">
                  <c:v>0.65066616271381361</c:v>
                </c:pt>
                <c:pt idx="3697">
                  <c:v>0.65057167154874118</c:v>
                </c:pt>
                <c:pt idx="3698">
                  <c:v>0.65047718038366109</c:v>
                </c:pt>
                <c:pt idx="3699">
                  <c:v>0.65038268921858777</c:v>
                </c:pt>
                <c:pt idx="3700">
                  <c:v>0.65028819805351201</c:v>
                </c:pt>
                <c:pt idx="3701">
                  <c:v>0.65019370688843625</c:v>
                </c:pt>
                <c:pt idx="3702">
                  <c:v>0.65009921572336038</c:v>
                </c:pt>
                <c:pt idx="3703">
                  <c:v>0.65000472455828495</c:v>
                </c:pt>
                <c:pt idx="3704">
                  <c:v>0.64991023339320975</c:v>
                </c:pt>
                <c:pt idx="3705">
                  <c:v>0.64981574222813376</c:v>
                </c:pt>
                <c:pt idx="3706">
                  <c:v>0.64972125106305856</c:v>
                </c:pt>
                <c:pt idx="3707">
                  <c:v>0.6496267598979768</c:v>
                </c:pt>
                <c:pt idx="3708">
                  <c:v>0.64953226873289949</c:v>
                </c:pt>
                <c:pt idx="3709">
                  <c:v>0.64943777756782461</c:v>
                </c:pt>
                <c:pt idx="3710">
                  <c:v>0.64934328640274863</c:v>
                </c:pt>
                <c:pt idx="3711">
                  <c:v>0.64924879523767265</c:v>
                </c:pt>
                <c:pt idx="3712">
                  <c:v>0.64915430407259933</c:v>
                </c:pt>
                <c:pt idx="3713">
                  <c:v>0.64905981290752646</c:v>
                </c:pt>
                <c:pt idx="3714">
                  <c:v>0.64896532174244448</c:v>
                </c:pt>
                <c:pt idx="3715">
                  <c:v>0.64887083057737327</c:v>
                </c:pt>
                <c:pt idx="3716">
                  <c:v>0.64877633941229262</c:v>
                </c:pt>
                <c:pt idx="3717">
                  <c:v>0.64868184824721664</c:v>
                </c:pt>
                <c:pt idx="3718">
                  <c:v>0.64858735708214033</c:v>
                </c:pt>
                <c:pt idx="3719">
                  <c:v>0.64849286591706357</c:v>
                </c:pt>
                <c:pt idx="3720">
                  <c:v>0.64839837475198825</c:v>
                </c:pt>
                <c:pt idx="3721">
                  <c:v>0.6483038835869126</c:v>
                </c:pt>
                <c:pt idx="3722">
                  <c:v>0.64820939242184006</c:v>
                </c:pt>
                <c:pt idx="3723">
                  <c:v>0.64811490125676019</c:v>
                </c:pt>
                <c:pt idx="3724">
                  <c:v>0.64802041009168898</c:v>
                </c:pt>
                <c:pt idx="3725">
                  <c:v>0.647925918926611</c:v>
                </c:pt>
                <c:pt idx="3726">
                  <c:v>0.64783142776153502</c:v>
                </c:pt>
                <c:pt idx="3727">
                  <c:v>0.64773693659645948</c:v>
                </c:pt>
                <c:pt idx="3728">
                  <c:v>0.64764244543138338</c:v>
                </c:pt>
                <c:pt idx="3729">
                  <c:v>0.64754795426630385</c:v>
                </c:pt>
                <c:pt idx="3730">
                  <c:v>0.64745346310122787</c:v>
                </c:pt>
                <c:pt idx="3731">
                  <c:v>0.64735897193615188</c:v>
                </c:pt>
                <c:pt idx="3732">
                  <c:v>0.64726448077107579</c:v>
                </c:pt>
                <c:pt idx="3733">
                  <c:v>0.6471699896059997</c:v>
                </c:pt>
                <c:pt idx="3734">
                  <c:v>0.64707549844092704</c:v>
                </c:pt>
                <c:pt idx="3735">
                  <c:v>0.64698100727585173</c:v>
                </c:pt>
                <c:pt idx="3736">
                  <c:v>0.6468865161107763</c:v>
                </c:pt>
                <c:pt idx="3737">
                  <c:v>0.64679202494569565</c:v>
                </c:pt>
                <c:pt idx="3738">
                  <c:v>0.64669753378062256</c:v>
                </c:pt>
                <c:pt idx="3739">
                  <c:v>0.64660304261554957</c:v>
                </c:pt>
                <c:pt idx="3740">
                  <c:v>0.64650855145046771</c:v>
                </c:pt>
                <c:pt idx="3741">
                  <c:v>0.64641406028539161</c:v>
                </c:pt>
                <c:pt idx="3742">
                  <c:v>0.64631956912031541</c:v>
                </c:pt>
                <c:pt idx="3743">
                  <c:v>0.64622507795523965</c:v>
                </c:pt>
                <c:pt idx="3744">
                  <c:v>0.64613058679016333</c:v>
                </c:pt>
                <c:pt idx="3745">
                  <c:v>0.64603609562509023</c:v>
                </c:pt>
                <c:pt idx="3746">
                  <c:v>0.64594160446001725</c:v>
                </c:pt>
                <c:pt idx="3747">
                  <c:v>0.64584711329493882</c:v>
                </c:pt>
                <c:pt idx="3748">
                  <c:v>0.64575262212986306</c:v>
                </c:pt>
                <c:pt idx="3749">
                  <c:v>0.64565813096478786</c:v>
                </c:pt>
                <c:pt idx="3750">
                  <c:v>0.6455636397997071</c:v>
                </c:pt>
                <c:pt idx="3751">
                  <c:v>0.64546914863463112</c:v>
                </c:pt>
                <c:pt idx="3752">
                  <c:v>0.64537465746956102</c:v>
                </c:pt>
                <c:pt idx="3753">
                  <c:v>0.64528016630448226</c:v>
                </c:pt>
                <c:pt idx="3754">
                  <c:v>0.64518567513940694</c:v>
                </c:pt>
                <c:pt idx="3755">
                  <c:v>0.64509118397432763</c:v>
                </c:pt>
                <c:pt idx="3756">
                  <c:v>0.64499669280925165</c:v>
                </c:pt>
                <c:pt idx="3757">
                  <c:v>0.64490220164418011</c:v>
                </c:pt>
                <c:pt idx="3758">
                  <c:v>0.64480771047910479</c:v>
                </c:pt>
                <c:pt idx="3759">
                  <c:v>0.64471321931402614</c:v>
                </c:pt>
                <c:pt idx="3760">
                  <c:v>0.64461872814894672</c:v>
                </c:pt>
                <c:pt idx="3761">
                  <c:v>0.6445242369838774</c:v>
                </c:pt>
                <c:pt idx="3762">
                  <c:v>0.64442974581879464</c:v>
                </c:pt>
                <c:pt idx="3763">
                  <c:v>0.64433525465372399</c:v>
                </c:pt>
                <c:pt idx="3764">
                  <c:v>0.64424076348864556</c:v>
                </c:pt>
                <c:pt idx="3765">
                  <c:v>0.64414627232357369</c:v>
                </c:pt>
                <c:pt idx="3766">
                  <c:v>0.64405178115849393</c:v>
                </c:pt>
                <c:pt idx="3767">
                  <c:v>0.64395728999341462</c:v>
                </c:pt>
                <c:pt idx="3768">
                  <c:v>0.64386279882833841</c:v>
                </c:pt>
                <c:pt idx="3769">
                  <c:v>0.64376830766326265</c:v>
                </c:pt>
                <c:pt idx="3770">
                  <c:v>0.6436738164981971</c:v>
                </c:pt>
                <c:pt idx="3771">
                  <c:v>0.64357932533311335</c:v>
                </c:pt>
                <c:pt idx="3772">
                  <c:v>0.64348483416803781</c:v>
                </c:pt>
                <c:pt idx="3773">
                  <c:v>0.64339034300295816</c:v>
                </c:pt>
                <c:pt idx="3774">
                  <c:v>0.64329585183788618</c:v>
                </c:pt>
                <c:pt idx="3775">
                  <c:v>0.64320136067280664</c:v>
                </c:pt>
                <c:pt idx="3776">
                  <c:v>0.64310686950773011</c:v>
                </c:pt>
                <c:pt idx="3777">
                  <c:v>0.64301237834265357</c:v>
                </c:pt>
                <c:pt idx="3778">
                  <c:v>0.64291788717758136</c:v>
                </c:pt>
                <c:pt idx="3779">
                  <c:v>0.64282339601250549</c:v>
                </c:pt>
                <c:pt idx="3780">
                  <c:v>0.64272890484742595</c:v>
                </c:pt>
                <c:pt idx="3781">
                  <c:v>0.64263441368235474</c:v>
                </c:pt>
                <c:pt idx="3782">
                  <c:v>0.64253992251727465</c:v>
                </c:pt>
                <c:pt idx="3783">
                  <c:v>0.642445431352202</c:v>
                </c:pt>
                <c:pt idx="3784">
                  <c:v>0.6423509401871218</c:v>
                </c:pt>
                <c:pt idx="3785">
                  <c:v>0.64225644902204559</c:v>
                </c:pt>
                <c:pt idx="3786">
                  <c:v>0.6421619578569695</c:v>
                </c:pt>
                <c:pt idx="3787">
                  <c:v>0.64206746669189774</c:v>
                </c:pt>
                <c:pt idx="3788">
                  <c:v>0.64197297552681765</c:v>
                </c:pt>
                <c:pt idx="3789">
                  <c:v>0.64187848436174422</c:v>
                </c:pt>
                <c:pt idx="3790">
                  <c:v>0.64178399319666568</c:v>
                </c:pt>
                <c:pt idx="3791">
                  <c:v>0.64168950203159569</c:v>
                </c:pt>
                <c:pt idx="3792">
                  <c:v>0.64159501086651693</c:v>
                </c:pt>
                <c:pt idx="3793">
                  <c:v>0.6415005197014374</c:v>
                </c:pt>
                <c:pt idx="3794">
                  <c:v>0.64140602853636142</c:v>
                </c:pt>
                <c:pt idx="3795">
                  <c:v>0.64131153737128765</c:v>
                </c:pt>
                <c:pt idx="3796">
                  <c:v>0.64121704620620934</c:v>
                </c:pt>
                <c:pt idx="3797">
                  <c:v>0.64112255504113325</c:v>
                </c:pt>
                <c:pt idx="3798">
                  <c:v>0.6410280638760576</c:v>
                </c:pt>
                <c:pt idx="3799">
                  <c:v>0.64093357271098161</c:v>
                </c:pt>
                <c:pt idx="3800">
                  <c:v>0.64083908154590563</c:v>
                </c:pt>
                <c:pt idx="3801">
                  <c:v>0.64074459038083398</c:v>
                </c:pt>
                <c:pt idx="3802">
                  <c:v>0.64065009921575578</c:v>
                </c:pt>
                <c:pt idx="3803">
                  <c:v>0.64055560805068013</c:v>
                </c:pt>
                <c:pt idx="3804">
                  <c:v>0.64046111688560103</c:v>
                </c:pt>
                <c:pt idx="3805">
                  <c:v>0.6403666257205245</c:v>
                </c:pt>
                <c:pt idx="3806">
                  <c:v>0.64027213455544962</c:v>
                </c:pt>
                <c:pt idx="3807">
                  <c:v>0.64017764339037775</c:v>
                </c:pt>
                <c:pt idx="3808">
                  <c:v>0.64008315222529955</c:v>
                </c:pt>
                <c:pt idx="3809">
                  <c:v>0.63998866106022079</c:v>
                </c:pt>
                <c:pt idx="3810">
                  <c:v>0.6398941698951448</c:v>
                </c:pt>
                <c:pt idx="3811">
                  <c:v>0.63979967873007382</c:v>
                </c:pt>
                <c:pt idx="3812">
                  <c:v>0.63970518756499672</c:v>
                </c:pt>
                <c:pt idx="3813">
                  <c:v>0.63961069639992085</c:v>
                </c:pt>
                <c:pt idx="3814">
                  <c:v>0.63951620523484054</c:v>
                </c:pt>
                <c:pt idx="3815">
                  <c:v>0.63942171406976755</c:v>
                </c:pt>
                <c:pt idx="3816">
                  <c:v>0.63932722290469168</c:v>
                </c:pt>
                <c:pt idx="3817">
                  <c:v>0.63923273173961248</c:v>
                </c:pt>
                <c:pt idx="3818">
                  <c:v>0.63913824057453994</c:v>
                </c:pt>
                <c:pt idx="3819">
                  <c:v>0.63904374940946063</c:v>
                </c:pt>
                <c:pt idx="3820">
                  <c:v>0.63894925824439219</c:v>
                </c:pt>
                <c:pt idx="3821">
                  <c:v>0.63885476707931099</c:v>
                </c:pt>
                <c:pt idx="3822">
                  <c:v>0.63876027591423234</c:v>
                </c:pt>
                <c:pt idx="3823">
                  <c:v>0.6386657847491567</c:v>
                </c:pt>
                <c:pt idx="3824">
                  <c:v>0.63857129358408626</c:v>
                </c:pt>
                <c:pt idx="3825">
                  <c:v>0.63847680241900806</c:v>
                </c:pt>
                <c:pt idx="3826">
                  <c:v>0.63838231125392819</c:v>
                </c:pt>
                <c:pt idx="3827">
                  <c:v>0.63828782008885265</c:v>
                </c:pt>
                <c:pt idx="3828">
                  <c:v>0.63819332892377911</c:v>
                </c:pt>
                <c:pt idx="3829">
                  <c:v>0.63809883775870602</c:v>
                </c:pt>
                <c:pt idx="3830">
                  <c:v>0.63800434659362748</c:v>
                </c:pt>
                <c:pt idx="3831">
                  <c:v>0.63790985542855427</c:v>
                </c:pt>
                <c:pt idx="3832">
                  <c:v>0.63781536426347596</c:v>
                </c:pt>
                <c:pt idx="3833">
                  <c:v>0.63772087309840386</c:v>
                </c:pt>
                <c:pt idx="3834">
                  <c:v>0.63762638193331989</c:v>
                </c:pt>
                <c:pt idx="3835">
                  <c:v>0.6375318907682439</c:v>
                </c:pt>
                <c:pt idx="3836">
                  <c:v>0.63743739960316781</c:v>
                </c:pt>
                <c:pt idx="3837">
                  <c:v>0.63734290843809505</c:v>
                </c:pt>
                <c:pt idx="3838">
                  <c:v>0.6372484172730225</c:v>
                </c:pt>
                <c:pt idx="3839">
                  <c:v>0.63715392610793953</c:v>
                </c:pt>
                <c:pt idx="3840">
                  <c:v>0.63705943494286565</c:v>
                </c:pt>
                <c:pt idx="3841">
                  <c:v>0.63696494377778767</c:v>
                </c:pt>
                <c:pt idx="3842">
                  <c:v>0.63687045261271757</c:v>
                </c:pt>
                <c:pt idx="3843">
                  <c:v>0.6367759614476356</c:v>
                </c:pt>
                <c:pt idx="3844">
                  <c:v>0.6366814702825635</c:v>
                </c:pt>
                <c:pt idx="3845">
                  <c:v>0.63658697911748341</c:v>
                </c:pt>
                <c:pt idx="3846">
                  <c:v>0.63649248795240743</c:v>
                </c:pt>
                <c:pt idx="3847">
                  <c:v>0.63639799678733144</c:v>
                </c:pt>
                <c:pt idx="3848">
                  <c:v>0.63630350562225457</c:v>
                </c:pt>
                <c:pt idx="3849">
                  <c:v>0.63620901445718536</c:v>
                </c:pt>
                <c:pt idx="3850">
                  <c:v>0.63611452329210361</c:v>
                </c:pt>
                <c:pt idx="3851">
                  <c:v>0.63602003212703129</c:v>
                </c:pt>
                <c:pt idx="3852">
                  <c:v>0.6359255409619512</c:v>
                </c:pt>
                <c:pt idx="3853">
                  <c:v>0.63583104979687777</c:v>
                </c:pt>
                <c:pt idx="3854">
                  <c:v>0.63573655863180212</c:v>
                </c:pt>
                <c:pt idx="3855">
                  <c:v>0.63564206746672658</c:v>
                </c:pt>
                <c:pt idx="3856">
                  <c:v>0.63554757630164704</c:v>
                </c:pt>
                <c:pt idx="3857">
                  <c:v>0.63545308513657095</c:v>
                </c:pt>
                <c:pt idx="3858">
                  <c:v>0.63535859397149563</c:v>
                </c:pt>
                <c:pt idx="3859">
                  <c:v>0.63526410280641898</c:v>
                </c:pt>
                <c:pt idx="3860">
                  <c:v>0.63516961164134589</c:v>
                </c:pt>
                <c:pt idx="3861">
                  <c:v>0.6350751204762668</c:v>
                </c:pt>
                <c:pt idx="3862">
                  <c:v>0.63498062931119414</c:v>
                </c:pt>
                <c:pt idx="3863">
                  <c:v>0.63488613814611483</c:v>
                </c:pt>
                <c:pt idx="3864">
                  <c:v>0.63479164698104273</c:v>
                </c:pt>
                <c:pt idx="3865">
                  <c:v>0.63469715581596253</c:v>
                </c:pt>
                <c:pt idx="3866">
                  <c:v>0.63460266465089199</c:v>
                </c:pt>
                <c:pt idx="3867">
                  <c:v>0.63450817348581356</c:v>
                </c:pt>
                <c:pt idx="3868">
                  <c:v>0.6344136823207347</c:v>
                </c:pt>
                <c:pt idx="3869">
                  <c:v>0.63431919115565849</c:v>
                </c:pt>
                <c:pt idx="3870">
                  <c:v>0.6342246999905865</c:v>
                </c:pt>
                <c:pt idx="3871">
                  <c:v>0.63413020882550664</c:v>
                </c:pt>
                <c:pt idx="3872">
                  <c:v>0.63403571766043521</c:v>
                </c:pt>
                <c:pt idx="3873">
                  <c:v>0.63394122649536033</c:v>
                </c:pt>
                <c:pt idx="3874">
                  <c:v>0.63384673533028135</c:v>
                </c:pt>
                <c:pt idx="3875">
                  <c:v>0.6337522441652027</c:v>
                </c:pt>
                <c:pt idx="3876">
                  <c:v>0.63365775300012994</c:v>
                </c:pt>
                <c:pt idx="3877">
                  <c:v>0.63356326183504685</c:v>
                </c:pt>
                <c:pt idx="3878">
                  <c:v>0.63346877066997465</c:v>
                </c:pt>
                <c:pt idx="3879">
                  <c:v>0.63337427950490177</c:v>
                </c:pt>
                <c:pt idx="3880">
                  <c:v>0.63327978833982512</c:v>
                </c:pt>
                <c:pt idx="3881">
                  <c:v>0.63318529717474936</c:v>
                </c:pt>
                <c:pt idx="3882">
                  <c:v>0.63309080600967604</c:v>
                </c:pt>
                <c:pt idx="3883">
                  <c:v>0.63299631484459806</c:v>
                </c:pt>
                <c:pt idx="3884">
                  <c:v>0.63290182367952585</c:v>
                </c:pt>
                <c:pt idx="3885">
                  <c:v>0.63280733251444676</c:v>
                </c:pt>
                <c:pt idx="3886">
                  <c:v>0.6327128413493659</c:v>
                </c:pt>
                <c:pt idx="3887">
                  <c:v>0.63261835018429324</c:v>
                </c:pt>
                <c:pt idx="3888">
                  <c:v>0.63252385901921382</c:v>
                </c:pt>
                <c:pt idx="3889">
                  <c:v>0.63242936785413773</c:v>
                </c:pt>
                <c:pt idx="3890">
                  <c:v>0.63233487668906574</c:v>
                </c:pt>
                <c:pt idx="3891">
                  <c:v>0.63224038552398665</c:v>
                </c:pt>
                <c:pt idx="3892">
                  <c:v>0.63214589435891499</c:v>
                </c:pt>
                <c:pt idx="3893">
                  <c:v>0.63205140319383957</c:v>
                </c:pt>
                <c:pt idx="3894">
                  <c:v>0.63195691202876103</c:v>
                </c:pt>
                <c:pt idx="3895">
                  <c:v>0.63186242086368161</c:v>
                </c:pt>
                <c:pt idx="3896">
                  <c:v>0.63176792969860562</c:v>
                </c:pt>
                <c:pt idx="3897">
                  <c:v>0.63167343853353719</c:v>
                </c:pt>
                <c:pt idx="3898">
                  <c:v>0.6315789473684561</c:v>
                </c:pt>
                <c:pt idx="3899">
                  <c:v>0.63148445620338334</c:v>
                </c:pt>
                <c:pt idx="3900">
                  <c:v>0.63138996503830169</c:v>
                </c:pt>
                <c:pt idx="3901">
                  <c:v>0.63129547387322882</c:v>
                </c:pt>
                <c:pt idx="3902">
                  <c:v>0.63120098270814962</c:v>
                </c:pt>
                <c:pt idx="3903">
                  <c:v>0.63110649154307763</c:v>
                </c:pt>
                <c:pt idx="3904">
                  <c:v>0.63101200037799721</c:v>
                </c:pt>
                <c:pt idx="3905">
                  <c:v>0.63091750921292056</c:v>
                </c:pt>
                <c:pt idx="3906">
                  <c:v>0.63082301804784813</c:v>
                </c:pt>
                <c:pt idx="3907">
                  <c:v>0.63072852688276915</c:v>
                </c:pt>
                <c:pt idx="3908">
                  <c:v>0.63063403571769305</c:v>
                </c:pt>
                <c:pt idx="3909">
                  <c:v>0.63053954455261696</c:v>
                </c:pt>
                <c:pt idx="3910">
                  <c:v>0.63044505338754575</c:v>
                </c:pt>
                <c:pt idx="3911">
                  <c:v>0.63035056222246499</c:v>
                </c:pt>
                <c:pt idx="3912">
                  <c:v>0.6302560710573889</c:v>
                </c:pt>
                <c:pt idx="3913">
                  <c:v>0.63016157989231258</c:v>
                </c:pt>
                <c:pt idx="3914">
                  <c:v>0.63006708872723283</c:v>
                </c:pt>
                <c:pt idx="3915">
                  <c:v>0.62997259756216084</c:v>
                </c:pt>
                <c:pt idx="3916">
                  <c:v>0.62987810639708941</c:v>
                </c:pt>
                <c:pt idx="3917">
                  <c:v>0.62978361523200865</c:v>
                </c:pt>
                <c:pt idx="3918">
                  <c:v>0.62968912406693267</c:v>
                </c:pt>
                <c:pt idx="3919">
                  <c:v>0.62959463290185969</c:v>
                </c:pt>
                <c:pt idx="3920">
                  <c:v>0.62950014173678059</c:v>
                </c:pt>
                <c:pt idx="3921">
                  <c:v>0.62940565057170805</c:v>
                </c:pt>
                <c:pt idx="3922">
                  <c:v>0.62931115940662852</c:v>
                </c:pt>
                <c:pt idx="3923">
                  <c:v>0.62921666824155253</c:v>
                </c:pt>
                <c:pt idx="3924">
                  <c:v>0.62912217707647911</c:v>
                </c:pt>
                <c:pt idx="3925">
                  <c:v>0.62902768591140035</c:v>
                </c:pt>
                <c:pt idx="3926">
                  <c:v>0.62893319474632436</c:v>
                </c:pt>
                <c:pt idx="3927">
                  <c:v>0.6288387035812486</c:v>
                </c:pt>
                <c:pt idx="3928">
                  <c:v>0.62874421241618195</c:v>
                </c:pt>
                <c:pt idx="3929">
                  <c:v>0.62864972125110086</c:v>
                </c:pt>
                <c:pt idx="3930">
                  <c:v>0.62855523008602165</c:v>
                </c:pt>
                <c:pt idx="3931">
                  <c:v>0.62846073892094356</c:v>
                </c:pt>
                <c:pt idx="3932">
                  <c:v>0.62836624775586758</c:v>
                </c:pt>
                <c:pt idx="3933">
                  <c:v>0.62827175659079815</c:v>
                </c:pt>
                <c:pt idx="3934">
                  <c:v>0.62817726542571661</c:v>
                </c:pt>
                <c:pt idx="3935">
                  <c:v>0.62808277426064008</c:v>
                </c:pt>
                <c:pt idx="3936">
                  <c:v>0.62798828309556465</c:v>
                </c:pt>
                <c:pt idx="3937">
                  <c:v>0.62789379193049055</c:v>
                </c:pt>
                <c:pt idx="3938">
                  <c:v>0.6277993007654149</c:v>
                </c:pt>
                <c:pt idx="3939">
                  <c:v>0.62770480960033925</c:v>
                </c:pt>
                <c:pt idx="3940">
                  <c:v>0.62761031843525983</c:v>
                </c:pt>
                <c:pt idx="3941">
                  <c:v>0.62751582727018773</c:v>
                </c:pt>
                <c:pt idx="3942">
                  <c:v>0.62742133610511253</c:v>
                </c:pt>
                <c:pt idx="3943">
                  <c:v>0.62732684494003177</c:v>
                </c:pt>
                <c:pt idx="3944">
                  <c:v>0.62723235377495556</c:v>
                </c:pt>
                <c:pt idx="3945">
                  <c:v>0.62713786260988558</c:v>
                </c:pt>
                <c:pt idx="3946">
                  <c:v>0.62704337144480693</c:v>
                </c:pt>
                <c:pt idx="3947">
                  <c:v>0.6269488802797315</c:v>
                </c:pt>
                <c:pt idx="3948">
                  <c:v>0.62685438911465152</c:v>
                </c:pt>
                <c:pt idx="3949">
                  <c:v>0.62675989794958342</c:v>
                </c:pt>
                <c:pt idx="3950">
                  <c:v>0.626665406784505</c:v>
                </c:pt>
                <c:pt idx="3951">
                  <c:v>0.62657091561942646</c:v>
                </c:pt>
                <c:pt idx="3952">
                  <c:v>0.6264764244543477</c:v>
                </c:pt>
                <c:pt idx="3953">
                  <c:v>0.62638193328927483</c:v>
                </c:pt>
                <c:pt idx="3954">
                  <c:v>0.6262874421241994</c:v>
                </c:pt>
                <c:pt idx="3955">
                  <c:v>0.62619295095911964</c:v>
                </c:pt>
                <c:pt idx="3956">
                  <c:v>0.62609845979404588</c:v>
                </c:pt>
                <c:pt idx="3957">
                  <c:v>0.62600396862896712</c:v>
                </c:pt>
                <c:pt idx="3958">
                  <c:v>0.62590947746390013</c:v>
                </c:pt>
                <c:pt idx="3959">
                  <c:v>0.62581498629881871</c:v>
                </c:pt>
                <c:pt idx="3960">
                  <c:v>0.62572049513374306</c:v>
                </c:pt>
                <c:pt idx="3961">
                  <c:v>0.62562600396866364</c:v>
                </c:pt>
                <c:pt idx="3962">
                  <c:v>0.62553151280359176</c:v>
                </c:pt>
                <c:pt idx="3963">
                  <c:v>0.625437021638514</c:v>
                </c:pt>
                <c:pt idx="3964">
                  <c:v>0.62534253047343791</c:v>
                </c:pt>
                <c:pt idx="3965">
                  <c:v>0.62524803930836215</c:v>
                </c:pt>
                <c:pt idx="3966">
                  <c:v>0.62515354814328283</c:v>
                </c:pt>
                <c:pt idx="3967">
                  <c:v>0.62505905697821085</c:v>
                </c:pt>
                <c:pt idx="3968">
                  <c:v>0.62496456581313076</c:v>
                </c:pt>
                <c:pt idx="3969">
                  <c:v>0.62487007464805999</c:v>
                </c:pt>
                <c:pt idx="3970">
                  <c:v>0.62477558348298168</c:v>
                </c:pt>
                <c:pt idx="3971">
                  <c:v>0.62468109231790603</c:v>
                </c:pt>
                <c:pt idx="3972">
                  <c:v>0.62458660115282649</c:v>
                </c:pt>
                <c:pt idx="3973">
                  <c:v>0.62449210998774718</c:v>
                </c:pt>
                <c:pt idx="3974">
                  <c:v>0.62439761882267464</c:v>
                </c:pt>
                <c:pt idx="3975">
                  <c:v>0.62430312765759965</c:v>
                </c:pt>
                <c:pt idx="3976">
                  <c:v>0.62420863649252833</c:v>
                </c:pt>
                <c:pt idx="3977">
                  <c:v>0.62411414532744636</c:v>
                </c:pt>
                <c:pt idx="3978">
                  <c:v>0.62401965416237382</c:v>
                </c:pt>
                <c:pt idx="3979">
                  <c:v>0.62392516299729461</c:v>
                </c:pt>
                <c:pt idx="3980">
                  <c:v>0.6238306718322183</c:v>
                </c:pt>
                <c:pt idx="3981">
                  <c:v>0.6237361806671422</c:v>
                </c:pt>
                <c:pt idx="3982">
                  <c:v>0.62364168950206889</c:v>
                </c:pt>
                <c:pt idx="3983">
                  <c:v>0.62354719833699024</c:v>
                </c:pt>
                <c:pt idx="3984">
                  <c:v>0.62345270717191359</c:v>
                </c:pt>
                <c:pt idx="3985">
                  <c:v>0.6233582160068416</c:v>
                </c:pt>
                <c:pt idx="3986">
                  <c:v>0.62326372484175863</c:v>
                </c:pt>
                <c:pt idx="3987">
                  <c:v>0.62316923367669086</c:v>
                </c:pt>
                <c:pt idx="3988">
                  <c:v>0.62307474251161266</c:v>
                </c:pt>
                <c:pt idx="3989">
                  <c:v>0.6229802513465369</c:v>
                </c:pt>
                <c:pt idx="3990">
                  <c:v>0.62288576018145791</c:v>
                </c:pt>
                <c:pt idx="3991">
                  <c:v>0.62279126901638526</c:v>
                </c:pt>
                <c:pt idx="3992">
                  <c:v>0.62269677785130584</c:v>
                </c:pt>
                <c:pt idx="3993">
                  <c:v>0.62260228668622974</c:v>
                </c:pt>
                <c:pt idx="3994">
                  <c:v>0.62250779552115376</c:v>
                </c:pt>
                <c:pt idx="3995">
                  <c:v>0.62241330435607778</c:v>
                </c:pt>
                <c:pt idx="3996">
                  <c:v>0.62231881319100468</c:v>
                </c:pt>
                <c:pt idx="3997">
                  <c:v>0.6222243220259257</c:v>
                </c:pt>
                <c:pt idx="3998">
                  <c:v>0.62212983086085294</c:v>
                </c:pt>
                <c:pt idx="3999">
                  <c:v>0.62203533969577762</c:v>
                </c:pt>
                <c:pt idx="4000">
                  <c:v>0.62194084853070231</c:v>
                </c:pt>
                <c:pt idx="4001">
                  <c:v>0.6218463573656241</c:v>
                </c:pt>
                <c:pt idx="4002">
                  <c:v>0.62175186620055134</c:v>
                </c:pt>
                <c:pt idx="4003">
                  <c:v>0.62165737503546969</c:v>
                </c:pt>
                <c:pt idx="4004">
                  <c:v>0.62156288387039338</c:v>
                </c:pt>
                <c:pt idx="4005">
                  <c:v>0.62146839270531729</c:v>
                </c:pt>
                <c:pt idx="4006">
                  <c:v>0.6213739015402413</c:v>
                </c:pt>
                <c:pt idx="4007">
                  <c:v>0.6212794103751702</c:v>
                </c:pt>
                <c:pt idx="4008">
                  <c:v>0.62118491921009222</c:v>
                </c:pt>
                <c:pt idx="4009">
                  <c:v>0.62109042804501613</c:v>
                </c:pt>
                <c:pt idx="4010">
                  <c:v>0.6209959368799407</c:v>
                </c:pt>
                <c:pt idx="4011">
                  <c:v>0.62090144571486161</c:v>
                </c:pt>
                <c:pt idx="4012">
                  <c:v>0.62080695454978918</c:v>
                </c:pt>
                <c:pt idx="4013">
                  <c:v>0.62071246338470965</c:v>
                </c:pt>
                <c:pt idx="4014">
                  <c:v>0.62061797221963566</c:v>
                </c:pt>
                <c:pt idx="4015">
                  <c:v>0.62052348105455701</c:v>
                </c:pt>
                <c:pt idx="4016">
                  <c:v>0.62042898988948092</c:v>
                </c:pt>
                <c:pt idx="4017">
                  <c:v>0.62033449872440483</c:v>
                </c:pt>
                <c:pt idx="4018">
                  <c:v>0.62024000755933284</c:v>
                </c:pt>
                <c:pt idx="4019">
                  <c:v>0.62014551639425775</c:v>
                </c:pt>
                <c:pt idx="4020">
                  <c:v>0.62005102522918165</c:v>
                </c:pt>
                <c:pt idx="4021">
                  <c:v>0.61995653406410356</c:v>
                </c:pt>
                <c:pt idx="4022">
                  <c:v>0.61986204289902469</c:v>
                </c:pt>
                <c:pt idx="4023">
                  <c:v>0.61976755173394849</c:v>
                </c:pt>
                <c:pt idx="4024">
                  <c:v>0.61967306056887905</c:v>
                </c:pt>
                <c:pt idx="4025">
                  <c:v>0.61957856940379663</c:v>
                </c:pt>
                <c:pt idx="4026">
                  <c:v>0.61948407823872065</c:v>
                </c:pt>
                <c:pt idx="4027">
                  <c:v>0.61938958707364455</c:v>
                </c:pt>
                <c:pt idx="4028">
                  <c:v>0.61929509590857301</c:v>
                </c:pt>
                <c:pt idx="4029">
                  <c:v>0.61920060474349592</c:v>
                </c:pt>
                <c:pt idx="4030">
                  <c:v>0.61910611357841983</c:v>
                </c:pt>
                <c:pt idx="4031">
                  <c:v>0.61901162241334429</c:v>
                </c:pt>
                <c:pt idx="4032">
                  <c:v>0.61891713124826431</c:v>
                </c:pt>
                <c:pt idx="4033">
                  <c:v>0.61882264008319343</c:v>
                </c:pt>
                <c:pt idx="4034">
                  <c:v>0.61872814891811523</c:v>
                </c:pt>
                <c:pt idx="4035">
                  <c:v>0.6186336577530398</c:v>
                </c:pt>
                <c:pt idx="4036">
                  <c:v>0.61853916658795949</c:v>
                </c:pt>
                <c:pt idx="4037">
                  <c:v>0.61844467542288806</c:v>
                </c:pt>
                <c:pt idx="4038">
                  <c:v>0.61835018425780808</c:v>
                </c:pt>
                <c:pt idx="4039">
                  <c:v>0.61825569309273265</c:v>
                </c:pt>
                <c:pt idx="4040">
                  <c:v>0.61816120192765556</c:v>
                </c:pt>
                <c:pt idx="4041">
                  <c:v>0.61806671076257991</c:v>
                </c:pt>
                <c:pt idx="4042">
                  <c:v>0.61797221959750726</c:v>
                </c:pt>
                <c:pt idx="4043">
                  <c:v>0.61787772843242794</c:v>
                </c:pt>
                <c:pt idx="4044">
                  <c:v>0.61778323726735185</c:v>
                </c:pt>
                <c:pt idx="4045">
                  <c:v>0.61768874610227575</c:v>
                </c:pt>
                <c:pt idx="4046">
                  <c:v>0.6175942549372001</c:v>
                </c:pt>
                <c:pt idx="4047">
                  <c:v>0.61749976377212379</c:v>
                </c:pt>
                <c:pt idx="4048">
                  <c:v>0.61740527260705103</c:v>
                </c:pt>
                <c:pt idx="4049">
                  <c:v>0.61731078144197149</c:v>
                </c:pt>
                <c:pt idx="4050">
                  <c:v>0.61721629027689562</c:v>
                </c:pt>
                <c:pt idx="4051">
                  <c:v>0.61712179911181964</c:v>
                </c:pt>
                <c:pt idx="4052">
                  <c:v>0.61702730794674354</c:v>
                </c:pt>
                <c:pt idx="4053">
                  <c:v>0.61693281678166745</c:v>
                </c:pt>
                <c:pt idx="4054">
                  <c:v>0.61683832561659446</c:v>
                </c:pt>
                <c:pt idx="4055">
                  <c:v>0.6167438344515217</c:v>
                </c:pt>
                <c:pt idx="4056">
                  <c:v>0.61664934328644283</c:v>
                </c:pt>
                <c:pt idx="4057">
                  <c:v>0.61655485212136363</c:v>
                </c:pt>
                <c:pt idx="4058">
                  <c:v>0.61646036095628431</c:v>
                </c:pt>
                <c:pt idx="4059">
                  <c:v>0.61636586979120866</c:v>
                </c:pt>
                <c:pt idx="4060">
                  <c:v>0.61627137862613823</c:v>
                </c:pt>
                <c:pt idx="4061">
                  <c:v>0.61617688746105914</c:v>
                </c:pt>
                <c:pt idx="4062">
                  <c:v>0.6160823962959836</c:v>
                </c:pt>
                <c:pt idx="4063">
                  <c:v>0.61598790513090718</c:v>
                </c:pt>
                <c:pt idx="4064">
                  <c:v>0.61589341396583586</c:v>
                </c:pt>
                <c:pt idx="4065">
                  <c:v>0.61579892280075565</c:v>
                </c:pt>
                <c:pt idx="4066">
                  <c:v>0.61570443163568489</c:v>
                </c:pt>
                <c:pt idx="4067">
                  <c:v>0.61560994047060624</c:v>
                </c:pt>
                <c:pt idx="4068">
                  <c:v>0.61551544930552693</c:v>
                </c:pt>
                <c:pt idx="4069">
                  <c:v>0.61542095814045084</c:v>
                </c:pt>
                <c:pt idx="4070">
                  <c:v>0.61532646697537485</c:v>
                </c:pt>
                <c:pt idx="4071">
                  <c:v>0.61523197581029887</c:v>
                </c:pt>
                <c:pt idx="4072">
                  <c:v>0.61513748464522278</c:v>
                </c:pt>
                <c:pt idx="4073">
                  <c:v>0.61504299348014968</c:v>
                </c:pt>
                <c:pt idx="4074">
                  <c:v>0.61494850231507669</c:v>
                </c:pt>
                <c:pt idx="4075">
                  <c:v>0.61485401114999805</c:v>
                </c:pt>
                <c:pt idx="4076">
                  <c:v>0.61475951998491862</c:v>
                </c:pt>
                <c:pt idx="4077">
                  <c:v>0.61466502881984264</c:v>
                </c:pt>
                <c:pt idx="4078">
                  <c:v>0.61457053765476921</c:v>
                </c:pt>
                <c:pt idx="4079">
                  <c:v>0.61447604648969356</c:v>
                </c:pt>
                <c:pt idx="4080">
                  <c:v>0.61438155532461469</c:v>
                </c:pt>
                <c:pt idx="4081">
                  <c:v>0.6142870641595386</c:v>
                </c:pt>
                <c:pt idx="4082">
                  <c:v>0.61419257299446262</c:v>
                </c:pt>
                <c:pt idx="4083">
                  <c:v>0.61409808182938663</c:v>
                </c:pt>
                <c:pt idx="4084">
                  <c:v>0.61400359066431065</c:v>
                </c:pt>
                <c:pt idx="4085">
                  <c:v>0.61390909949923711</c:v>
                </c:pt>
                <c:pt idx="4086">
                  <c:v>0.61381460833416124</c:v>
                </c:pt>
                <c:pt idx="4087">
                  <c:v>0.61372011716908836</c:v>
                </c:pt>
                <c:pt idx="4088">
                  <c:v>0.61362562600401227</c:v>
                </c:pt>
                <c:pt idx="4089">
                  <c:v>0.61353113483893007</c:v>
                </c:pt>
                <c:pt idx="4090">
                  <c:v>0.61343664367385464</c:v>
                </c:pt>
                <c:pt idx="4091">
                  <c:v>0.61334215250878343</c:v>
                </c:pt>
                <c:pt idx="4092">
                  <c:v>0.61324766134370501</c:v>
                </c:pt>
                <c:pt idx="4093">
                  <c:v>0.61315317017862592</c:v>
                </c:pt>
                <c:pt idx="4094">
                  <c:v>0.61305867901355326</c:v>
                </c:pt>
                <c:pt idx="4095">
                  <c:v>0.61296418784847395</c:v>
                </c:pt>
                <c:pt idx="4096">
                  <c:v>0.6128696966834053</c:v>
                </c:pt>
                <c:pt idx="4097">
                  <c:v>0.61277520551832665</c:v>
                </c:pt>
                <c:pt idx="4098">
                  <c:v>0.61268071435324878</c:v>
                </c:pt>
                <c:pt idx="4099">
                  <c:v>0.6125862231881698</c:v>
                </c:pt>
                <c:pt idx="4100">
                  <c:v>0.6124917320230997</c:v>
                </c:pt>
                <c:pt idx="4101">
                  <c:v>0.61239724085801761</c:v>
                </c:pt>
                <c:pt idx="4102">
                  <c:v>0.61230274969293819</c:v>
                </c:pt>
                <c:pt idx="4103">
                  <c:v>0.61220825852786565</c:v>
                </c:pt>
                <c:pt idx="4104">
                  <c:v>0.61211376736278955</c:v>
                </c:pt>
                <c:pt idx="4105">
                  <c:v>0.61201927619771646</c:v>
                </c:pt>
                <c:pt idx="4106">
                  <c:v>0.61192478503263747</c:v>
                </c:pt>
                <c:pt idx="4107">
                  <c:v>0.6118302938675616</c:v>
                </c:pt>
                <c:pt idx="4108">
                  <c:v>0.61173580270248928</c:v>
                </c:pt>
                <c:pt idx="4109">
                  <c:v>0.61164131153741408</c:v>
                </c:pt>
                <c:pt idx="4110">
                  <c:v>0.61154682037233332</c:v>
                </c:pt>
                <c:pt idx="4111">
                  <c:v>0.61145232920725245</c:v>
                </c:pt>
                <c:pt idx="4112">
                  <c:v>0.61135783804218446</c:v>
                </c:pt>
                <c:pt idx="4113">
                  <c:v>0.61126334687710449</c:v>
                </c:pt>
                <c:pt idx="4114">
                  <c:v>0.61116885571202917</c:v>
                </c:pt>
                <c:pt idx="4115">
                  <c:v>0.61107436454695319</c:v>
                </c:pt>
                <c:pt idx="4116">
                  <c:v>0.61097987338188486</c:v>
                </c:pt>
                <c:pt idx="4117">
                  <c:v>0.61088538221680366</c:v>
                </c:pt>
                <c:pt idx="4118">
                  <c:v>0.61079089105172801</c:v>
                </c:pt>
                <c:pt idx="4119">
                  <c:v>0.61069639988664859</c:v>
                </c:pt>
                <c:pt idx="4120">
                  <c:v>0.61060190872157638</c:v>
                </c:pt>
                <c:pt idx="4121">
                  <c:v>0.61050741755650084</c:v>
                </c:pt>
                <c:pt idx="4122">
                  <c:v>0.61041292639142086</c:v>
                </c:pt>
                <c:pt idx="4123">
                  <c:v>0.61031843522634488</c:v>
                </c:pt>
                <c:pt idx="4124">
                  <c:v>0.61022394406126856</c:v>
                </c:pt>
                <c:pt idx="4125">
                  <c:v>0.61012945289619858</c:v>
                </c:pt>
                <c:pt idx="4126">
                  <c:v>0.61003496173111649</c:v>
                </c:pt>
                <c:pt idx="4127">
                  <c:v>0.60994047056604472</c:v>
                </c:pt>
                <c:pt idx="4128">
                  <c:v>0.60984597940096463</c:v>
                </c:pt>
                <c:pt idx="4129">
                  <c:v>0.60975148823589342</c:v>
                </c:pt>
                <c:pt idx="4130">
                  <c:v>0.60965699707081544</c:v>
                </c:pt>
                <c:pt idx="4131">
                  <c:v>0.60956250590573191</c:v>
                </c:pt>
                <c:pt idx="4132">
                  <c:v>0.60946801474066048</c:v>
                </c:pt>
                <c:pt idx="4133">
                  <c:v>0.60937352357558783</c:v>
                </c:pt>
                <c:pt idx="4134">
                  <c:v>0.60927903241051518</c:v>
                </c:pt>
                <c:pt idx="4135">
                  <c:v>0.60918454124543242</c:v>
                </c:pt>
                <c:pt idx="4136">
                  <c:v>0.60909005008035899</c:v>
                </c:pt>
                <c:pt idx="4137">
                  <c:v>0.60899555891528323</c:v>
                </c:pt>
                <c:pt idx="4138">
                  <c:v>0.60890106775020425</c:v>
                </c:pt>
                <c:pt idx="4139">
                  <c:v>0.60880657658513182</c:v>
                </c:pt>
                <c:pt idx="4140">
                  <c:v>0.60871208542005217</c:v>
                </c:pt>
                <c:pt idx="4141">
                  <c:v>0.60861759425497663</c:v>
                </c:pt>
                <c:pt idx="4142">
                  <c:v>0.6085231030899001</c:v>
                </c:pt>
                <c:pt idx="4143">
                  <c:v>0.60842861192482711</c:v>
                </c:pt>
                <c:pt idx="4144">
                  <c:v>0.60833412075974758</c:v>
                </c:pt>
                <c:pt idx="4145">
                  <c:v>0.60823962959467526</c:v>
                </c:pt>
                <c:pt idx="4146">
                  <c:v>0.60814513842960116</c:v>
                </c:pt>
                <c:pt idx="4147">
                  <c:v>0.60805064726452396</c:v>
                </c:pt>
                <c:pt idx="4148">
                  <c:v>0.60795615609944464</c:v>
                </c:pt>
                <c:pt idx="4149">
                  <c:v>0.60786166493436777</c:v>
                </c:pt>
                <c:pt idx="4150">
                  <c:v>0.60776717376929179</c:v>
                </c:pt>
                <c:pt idx="4151">
                  <c:v>0.60767268260421914</c:v>
                </c:pt>
                <c:pt idx="4152">
                  <c:v>0.60757819143913971</c:v>
                </c:pt>
                <c:pt idx="4153">
                  <c:v>0.60748370027406351</c:v>
                </c:pt>
                <c:pt idx="4154">
                  <c:v>0.60738920910898764</c:v>
                </c:pt>
                <c:pt idx="4155">
                  <c:v>0.60729471794391165</c:v>
                </c:pt>
                <c:pt idx="4156">
                  <c:v>0.60720022677883856</c:v>
                </c:pt>
                <c:pt idx="4157">
                  <c:v>0.60710573561376269</c:v>
                </c:pt>
                <c:pt idx="4158">
                  <c:v>0.60701124444868693</c:v>
                </c:pt>
                <c:pt idx="4159">
                  <c:v>0.60691675328360761</c:v>
                </c:pt>
                <c:pt idx="4160">
                  <c:v>0.6068222621185354</c:v>
                </c:pt>
                <c:pt idx="4161">
                  <c:v>0.60672777095345565</c:v>
                </c:pt>
                <c:pt idx="4162">
                  <c:v>0.606633279788382</c:v>
                </c:pt>
                <c:pt idx="4163">
                  <c:v>0.60653878862330335</c:v>
                </c:pt>
                <c:pt idx="4164">
                  <c:v>0.60644429745823081</c:v>
                </c:pt>
                <c:pt idx="4165">
                  <c:v>0.60634980629315727</c:v>
                </c:pt>
                <c:pt idx="4166">
                  <c:v>0.60625531512807906</c:v>
                </c:pt>
                <c:pt idx="4167">
                  <c:v>0.6061608239629992</c:v>
                </c:pt>
                <c:pt idx="4168">
                  <c:v>0.60606633279792044</c:v>
                </c:pt>
                <c:pt idx="4169">
                  <c:v>0.60597184163285001</c:v>
                </c:pt>
                <c:pt idx="4170">
                  <c:v>0.60587735046777436</c:v>
                </c:pt>
                <c:pt idx="4171">
                  <c:v>0.60578285930269504</c:v>
                </c:pt>
                <c:pt idx="4172">
                  <c:v>0.6056883681376185</c:v>
                </c:pt>
                <c:pt idx="4173">
                  <c:v>0.60559387697254285</c:v>
                </c:pt>
                <c:pt idx="4174">
                  <c:v>0.60549938580746387</c:v>
                </c:pt>
                <c:pt idx="4175">
                  <c:v>0.60540489464239367</c:v>
                </c:pt>
                <c:pt idx="4176">
                  <c:v>0.6053104034773148</c:v>
                </c:pt>
                <c:pt idx="4177">
                  <c:v>0.6052159123122387</c:v>
                </c:pt>
                <c:pt idx="4178">
                  <c:v>0.60512142114716272</c:v>
                </c:pt>
                <c:pt idx="4179">
                  <c:v>0.60502692998208651</c:v>
                </c:pt>
                <c:pt idx="4180">
                  <c:v>0.60493243881701053</c:v>
                </c:pt>
                <c:pt idx="4181">
                  <c:v>0.60483794765193455</c:v>
                </c:pt>
                <c:pt idx="4182">
                  <c:v>0.60474345648686456</c:v>
                </c:pt>
                <c:pt idx="4183">
                  <c:v>0.60464896532178602</c:v>
                </c:pt>
                <c:pt idx="4184">
                  <c:v>0.6045544741567066</c:v>
                </c:pt>
                <c:pt idx="4185">
                  <c:v>0.6044599829916304</c:v>
                </c:pt>
                <c:pt idx="4186">
                  <c:v>0.60436549182655441</c:v>
                </c:pt>
                <c:pt idx="4187">
                  <c:v>0.6042710006614832</c:v>
                </c:pt>
                <c:pt idx="4188">
                  <c:v>0.60417650949640234</c:v>
                </c:pt>
                <c:pt idx="4189">
                  <c:v>0.60408201833132624</c:v>
                </c:pt>
                <c:pt idx="4190">
                  <c:v>0.60398752716625026</c:v>
                </c:pt>
                <c:pt idx="4191">
                  <c:v>0.60389303600118027</c:v>
                </c:pt>
                <c:pt idx="4192">
                  <c:v>0.60379854483609863</c:v>
                </c:pt>
                <c:pt idx="4193">
                  <c:v>0.60370405367102686</c:v>
                </c:pt>
                <c:pt idx="4194">
                  <c:v>0.60360956250594877</c:v>
                </c:pt>
                <c:pt idx="4195">
                  <c:v>0.60351507134087312</c:v>
                </c:pt>
                <c:pt idx="4196">
                  <c:v>0.60342058017579403</c:v>
                </c:pt>
                <c:pt idx="4197">
                  <c:v>0.60332608901071749</c:v>
                </c:pt>
                <c:pt idx="4198">
                  <c:v>0.60323159784564151</c:v>
                </c:pt>
                <c:pt idx="4199">
                  <c:v>0.60313710668056664</c:v>
                </c:pt>
                <c:pt idx="4200">
                  <c:v>0.60304261551549476</c:v>
                </c:pt>
                <c:pt idx="4201">
                  <c:v>0.60294812435041678</c:v>
                </c:pt>
                <c:pt idx="4202">
                  <c:v>0.60285363318534091</c:v>
                </c:pt>
                <c:pt idx="4203">
                  <c:v>0.60275914202026182</c:v>
                </c:pt>
                <c:pt idx="4204">
                  <c:v>0.60266465085518961</c:v>
                </c:pt>
                <c:pt idx="4205">
                  <c:v>0.60257015969010963</c:v>
                </c:pt>
                <c:pt idx="4206">
                  <c:v>0.60247566852503365</c:v>
                </c:pt>
                <c:pt idx="4207">
                  <c:v>0.60238117735995766</c:v>
                </c:pt>
                <c:pt idx="4208">
                  <c:v>0.60228668619488468</c:v>
                </c:pt>
                <c:pt idx="4209">
                  <c:v>0.6021921950298057</c:v>
                </c:pt>
                <c:pt idx="4210">
                  <c:v>0.60209770386472961</c:v>
                </c:pt>
                <c:pt idx="4211">
                  <c:v>0.60200321269965751</c:v>
                </c:pt>
                <c:pt idx="4212">
                  <c:v>0.60190872153458208</c:v>
                </c:pt>
                <c:pt idx="4213">
                  <c:v>0.60181423036950643</c:v>
                </c:pt>
                <c:pt idx="4214">
                  <c:v>0.60171973920442834</c:v>
                </c:pt>
                <c:pt idx="4215">
                  <c:v>0.60162524803935291</c:v>
                </c:pt>
                <c:pt idx="4216">
                  <c:v>0.6015307568742736</c:v>
                </c:pt>
                <c:pt idx="4217">
                  <c:v>0.60143626570919717</c:v>
                </c:pt>
                <c:pt idx="4218">
                  <c:v>0.60134177454412518</c:v>
                </c:pt>
                <c:pt idx="4219">
                  <c:v>0.60124728337904565</c:v>
                </c:pt>
                <c:pt idx="4220">
                  <c:v>0.60115279221396911</c:v>
                </c:pt>
                <c:pt idx="4221">
                  <c:v>0.60105830104889602</c:v>
                </c:pt>
                <c:pt idx="4222">
                  <c:v>0.60096380988381704</c:v>
                </c:pt>
                <c:pt idx="4223">
                  <c:v>0.60086931871874105</c:v>
                </c:pt>
                <c:pt idx="4224">
                  <c:v>0.60077482755366896</c:v>
                </c:pt>
                <c:pt idx="4225">
                  <c:v>0.60068033638859686</c:v>
                </c:pt>
                <c:pt idx="4226">
                  <c:v>0.60058584522351555</c:v>
                </c:pt>
                <c:pt idx="4227">
                  <c:v>0.6004913540584399</c:v>
                </c:pt>
                <c:pt idx="4228">
                  <c:v>0.60039686289336081</c:v>
                </c:pt>
                <c:pt idx="4229">
                  <c:v>0.60030237172828449</c:v>
                </c:pt>
                <c:pt idx="4230">
                  <c:v>0.60020788056320873</c:v>
                </c:pt>
                <c:pt idx="4231">
                  <c:v>0.60011338939813252</c:v>
                </c:pt>
                <c:pt idx="4232">
                  <c:v>0.60001889823305665</c:v>
                </c:pt>
                <c:pt idx="4233">
                  <c:v>0.59992440706798067</c:v>
                </c:pt>
                <c:pt idx="4234">
                  <c:v>0.59982991590290458</c:v>
                </c:pt>
                <c:pt idx="4235">
                  <c:v>0.59973542473782859</c:v>
                </c:pt>
                <c:pt idx="4236">
                  <c:v>0.59964093357275261</c:v>
                </c:pt>
                <c:pt idx="4237">
                  <c:v>0.59954644240767641</c:v>
                </c:pt>
                <c:pt idx="4238">
                  <c:v>0.59945195124259998</c:v>
                </c:pt>
                <c:pt idx="4239">
                  <c:v>0.59935746007752178</c:v>
                </c:pt>
                <c:pt idx="4240">
                  <c:v>0.59926296891244035</c:v>
                </c:pt>
                <c:pt idx="4241">
                  <c:v>0.59916847774737159</c:v>
                </c:pt>
                <c:pt idx="4242">
                  <c:v>0.59907398658229627</c:v>
                </c:pt>
                <c:pt idx="4243">
                  <c:v>0.59897949541722029</c:v>
                </c:pt>
                <c:pt idx="4244">
                  <c:v>0.59888500425214419</c:v>
                </c:pt>
                <c:pt idx="4245">
                  <c:v>0.5987905130870681</c:v>
                </c:pt>
                <c:pt idx="4246">
                  <c:v>0.59869602192199156</c:v>
                </c:pt>
                <c:pt idx="4247">
                  <c:v>0.59860153075691558</c:v>
                </c:pt>
                <c:pt idx="4248">
                  <c:v>0.59850703959183948</c:v>
                </c:pt>
                <c:pt idx="4249">
                  <c:v>0.59841254842675784</c:v>
                </c:pt>
                <c:pt idx="4250">
                  <c:v>0.59831805726168796</c:v>
                </c:pt>
                <c:pt idx="4251">
                  <c:v>0.59822356609660898</c:v>
                </c:pt>
                <c:pt idx="4252">
                  <c:v>0.59812907493153589</c:v>
                </c:pt>
                <c:pt idx="4253">
                  <c:v>0.59803458376645513</c:v>
                </c:pt>
                <c:pt idx="4254">
                  <c:v>0.59794009260138714</c:v>
                </c:pt>
                <c:pt idx="4255">
                  <c:v>0.59784560143630783</c:v>
                </c:pt>
                <c:pt idx="4256">
                  <c:v>0.59775111027123151</c:v>
                </c:pt>
                <c:pt idx="4257">
                  <c:v>0.59765661910615553</c:v>
                </c:pt>
                <c:pt idx="4258">
                  <c:v>0.59756212794107433</c:v>
                </c:pt>
                <c:pt idx="4259">
                  <c:v>0.59746763677600356</c:v>
                </c:pt>
                <c:pt idx="4260">
                  <c:v>0.59737314561092358</c:v>
                </c:pt>
                <c:pt idx="4261">
                  <c:v>0.5972786544458516</c:v>
                </c:pt>
                <c:pt idx="4262">
                  <c:v>0.5971841632807755</c:v>
                </c:pt>
                <c:pt idx="4263">
                  <c:v>0.59708967211569963</c:v>
                </c:pt>
                <c:pt idx="4264">
                  <c:v>0.59699518095062043</c:v>
                </c:pt>
                <c:pt idx="4265">
                  <c:v>0.59690068978554656</c:v>
                </c:pt>
                <c:pt idx="4266">
                  <c:v>0.59680619862047135</c:v>
                </c:pt>
                <c:pt idx="4267">
                  <c:v>0.5967117074553957</c:v>
                </c:pt>
                <c:pt idx="4268">
                  <c:v>0.59661721629031961</c:v>
                </c:pt>
                <c:pt idx="4269">
                  <c:v>0.59652272512523719</c:v>
                </c:pt>
                <c:pt idx="4270">
                  <c:v>0.5964282339601672</c:v>
                </c:pt>
                <c:pt idx="4271">
                  <c:v>0.59633374279508855</c:v>
                </c:pt>
                <c:pt idx="4272">
                  <c:v>0.59623925163001512</c:v>
                </c:pt>
                <c:pt idx="4273">
                  <c:v>0.59614476046493858</c:v>
                </c:pt>
                <c:pt idx="4274">
                  <c:v>0.59605026929986249</c:v>
                </c:pt>
                <c:pt idx="4275">
                  <c:v>0.59595577813478762</c:v>
                </c:pt>
                <c:pt idx="4276">
                  <c:v>0.59586128696971097</c:v>
                </c:pt>
                <c:pt idx="4277">
                  <c:v>0.5957667958046291</c:v>
                </c:pt>
                <c:pt idx="4278">
                  <c:v>0.59567230463955889</c:v>
                </c:pt>
                <c:pt idx="4279">
                  <c:v>0.59557781347448591</c:v>
                </c:pt>
                <c:pt idx="4280">
                  <c:v>0.59548332230940659</c:v>
                </c:pt>
                <c:pt idx="4281">
                  <c:v>0.5953888311443305</c:v>
                </c:pt>
                <c:pt idx="4282">
                  <c:v>0.5952943399792513</c:v>
                </c:pt>
                <c:pt idx="4283">
                  <c:v>0.59519984881417964</c:v>
                </c:pt>
                <c:pt idx="4284">
                  <c:v>0.59510535764910533</c:v>
                </c:pt>
                <c:pt idx="4285">
                  <c:v>0.59501086648402668</c:v>
                </c:pt>
                <c:pt idx="4286">
                  <c:v>0.59491637531894659</c:v>
                </c:pt>
                <c:pt idx="4287">
                  <c:v>0.59482188415387793</c:v>
                </c:pt>
                <c:pt idx="4288">
                  <c:v>0.59472739298879862</c:v>
                </c:pt>
                <c:pt idx="4289">
                  <c:v>0.59463290182371942</c:v>
                </c:pt>
                <c:pt idx="4290">
                  <c:v>0.59453841065864643</c:v>
                </c:pt>
                <c:pt idx="4291">
                  <c:v>0.59444391949357345</c:v>
                </c:pt>
                <c:pt idx="4292">
                  <c:v>0.59434942832849746</c:v>
                </c:pt>
                <c:pt idx="4293">
                  <c:v>0.5942549371634186</c:v>
                </c:pt>
                <c:pt idx="4294">
                  <c:v>0.59416044599833895</c:v>
                </c:pt>
                <c:pt idx="4295">
                  <c:v>0.59406595483326297</c:v>
                </c:pt>
                <c:pt idx="4296">
                  <c:v>0.59397146366819487</c:v>
                </c:pt>
                <c:pt idx="4297">
                  <c:v>0.59387697250311677</c:v>
                </c:pt>
                <c:pt idx="4298">
                  <c:v>0.59378248133803757</c:v>
                </c:pt>
                <c:pt idx="4299">
                  <c:v>0.59368799017295815</c:v>
                </c:pt>
                <c:pt idx="4300">
                  <c:v>0.59359349900788549</c:v>
                </c:pt>
                <c:pt idx="4301">
                  <c:v>0.59349900784280996</c:v>
                </c:pt>
                <c:pt idx="4302">
                  <c:v>0.59340451667773397</c:v>
                </c:pt>
                <c:pt idx="4303">
                  <c:v>0.59331002551265266</c:v>
                </c:pt>
                <c:pt idx="4304">
                  <c:v>0.5932155343475819</c:v>
                </c:pt>
                <c:pt idx="4305">
                  <c:v>0.5931210431825058</c:v>
                </c:pt>
                <c:pt idx="4306">
                  <c:v>0.59302655201742949</c:v>
                </c:pt>
                <c:pt idx="4307">
                  <c:v>0.59293206085234784</c:v>
                </c:pt>
                <c:pt idx="4308">
                  <c:v>0.59283756968727475</c:v>
                </c:pt>
                <c:pt idx="4309">
                  <c:v>0.59274307852220154</c:v>
                </c:pt>
                <c:pt idx="4310">
                  <c:v>0.59264858735712567</c:v>
                </c:pt>
                <c:pt idx="4311">
                  <c:v>0.59255409619204957</c:v>
                </c:pt>
                <c:pt idx="4312">
                  <c:v>0.59245960502697359</c:v>
                </c:pt>
                <c:pt idx="4313">
                  <c:v>0.5923651138618975</c:v>
                </c:pt>
                <c:pt idx="4314">
                  <c:v>0.59227062269682162</c:v>
                </c:pt>
                <c:pt idx="4315">
                  <c:v>0.59217613153174264</c:v>
                </c:pt>
                <c:pt idx="4316">
                  <c:v>0.59208164036666677</c:v>
                </c:pt>
                <c:pt idx="4317">
                  <c:v>0.59198714920159257</c:v>
                </c:pt>
                <c:pt idx="4318">
                  <c:v>0.59189265803651769</c:v>
                </c:pt>
                <c:pt idx="4319">
                  <c:v>0.59179816687144138</c:v>
                </c:pt>
                <c:pt idx="4320">
                  <c:v>0.59170367570636195</c:v>
                </c:pt>
                <c:pt idx="4321">
                  <c:v>0.59160918454128919</c:v>
                </c:pt>
                <c:pt idx="4322">
                  <c:v>0.59151469337621021</c:v>
                </c:pt>
                <c:pt idx="4323">
                  <c:v>0.59142020221113722</c:v>
                </c:pt>
                <c:pt idx="4324">
                  <c:v>0.59132571104606058</c:v>
                </c:pt>
                <c:pt idx="4325">
                  <c:v>0.59123121988098459</c:v>
                </c:pt>
                <c:pt idx="4326">
                  <c:v>0.59113672871590284</c:v>
                </c:pt>
                <c:pt idx="4327">
                  <c:v>0.59104223755083363</c:v>
                </c:pt>
                <c:pt idx="4328">
                  <c:v>0.59094774638575698</c:v>
                </c:pt>
                <c:pt idx="4329">
                  <c:v>0.59085325522068088</c:v>
                </c:pt>
                <c:pt idx="4330">
                  <c:v>0.59075876405560457</c:v>
                </c:pt>
                <c:pt idx="4331">
                  <c:v>0.59066427289052892</c:v>
                </c:pt>
                <c:pt idx="4332">
                  <c:v>0.59056978172544605</c:v>
                </c:pt>
                <c:pt idx="4333">
                  <c:v>0.59047529056037673</c:v>
                </c:pt>
                <c:pt idx="4334">
                  <c:v>0.59038079939529775</c:v>
                </c:pt>
                <c:pt idx="4335">
                  <c:v>0.59028630823021944</c:v>
                </c:pt>
                <c:pt idx="4336">
                  <c:v>0.59019181706515156</c:v>
                </c:pt>
                <c:pt idx="4337">
                  <c:v>0.59009732590007258</c:v>
                </c:pt>
                <c:pt idx="4338">
                  <c:v>0.59000283473499648</c:v>
                </c:pt>
                <c:pt idx="4339">
                  <c:v>0.5899083435699205</c:v>
                </c:pt>
                <c:pt idx="4340">
                  <c:v>0.58981385240484463</c:v>
                </c:pt>
                <c:pt idx="4341">
                  <c:v>0.58971936123976543</c:v>
                </c:pt>
                <c:pt idx="4342">
                  <c:v>0.58962487007469511</c:v>
                </c:pt>
                <c:pt idx="4343">
                  <c:v>0.58953037890961169</c:v>
                </c:pt>
                <c:pt idx="4344">
                  <c:v>0.58943588774454037</c:v>
                </c:pt>
                <c:pt idx="4345">
                  <c:v>0.5893413965794646</c:v>
                </c:pt>
                <c:pt idx="4346">
                  <c:v>0.58924690541438829</c:v>
                </c:pt>
                <c:pt idx="4347">
                  <c:v>0.58915241424931231</c:v>
                </c:pt>
                <c:pt idx="4348">
                  <c:v>0.58905792308423355</c:v>
                </c:pt>
                <c:pt idx="4349">
                  <c:v>0.58896343191915956</c:v>
                </c:pt>
                <c:pt idx="4350">
                  <c:v>0.58886894075408358</c:v>
                </c:pt>
                <c:pt idx="4351">
                  <c:v>0.58877444958900815</c:v>
                </c:pt>
                <c:pt idx="4352">
                  <c:v>0.58867995842393261</c:v>
                </c:pt>
                <c:pt idx="4353">
                  <c:v>0.58858546725885597</c:v>
                </c:pt>
                <c:pt idx="4354">
                  <c:v>0.58849097609378065</c:v>
                </c:pt>
                <c:pt idx="4355">
                  <c:v>0.58839648492870356</c:v>
                </c:pt>
                <c:pt idx="4356">
                  <c:v>0.58830199376362757</c:v>
                </c:pt>
                <c:pt idx="4357">
                  <c:v>0.58820750259855181</c:v>
                </c:pt>
                <c:pt idx="4358">
                  <c:v>0.58811301143347583</c:v>
                </c:pt>
                <c:pt idx="4359">
                  <c:v>0.58801852026839951</c:v>
                </c:pt>
                <c:pt idx="4360">
                  <c:v>0.58792402910332353</c:v>
                </c:pt>
                <c:pt idx="4361">
                  <c:v>0.58782953793824766</c:v>
                </c:pt>
                <c:pt idx="4362">
                  <c:v>0.58773504677317456</c:v>
                </c:pt>
                <c:pt idx="4363">
                  <c:v>0.58764055560809902</c:v>
                </c:pt>
                <c:pt idx="4364">
                  <c:v>0.58754606444301949</c:v>
                </c:pt>
                <c:pt idx="4365">
                  <c:v>0.58745157327794018</c:v>
                </c:pt>
                <c:pt idx="4366">
                  <c:v>0.58735708211286453</c:v>
                </c:pt>
                <c:pt idx="4367">
                  <c:v>0.58726259094778577</c:v>
                </c:pt>
                <c:pt idx="4368">
                  <c:v>0.58716809978271056</c:v>
                </c:pt>
                <c:pt idx="4369">
                  <c:v>0.58707360861763858</c:v>
                </c:pt>
                <c:pt idx="4370">
                  <c:v>0.5869791174525637</c:v>
                </c:pt>
                <c:pt idx="4371">
                  <c:v>0.58688462628748761</c:v>
                </c:pt>
                <c:pt idx="4372">
                  <c:v>0.58679013512241129</c:v>
                </c:pt>
                <c:pt idx="4373">
                  <c:v>0.5866956439573352</c:v>
                </c:pt>
                <c:pt idx="4374">
                  <c:v>0.58660115279225655</c:v>
                </c:pt>
                <c:pt idx="4375">
                  <c:v>0.58650666162718257</c:v>
                </c:pt>
                <c:pt idx="4376">
                  <c:v>0.58641217046210303</c:v>
                </c:pt>
                <c:pt idx="4377">
                  <c:v>0.58631767929702705</c:v>
                </c:pt>
                <c:pt idx="4378">
                  <c:v>0.58622318813194907</c:v>
                </c:pt>
                <c:pt idx="4379">
                  <c:v>0.58612869696687964</c:v>
                </c:pt>
                <c:pt idx="4380">
                  <c:v>0.58603420580180021</c:v>
                </c:pt>
                <c:pt idx="4381">
                  <c:v>0.58593971463672689</c:v>
                </c:pt>
                <c:pt idx="4382">
                  <c:v>0.58584522347165091</c:v>
                </c:pt>
                <c:pt idx="4383">
                  <c:v>0.58575073230657826</c:v>
                </c:pt>
                <c:pt idx="4384">
                  <c:v>0.5856562411414985</c:v>
                </c:pt>
                <c:pt idx="4385">
                  <c:v>0.58556174997641675</c:v>
                </c:pt>
                <c:pt idx="4386">
                  <c:v>0.58546725881134087</c:v>
                </c:pt>
                <c:pt idx="4387">
                  <c:v>0.58537276764626645</c:v>
                </c:pt>
                <c:pt idx="4388">
                  <c:v>0.58527827648119768</c:v>
                </c:pt>
                <c:pt idx="4389">
                  <c:v>0.5851837853161147</c:v>
                </c:pt>
                <c:pt idx="4390">
                  <c:v>0.58508929415104249</c:v>
                </c:pt>
                <c:pt idx="4391">
                  <c:v>0.58499480298596651</c:v>
                </c:pt>
                <c:pt idx="4392">
                  <c:v>0.58490031182089053</c:v>
                </c:pt>
                <c:pt idx="4393">
                  <c:v>0.58480582065581665</c:v>
                </c:pt>
                <c:pt idx="4394">
                  <c:v>0.58471132949073756</c:v>
                </c:pt>
                <c:pt idx="4395">
                  <c:v>0.58461683832566247</c:v>
                </c:pt>
                <c:pt idx="4396">
                  <c:v>0.58452234716058638</c:v>
                </c:pt>
                <c:pt idx="4397">
                  <c:v>0.58442785599551028</c:v>
                </c:pt>
                <c:pt idx="4398">
                  <c:v>0.5843333648304283</c:v>
                </c:pt>
                <c:pt idx="4399">
                  <c:v>0.58423887366535832</c:v>
                </c:pt>
                <c:pt idx="4400">
                  <c:v>0.58414438250028222</c:v>
                </c:pt>
                <c:pt idx="4401">
                  <c:v>0.58404989133520613</c:v>
                </c:pt>
                <c:pt idx="4402">
                  <c:v>0.58395540017013015</c:v>
                </c:pt>
                <c:pt idx="4403">
                  <c:v>0.58386090900505017</c:v>
                </c:pt>
                <c:pt idx="4404">
                  <c:v>0.58376641783997807</c:v>
                </c:pt>
                <c:pt idx="4405">
                  <c:v>0.58367192667490264</c:v>
                </c:pt>
                <c:pt idx="4406">
                  <c:v>0.58357743550982599</c:v>
                </c:pt>
                <c:pt idx="4407">
                  <c:v>0.58348294434474535</c:v>
                </c:pt>
                <c:pt idx="4408">
                  <c:v>0.58338845317967392</c:v>
                </c:pt>
                <c:pt idx="4409">
                  <c:v>0.58329396201459782</c:v>
                </c:pt>
                <c:pt idx="4410">
                  <c:v>0.58319947084952184</c:v>
                </c:pt>
                <c:pt idx="4411">
                  <c:v>0.58310497968444586</c:v>
                </c:pt>
                <c:pt idx="4412">
                  <c:v>0.58301048851936677</c:v>
                </c:pt>
                <c:pt idx="4413">
                  <c:v>0.58291599735429367</c:v>
                </c:pt>
                <c:pt idx="4414">
                  <c:v>0.58282150618921769</c:v>
                </c:pt>
                <c:pt idx="4415">
                  <c:v>0.5827270150241417</c:v>
                </c:pt>
                <c:pt idx="4416">
                  <c:v>0.58263252385906206</c:v>
                </c:pt>
                <c:pt idx="4417">
                  <c:v>0.58253803269398963</c:v>
                </c:pt>
                <c:pt idx="4418">
                  <c:v>0.58244354152891065</c:v>
                </c:pt>
                <c:pt idx="4419">
                  <c:v>0.58234905036384021</c:v>
                </c:pt>
                <c:pt idx="4420">
                  <c:v>0.58225455919876146</c:v>
                </c:pt>
                <c:pt idx="4421">
                  <c:v>0.58216006803368536</c:v>
                </c:pt>
                <c:pt idx="4422">
                  <c:v>0.58206557686860938</c:v>
                </c:pt>
                <c:pt idx="4423">
                  <c:v>0.5819710857035334</c:v>
                </c:pt>
                <c:pt idx="4424">
                  <c:v>0.5818765945384573</c:v>
                </c:pt>
                <c:pt idx="4425">
                  <c:v>0.58178210337338121</c:v>
                </c:pt>
                <c:pt idx="4426">
                  <c:v>0.58168761220830822</c:v>
                </c:pt>
                <c:pt idx="4427">
                  <c:v>0.58159312104322525</c:v>
                </c:pt>
                <c:pt idx="4428">
                  <c:v>0.58149862987815248</c:v>
                </c:pt>
                <c:pt idx="4429">
                  <c:v>0.58140413871307706</c:v>
                </c:pt>
                <c:pt idx="4430">
                  <c:v>0.58130964754800163</c:v>
                </c:pt>
                <c:pt idx="4431">
                  <c:v>0.58121515638292209</c:v>
                </c:pt>
                <c:pt idx="4432">
                  <c:v>0.58112066521784633</c:v>
                </c:pt>
                <c:pt idx="4433">
                  <c:v>0.58102617405277257</c:v>
                </c:pt>
                <c:pt idx="4434">
                  <c:v>0.58093168288769659</c:v>
                </c:pt>
                <c:pt idx="4435">
                  <c:v>0.58083719172261405</c:v>
                </c:pt>
                <c:pt idx="4436">
                  <c:v>0.58074270055754451</c:v>
                </c:pt>
                <c:pt idx="4437">
                  <c:v>0.58064820939246853</c:v>
                </c:pt>
                <c:pt idx="4438">
                  <c:v>0.5805537182273901</c:v>
                </c:pt>
                <c:pt idx="4439">
                  <c:v>0.58045922706231656</c:v>
                </c:pt>
                <c:pt idx="4440">
                  <c:v>0.58036473589723381</c:v>
                </c:pt>
                <c:pt idx="4441">
                  <c:v>0.5802702447321606</c:v>
                </c:pt>
                <c:pt idx="4442">
                  <c:v>0.58017575356708861</c:v>
                </c:pt>
                <c:pt idx="4443">
                  <c:v>0.58008126240201252</c:v>
                </c:pt>
                <c:pt idx="4444">
                  <c:v>0.57998677123693365</c:v>
                </c:pt>
                <c:pt idx="4445">
                  <c:v>0.57989228007186044</c:v>
                </c:pt>
                <c:pt idx="4446">
                  <c:v>0.57979778890678468</c:v>
                </c:pt>
                <c:pt idx="4447">
                  <c:v>0.5797032977417087</c:v>
                </c:pt>
                <c:pt idx="4448">
                  <c:v>0.57960880657663583</c:v>
                </c:pt>
                <c:pt idx="4449">
                  <c:v>0.57951431541155629</c:v>
                </c:pt>
                <c:pt idx="4450">
                  <c:v>0.57941982424648064</c:v>
                </c:pt>
                <c:pt idx="4451">
                  <c:v>0.57932533308140699</c:v>
                </c:pt>
                <c:pt idx="4452">
                  <c:v>0.57923084191632757</c:v>
                </c:pt>
                <c:pt idx="4453">
                  <c:v>0.57913635075124803</c:v>
                </c:pt>
                <c:pt idx="4454">
                  <c:v>0.57904185958618226</c:v>
                </c:pt>
                <c:pt idx="4455">
                  <c:v>0.57894736842110062</c:v>
                </c:pt>
                <c:pt idx="4456">
                  <c:v>0.57885287725602463</c:v>
                </c:pt>
                <c:pt idx="4457">
                  <c:v>0.57875838609094798</c:v>
                </c:pt>
                <c:pt idx="4458">
                  <c:v>0.578663894925875</c:v>
                </c:pt>
                <c:pt idx="4459">
                  <c:v>0.57856940376079602</c:v>
                </c:pt>
                <c:pt idx="4460">
                  <c:v>0.57847491259572326</c:v>
                </c:pt>
                <c:pt idx="4461">
                  <c:v>0.5783804214306435</c:v>
                </c:pt>
                <c:pt idx="4462">
                  <c:v>0.57828593026556785</c:v>
                </c:pt>
                <c:pt idx="4463">
                  <c:v>0.57819143910049675</c:v>
                </c:pt>
                <c:pt idx="4464">
                  <c:v>0.57809694793541577</c:v>
                </c:pt>
                <c:pt idx="4465">
                  <c:v>0.57800245677033968</c:v>
                </c:pt>
                <c:pt idx="4466">
                  <c:v>0.57790796560526358</c:v>
                </c:pt>
                <c:pt idx="4467">
                  <c:v>0.57781347444019104</c:v>
                </c:pt>
                <c:pt idx="4468">
                  <c:v>0.57771898327511162</c:v>
                </c:pt>
                <c:pt idx="4469">
                  <c:v>0.5776244921100403</c:v>
                </c:pt>
                <c:pt idx="4470">
                  <c:v>0.57753000094495677</c:v>
                </c:pt>
                <c:pt idx="4471">
                  <c:v>0.57743550977988367</c:v>
                </c:pt>
                <c:pt idx="4472">
                  <c:v>0.57734101861481346</c:v>
                </c:pt>
                <c:pt idx="4473">
                  <c:v>0.57724652744973171</c:v>
                </c:pt>
                <c:pt idx="4474">
                  <c:v>0.57715203628465561</c:v>
                </c:pt>
                <c:pt idx="4475">
                  <c:v>0.57705754511957963</c:v>
                </c:pt>
                <c:pt idx="4476">
                  <c:v>0.57696305395450365</c:v>
                </c:pt>
                <c:pt idx="4477">
                  <c:v>0.57686856278942722</c:v>
                </c:pt>
                <c:pt idx="4478">
                  <c:v>0.57677407162435423</c:v>
                </c:pt>
                <c:pt idx="4479">
                  <c:v>0.57667958045927881</c:v>
                </c:pt>
                <c:pt idx="4480">
                  <c:v>0.5765850892941996</c:v>
                </c:pt>
                <c:pt idx="4481">
                  <c:v>0.57649059812912362</c:v>
                </c:pt>
                <c:pt idx="4482">
                  <c:v>0.57639610696404708</c:v>
                </c:pt>
                <c:pt idx="4483">
                  <c:v>0.57630161579897365</c:v>
                </c:pt>
                <c:pt idx="4484">
                  <c:v>0.576207124633898</c:v>
                </c:pt>
                <c:pt idx="4485">
                  <c:v>0.57611263346882224</c:v>
                </c:pt>
                <c:pt idx="4486">
                  <c:v>0.57601814230374293</c:v>
                </c:pt>
                <c:pt idx="4487">
                  <c:v>0.57592365113866695</c:v>
                </c:pt>
                <c:pt idx="4488">
                  <c:v>0.57582915997359485</c:v>
                </c:pt>
                <c:pt idx="4489">
                  <c:v>0.57573466880851565</c:v>
                </c:pt>
                <c:pt idx="4490">
                  <c:v>0.57564017764344411</c:v>
                </c:pt>
                <c:pt idx="4491">
                  <c:v>0.57554568647836579</c:v>
                </c:pt>
                <c:pt idx="4492">
                  <c:v>0.5754511953132867</c:v>
                </c:pt>
                <c:pt idx="4493">
                  <c:v>0.5753567041482105</c:v>
                </c:pt>
                <c:pt idx="4494">
                  <c:v>0.57526221298313462</c:v>
                </c:pt>
                <c:pt idx="4495">
                  <c:v>0.57516772181805553</c:v>
                </c:pt>
                <c:pt idx="4496">
                  <c:v>0.57507323065298521</c:v>
                </c:pt>
                <c:pt idx="4497">
                  <c:v>0.57497873948790645</c:v>
                </c:pt>
                <c:pt idx="4498">
                  <c:v>0.57488424832283069</c:v>
                </c:pt>
                <c:pt idx="4499">
                  <c:v>0.5747897571577546</c:v>
                </c:pt>
                <c:pt idx="4500">
                  <c:v>0.57469526599267862</c:v>
                </c:pt>
                <c:pt idx="4501">
                  <c:v>0.5746007748276023</c:v>
                </c:pt>
                <c:pt idx="4502">
                  <c:v>0.57450628366252632</c:v>
                </c:pt>
                <c:pt idx="4503">
                  <c:v>0.57441179249745034</c:v>
                </c:pt>
                <c:pt idx="4504">
                  <c:v>0.57431730133237358</c:v>
                </c:pt>
                <c:pt idx="4505">
                  <c:v>0.57422281016729815</c:v>
                </c:pt>
                <c:pt idx="4506">
                  <c:v>0.57412831900222216</c:v>
                </c:pt>
                <c:pt idx="4507">
                  <c:v>0.57403382783714618</c:v>
                </c:pt>
                <c:pt idx="4508">
                  <c:v>0.57393933667207486</c:v>
                </c:pt>
                <c:pt idx="4509">
                  <c:v>0.57384484550699666</c:v>
                </c:pt>
                <c:pt idx="4510">
                  <c:v>0.57375035434191801</c:v>
                </c:pt>
                <c:pt idx="4511">
                  <c:v>0.57365586317684536</c:v>
                </c:pt>
                <c:pt idx="4512">
                  <c:v>0.57356137201176549</c:v>
                </c:pt>
                <c:pt idx="4513">
                  <c:v>0.57346688084668629</c:v>
                </c:pt>
                <c:pt idx="4514">
                  <c:v>0.57337238968161086</c:v>
                </c:pt>
                <c:pt idx="4515">
                  <c:v>0.57327789851653865</c:v>
                </c:pt>
                <c:pt idx="4516">
                  <c:v>0.57318340735146178</c:v>
                </c:pt>
                <c:pt idx="4517">
                  <c:v>0.57308891618638869</c:v>
                </c:pt>
                <c:pt idx="4518">
                  <c:v>0.57299442502130971</c:v>
                </c:pt>
                <c:pt idx="4519">
                  <c:v>0.57289993385623372</c:v>
                </c:pt>
                <c:pt idx="4520">
                  <c:v>0.57280544269116163</c:v>
                </c:pt>
                <c:pt idx="4521">
                  <c:v>0.57271095152608165</c:v>
                </c:pt>
                <c:pt idx="4522">
                  <c:v>0.57261646036100555</c:v>
                </c:pt>
                <c:pt idx="4523">
                  <c:v>0.57252196919592957</c:v>
                </c:pt>
                <c:pt idx="4524">
                  <c:v>0.5724274780308537</c:v>
                </c:pt>
                <c:pt idx="4525">
                  <c:v>0.57233298686577738</c:v>
                </c:pt>
                <c:pt idx="4526">
                  <c:v>0.5722384957007014</c:v>
                </c:pt>
                <c:pt idx="4527">
                  <c:v>0.57214400453562564</c:v>
                </c:pt>
                <c:pt idx="4528">
                  <c:v>0.57204951337055443</c:v>
                </c:pt>
                <c:pt idx="4529">
                  <c:v>0.57195502220547911</c:v>
                </c:pt>
                <c:pt idx="4530">
                  <c:v>0.57186053104039725</c:v>
                </c:pt>
                <c:pt idx="4531">
                  <c:v>0.57176603987532126</c:v>
                </c:pt>
                <c:pt idx="4532">
                  <c:v>0.57167154871024517</c:v>
                </c:pt>
                <c:pt idx="4533">
                  <c:v>0.57157705754516963</c:v>
                </c:pt>
                <c:pt idx="4534">
                  <c:v>0.57148256638009309</c:v>
                </c:pt>
                <c:pt idx="4535">
                  <c:v>0.57138807521501711</c:v>
                </c:pt>
                <c:pt idx="4536">
                  <c:v>0.57129358404994057</c:v>
                </c:pt>
                <c:pt idx="4537">
                  <c:v>0.57119909288486825</c:v>
                </c:pt>
                <c:pt idx="4538">
                  <c:v>0.57110460171978894</c:v>
                </c:pt>
                <c:pt idx="4539">
                  <c:v>0.57101011055471362</c:v>
                </c:pt>
                <c:pt idx="4540">
                  <c:v>0.57091561938963764</c:v>
                </c:pt>
                <c:pt idx="4541">
                  <c:v>0.57082112822456343</c:v>
                </c:pt>
                <c:pt idx="4542">
                  <c:v>0.57072663705949056</c:v>
                </c:pt>
                <c:pt idx="4543">
                  <c:v>0.57063214589440858</c:v>
                </c:pt>
                <c:pt idx="4544">
                  <c:v>0.57053765472933249</c:v>
                </c:pt>
                <c:pt idx="4545">
                  <c:v>0.57044316356425651</c:v>
                </c:pt>
                <c:pt idx="4546">
                  <c:v>0.57034867239918774</c:v>
                </c:pt>
                <c:pt idx="4547">
                  <c:v>0.57025418123410454</c:v>
                </c:pt>
                <c:pt idx="4548">
                  <c:v>0.57015969006903156</c:v>
                </c:pt>
                <c:pt idx="4549">
                  <c:v>0.57006519890395246</c:v>
                </c:pt>
                <c:pt idx="4550">
                  <c:v>0.56997070773887992</c:v>
                </c:pt>
                <c:pt idx="4551">
                  <c:v>0.5698762165738066</c:v>
                </c:pt>
                <c:pt idx="4552">
                  <c:v>0.56978172540872463</c:v>
                </c:pt>
                <c:pt idx="4553">
                  <c:v>0.56968723424364864</c:v>
                </c:pt>
                <c:pt idx="4554">
                  <c:v>0.56959274307857499</c:v>
                </c:pt>
                <c:pt idx="4555">
                  <c:v>0.56949825191349934</c:v>
                </c:pt>
                <c:pt idx="4556">
                  <c:v>0.56940376074841959</c:v>
                </c:pt>
                <c:pt idx="4557">
                  <c:v>0.5693092695833446</c:v>
                </c:pt>
                <c:pt idx="4558">
                  <c:v>0.56921477841826817</c:v>
                </c:pt>
                <c:pt idx="4559">
                  <c:v>0.56912028725319685</c:v>
                </c:pt>
                <c:pt idx="4560">
                  <c:v>0.56902579608812098</c:v>
                </c:pt>
                <c:pt idx="4561">
                  <c:v>0.56893130492304</c:v>
                </c:pt>
                <c:pt idx="4562">
                  <c:v>0.56883681375796358</c:v>
                </c:pt>
                <c:pt idx="4563">
                  <c:v>0.56874232259289148</c:v>
                </c:pt>
                <c:pt idx="4564">
                  <c:v>0.56864783142781572</c:v>
                </c:pt>
                <c:pt idx="4565">
                  <c:v>0.5685533402627323</c:v>
                </c:pt>
                <c:pt idx="4566">
                  <c:v>0.56845884909765687</c:v>
                </c:pt>
                <c:pt idx="4567">
                  <c:v>0.56836435793258389</c:v>
                </c:pt>
                <c:pt idx="4568">
                  <c:v>0.56826986676750779</c:v>
                </c:pt>
                <c:pt idx="4569">
                  <c:v>0.5681753756024317</c:v>
                </c:pt>
                <c:pt idx="4570">
                  <c:v>0.56808088443735549</c:v>
                </c:pt>
                <c:pt idx="4571">
                  <c:v>0.56798639327227951</c:v>
                </c:pt>
                <c:pt idx="4572">
                  <c:v>0.56789190210720364</c:v>
                </c:pt>
                <c:pt idx="4573">
                  <c:v>0.56779741094212965</c:v>
                </c:pt>
                <c:pt idx="4574">
                  <c:v>0.56770291977705156</c:v>
                </c:pt>
                <c:pt idx="4575">
                  <c:v>0.56760842861197902</c:v>
                </c:pt>
                <c:pt idx="4576">
                  <c:v>0.5675139374468996</c:v>
                </c:pt>
                <c:pt idx="4577">
                  <c:v>0.56741944628182361</c:v>
                </c:pt>
                <c:pt idx="4578">
                  <c:v>0.56732495511674741</c:v>
                </c:pt>
                <c:pt idx="4579">
                  <c:v>0.56723046395167143</c:v>
                </c:pt>
                <c:pt idx="4580">
                  <c:v>0.567135972786598</c:v>
                </c:pt>
                <c:pt idx="4581">
                  <c:v>0.56704148162152224</c:v>
                </c:pt>
                <c:pt idx="4582">
                  <c:v>0.5669469904564437</c:v>
                </c:pt>
                <c:pt idx="4583">
                  <c:v>0.56685249929136727</c:v>
                </c:pt>
                <c:pt idx="4584">
                  <c:v>0.56675800812629162</c:v>
                </c:pt>
                <c:pt idx="4585">
                  <c:v>0.56666351696121509</c:v>
                </c:pt>
                <c:pt idx="4586">
                  <c:v>0.56656902579613644</c:v>
                </c:pt>
                <c:pt idx="4587">
                  <c:v>0.56647453463106312</c:v>
                </c:pt>
                <c:pt idx="4588">
                  <c:v>0.56638004346598703</c:v>
                </c:pt>
                <c:pt idx="4589">
                  <c:v>0.56628555230091093</c:v>
                </c:pt>
                <c:pt idx="4590">
                  <c:v>0.56619106113583495</c:v>
                </c:pt>
                <c:pt idx="4591">
                  <c:v>0.56609656997075597</c:v>
                </c:pt>
                <c:pt idx="4592">
                  <c:v>0.56600207880568287</c:v>
                </c:pt>
                <c:pt idx="4593">
                  <c:v>0.56590758764060678</c:v>
                </c:pt>
                <c:pt idx="4594">
                  <c:v>0.56581309647553379</c:v>
                </c:pt>
                <c:pt idx="4595">
                  <c:v>0.56571860531045481</c:v>
                </c:pt>
                <c:pt idx="4596">
                  <c:v>0.56562411414538205</c:v>
                </c:pt>
                <c:pt idx="4597">
                  <c:v>0.56552962298030263</c:v>
                </c:pt>
                <c:pt idx="4598">
                  <c:v>0.56543513181522365</c:v>
                </c:pt>
                <c:pt idx="4599">
                  <c:v>0.56534064065015333</c:v>
                </c:pt>
                <c:pt idx="4600">
                  <c:v>0.56524614948507468</c:v>
                </c:pt>
                <c:pt idx="4601">
                  <c:v>0.56515165832000192</c:v>
                </c:pt>
                <c:pt idx="4602">
                  <c:v>0.56505716715492249</c:v>
                </c:pt>
                <c:pt idx="4603">
                  <c:v>0.56496267598984651</c:v>
                </c:pt>
                <c:pt idx="4604">
                  <c:v>0.56486818482477041</c:v>
                </c:pt>
                <c:pt idx="4605">
                  <c:v>0.56477369365969921</c:v>
                </c:pt>
                <c:pt idx="4606">
                  <c:v>0.56467920249462433</c:v>
                </c:pt>
                <c:pt idx="4607">
                  <c:v>0.56458471132954235</c:v>
                </c:pt>
                <c:pt idx="4608">
                  <c:v>0.56449022016446671</c:v>
                </c:pt>
                <c:pt idx="4609">
                  <c:v>0.56439572899939061</c:v>
                </c:pt>
                <c:pt idx="4610">
                  <c:v>0.56430123783431463</c:v>
                </c:pt>
                <c:pt idx="4611">
                  <c:v>0.5642067466692382</c:v>
                </c:pt>
                <c:pt idx="4612">
                  <c:v>0.56411225550416211</c:v>
                </c:pt>
                <c:pt idx="4613">
                  <c:v>0.56401776433908601</c:v>
                </c:pt>
                <c:pt idx="4614">
                  <c:v>0.56392327317401336</c:v>
                </c:pt>
                <c:pt idx="4615">
                  <c:v>0.56382878200893405</c:v>
                </c:pt>
                <c:pt idx="4616">
                  <c:v>0.56373429084385795</c:v>
                </c:pt>
                <c:pt idx="4617">
                  <c:v>0.56363979967878675</c:v>
                </c:pt>
                <c:pt idx="4618">
                  <c:v>0.56354530851370765</c:v>
                </c:pt>
                <c:pt idx="4619">
                  <c:v>0.56345081734863289</c:v>
                </c:pt>
                <c:pt idx="4620">
                  <c:v>0.5633563261835538</c:v>
                </c:pt>
                <c:pt idx="4621">
                  <c:v>0.56326183501848104</c:v>
                </c:pt>
                <c:pt idx="4622">
                  <c:v>0.5631673438534015</c:v>
                </c:pt>
                <c:pt idx="4623">
                  <c:v>0.56307285268832974</c:v>
                </c:pt>
                <c:pt idx="4624">
                  <c:v>0.56297836152324954</c:v>
                </c:pt>
                <c:pt idx="4625">
                  <c:v>0.56288387035817888</c:v>
                </c:pt>
                <c:pt idx="4626">
                  <c:v>0.56278937919310068</c:v>
                </c:pt>
                <c:pt idx="4627">
                  <c:v>0.56269488802802503</c:v>
                </c:pt>
                <c:pt idx="4628">
                  <c:v>0.5626003968629455</c:v>
                </c:pt>
                <c:pt idx="4629">
                  <c:v>0.5625059056978694</c:v>
                </c:pt>
                <c:pt idx="4630">
                  <c:v>0.56241141453279364</c:v>
                </c:pt>
                <c:pt idx="4631">
                  <c:v>0.56231692336771477</c:v>
                </c:pt>
                <c:pt idx="4632">
                  <c:v>0.56222243220264134</c:v>
                </c:pt>
                <c:pt idx="4633">
                  <c:v>0.56212794103756458</c:v>
                </c:pt>
                <c:pt idx="4634">
                  <c:v>0.56203344987248927</c:v>
                </c:pt>
                <c:pt idx="4635">
                  <c:v>0.56193895870741328</c:v>
                </c:pt>
                <c:pt idx="4636">
                  <c:v>0.56184446754233763</c:v>
                </c:pt>
                <c:pt idx="4637">
                  <c:v>0.56174997637726165</c:v>
                </c:pt>
                <c:pt idx="4638">
                  <c:v>0.56165548521218811</c:v>
                </c:pt>
                <c:pt idx="4639">
                  <c:v>0.56156099404710857</c:v>
                </c:pt>
                <c:pt idx="4640">
                  <c:v>0.56146650288202915</c:v>
                </c:pt>
                <c:pt idx="4641">
                  <c:v>0.56137201171695317</c:v>
                </c:pt>
                <c:pt idx="4642">
                  <c:v>0.56127752055188163</c:v>
                </c:pt>
                <c:pt idx="4643">
                  <c:v>0.56118302938680498</c:v>
                </c:pt>
                <c:pt idx="4644">
                  <c:v>0.56108853822172888</c:v>
                </c:pt>
                <c:pt idx="4645">
                  <c:v>0.56099404705665279</c:v>
                </c:pt>
                <c:pt idx="4646">
                  <c:v>0.56089955589158014</c:v>
                </c:pt>
                <c:pt idx="4647">
                  <c:v>0.56080506472650082</c:v>
                </c:pt>
                <c:pt idx="4648">
                  <c:v>0.56071057356142473</c:v>
                </c:pt>
                <c:pt idx="4649">
                  <c:v>0.56061608239634853</c:v>
                </c:pt>
                <c:pt idx="4650">
                  <c:v>0.56052159123127254</c:v>
                </c:pt>
                <c:pt idx="4651">
                  <c:v>0.56042710006619667</c:v>
                </c:pt>
                <c:pt idx="4652">
                  <c:v>0.56033260890112058</c:v>
                </c:pt>
                <c:pt idx="4653">
                  <c:v>0.56023811773604448</c:v>
                </c:pt>
                <c:pt idx="4654">
                  <c:v>0.56014362657096861</c:v>
                </c:pt>
                <c:pt idx="4655">
                  <c:v>0.56004913540589663</c:v>
                </c:pt>
                <c:pt idx="4656">
                  <c:v>0.55995464424081665</c:v>
                </c:pt>
                <c:pt idx="4657">
                  <c:v>0.55986015307574033</c:v>
                </c:pt>
                <c:pt idx="4658">
                  <c:v>0.55976566191066357</c:v>
                </c:pt>
                <c:pt idx="4659">
                  <c:v>0.55967117074559192</c:v>
                </c:pt>
                <c:pt idx="4660">
                  <c:v>0.5595766795805126</c:v>
                </c:pt>
                <c:pt idx="4661">
                  <c:v>0.55948218841543285</c:v>
                </c:pt>
                <c:pt idx="4662">
                  <c:v>0.55938769725036019</c:v>
                </c:pt>
                <c:pt idx="4663">
                  <c:v>0.55929320608528565</c:v>
                </c:pt>
                <c:pt idx="4664">
                  <c:v>0.55919871492020812</c:v>
                </c:pt>
                <c:pt idx="4665">
                  <c:v>0.55910422375513202</c:v>
                </c:pt>
                <c:pt idx="4666">
                  <c:v>0.55900973259005948</c:v>
                </c:pt>
                <c:pt idx="4667">
                  <c:v>0.55891524142498061</c:v>
                </c:pt>
                <c:pt idx="4668">
                  <c:v>0.55882075025990463</c:v>
                </c:pt>
                <c:pt idx="4669">
                  <c:v>0.55872625909482865</c:v>
                </c:pt>
                <c:pt idx="4670">
                  <c:v>0.55863176792975189</c:v>
                </c:pt>
                <c:pt idx="4671">
                  <c:v>0.55853727676467591</c:v>
                </c:pt>
                <c:pt idx="4672">
                  <c:v>0.55844278559959981</c:v>
                </c:pt>
                <c:pt idx="4673">
                  <c:v>0.55834829443452705</c:v>
                </c:pt>
                <c:pt idx="4674">
                  <c:v>0.55825380326944773</c:v>
                </c:pt>
                <c:pt idx="4675">
                  <c:v>0.55815931210437653</c:v>
                </c:pt>
                <c:pt idx="4676">
                  <c:v>0.55806482093929566</c:v>
                </c:pt>
                <c:pt idx="4677">
                  <c:v>0.55797032977421956</c:v>
                </c:pt>
                <c:pt idx="4678">
                  <c:v>0.55787583860914958</c:v>
                </c:pt>
                <c:pt idx="4679">
                  <c:v>0.5577813474440676</c:v>
                </c:pt>
                <c:pt idx="4680">
                  <c:v>0.5576868562789955</c:v>
                </c:pt>
                <c:pt idx="4681">
                  <c:v>0.55759236511391241</c:v>
                </c:pt>
                <c:pt idx="4682">
                  <c:v>0.55749787394883965</c:v>
                </c:pt>
                <c:pt idx="4683">
                  <c:v>0.55740338278376256</c:v>
                </c:pt>
                <c:pt idx="4684">
                  <c:v>0.55730889161869035</c:v>
                </c:pt>
                <c:pt idx="4685">
                  <c:v>0.5572144004536117</c:v>
                </c:pt>
                <c:pt idx="4686">
                  <c:v>0.55711990928853561</c:v>
                </c:pt>
                <c:pt idx="4687">
                  <c:v>0.5570254181234634</c:v>
                </c:pt>
                <c:pt idx="4688">
                  <c:v>0.55693092695838364</c:v>
                </c:pt>
                <c:pt idx="4689">
                  <c:v>0.55683643579330711</c:v>
                </c:pt>
                <c:pt idx="4690">
                  <c:v>0.55674194462823412</c:v>
                </c:pt>
                <c:pt idx="4691">
                  <c:v>0.55664745346316113</c:v>
                </c:pt>
                <c:pt idx="4692">
                  <c:v>0.55655296229807905</c:v>
                </c:pt>
                <c:pt idx="4693">
                  <c:v>0.55645847113300295</c:v>
                </c:pt>
                <c:pt idx="4694">
                  <c:v>0.55636397996792097</c:v>
                </c:pt>
                <c:pt idx="4695">
                  <c:v>0.5562694888028481</c:v>
                </c:pt>
                <c:pt idx="4696">
                  <c:v>0.55617499763777789</c:v>
                </c:pt>
                <c:pt idx="4697">
                  <c:v>0.5560805064726988</c:v>
                </c:pt>
                <c:pt idx="4698">
                  <c:v>0.55598601530762259</c:v>
                </c:pt>
                <c:pt idx="4699">
                  <c:v>0.55589152414254683</c:v>
                </c:pt>
                <c:pt idx="4700">
                  <c:v>0.55579703297747474</c:v>
                </c:pt>
                <c:pt idx="4701">
                  <c:v>0.55570254181239165</c:v>
                </c:pt>
                <c:pt idx="4702">
                  <c:v>0.55560805064732133</c:v>
                </c:pt>
                <c:pt idx="4703">
                  <c:v>0.55551355948223791</c:v>
                </c:pt>
                <c:pt idx="4704">
                  <c:v>0.55541906831716659</c:v>
                </c:pt>
                <c:pt idx="4705">
                  <c:v>0.5553245771520906</c:v>
                </c:pt>
                <c:pt idx="4706">
                  <c:v>0.55523008598701118</c:v>
                </c:pt>
                <c:pt idx="4707">
                  <c:v>0.55513559482193553</c:v>
                </c:pt>
                <c:pt idx="4708">
                  <c:v>0.55504110365686365</c:v>
                </c:pt>
                <c:pt idx="4709">
                  <c:v>0.55494661249179233</c:v>
                </c:pt>
                <c:pt idx="4710">
                  <c:v>0.55485212132671036</c:v>
                </c:pt>
                <c:pt idx="4711">
                  <c:v>0.5547576301616346</c:v>
                </c:pt>
                <c:pt idx="4712">
                  <c:v>0.55466313899655828</c:v>
                </c:pt>
                <c:pt idx="4713">
                  <c:v>0.55456864783148219</c:v>
                </c:pt>
                <c:pt idx="4714">
                  <c:v>0.55447415666640665</c:v>
                </c:pt>
                <c:pt idx="4715">
                  <c:v>0.55437966550133022</c:v>
                </c:pt>
                <c:pt idx="4716">
                  <c:v>0.55428517433625357</c:v>
                </c:pt>
                <c:pt idx="4717">
                  <c:v>0.55419068317118136</c:v>
                </c:pt>
                <c:pt idx="4718">
                  <c:v>0.55409619200610205</c:v>
                </c:pt>
                <c:pt idx="4719">
                  <c:v>0.55400170084102607</c:v>
                </c:pt>
                <c:pt idx="4720">
                  <c:v>0.55390720967594997</c:v>
                </c:pt>
                <c:pt idx="4721">
                  <c:v>0.55381271851087654</c:v>
                </c:pt>
                <c:pt idx="4722">
                  <c:v>0.5537182273458009</c:v>
                </c:pt>
                <c:pt idx="4723">
                  <c:v>0.55362373618072525</c:v>
                </c:pt>
                <c:pt idx="4724">
                  <c:v>0.55352924501564549</c:v>
                </c:pt>
                <c:pt idx="4725">
                  <c:v>0.55343475385056951</c:v>
                </c:pt>
                <c:pt idx="4726">
                  <c:v>0.55334026268549785</c:v>
                </c:pt>
                <c:pt idx="4727">
                  <c:v>0.55324577152041865</c:v>
                </c:pt>
                <c:pt idx="4728">
                  <c:v>0.55315128035534167</c:v>
                </c:pt>
                <c:pt idx="4729">
                  <c:v>0.55305678919026102</c:v>
                </c:pt>
                <c:pt idx="4730">
                  <c:v>0.5529622980251897</c:v>
                </c:pt>
                <c:pt idx="4731">
                  <c:v>0.55286780686011361</c:v>
                </c:pt>
                <c:pt idx="4732">
                  <c:v>0.55277331569503763</c:v>
                </c:pt>
                <c:pt idx="4733">
                  <c:v>0.55267882452996164</c:v>
                </c:pt>
                <c:pt idx="4734">
                  <c:v>0.5525843333648881</c:v>
                </c:pt>
                <c:pt idx="4735">
                  <c:v>0.55248984219981245</c:v>
                </c:pt>
                <c:pt idx="4736">
                  <c:v>0.55239535103473369</c:v>
                </c:pt>
                <c:pt idx="4737">
                  <c:v>0.55230085986965727</c:v>
                </c:pt>
                <c:pt idx="4738">
                  <c:v>0.55220636870458129</c:v>
                </c:pt>
                <c:pt idx="4739">
                  <c:v>0.55211187753950997</c:v>
                </c:pt>
                <c:pt idx="4740">
                  <c:v>0.55201738637442921</c:v>
                </c:pt>
                <c:pt idx="4741">
                  <c:v>0.55192289520935311</c:v>
                </c:pt>
                <c:pt idx="4742">
                  <c:v>0.55182840404428013</c:v>
                </c:pt>
                <c:pt idx="4743">
                  <c:v>0.55173391287920115</c:v>
                </c:pt>
                <c:pt idx="4744">
                  <c:v>0.55163942171412561</c:v>
                </c:pt>
                <c:pt idx="4745">
                  <c:v>0.55154493054904963</c:v>
                </c:pt>
                <c:pt idx="4746">
                  <c:v>0.55145043938397365</c:v>
                </c:pt>
                <c:pt idx="4747">
                  <c:v>0.55135594821889966</c:v>
                </c:pt>
                <c:pt idx="4748">
                  <c:v>0.5512614570538239</c:v>
                </c:pt>
                <c:pt idx="4749">
                  <c:v>0.55116696588874092</c:v>
                </c:pt>
                <c:pt idx="4750">
                  <c:v>0.55107247472366849</c:v>
                </c:pt>
                <c:pt idx="4751">
                  <c:v>0.55097798355859684</c:v>
                </c:pt>
                <c:pt idx="4752">
                  <c:v>0.55088349239352152</c:v>
                </c:pt>
                <c:pt idx="4753">
                  <c:v>0.55078900122844165</c:v>
                </c:pt>
                <c:pt idx="4754">
                  <c:v>0.55069451006336756</c:v>
                </c:pt>
                <c:pt idx="4755">
                  <c:v>0.55060001889829191</c:v>
                </c:pt>
                <c:pt idx="4756">
                  <c:v>0.55050552773321249</c:v>
                </c:pt>
                <c:pt idx="4757">
                  <c:v>0.5504110365681405</c:v>
                </c:pt>
                <c:pt idx="4758">
                  <c:v>0.5503165454030573</c:v>
                </c:pt>
                <c:pt idx="4759">
                  <c:v>0.55022205423798454</c:v>
                </c:pt>
                <c:pt idx="4760">
                  <c:v>0.55012756307290656</c:v>
                </c:pt>
                <c:pt idx="4761">
                  <c:v>0.55003307190783157</c:v>
                </c:pt>
                <c:pt idx="4762">
                  <c:v>0.54993858074275237</c:v>
                </c:pt>
                <c:pt idx="4763">
                  <c:v>0.54984408957768061</c:v>
                </c:pt>
                <c:pt idx="4764">
                  <c:v>0.54974959841260462</c:v>
                </c:pt>
                <c:pt idx="4765">
                  <c:v>0.54965510724752864</c:v>
                </c:pt>
                <c:pt idx="4766">
                  <c:v>0.54956061608245221</c:v>
                </c:pt>
                <c:pt idx="4767">
                  <c:v>0.54946612491737146</c:v>
                </c:pt>
                <c:pt idx="4768">
                  <c:v>0.54937163375230014</c:v>
                </c:pt>
                <c:pt idx="4769">
                  <c:v>0.54927714258722349</c:v>
                </c:pt>
                <c:pt idx="4770">
                  <c:v>0.54918265142214806</c:v>
                </c:pt>
                <c:pt idx="4771">
                  <c:v>0.54908816025707208</c:v>
                </c:pt>
                <c:pt idx="4772">
                  <c:v>0.54899366909199598</c:v>
                </c:pt>
                <c:pt idx="4773">
                  <c:v>0.54889917792691989</c:v>
                </c:pt>
                <c:pt idx="4774">
                  <c:v>0.54880468676184391</c:v>
                </c:pt>
                <c:pt idx="4775">
                  <c:v>0.54871019559676759</c:v>
                </c:pt>
                <c:pt idx="4776">
                  <c:v>0.54861570443169183</c:v>
                </c:pt>
                <c:pt idx="4777">
                  <c:v>0.54852121326661574</c:v>
                </c:pt>
                <c:pt idx="4778">
                  <c:v>0.54842672210153953</c:v>
                </c:pt>
                <c:pt idx="4779">
                  <c:v>0.54833223093646111</c:v>
                </c:pt>
                <c:pt idx="4780">
                  <c:v>0.54823773977138757</c:v>
                </c:pt>
                <c:pt idx="4781">
                  <c:v>0.54814324860631169</c:v>
                </c:pt>
                <c:pt idx="4782">
                  <c:v>0.5480487574412356</c:v>
                </c:pt>
                <c:pt idx="4783">
                  <c:v>0.54795426627615962</c:v>
                </c:pt>
                <c:pt idx="4784">
                  <c:v>0.54785977511108364</c:v>
                </c:pt>
                <c:pt idx="4785">
                  <c:v>0.54776528394600743</c:v>
                </c:pt>
                <c:pt idx="4786">
                  <c:v>0.54767079278093145</c:v>
                </c:pt>
                <c:pt idx="4787">
                  <c:v>0.54757630161585547</c:v>
                </c:pt>
                <c:pt idx="4788">
                  <c:v>0.54748181045078292</c:v>
                </c:pt>
                <c:pt idx="4789">
                  <c:v>0.54738731928570328</c:v>
                </c:pt>
                <c:pt idx="4790">
                  <c:v>0.54729282812062729</c:v>
                </c:pt>
                <c:pt idx="4791">
                  <c:v>0.54719833695555165</c:v>
                </c:pt>
                <c:pt idx="4792">
                  <c:v>0.54710384579047522</c:v>
                </c:pt>
                <c:pt idx="4793">
                  <c:v>0.54700935462540212</c:v>
                </c:pt>
                <c:pt idx="4794">
                  <c:v>0.54691486346032314</c:v>
                </c:pt>
                <c:pt idx="4795">
                  <c:v>0.5468203722952476</c:v>
                </c:pt>
                <c:pt idx="4796">
                  <c:v>0.54672588113017506</c:v>
                </c:pt>
                <c:pt idx="4797">
                  <c:v>0.54663138996509497</c:v>
                </c:pt>
                <c:pt idx="4798">
                  <c:v>0.54653689880001632</c:v>
                </c:pt>
                <c:pt idx="4799">
                  <c:v>0.54644240763494301</c:v>
                </c:pt>
                <c:pt idx="4800">
                  <c:v>0.54634791646987024</c:v>
                </c:pt>
                <c:pt idx="4801">
                  <c:v>0.54625342530479082</c:v>
                </c:pt>
                <c:pt idx="4802">
                  <c:v>0.54615893413971484</c:v>
                </c:pt>
                <c:pt idx="4803">
                  <c:v>0.54606444297463852</c:v>
                </c:pt>
                <c:pt idx="4804">
                  <c:v>0.54596995180956276</c:v>
                </c:pt>
                <c:pt idx="4805">
                  <c:v>0.54587546064449199</c:v>
                </c:pt>
                <c:pt idx="4806">
                  <c:v>0.54578096947941068</c:v>
                </c:pt>
                <c:pt idx="4807">
                  <c:v>0.5456864783143347</c:v>
                </c:pt>
                <c:pt idx="4808">
                  <c:v>0.54559198714925849</c:v>
                </c:pt>
                <c:pt idx="4809">
                  <c:v>0.54549749598418262</c:v>
                </c:pt>
                <c:pt idx="4810">
                  <c:v>0.54540300481910653</c:v>
                </c:pt>
                <c:pt idx="4811">
                  <c:v>0.54530851365403321</c:v>
                </c:pt>
                <c:pt idx="4812">
                  <c:v>0.54521402248895445</c:v>
                </c:pt>
                <c:pt idx="4813">
                  <c:v>0.54511953132388191</c:v>
                </c:pt>
                <c:pt idx="4814">
                  <c:v>0.54502504015880582</c:v>
                </c:pt>
                <c:pt idx="4815">
                  <c:v>0.54493054899372639</c:v>
                </c:pt>
                <c:pt idx="4816">
                  <c:v>0.5448360578286503</c:v>
                </c:pt>
                <c:pt idx="4817">
                  <c:v>0.5447415666635822</c:v>
                </c:pt>
                <c:pt idx="4818">
                  <c:v>0.54464707549850366</c:v>
                </c:pt>
                <c:pt idx="4819">
                  <c:v>0.54455258433342157</c:v>
                </c:pt>
                <c:pt idx="4820">
                  <c:v>0.54445809316834615</c:v>
                </c:pt>
                <c:pt idx="4821">
                  <c:v>0.54436360200327005</c:v>
                </c:pt>
                <c:pt idx="4822">
                  <c:v>0.54426911083819463</c:v>
                </c:pt>
                <c:pt idx="4823">
                  <c:v>0.54417461967312286</c:v>
                </c:pt>
                <c:pt idx="4824">
                  <c:v>0.54408012850804199</c:v>
                </c:pt>
                <c:pt idx="4825">
                  <c:v>0.5439856373429659</c:v>
                </c:pt>
                <c:pt idx="4826">
                  <c:v>0.54389114617789325</c:v>
                </c:pt>
                <c:pt idx="4827">
                  <c:v>0.54379665501281393</c:v>
                </c:pt>
                <c:pt idx="4828">
                  <c:v>0.54370216384773429</c:v>
                </c:pt>
                <c:pt idx="4829">
                  <c:v>0.54360767268266175</c:v>
                </c:pt>
                <c:pt idx="4830">
                  <c:v>0.54351318151758277</c:v>
                </c:pt>
                <c:pt idx="4831">
                  <c:v>0.54341869035250978</c:v>
                </c:pt>
                <c:pt idx="4832">
                  <c:v>0.54332419918743358</c:v>
                </c:pt>
                <c:pt idx="4833">
                  <c:v>0.54322970802235759</c:v>
                </c:pt>
                <c:pt idx="4834">
                  <c:v>0.54313521685728161</c:v>
                </c:pt>
                <c:pt idx="4835">
                  <c:v>0.54304072569220552</c:v>
                </c:pt>
                <c:pt idx="4836">
                  <c:v>0.54294623452712965</c:v>
                </c:pt>
                <c:pt idx="4837">
                  <c:v>0.54285174336205344</c:v>
                </c:pt>
                <c:pt idx="4838">
                  <c:v>0.54275725219698046</c:v>
                </c:pt>
                <c:pt idx="4839">
                  <c:v>0.54266276103189959</c:v>
                </c:pt>
                <c:pt idx="4840">
                  <c:v>0.54256826986682138</c:v>
                </c:pt>
                <c:pt idx="4841">
                  <c:v>0.54247377870174596</c:v>
                </c:pt>
                <c:pt idx="4842">
                  <c:v>0.54237928753667364</c:v>
                </c:pt>
                <c:pt idx="4843">
                  <c:v>0.54228479637159765</c:v>
                </c:pt>
                <c:pt idx="4844">
                  <c:v>0.54219030520652123</c:v>
                </c:pt>
                <c:pt idx="4845">
                  <c:v>0.54209581404144835</c:v>
                </c:pt>
                <c:pt idx="4846">
                  <c:v>0.54200132287636849</c:v>
                </c:pt>
                <c:pt idx="4847">
                  <c:v>0.54190683171129317</c:v>
                </c:pt>
                <c:pt idx="4848">
                  <c:v>0.54181234054621374</c:v>
                </c:pt>
                <c:pt idx="4849">
                  <c:v>0.54171784938114098</c:v>
                </c:pt>
                <c:pt idx="4850">
                  <c:v>0.541623358216065</c:v>
                </c:pt>
                <c:pt idx="4851">
                  <c:v>0.54152886705098902</c:v>
                </c:pt>
                <c:pt idx="4852">
                  <c:v>0.54143437588590893</c:v>
                </c:pt>
                <c:pt idx="4853">
                  <c:v>0.5413398847208365</c:v>
                </c:pt>
                <c:pt idx="4854">
                  <c:v>0.54124539355576085</c:v>
                </c:pt>
                <c:pt idx="4855">
                  <c:v>0.54115090239068564</c:v>
                </c:pt>
                <c:pt idx="4856">
                  <c:v>0.54105641122560877</c:v>
                </c:pt>
                <c:pt idx="4857">
                  <c:v>0.54096192006053267</c:v>
                </c:pt>
                <c:pt idx="4858">
                  <c:v>0.54086742889545658</c:v>
                </c:pt>
                <c:pt idx="4859">
                  <c:v>0.54077293773038071</c:v>
                </c:pt>
                <c:pt idx="4860">
                  <c:v>0.5406784465653085</c:v>
                </c:pt>
                <c:pt idx="4861">
                  <c:v>0.54058395540022552</c:v>
                </c:pt>
                <c:pt idx="4862">
                  <c:v>0.54048946423515254</c:v>
                </c:pt>
                <c:pt idx="4863">
                  <c:v>0.54039497307007944</c:v>
                </c:pt>
                <c:pt idx="4864">
                  <c:v>0.54030048190500046</c:v>
                </c:pt>
                <c:pt idx="4865">
                  <c:v>0.54020599073992437</c:v>
                </c:pt>
                <c:pt idx="4866">
                  <c:v>0.54011149957484861</c:v>
                </c:pt>
                <c:pt idx="4867">
                  <c:v>0.54001700840977263</c:v>
                </c:pt>
                <c:pt idx="4868">
                  <c:v>0.53992251724469664</c:v>
                </c:pt>
                <c:pt idx="4869">
                  <c:v>0.53982802607962288</c:v>
                </c:pt>
                <c:pt idx="4870">
                  <c:v>0.53973353491454423</c:v>
                </c:pt>
                <c:pt idx="4871">
                  <c:v>0.53963904374946825</c:v>
                </c:pt>
                <c:pt idx="4872">
                  <c:v>0.53954455258439571</c:v>
                </c:pt>
                <c:pt idx="4873">
                  <c:v>0.53945006141931606</c:v>
                </c:pt>
                <c:pt idx="4874">
                  <c:v>0.53935557025424008</c:v>
                </c:pt>
                <c:pt idx="4875">
                  <c:v>0.5392610790891641</c:v>
                </c:pt>
                <c:pt idx="4876">
                  <c:v>0.53916658792408756</c:v>
                </c:pt>
                <c:pt idx="4877">
                  <c:v>0.53907209675901191</c:v>
                </c:pt>
                <c:pt idx="4878">
                  <c:v>0.53897760559393593</c:v>
                </c:pt>
                <c:pt idx="4879">
                  <c:v>0.53888311442885994</c:v>
                </c:pt>
                <c:pt idx="4880">
                  <c:v>0.53878862326378785</c:v>
                </c:pt>
                <c:pt idx="4881">
                  <c:v>0.53869413209871253</c:v>
                </c:pt>
                <c:pt idx="4882">
                  <c:v>0.53859964093363177</c:v>
                </c:pt>
                <c:pt idx="4883">
                  <c:v>0.53850514976855557</c:v>
                </c:pt>
                <c:pt idx="4884">
                  <c:v>0.53841065860348303</c:v>
                </c:pt>
                <c:pt idx="4885">
                  <c:v>0.53831616743840349</c:v>
                </c:pt>
                <c:pt idx="4886">
                  <c:v>0.53822167627333151</c:v>
                </c:pt>
                <c:pt idx="4887">
                  <c:v>0.53812718510824853</c:v>
                </c:pt>
                <c:pt idx="4888">
                  <c:v>0.53803269394317565</c:v>
                </c:pt>
                <c:pt idx="4889">
                  <c:v>0.53793820277810245</c:v>
                </c:pt>
                <c:pt idx="4890">
                  <c:v>0.53784371161302669</c:v>
                </c:pt>
                <c:pt idx="4891">
                  <c:v>0.5377492204479476</c:v>
                </c:pt>
                <c:pt idx="4892">
                  <c:v>0.53765472928287161</c:v>
                </c:pt>
                <c:pt idx="4893">
                  <c:v>0.5375602381177953</c:v>
                </c:pt>
                <c:pt idx="4894">
                  <c:v>0.53746574695271632</c:v>
                </c:pt>
                <c:pt idx="4895">
                  <c:v>0.53737125578764156</c:v>
                </c:pt>
                <c:pt idx="4896">
                  <c:v>0.53727676462256657</c:v>
                </c:pt>
                <c:pt idx="4897">
                  <c:v>0.53718227345749114</c:v>
                </c:pt>
                <c:pt idx="4898">
                  <c:v>0.53708778229241516</c:v>
                </c:pt>
                <c:pt idx="4899">
                  <c:v>0.53699329112733918</c:v>
                </c:pt>
                <c:pt idx="4900">
                  <c:v>0.53689879996226009</c:v>
                </c:pt>
                <c:pt idx="4901">
                  <c:v>0.53680430879718699</c:v>
                </c:pt>
                <c:pt idx="4902">
                  <c:v>0.53670981763211689</c:v>
                </c:pt>
                <c:pt idx="4903">
                  <c:v>0.53661532646703503</c:v>
                </c:pt>
                <c:pt idx="4904">
                  <c:v>0.53652083530195849</c:v>
                </c:pt>
                <c:pt idx="4905">
                  <c:v>0.5364263441368825</c:v>
                </c:pt>
                <c:pt idx="4906">
                  <c:v>0.53633185297180763</c:v>
                </c:pt>
                <c:pt idx="4907">
                  <c:v>0.53623736180672488</c:v>
                </c:pt>
                <c:pt idx="4908">
                  <c:v>0.53614287064165478</c:v>
                </c:pt>
                <c:pt idx="4909">
                  <c:v>0.53604837947658168</c:v>
                </c:pt>
                <c:pt idx="4910">
                  <c:v>0.5359538883115027</c:v>
                </c:pt>
                <c:pt idx="4911">
                  <c:v>0.53585939714642672</c:v>
                </c:pt>
                <c:pt idx="4912">
                  <c:v>0.53576490598134718</c:v>
                </c:pt>
                <c:pt idx="4913">
                  <c:v>0.53567041481627464</c:v>
                </c:pt>
                <c:pt idx="4914">
                  <c:v>0.5355759236512001</c:v>
                </c:pt>
                <c:pt idx="4915">
                  <c:v>0.53548143248612556</c:v>
                </c:pt>
                <c:pt idx="4916">
                  <c:v>0.53538694132104248</c:v>
                </c:pt>
                <c:pt idx="4917">
                  <c:v>0.5352924501559706</c:v>
                </c:pt>
                <c:pt idx="4918">
                  <c:v>0.53519795899089462</c:v>
                </c:pt>
                <c:pt idx="4919">
                  <c:v>0.53510346782581841</c:v>
                </c:pt>
                <c:pt idx="4920">
                  <c:v>0.53500897666074265</c:v>
                </c:pt>
                <c:pt idx="4921">
                  <c:v>0.53491448549566556</c:v>
                </c:pt>
                <c:pt idx="4922">
                  <c:v>0.53481999433059324</c:v>
                </c:pt>
                <c:pt idx="4923">
                  <c:v>0.53472550316551781</c:v>
                </c:pt>
                <c:pt idx="4924">
                  <c:v>0.53463101200044172</c:v>
                </c:pt>
                <c:pt idx="4925">
                  <c:v>0.53453652083535608</c:v>
                </c:pt>
                <c:pt idx="4926">
                  <c:v>0.53444202967028609</c:v>
                </c:pt>
                <c:pt idx="4927">
                  <c:v>0.53434753850521011</c:v>
                </c:pt>
                <c:pt idx="4928">
                  <c:v>0.53425304734013401</c:v>
                </c:pt>
                <c:pt idx="4929">
                  <c:v>0.53415855617505792</c:v>
                </c:pt>
                <c:pt idx="4930">
                  <c:v>0.53406406500998149</c:v>
                </c:pt>
                <c:pt idx="4931">
                  <c:v>0.53396957384490551</c:v>
                </c:pt>
                <c:pt idx="4932">
                  <c:v>0.53387508267983474</c:v>
                </c:pt>
                <c:pt idx="4933">
                  <c:v>0.53378059151475377</c:v>
                </c:pt>
                <c:pt idx="4934">
                  <c:v>0.53368610034967778</c:v>
                </c:pt>
                <c:pt idx="4935">
                  <c:v>0.5335916091846018</c:v>
                </c:pt>
                <c:pt idx="4936">
                  <c:v>0.53349711801952571</c:v>
                </c:pt>
                <c:pt idx="4937">
                  <c:v>0.5334026268544495</c:v>
                </c:pt>
                <c:pt idx="4938">
                  <c:v>0.53330813568937363</c:v>
                </c:pt>
                <c:pt idx="4939">
                  <c:v>0.53321364452429754</c:v>
                </c:pt>
                <c:pt idx="4940">
                  <c:v>0.53311915335922155</c:v>
                </c:pt>
                <c:pt idx="4941">
                  <c:v>0.53302466219414846</c:v>
                </c:pt>
                <c:pt idx="4942">
                  <c:v>0.53293017102906948</c:v>
                </c:pt>
                <c:pt idx="4943">
                  <c:v>0.53283567986399361</c:v>
                </c:pt>
                <c:pt idx="4944">
                  <c:v>0.53274118869891762</c:v>
                </c:pt>
                <c:pt idx="4945">
                  <c:v>0.53264669753384608</c:v>
                </c:pt>
                <c:pt idx="4946">
                  <c:v>0.53255220636876532</c:v>
                </c:pt>
                <c:pt idx="4947">
                  <c:v>0.53245771520368934</c:v>
                </c:pt>
                <c:pt idx="4948">
                  <c:v>0.53236322403861258</c:v>
                </c:pt>
                <c:pt idx="4949">
                  <c:v>0.53226873287353715</c:v>
                </c:pt>
                <c:pt idx="4950">
                  <c:v>0.53217424170846117</c:v>
                </c:pt>
                <c:pt idx="4951">
                  <c:v>0.53207975054338918</c:v>
                </c:pt>
                <c:pt idx="4952">
                  <c:v>0.53198525937830965</c:v>
                </c:pt>
                <c:pt idx="4953">
                  <c:v>0.531890768213233</c:v>
                </c:pt>
                <c:pt idx="4954">
                  <c:v>0.53179627704816002</c:v>
                </c:pt>
                <c:pt idx="4955">
                  <c:v>0.53170178588308104</c:v>
                </c:pt>
                <c:pt idx="4956">
                  <c:v>0.53160729471800494</c:v>
                </c:pt>
                <c:pt idx="4957">
                  <c:v>0.53151280355292529</c:v>
                </c:pt>
                <c:pt idx="4958">
                  <c:v>0.53141831238785286</c:v>
                </c:pt>
                <c:pt idx="4959">
                  <c:v>0.53132382122277688</c:v>
                </c:pt>
                <c:pt idx="4960">
                  <c:v>0.53122933005770079</c:v>
                </c:pt>
                <c:pt idx="4961">
                  <c:v>0.53113483889262458</c:v>
                </c:pt>
                <c:pt idx="4962">
                  <c:v>0.53104034772754849</c:v>
                </c:pt>
                <c:pt idx="4963">
                  <c:v>0.5309458565624795</c:v>
                </c:pt>
                <c:pt idx="4964">
                  <c:v>0.53085136539739652</c:v>
                </c:pt>
                <c:pt idx="4965">
                  <c:v>0.53075687423232054</c:v>
                </c:pt>
                <c:pt idx="4966">
                  <c:v>0.53066238306723978</c:v>
                </c:pt>
                <c:pt idx="4967">
                  <c:v>0.53056789190216436</c:v>
                </c:pt>
                <c:pt idx="4968">
                  <c:v>0.53047340073709248</c:v>
                </c:pt>
                <c:pt idx="4969">
                  <c:v>0.53037890957201639</c:v>
                </c:pt>
                <c:pt idx="4970">
                  <c:v>0.53028441840694041</c:v>
                </c:pt>
                <c:pt idx="4971">
                  <c:v>0.53018992724186442</c:v>
                </c:pt>
                <c:pt idx="4972">
                  <c:v>0.53009543607679366</c:v>
                </c:pt>
                <c:pt idx="4973">
                  <c:v>0.53000094491171157</c:v>
                </c:pt>
                <c:pt idx="4974">
                  <c:v>0.52990645374663559</c:v>
                </c:pt>
                <c:pt idx="4975">
                  <c:v>0.5298119625815606</c:v>
                </c:pt>
                <c:pt idx="4976">
                  <c:v>0.52971747141648462</c:v>
                </c:pt>
                <c:pt idx="4977">
                  <c:v>0.52962298025140808</c:v>
                </c:pt>
                <c:pt idx="4978">
                  <c:v>0.52952848908632943</c:v>
                </c:pt>
                <c:pt idx="4979">
                  <c:v>0.52943399792125123</c:v>
                </c:pt>
                <c:pt idx="4980">
                  <c:v>0.52933950675618002</c:v>
                </c:pt>
                <c:pt idx="4981">
                  <c:v>0.52924501559110726</c:v>
                </c:pt>
                <c:pt idx="4982">
                  <c:v>0.5291505244260275</c:v>
                </c:pt>
                <c:pt idx="4983">
                  <c:v>0.52905603326095196</c:v>
                </c:pt>
                <c:pt idx="4984">
                  <c:v>0.52896154209587665</c:v>
                </c:pt>
                <c:pt idx="4985">
                  <c:v>0.52886705093079978</c:v>
                </c:pt>
                <c:pt idx="4986">
                  <c:v>0.52877255976572357</c:v>
                </c:pt>
                <c:pt idx="4987">
                  <c:v>0.52867806860064781</c:v>
                </c:pt>
                <c:pt idx="4988">
                  <c:v>0.52858357743557172</c:v>
                </c:pt>
                <c:pt idx="4989">
                  <c:v>0.52848908627049562</c:v>
                </c:pt>
                <c:pt idx="4990">
                  <c:v>0.52839459510541953</c:v>
                </c:pt>
                <c:pt idx="4991">
                  <c:v>0.52830010394034099</c:v>
                </c:pt>
                <c:pt idx="4992">
                  <c:v>0.52820561277526767</c:v>
                </c:pt>
                <c:pt idx="4993">
                  <c:v>0.52811112161019169</c:v>
                </c:pt>
                <c:pt idx="4994">
                  <c:v>0.5280166304451156</c:v>
                </c:pt>
                <c:pt idx="4995">
                  <c:v>0.5279221392800395</c:v>
                </c:pt>
                <c:pt idx="4996">
                  <c:v>0.52782764811496341</c:v>
                </c:pt>
                <c:pt idx="4997">
                  <c:v>0.52773315694988765</c:v>
                </c:pt>
                <c:pt idx="4998">
                  <c:v>0.52763866578481133</c:v>
                </c:pt>
                <c:pt idx="4999">
                  <c:v>0.52754417461973535</c:v>
                </c:pt>
                <c:pt idx="5000">
                  <c:v>0.5274496834546597</c:v>
                </c:pt>
                <c:pt idx="5001">
                  <c:v>0.52735519228958672</c:v>
                </c:pt>
                <c:pt idx="5002">
                  <c:v>0.52726070112450718</c:v>
                </c:pt>
                <c:pt idx="5003">
                  <c:v>0.5271662099594282</c:v>
                </c:pt>
                <c:pt idx="5004">
                  <c:v>0.5270717187943551</c:v>
                </c:pt>
                <c:pt idx="5005">
                  <c:v>0.52697722762928201</c:v>
                </c:pt>
                <c:pt idx="5006">
                  <c:v>0.52688273646420303</c:v>
                </c:pt>
                <c:pt idx="5007">
                  <c:v>0.52678824529912704</c:v>
                </c:pt>
                <c:pt idx="5008">
                  <c:v>0.52669375413405095</c:v>
                </c:pt>
                <c:pt idx="5009">
                  <c:v>0.52659926296897563</c:v>
                </c:pt>
                <c:pt idx="5010">
                  <c:v>0.52650477180389887</c:v>
                </c:pt>
                <c:pt idx="5011">
                  <c:v>0.52641028063882289</c:v>
                </c:pt>
                <c:pt idx="5012">
                  <c:v>0.52631578947374658</c:v>
                </c:pt>
                <c:pt idx="5013">
                  <c:v>0.52622129830867403</c:v>
                </c:pt>
                <c:pt idx="5014">
                  <c:v>0.52612680714359805</c:v>
                </c:pt>
                <c:pt idx="5015">
                  <c:v>0.52603231597851852</c:v>
                </c:pt>
                <c:pt idx="5016">
                  <c:v>0.52593782481344253</c:v>
                </c:pt>
                <c:pt idx="5017">
                  <c:v>0.52584333364836922</c:v>
                </c:pt>
                <c:pt idx="5018">
                  <c:v>0.52574884248329656</c:v>
                </c:pt>
                <c:pt idx="5019">
                  <c:v>0.5256543513182147</c:v>
                </c:pt>
                <c:pt idx="5020">
                  <c:v>0.5255598601531386</c:v>
                </c:pt>
                <c:pt idx="5021">
                  <c:v>0.52546536898805907</c:v>
                </c:pt>
                <c:pt idx="5022">
                  <c:v>0.52537087782298642</c:v>
                </c:pt>
                <c:pt idx="5023">
                  <c:v>0.52527638665790777</c:v>
                </c:pt>
                <c:pt idx="5024">
                  <c:v>0.52518189549283434</c:v>
                </c:pt>
                <c:pt idx="5025">
                  <c:v>0.52508740432775758</c:v>
                </c:pt>
                <c:pt idx="5026">
                  <c:v>0.5249929131626826</c:v>
                </c:pt>
                <c:pt idx="5027">
                  <c:v>0.52489842199760628</c:v>
                </c:pt>
                <c:pt idx="5028">
                  <c:v>0.52480393083253019</c:v>
                </c:pt>
                <c:pt idx="5029">
                  <c:v>0.52470943966745465</c:v>
                </c:pt>
                <c:pt idx="5030">
                  <c:v>0.52461494850237811</c:v>
                </c:pt>
                <c:pt idx="5031">
                  <c:v>0.52452045733730213</c:v>
                </c:pt>
                <c:pt idx="5032">
                  <c:v>0.52442596617222559</c:v>
                </c:pt>
                <c:pt idx="5033">
                  <c:v>0.52433147500714949</c:v>
                </c:pt>
                <c:pt idx="5034">
                  <c:v>0.5242369838420704</c:v>
                </c:pt>
                <c:pt idx="5035">
                  <c:v>0.52414249267699864</c:v>
                </c:pt>
                <c:pt idx="5036">
                  <c:v>0.52404800151192188</c:v>
                </c:pt>
                <c:pt idx="5037">
                  <c:v>0.52395351034684579</c:v>
                </c:pt>
                <c:pt idx="5038">
                  <c:v>0.5238590191817698</c:v>
                </c:pt>
                <c:pt idx="5039">
                  <c:v>0.52376452801669349</c:v>
                </c:pt>
                <c:pt idx="5040">
                  <c:v>0.52367003685161773</c:v>
                </c:pt>
                <c:pt idx="5041">
                  <c:v>0.52357554568654152</c:v>
                </c:pt>
                <c:pt idx="5042">
                  <c:v>0.52348105452146554</c:v>
                </c:pt>
                <c:pt idx="5043">
                  <c:v>0.52338656335638956</c:v>
                </c:pt>
                <c:pt idx="5044">
                  <c:v>0.52329207219131368</c:v>
                </c:pt>
                <c:pt idx="5045">
                  <c:v>0.52319758102623348</c:v>
                </c:pt>
                <c:pt idx="5046">
                  <c:v>0.52310308986115761</c:v>
                </c:pt>
                <c:pt idx="5047">
                  <c:v>0.52300859869608562</c:v>
                </c:pt>
                <c:pt idx="5048">
                  <c:v>0.52291410753100942</c:v>
                </c:pt>
                <c:pt idx="5049">
                  <c:v>0.52281961636593599</c:v>
                </c:pt>
                <c:pt idx="5050">
                  <c:v>0.52272512520085734</c:v>
                </c:pt>
                <c:pt idx="5051">
                  <c:v>0.52263063403578491</c:v>
                </c:pt>
                <c:pt idx="5052">
                  <c:v>0.52253614287070127</c:v>
                </c:pt>
                <c:pt idx="5053">
                  <c:v>0.52244165170562917</c:v>
                </c:pt>
                <c:pt idx="5054">
                  <c:v>0.52234716054055319</c:v>
                </c:pt>
                <c:pt idx="5055">
                  <c:v>0.52225266937547721</c:v>
                </c:pt>
                <c:pt idx="5056">
                  <c:v>0.52215817821040111</c:v>
                </c:pt>
                <c:pt idx="5057">
                  <c:v>0.52206368704532458</c:v>
                </c:pt>
                <c:pt idx="5058">
                  <c:v>0.52196919588024515</c:v>
                </c:pt>
                <c:pt idx="5059">
                  <c:v>0.52187470471517305</c:v>
                </c:pt>
                <c:pt idx="5060">
                  <c:v>0.52178021355010096</c:v>
                </c:pt>
                <c:pt idx="5061">
                  <c:v>0.52168572238502164</c:v>
                </c:pt>
                <c:pt idx="5062">
                  <c:v>0.52159123121994488</c:v>
                </c:pt>
                <c:pt idx="5063">
                  <c:v>0.52149674005486857</c:v>
                </c:pt>
                <c:pt idx="5064">
                  <c:v>0.52140224888979259</c:v>
                </c:pt>
                <c:pt idx="5065">
                  <c:v>0.52130775772471649</c:v>
                </c:pt>
                <c:pt idx="5066">
                  <c:v>0.52121326655964051</c:v>
                </c:pt>
                <c:pt idx="5067">
                  <c:v>0.52111877539456453</c:v>
                </c:pt>
                <c:pt idx="5068">
                  <c:v>0.52102428422948865</c:v>
                </c:pt>
                <c:pt idx="5069">
                  <c:v>0.52092979306441556</c:v>
                </c:pt>
                <c:pt idx="5070">
                  <c:v>0.52083530189933658</c:v>
                </c:pt>
                <c:pt idx="5071">
                  <c:v>0.5207408107342606</c:v>
                </c:pt>
                <c:pt idx="5072">
                  <c:v>0.52064631956918817</c:v>
                </c:pt>
                <c:pt idx="5073">
                  <c:v>0.52055182840410863</c:v>
                </c:pt>
                <c:pt idx="5074">
                  <c:v>0.52045733723903242</c:v>
                </c:pt>
                <c:pt idx="5075">
                  <c:v>0.52036284607395378</c:v>
                </c:pt>
                <c:pt idx="5076">
                  <c:v>0.52026835490888035</c:v>
                </c:pt>
                <c:pt idx="5077">
                  <c:v>0.52017386374380425</c:v>
                </c:pt>
                <c:pt idx="5078">
                  <c:v>0.52007937257873182</c:v>
                </c:pt>
                <c:pt idx="5079">
                  <c:v>0.51998488141365229</c:v>
                </c:pt>
                <c:pt idx="5080">
                  <c:v>0.51989039024858086</c:v>
                </c:pt>
                <c:pt idx="5081">
                  <c:v>0.51979589908350521</c:v>
                </c:pt>
                <c:pt idx="5082">
                  <c:v>0.51970140791842712</c:v>
                </c:pt>
                <c:pt idx="5083">
                  <c:v>0.51960691675334814</c:v>
                </c:pt>
                <c:pt idx="5084">
                  <c:v>0.51951242558827149</c:v>
                </c:pt>
                <c:pt idx="5085">
                  <c:v>0.51941793442319595</c:v>
                </c:pt>
                <c:pt idx="5086">
                  <c:v>0.51932344325812063</c:v>
                </c:pt>
                <c:pt idx="5087">
                  <c:v>0.51922895209304465</c:v>
                </c:pt>
                <c:pt idx="5088">
                  <c:v>0.519134460927963</c:v>
                </c:pt>
                <c:pt idx="5089">
                  <c:v>0.51903996976289157</c:v>
                </c:pt>
                <c:pt idx="5090">
                  <c:v>0.51894547859781914</c:v>
                </c:pt>
                <c:pt idx="5091">
                  <c:v>0.5188509874327395</c:v>
                </c:pt>
                <c:pt idx="5092">
                  <c:v>0.51875649626766351</c:v>
                </c:pt>
                <c:pt idx="5093">
                  <c:v>0.51866200510258753</c:v>
                </c:pt>
                <c:pt idx="5094">
                  <c:v>0.51856751393750899</c:v>
                </c:pt>
                <c:pt idx="5095">
                  <c:v>0.51847302277243557</c:v>
                </c:pt>
                <c:pt idx="5096">
                  <c:v>0.51837853160735958</c:v>
                </c:pt>
                <c:pt idx="5097">
                  <c:v>0.51828404044228349</c:v>
                </c:pt>
                <c:pt idx="5098">
                  <c:v>0.51818954927720418</c:v>
                </c:pt>
                <c:pt idx="5099">
                  <c:v>0.51809505811213163</c:v>
                </c:pt>
                <c:pt idx="5100">
                  <c:v>0.51800056694705243</c:v>
                </c:pt>
                <c:pt idx="5101">
                  <c:v>0.51790607578197856</c:v>
                </c:pt>
                <c:pt idx="5102">
                  <c:v>0.51781158461690258</c:v>
                </c:pt>
                <c:pt idx="5103">
                  <c:v>0.5177170934518277</c:v>
                </c:pt>
                <c:pt idx="5104">
                  <c:v>0.51762260228675161</c:v>
                </c:pt>
                <c:pt idx="5105">
                  <c:v>0.51752811112167518</c:v>
                </c:pt>
                <c:pt idx="5106">
                  <c:v>0.5174336199565992</c:v>
                </c:pt>
                <c:pt idx="5107">
                  <c:v>0.51733912879152055</c:v>
                </c:pt>
                <c:pt idx="5108">
                  <c:v>0.51724463762645012</c:v>
                </c:pt>
                <c:pt idx="5109">
                  <c:v>0.51715014646137103</c:v>
                </c:pt>
                <c:pt idx="5110">
                  <c:v>0.51705565529629505</c:v>
                </c:pt>
                <c:pt idx="5111">
                  <c:v>0.51696116413121562</c:v>
                </c:pt>
                <c:pt idx="5112">
                  <c:v>0.51686667296614297</c:v>
                </c:pt>
                <c:pt idx="5113">
                  <c:v>0.51677218180106144</c:v>
                </c:pt>
                <c:pt idx="5114">
                  <c:v>0.51667769063599389</c:v>
                </c:pt>
                <c:pt idx="5115">
                  <c:v>0.5165831994709108</c:v>
                </c:pt>
                <c:pt idx="5116">
                  <c:v>0.51648870830583848</c:v>
                </c:pt>
                <c:pt idx="5117">
                  <c:v>0.51639421714076272</c:v>
                </c:pt>
                <c:pt idx="5118">
                  <c:v>0.51629972597568652</c:v>
                </c:pt>
                <c:pt idx="5119">
                  <c:v>0.51620523481061076</c:v>
                </c:pt>
                <c:pt idx="5120">
                  <c:v>0.51611074364553466</c:v>
                </c:pt>
                <c:pt idx="5121">
                  <c:v>0.51601625248045868</c:v>
                </c:pt>
                <c:pt idx="5122">
                  <c:v>0.5159217613153827</c:v>
                </c:pt>
                <c:pt idx="5123">
                  <c:v>0.5158272701503066</c:v>
                </c:pt>
                <c:pt idx="5124">
                  <c:v>0.51573277898522718</c:v>
                </c:pt>
                <c:pt idx="5125">
                  <c:v>0.51563828782015442</c:v>
                </c:pt>
                <c:pt idx="5126">
                  <c:v>0.5155437966550811</c:v>
                </c:pt>
                <c:pt idx="5127">
                  <c:v>0.51544930549000245</c:v>
                </c:pt>
                <c:pt idx="5128">
                  <c:v>0.51535481432492669</c:v>
                </c:pt>
                <c:pt idx="5129">
                  <c:v>0.51526032315985026</c:v>
                </c:pt>
                <c:pt idx="5130">
                  <c:v>0.51516583199477461</c:v>
                </c:pt>
                <c:pt idx="5131">
                  <c:v>0.5150713408296983</c:v>
                </c:pt>
                <c:pt idx="5132">
                  <c:v>0.5149768496646222</c:v>
                </c:pt>
                <c:pt idx="5133">
                  <c:v>0.51488235849954611</c:v>
                </c:pt>
                <c:pt idx="5134">
                  <c:v>0.51478786733447313</c:v>
                </c:pt>
                <c:pt idx="5135">
                  <c:v>0.51469337616939759</c:v>
                </c:pt>
                <c:pt idx="5136">
                  <c:v>0.5145988850043175</c:v>
                </c:pt>
                <c:pt idx="5137">
                  <c:v>0.51450439383923841</c:v>
                </c:pt>
                <c:pt idx="5138">
                  <c:v>0.51440990267416664</c:v>
                </c:pt>
                <c:pt idx="5139">
                  <c:v>0.51431541150909266</c:v>
                </c:pt>
                <c:pt idx="5140">
                  <c:v>0.5142209203440139</c:v>
                </c:pt>
                <c:pt idx="5141">
                  <c:v>0.51412642917893758</c:v>
                </c:pt>
                <c:pt idx="5142">
                  <c:v>0.51403193801386182</c:v>
                </c:pt>
                <c:pt idx="5143">
                  <c:v>0.51393744684878584</c:v>
                </c:pt>
                <c:pt idx="5144">
                  <c:v>0.51384295568370975</c:v>
                </c:pt>
                <c:pt idx="5145">
                  <c:v>0.51374846451863365</c:v>
                </c:pt>
                <c:pt idx="5146">
                  <c:v>0.51365397335356056</c:v>
                </c:pt>
                <c:pt idx="5147">
                  <c:v>0.51355948218848468</c:v>
                </c:pt>
                <c:pt idx="5148">
                  <c:v>0.51346499102340559</c:v>
                </c:pt>
                <c:pt idx="5149">
                  <c:v>0.5133704998583295</c:v>
                </c:pt>
                <c:pt idx="5150">
                  <c:v>0.51327600869325352</c:v>
                </c:pt>
                <c:pt idx="5151">
                  <c:v>0.51318151752818231</c:v>
                </c:pt>
                <c:pt idx="5152">
                  <c:v>0.5130870263631041</c:v>
                </c:pt>
                <c:pt idx="5153">
                  <c:v>0.51299253519802535</c:v>
                </c:pt>
                <c:pt idx="5154">
                  <c:v>0.51289804403294936</c:v>
                </c:pt>
                <c:pt idx="5155">
                  <c:v>0.5128035528678736</c:v>
                </c:pt>
                <c:pt idx="5156">
                  <c:v>0.51270906170279729</c:v>
                </c:pt>
                <c:pt idx="5157">
                  <c:v>0.51261457053772119</c:v>
                </c:pt>
                <c:pt idx="5158">
                  <c:v>0.51252007937264243</c:v>
                </c:pt>
                <c:pt idx="5159">
                  <c:v>0.51242558820756856</c:v>
                </c:pt>
                <c:pt idx="5160">
                  <c:v>0.51233109704249313</c:v>
                </c:pt>
                <c:pt idx="5161">
                  <c:v>0.51223660587741293</c:v>
                </c:pt>
                <c:pt idx="5162">
                  <c:v>0.5121421147123375</c:v>
                </c:pt>
                <c:pt idx="5163">
                  <c:v>0.51204762354726507</c:v>
                </c:pt>
                <c:pt idx="5164">
                  <c:v>0.51195313238218965</c:v>
                </c:pt>
                <c:pt idx="5165">
                  <c:v>0.51185864121711289</c:v>
                </c:pt>
                <c:pt idx="5166">
                  <c:v>0.51176415005203657</c:v>
                </c:pt>
                <c:pt idx="5167">
                  <c:v>0.51166965888696059</c:v>
                </c:pt>
                <c:pt idx="5168">
                  <c:v>0.51157516772188449</c:v>
                </c:pt>
                <c:pt idx="5169">
                  <c:v>0.51148067655680873</c:v>
                </c:pt>
                <c:pt idx="5170">
                  <c:v>0.51138618539172676</c:v>
                </c:pt>
                <c:pt idx="5171">
                  <c:v>0.51129169422665677</c:v>
                </c:pt>
                <c:pt idx="5172">
                  <c:v>0.51119720306158356</c:v>
                </c:pt>
                <c:pt idx="5173">
                  <c:v>0.51110271189650458</c:v>
                </c:pt>
                <c:pt idx="5174">
                  <c:v>0.51100822073142849</c:v>
                </c:pt>
                <c:pt idx="5175">
                  <c:v>0.51091372956634917</c:v>
                </c:pt>
                <c:pt idx="5176">
                  <c:v>0.51081923840127663</c:v>
                </c:pt>
                <c:pt idx="5177">
                  <c:v>0.51072474723620043</c:v>
                </c:pt>
                <c:pt idx="5178">
                  <c:v>0.51063025607112722</c:v>
                </c:pt>
                <c:pt idx="5179">
                  <c:v>0.51053576490604369</c:v>
                </c:pt>
                <c:pt idx="5180">
                  <c:v>0.5104412737409727</c:v>
                </c:pt>
                <c:pt idx="5181">
                  <c:v>0.51034678257589661</c:v>
                </c:pt>
                <c:pt idx="5182">
                  <c:v>0.51025229141082029</c:v>
                </c:pt>
                <c:pt idx="5183">
                  <c:v>0.51015780024574431</c:v>
                </c:pt>
                <c:pt idx="5184">
                  <c:v>0.51006330908066289</c:v>
                </c:pt>
                <c:pt idx="5185">
                  <c:v>0.50996881791559512</c:v>
                </c:pt>
                <c:pt idx="5186">
                  <c:v>0.50987432675051614</c:v>
                </c:pt>
                <c:pt idx="5187">
                  <c:v>0.50977983558544371</c:v>
                </c:pt>
                <c:pt idx="5188">
                  <c:v>0.50968534442036406</c:v>
                </c:pt>
                <c:pt idx="5189">
                  <c:v>0.50959085325528863</c:v>
                </c:pt>
                <c:pt idx="5190">
                  <c:v>0.50949636209020899</c:v>
                </c:pt>
                <c:pt idx="5191">
                  <c:v>0.509401870925136</c:v>
                </c:pt>
                <c:pt idx="5192">
                  <c:v>0.50930737976005536</c:v>
                </c:pt>
                <c:pt idx="5193">
                  <c:v>0.50921288859498359</c:v>
                </c:pt>
                <c:pt idx="5194">
                  <c:v>0.5091183974299075</c:v>
                </c:pt>
                <c:pt idx="5195">
                  <c:v>0.50902390626483185</c:v>
                </c:pt>
                <c:pt idx="5196">
                  <c:v>0.50892941509975664</c:v>
                </c:pt>
                <c:pt idx="5197">
                  <c:v>0.50883492393467966</c:v>
                </c:pt>
                <c:pt idx="5198">
                  <c:v>0.50874043276960657</c:v>
                </c:pt>
                <c:pt idx="5199">
                  <c:v>0.50864594160453103</c:v>
                </c:pt>
                <c:pt idx="5200">
                  <c:v>0.5085514504394516</c:v>
                </c:pt>
                <c:pt idx="5201">
                  <c:v>0.50845695927437551</c:v>
                </c:pt>
                <c:pt idx="5202">
                  <c:v>0.50836246810929653</c:v>
                </c:pt>
                <c:pt idx="5203">
                  <c:v>0.50826797694422077</c:v>
                </c:pt>
                <c:pt idx="5204">
                  <c:v>0.50817348577914656</c:v>
                </c:pt>
                <c:pt idx="5205">
                  <c:v>0.50807899461407446</c:v>
                </c:pt>
                <c:pt idx="5206">
                  <c:v>0.50798450344899571</c:v>
                </c:pt>
                <c:pt idx="5207">
                  <c:v>0.50789001228392305</c:v>
                </c:pt>
                <c:pt idx="5208">
                  <c:v>0.50779552111884363</c:v>
                </c:pt>
                <c:pt idx="5209">
                  <c:v>0.5077010299537672</c:v>
                </c:pt>
                <c:pt idx="5210">
                  <c:v>0.50760653878869122</c:v>
                </c:pt>
                <c:pt idx="5211">
                  <c:v>0.50751204762361457</c:v>
                </c:pt>
                <c:pt idx="5212">
                  <c:v>0.50741755645853914</c:v>
                </c:pt>
                <c:pt idx="5213">
                  <c:v>0.50732306529346249</c:v>
                </c:pt>
                <c:pt idx="5214">
                  <c:v>0.50722857412838762</c:v>
                </c:pt>
                <c:pt idx="5215">
                  <c:v>0.50713408296331108</c:v>
                </c:pt>
                <c:pt idx="5216">
                  <c:v>0.50703959179823233</c:v>
                </c:pt>
                <c:pt idx="5217">
                  <c:v>0.50694510063316189</c:v>
                </c:pt>
                <c:pt idx="5218">
                  <c:v>0.50685060946808624</c:v>
                </c:pt>
                <c:pt idx="5219">
                  <c:v>0.50675611830300693</c:v>
                </c:pt>
                <c:pt idx="5220">
                  <c:v>0.5066616271379305</c:v>
                </c:pt>
                <c:pt idx="5221">
                  <c:v>0.50656713597284875</c:v>
                </c:pt>
                <c:pt idx="5222">
                  <c:v>0.50647264480777576</c:v>
                </c:pt>
                <c:pt idx="5223">
                  <c:v>0.50637815364270278</c:v>
                </c:pt>
                <c:pt idx="5224">
                  <c:v>0.50628366247762657</c:v>
                </c:pt>
                <c:pt idx="5225">
                  <c:v>0.50618917131255059</c:v>
                </c:pt>
                <c:pt idx="5226">
                  <c:v>0.50609468014747461</c:v>
                </c:pt>
                <c:pt idx="5227">
                  <c:v>0.50600018898239518</c:v>
                </c:pt>
                <c:pt idx="5228">
                  <c:v>0.50590569781732253</c:v>
                </c:pt>
                <c:pt idx="5229">
                  <c:v>0.50581120665224644</c:v>
                </c:pt>
                <c:pt idx="5230">
                  <c:v>0.50571671548717045</c:v>
                </c:pt>
                <c:pt idx="5231">
                  <c:v>0.50562222432209469</c:v>
                </c:pt>
                <c:pt idx="5232">
                  <c:v>0.50552773315701838</c:v>
                </c:pt>
                <c:pt idx="5233">
                  <c:v>0.50543324199193629</c:v>
                </c:pt>
                <c:pt idx="5234">
                  <c:v>0.5053387508268633</c:v>
                </c:pt>
                <c:pt idx="5235">
                  <c:v>0.50524425966179065</c:v>
                </c:pt>
                <c:pt idx="5236">
                  <c:v>0.50514976849671422</c:v>
                </c:pt>
                <c:pt idx="5237">
                  <c:v>0.50505527733163813</c:v>
                </c:pt>
                <c:pt idx="5238">
                  <c:v>0.50496078616656159</c:v>
                </c:pt>
                <c:pt idx="5239">
                  <c:v>0.50486629500148617</c:v>
                </c:pt>
                <c:pt idx="5240">
                  <c:v>0.50477180383641063</c:v>
                </c:pt>
                <c:pt idx="5241">
                  <c:v>0.50467731267133464</c:v>
                </c:pt>
                <c:pt idx="5242">
                  <c:v>0.50458282150625267</c:v>
                </c:pt>
                <c:pt idx="5243">
                  <c:v>0.50448833034118201</c:v>
                </c:pt>
                <c:pt idx="5244">
                  <c:v>0.50439383917610592</c:v>
                </c:pt>
                <c:pt idx="5245">
                  <c:v>0.50429934801102949</c:v>
                </c:pt>
                <c:pt idx="5246">
                  <c:v>0.50420485684595351</c:v>
                </c:pt>
                <c:pt idx="5247">
                  <c:v>0.50411036568087786</c:v>
                </c:pt>
                <c:pt idx="5248">
                  <c:v>0.50401587451580265</c:v>
                </c:pt>
                <c:pt idx="5249">
                  <c:v>0.50392138335072567</c:v>
                </c:pt>
                <c:pt idx="5250">
                  <c:v>0.50382689218564969</c:v>
                </c:pt>
                <c:pt idx="5251">
                  <c:v>0.50373240102057371</c:v>
                </c:pt>
                <c:pt idx="5252">
                  <c:v>0.5036379098554975</c:v>
                </c:pt>
                <c:pt idx="5253">
                  <c:v>0.50354341869042163</c:v>
                </c:pt>
                <c:pt idx="5254">
                  <c:v>0.50344892752534554</c:v>
                </c:pt>
                <c:pt idx="5255">
                  <c:v>0.50335443636026955</c:v>
                </c:pt>
                <c:pt idx="5256">
                  <c:v>0.50325994519519368</c:v>
                </c:pt>
                <c:pt idx="5257">
                  <c:v>0.5031654540301177</c:v>
                </c:pt>
                <c:pt idx="5258">
                  <c:v>0.50307096286504138</c:v>
                </c:pt>
                <c:pt idx="5259">
                  <c:v>0.5029764716999654</c:v>
                </c:pt>
                <c:pt idx="5260">
                  <c:v>0.50288198053488964</c:v>
                </c:pt>
                <c:pt idx="5261">
                  <c:v>0.50278748936981321</c:v>
                </c:pt>
                <c:pt idx="5262">
                  <c:v>0.50269299820473723</c:v>
                </c:pt>
                <c:pt idx="5263">
                  <c:v>0.50259850703966058</c:v>
                </c:pt>
                <c:pt idx="5264">
                  <c:v>0.50250401587458515</c:v>
                </c:pt>
                <c:pt idx="5265">
                  <c:v>0.50240952470950906</c:v>
                </c:pt>
                <c:pt idx="5266">
                  <c:v>0.50231503354443363</c:v>
                </c:pt>
                <c:pt idx="5267">
                  <c:v>0.50222054237935709</c:v>
                </c:pt>
                <c:pt idx="5268">
                  <c:v>0.502126051214281</c:v>
                </c:pt>
                <c:pt idx="5269">
                  <c:v>0.50203156004920457</c:v>
                </c:pt>
                <c:pt idx="5270">
                  <c:v>0.50193706888412859</c:v>
                </c:pt>
                <c:pt idx="5271">
                  <c:v>0.5018425777190525</c:v>
                </c:pt>
                <c:pt idx="5272">
                  <c:v>0.50174808655398084</c:v>
                </c:pt>
                <c:pt idx="5273">
                  <c:v>0.50165359538890053</c:v>
                </c:pt>
                <c:pt idx="5274">
                  <c:v>0.50155910422382477</c:v>
                </c:pt>
                <c:pt idx="5275">
                  <c:v>0.50146461305874879</c:v>
                </c:pt>
                <c:pt idx="5276">
                  <c:v>0.50137012189367258</c:v>
                </c:pt>
                <c:pt idx="5277">
                  <c:v>0.50127563072859993</c:v>
                </c:pt>
                <c:pt idx="5278">
                  <c:v>0.50118113956352062</c:v>
                </c:pt>
                <c:pt idx="5279">
                  <c:v>0.50108664839844452</c:v>
                </c:pt>
                <c:pt idx="5280">
                  <c:v>0.50099215723336854</c:v>
                </c:pt>
                <c:pt idx="5281">
                  <c:v>0.50089766606829544</c:v>
                </c:pt>
                <c:pt idx="5282">
                  <c:v>0.50080317490321646</c:v>
                </c:pt>
                <c:pt idx="5283">
                  <c:v>0.5007086837381407</c:v>
                </c:pt>
                <c:pt idx="5284">
                  <c:v>0.50061419257306461</c:v>
                </c:pt>
                <c:pt idx="5285">
                  <c:v>0.50051970140798496</c:v>
                </c:pt>
                <c:pt idx="5286">
                  <c:v>0.50042521024291231</c:v>
                </c:pt>
                <c:pt idx="5287">
                  <c:v>0.50033071907783366</c:v>
                </c:pt>
                <c:pt idx="5288">
                  <c:v>0.50023622791275546</c:v>
                </c:pt>
                <c:pt idx="5289">
                  <c:v>0.50014173674768414</c:v>
                </c:pt>
                <c:pt idx="5290">
                  <c:v>0.50004724558260816</c:v>
                </c:pt>
                <c:pt idx="5291">
                  <c:v>0.49995275441753206</c:v>
                </c:pt>
                <c:pt idx="5292">
                  <c:v>0.49985826325246052</c:v>
                </c:pt>
                <c:pt idx="5293">
                  <c:v>0.49976377208737988</c:v>
                </c:pt>
                <c:pt idx="5294">
                  <c:v>0.49966928092230523</c:v>
                </c:pt>
                <c:pt idx="5295">
                  <c:v>0.49957478975723069</c:v>
                </c:pt>
                <c:pt idx="5296">
                  <c:v>0.49948029859215393</c:v>
                </c:pt>
                <c:pt idx="5297">
                  <c:v>0.49938580742707817</c:v>
                </c:pt>
                <c:pt idx="5298">
                  <c:v>0.49929131626199924</c:v>
                </c:pt>
                <c:pt idx="5299">
                  <c:v>0.49919682509692331</c:v>
                </c:pt>
                <c:pt idx="5300">
                  <c:v>0.49910233393184977</c:v>
                </c:pt>
                <c:pt idx="5301">
                  <c:v>0.49900784276677118</c:v>
                </c:pt>
                <c:pt idx="5302">
                  <c:v>0.49891335160169531</c:v>
                </c:pt>
                <c:pt idx="5303">
                  <c:v>0.49881886043662138</c:v>
                </c:pt>
                <c:pt idx="5304">
                  <c:v>0.49872436927154579</c:v>
                </c:pt>
                <c:pt idx="5305">
                  <c:v>0.49862987810646875</c:v>
                </c:pt>
                <c:pt idx="5306">
                  <c:v>0.49853538694139066</c:v>
                </c:pt>
                <c:pt idx="5307">
                  <c:v>0.49844089577631606</c:v>
                </c:pt>
                <c:pt idx="5308">
                  <c:v>0.49834640461123847</c:v>
                </c:pt>
                <c:pt idx="5309">
                  <c:v>0.49825191344616226</c:v>
                </c:pt>
                <c:pt idx="5310">
                  <c:v>0.49815742228108628</c:v>
                </c:pt>
                <c:pt idx="5311">
                  <c:v>0.49806293111601191</c:v>
                </c:pt>
                <c:pt idx="5312">
                  <c:v>0.49796843995093643</c:v>
                </c:pt>
                <c:pt idx="5313">
                  <c:v>0.49787394878586066</c:v>
                </c:pt>
                <c:pt idx="5314">
                  <c:v>0.49777945762078191</c:v>
                </c:pt>
                <c:pt idx="5315">
                  <c:v>0.49768496645570776</c:v>
                </c:pt>
                <c:pt idx="5316">
                  <c:v>0.49759047529063227</c:v>
                </c:pt>
                <c:pt idx="5317">
                  <c:v>0.49749598412555518</c:v>
                </c:pt>
                <c:pt idx="5318">
                  <c:v>0.49740149296047953</c:v>
                </c:pt>
                <c:pt idx="5319">
                  <c:v>0.49730700179540388</c:v>
                </c:pt>
                <c:pt idx="5320">
                  <c:v>0.49721251063032534</c:v>
                </c:pt>
                <c:pt idx="5321">
                  <c:v>0.49711801946525125</c:v>
                </c:pt>
                <c:pt idx="5322">
                  <c:v>0.49702352830017332</c:v>
                </c:pt>
                <c:pt idx="5323">
                  <c:v>0.49692903713509856</c:v>
                </c:pt>
                <c:pt idx="5324">
                  <c:v>0.49683454597002263</c:v>
                </c:pt>
                <c:pt idx="5325">
                  <c:v>0.49674005480494487</c:v>
                </c:pt>
                <c:pt idx="5326">
                  <c:v>0.4966455636398715</c:v>
                </c:pt>
                <c:pt idx="5327">
                  <c:v>0.4965510724747928</c:v>
                </c:pt>
                <c:pt idx="5328">
                  <c:v>0.49645658130972042</c:v>
                </c:pt>
                <c:pt idx="5329">
                  <c:v>0.4963620901446445</c:v>
                </c:pt>
                <c:pt idx="5330">
                  <c:v>0.49626759897956607</c:v>
                </c:pt>
                <c:pt idx="5331">
                  <c:v>0.49617310781449026</c:v>
                </c:pt>
                <c:pt idx="5332">
                  <c:v>0.49607861664941466</c:v>
                </c:pt>
                <c:pt idx="5333">
                  <c:v>0.49598412548433762</c:v>
                </c:pt>
                <c:pt idx="5334">
                  <c:v>0.49588963431926336</c:v>
                </c:pt>
                <c:pt idx="5335">
                  <c:v>0.49579514315418394</c:v>
                </c:pt>
                <c:pt idx="5336">
                  <c:v>0.49570065198910934</c:v>
                </c:pt>
                <c:pt idx="5337">
                  <c:v>0.49560616082403375</c:v>
                </c:pt>
                <c:pt idx="5338">
                  <c:v>0.49551166965895804</c:v>
                </c:pt>
                <c:pt idx="5339">
                  <c:v>0.49541717849388106</c:v>
                </c:pt>
                <c:pt idx="5340">
                  <c:v>0.49532268732880796</c:v>
                </c:pt>
                <c:pt idx="5341">
                  <c:v>0.49522819616372737</c:v>
                </c:pt>
                <c:pt idx="5342">
                  <c:v>0.49513370499865261</c:v>
                </c:pt>
                <c:pt idx="5343">
                  <c:v>0.4950392138335753</c:v>
                </c:pt>
                <c:pt idx="5344">
                  <c:v>0.49494472266849932</c:v>
                </c:pt>
                <c:pt idx="5345">
                  <c:v>0.49485023150342433</c:v>
                </c:pt>
                <c:pt idx="5346">
                  <c:v>0.49475574033834691</c:v>
                </c:pt>
                <c:pt idx="5347">
                  <c:v>0.49466124917327081</c:v>
                </c:pt>
                <c:pt idx="5348">
                  <c:v>0.49456675800819472</c:v>
                </c:pt>
                <c:pt idx="5349">
                  <c:v>0.49447226684312012</c:v>
                </c:pt>
                <c:pt idx="5350">
                  <c:v>0.49437777567804569</c:v>
                </c:pt>
                <c:pt idx="5351">
                  <c:v>0.49428328451296688</c:v>
                </c:pt>
                <c:pt idx="5352">
                  <c:v>0.49418879334789434</c:v>
                </c:pt>
                <c:pt idx="5353">
                  <c:v>0.49409430218281625</c:v>
                </c:pt>
                <c:pt idx="5354">
                  <c:v>0.49399981101773832</c:v>
                </c:pt>
                <c:pt idx="5355">
                  <c:v>0.493905319852665</c:v>
                </c:pt>
                <c:pt idx="5356">
                  <c:v>0.49381082868758763</c:v>
                </c:pt>
                <c:pt idx="5357">
                  <c:v>0.49371633752250987</c:v>
                </c:pt>
                <c:pt idx="5358">
                  <c:v>0.49362184635743511</c:v>
                </c:pt>
                <c:pt idx="5359">
                  <c:v>0.49352735519235941</c:v>
                </c:pt>
                <c:pt idx="5360">
                  <c:v>0.49343286402728376</c:v>
                </c:pt>
                <c:pt idx="5361">
                  <c:v>0.49333837286220816</c:v>
                </c:pt>
                <c:pt idx="5362">
                  <c:v>0.4932438816971294</c:v>
                </c:pt>
                <c:pt idx="5363">
                  <c:v>0.49314939053205331</c:v>
                </c:pt>
                <c:pt idx="5364">
                  <c:v>0.49305489936697966</c:v>
                </c:pt>
                <c:pt idx="5365">
                  <c:v>0.49296040820190262</c:v>
                </c:pt>
                <c:pt idx="5366">
                  <c:v>0.49286591703682703</c:v>
                </c:pt>
                <c:pt idx="5367">
                  <c:v>0.49277142587174932</c:v>
                </c:pt>
                <c:pt idx="5368">
                  <c:v>0.49267693470667434</c:v>
                </c:pt>
                <c:pt idx="5369">
                  <c:v>0.4925824435415968</c:v>
                </c:pt>
                <c:pt idx="5370">
                  <c:v>0.49248795237652082</c:v>
                </c:pt>
                <c:pt idx="5371">
                  <c:v>0.4923934612114475</c:v>
                </c:pt>
                <c:pt idx="5372">
                  <c:v>0.49229897004636847</c:v>
                </c:pt>
                <c:pt idx="5373">
                  <c:v>0.49220447888129237</c:v>
                </c:pt>
                <c:pt idx="5374">
                  <c:v>0.49210998771621761</c:v>
                </c:pt>
                <c:pt idx="5375">
                  <c:v>0.4920154965511403</c:v>
                </c:pt>
                <c:pt idx="5376">
                  <c:v>0.49192100538606603</c:v>
                </c:pt>
                <c:pt idx="5377">
                  <c:v>0.49182651422099066</c:v>
                </c:pt>
                <c:pt idx="5378">
                  <c:v>0.4917320230559119</c:v>
                </c:pt>
                <c:pt idx="5379">
                  <c:v>0.49163753189083581</c:v>
                </c:pt>
                <c:pt idx="5380">
                  <c:v>0.49154304072575972</c:v>
                </c:pt>
                <c:pt idx="5381">
                  <c:v>0.49144854956068512</c:v>
                </c:pt>
                <c:pt idx="5382">
                  <c:v>0.49135405839560953</c:v>
                </c:pt>
                <c:pt idx="5383">
                  <c:v>0.49125956723053182</c:v>
                </c:pt>
                <c:pt idx="5384">
                  <c:v>0.49116507606545684</c:v>
                </c:pt>
                <c:pt idx="5385">
                  <c:v>0.49107058490038102</c:v>
                </c:pt>
                <c:pt idx="5386">
                  <c:v>0.49097609373530554</c:v>
                </c:pt>
                <c:pt idx="5387">
                  <c:v>0.49088160257022856</c:v>
                </c:pt>
                <c:pt idx="5388">
                  <c:v>0.49078711140515097</c:v>
                </c:pt>
                <c:pt idx="5389">
                  <c:v>0.49069262024007487</c:v>
                </c:pt>
                <c:pt idx="5390">
                  <c:v>0.49059812907500011</c:v>
                </c:pt>
                <c:pt idx="5391">
                  <c:v>0.49050363790992441</c:v>
                </c:pt>
                <c:pt idx="5392">
                  <c:v>0.49040914674484853</c:v>
                </c:pt>
                <c:pt idx="5393">
                  <c:v>0.49031465557977305</c:v>
                </c:pt>
                <c:pt idx="5394">
                  <c:v>0.49022016441469601</c:v>
                </c:pt>
                <c:pt idx="5395">
                  <c:v>0.4901256732496217</c:v>
                </c:pt>
                <c:pt idx="5396">
                  <c:v>0.49003118208454238</c:v>
                </c:pt>
                <c:pt idx="5397">
                  <c:v>0.48993669091946912</c:v>
                </c:pt>
                <c:pt idx="5398">
                  <c:v>0.48984219975439203</c:v>
                </c:pt>
                <c:pt idx="5399">
                  <c:v>0.48974770858931393</c:v>
                </c:pt>
                <c:pt idx="5400">
                  <c:v>0.48965321742423784</c:v>
                </c:pt>
                <c:pt idx="5401">
                  <c:v>0.48955872625916347</c:v>
                </c:pt>
                <c:pt idx="5402">
                  <c:v>0.48946423509408804</c:v>
                </c:pt>
                <c:pt idx="5403">
                  <c:v>0.48936974392901234</c:v>
                </c:pt>
                <c:pt idx="5404">
                  <c:v>0.48927525276393324</c:v>
                </c:pt>
                <c:pt idx="5405">
                  <c:v>0.4891807615988612</c:v>
                </c:pt>
                <c:pt idx="5406">
                  <c:v>0.48908627043378261</c:v>
                </c:pt>
                <c:pt idx="5407">
                  <c:v>0.48899177926870691</c:v>
                </c:pt>
                <c:pt idx="5408">
                  <c:v>0.48889728810362931</c:v>
                </c:pt>
                <c:pt idx="5409">
                  <c:v>0.48880279693855555</c:v>
                </c:pt>
                <c:pt idx="5410">
                  <c:v>0.48870830577347846</c:v>
                </c:pt>
                <c:pt idx="5411">
                  <c:v>0.48861381460840081</c:v>
                </c:pt>
                <c:pt idx="5412">
                  <c:v>0.48851932344332472</c:v>
                </c:pt>
                <c:pt idx="5413">
                  <c:v>0.48842483227825162</c:v>
                </c:pt>
                <c:pt idx="5414">
                  <c:v>0.48833034111317258</c:v>
                </c:pt>
                <c:pt idx="5415">
                  <c:v>0.48823584994809643</c:v>
                </c:pt>
                <c:pt idx="5416">
                  <c:v>0.48814135878302023</c:v>
                </c:pt>
                <c:pt idx="5417">
                  <c:v>0.4880468676179473</c:v>
                </c:pt>
                <c:pt idx="5418">
                  <c:v>0.48795237645287054</c:v>
                </c:pt>
                <c:pt idx="5419">
                  <c:v>0.48785788528779478</c:v>
                </c:pt>
                <c:pt idx="5420">
                  <c:v>0.48776339412271597</c:v>
                </c:pt>
                <c:pt idx="5421">
                  <c:v>0.48766890295764348</c:v>
                </c:pt>
                <c:pt idx="5422">
                  <c:v>0.48757441179256644</c:v>
                </c:pt>
                <c:pt idx="5423">
                  <c:v>0.4874799206274894</c:v>
                </c:pt>
                <c:pt idx="5424">
                  <c:v>0.48738542946241353</c:v>
                </c:pt>
                <c:pt idx="5425">
                  <c:v>0.4872909382973355</c:v>
                </c:pt>
                <c:pt idx="5426">
                  <c:v>0.4871964471322609</c:v>
                </c:pt>
                <c:pt idx="5427">
                  <c:v>0.48710195596718331</c:v>
                </c:pt>
                <c:pt idx="5428">
                  <c:v>0.48700746480210738</c:v>
                </c:pt>
                <c:pt idx="5429">
                  <c:v>0.48691297363703412</c:v>
                </c:pt>
                <c:pt idx="5430">
                  <c:v>0.48681848247195703</c:v>
                </c:pt>
                <c:pt idx="5431">
                  <c:v>0.48672399130688138</c:v>
                </c:pt>
                <c:pt idx="5432">
                  <c:v>0.48662950014180434</c:v>
                </c:pt>
                <c:pt idx="5433">
                  <c:v>0.48653500897672675</c:v>
                </c:pt>
                <c:pt idx="5434">
                  <c:v>0.48644051781165304</c:v>
                </c:pt>
                <c:pt idx="5435">
                  <c:v>0.48634602664657456</c:v>
                </c:pt>
                <c:pt idx="5436">
                  <c:v>0.48625153548149824</c:v>
                </c:pt>
                <c:pt idx="5437">
                  <c:v>0.48615704431642226</c:v>
                </c:pt>
                <c:pt idx="5438">
                  <c:v>0.48606255315134761</c:v>
                </c:pt>
                <c:pt idx="5439">
                  <c:v>0.48596806198627318</c:v>
                </c:pt>
                <c:pt idx="5440">
                  <c:v>0.48587357082119431</c:v>
                </c:pt>
                <c:pt idx="5441">
                  <c:v>0.485779079656118</c:v>
                </c:pt>
                <c:pt idx="5442">
                  <c:v>0.4856845884910434</c:v>
                </c:pt>
                <c:pt idx="5443">
                  <c:v>0.48559009732596775</c:v>
                </c:pt>
                <c:pt idx="5444">
                  <c:v>0.48549560616088988</c:v>
                </c:pt>
                <c:pt idx="5445">
                  <c:v>0.48540111499581512</c:v>
                </c:pt>
                <c:pt idx="5446">
                  <c:v>0.48530662383073953</c:v>
                </c:pt>
                <c:pt idx="5447">
                  <c:v>0.48521213266566182</c:v>
                </c:pt>
                <c:pt idx="5448">
                  <c:v>0.48511764150058534</c:v>
                </c:pt>
                <c:pt idx="5449">
                  <c:v>0.4850231503355093</c:v>
                </c:pt>
                <c:pt idx="5450">
                  <c:v>0.48492865917043554</c:v>
                </c:pt>
                <c:pt idx="5451">
                  <c:v>0.48483416800535839</c:v>
                </c:pt>
                <c:pt idx="5452">
                  <c:v>0.48473967684028096</c:v>
                </c:pt>
                <c:pt idx="5453">
                  <c:v>0.48464518567520487</c:v>
                </c:pt>
                <c:pt idx="5454">
                  <c:v>0.48455069451012878</c:v>
                </c:pt>
                <c:pt idx="5455">
                  <c:v>0.48445620334505568</c:v>
                </c:pt>
                <c:pt idx="5456">
                  <c:v>0.48436171217997853</c:v>
                </c:pt>
                <c:pt idx="5457">
                  <c:v>0.48426722101490088</c:v>
                </c:pt>
                <c:pt idx="5458">
                  <c:v>0.4841727298498274</c:v>
                </c:pt>
                <c:pt idx="5459">
                  <c:v>0.48407823868475025</c:v>
                </c:pt>
                <c:pt idx="5460">
                  <c:v>0.48398374751967455</c:v>
                </c:pt>
                <c:pt idx="5461">
                  <c:v>0.48388925635459762</c:v>
                </c:pt>
                <c:pt idx="5462">
                  <c:v>0.48379476518952202</c:v>
                </c:pt>
                <c:pt idx="5463">
                  <c:v>0.48370027402444637</c:v>
                </c:pt>
                <c:pt idx="5464">
                  <c:v>0.48360578285936934</c:v>
                </c:pt>
                <c:pt idx="5465">
                  <c:v>0.48351129169429347</c:v>
                </c:pt>
                <c:pt idx="5466">
                  <c:v>0.48341680052921804</c:v>
                </c:pt>
                <c:pt idx="5467">
                  <c:v>0.48332230936414333</c:v>
                </c:pt>
                <c:pt idx="5468">
                  <c:v>0.48322781819906513</c:v>
                </c:pt>
                <c:pt idx="5469">
                  <c:v>0.48313332703398726</c:v>
                </c:pt>
                <c:pt idx="5470">
                  <c:v>0.48303883586891261</c:v>
                </c:pt>
                <c:pt idx="5471">
                  <c:v>0.48294434470383518</c:v>
                </c:pt>
                <c:pt idx="5472">
                  <c:v>0.48284985353875931</c:v>
                </c:pt>
                <c:pt idx="5473">
                  <c:v>0.48275536237368338</c:v>
                </c:pt>
                <c:pt idx="5474">
                  <c:v>0.4826608712086099</c:v>
                </c:pt>
                <c:pt idx="5475">
                  <c:v>0.48256638004353081</c:v>
                </c:pt>
                <c:pt idx="5476">
                  <c:v>0.48247188887845704</c:v>
                </c:pt>
                <c:pt idx="5477">
                  <c:v>0.48237739771338012</c:v>
                </c:pt>
                <c:pt idx="5478">
                  <c:v>0.48228290654830258</c:v>
                </c:pt>
                <c:pt idx="5479">
                  <c:v>0.48218841538322887</c:v>
                </c:pt>
                <c:pt idx="5480">
                  <c:v>0.48209392421815034</c:v>
                </c:pt>
                <c:pt idx="5481">
                  <c:v>0.4819994330530743</c:v>
                </c:pt>
                <c:pt idx="5482">
                  <c:v>0.48190494188800054</c:v>
                </c:pt>
                <c:pt idx="5483">
                  <c:v>0.48181045072292339</c:v>
                </c:pt>
                <c:pt idx="5484">
                  <c:v>0.48171595955784763</c:v>
                </c:pt>
                <c:pt idx="5485">
                  <c:v>0.48162146839277187</c:v>
                </c:pt>
                <c:pt idx="5486">
                  <c:v>0.48152697722769777</c:v>
                </c:pt>
                <c:pt idx="5487">
                  <c:v>0.48143248606261935</c:v>
                </c:pt>
                <c:pt idx="5488">
                  <c:v>0.48133799489754353</c:v>
                </c:pt>
                <c:pt idx="5489">
                  <c:v>0.48124350373246588</c:v>
                </c:pt>
                <c:pt idx="5490">
                  <c:v>0.48114901256738929</c:v>
                </c:pt>
                <c:pt idx="5491">
                  <c:v>0.48105452140231331</c:v>
                </c:pt>
                <c:pt idx="5492">
                  <c:v>0.48096003023723732</c:v>
                </c:pt>
                <c:pt idx="5493">
                  <c:v>0.48086553907216262</c:v>
                </c:pt>
                <c:pt idx="5494">
                  <c:v>0.48077104790708508</c:v>
                </c:pt>
                <c:pt idx="5495">
                  <c:v>0.48067655674200932</c:v>
                </c:pt>
                <c:pt idx="5496">
                  <c:v>0.48058206557693434</c:v>
                </c:pt>
                <c:pt idx="5497">
                  <c:v>0.48048757441185846</c:v>
                </c:pt>
                <c:pt idx="5498">
                  <c:v>0.48039308324678082</c:v>
                </c:pt>
                <c:pt idx="5499">
                  <c:v>0.48029859208170456</c:v>
                </c:pt>
                <c:pt idx="5500">
                  <c:v>0.48020410091662846</c:v>
                </c:pt>
                <c:pt idx="5501">
                  <c:v>0.48010960975155237</c:v>
                </c:pt>
                <c:pt idx="5502">
                  <c:v>0.48001511858647627</c:v>
                </c:pt>
                <c:pt idx="5503">
                  <c:v>0.47992062742140174</c:v>
                </c:pt>
                <c:pt idx="5504">
                  <c:v>0.47982613625632431</c:v>
                </c:pt>
                <c:pt idx="5505">
                  <c:v>0.47973164509124799</c:v>
                </c:pt>
                <c:pt idx="5506">
                  <c:v>0.47963715392617179</c:v>
                </c:pt>
                <c:pt idx="5507">
                  <c:v>0.47954266276109581</c:v>
                </c:pt>
                <c:pt idx="5508">
                  <c:v>0.47944817159601982</c:v>
                </c:pt>
                <c:pt idx="5509">
                  <c:v>0.47935368043094512</c:v>
                </c:pt>
                <c:pt idx="5510">
                  <c:v>0.47925918926586925</c:v>
                </c:pt>
                <c:pt idx="5511">
                  <c:v>0.47916469810079182</c:v>
                </c:pt>
                <c:pt idx="5512">
                  <c:v>0.47907020693571678</c:v>
                </c:pt>
                <c:pt idx="5513">
                  <c:v>0.47897571577064163</c:v>
                </c:pt>
                <c:pt idx="5514">
                  <c:v>0.47888122460556332</c:v>
                </c:pt>
                <c:pt idx="5515">
                  <c:v>0.47878673344048839</c:v>
                </c:pt>
                <c:pt idx="5516">
                  <c:v>0.47869224227541096</c:v>
                </c:pt>
                <c:pt idx="5517">
                  <c:v>0.47859775111033476</c:v>
                </c:pt>
                <c:pt idx="5518">
                  <c:v>0.47850325994525938</c:v>
                </c:pt>
                <c:pt idx="5519">
                  <c:v>0.47840876878018418</c:v>
                </c:pt>
                <c:pt idx="5520">
                  <c:v>0.47831427761510853</c:v>
                </c:pt>
                <c:pt idx="5521">
                  <c:v>0.47821978645003049</c:v>
                </c:pt>
                <c:pt idx="5522">
                  <c:v>0.4781252952849574</c:v>
                </c:pt>
                <c:pt idx="5523">
                  <c:v>0.47803080411988025</c:v>
                </c:pt>
                <c:pt idx="5524">
                  <c:v>0.47793631295480454</c:v>
                </c:pt>
                <c:pt idx="5525">
                  <c:v>0.47784182178972762</c:v>
                </c:pt>
                <c:pt idx="5526">
                  <c:v>0.47774733062465002</c:v>
                </c:pt>
                <c:pt idx="5527">
                  <c:v>0.47765283945957432</c:v>
                </c:pt>
                <c:pt idx="5528">
                  <c:v>0.47755834829449917</c:v>
                </c:pt>
                <c:pt idx="5529">
                  <c:v>0.47746385712942346</c:v>
                </c:pt>
                <c:pt idx="5530">
                  <c:v>0.47736936596434937</c:v>
                </c:pt>
                <c:pt idx="5531">
                  <c:v>0.47727487479927222</c:v>
                </c:pt>
                <c:pt idx="5532">
                  <c:v>0.47718038363419513</c:v>
                </c:pt>
                <c:pt idx="5533">
                  <c:v>0.47708589246911737</c:v>
                </c:pt>
                <c:pt idx="5534">
                  <c:v>0.47699140130404366</c:v>
                </c:pt>
                <c:pt idx="5535">
                  <c:v>0.47689691013896668</c:v>
                </c:pt>
                <c:pt idx="5536">
                  <c:v>0.47680241897389103</c:v>
                </c:pt>
                <c:pt idx="5537">
                  <c:v>0.47670792780881338</c:v>
                </c:pt>
                <c:pt idx="5538">
                  <c:v>0.47661343664373679</c:v>
                </c:pt>
                <c:pt idx="5539">
                  <c:v>0.47651894547866275</c:v>
                </c:pt>
                <c:pt idx="5540">
                  <c:v>0.47642445431358482</c:v>
                </c:pt>
                <c:pt idx="5541">
                  <c:v>0.47632996314851161</c:v>
                </c:pt>
                <c:pt idx="5542">
                  <c:v>0.47623547198343252</c:v>
                </c:pt>
                <c:pt idx="5543">
                  <c:v>0.47614098081835682</c:v>
                </c:pt>
                <c:pt idx="5544">
                  <c:v>0.47604648965328167</c:v>
                </c:pt>
                <c:pt idx="5545">
                  <c:v>0.4759519984882043</c:v>
                </c:pt>
                <c:pt idx="5546">
                  <c:v>0.47585750732312831</c:v>
                </c:pt>
                <c:pt idx="5547">
                  <c:v>0.47576301615805205</c:v>
                </c:pt>
                <c:pt idx="5548">
                  <c:v>0.47566852499297763</c:v>
                </c:pt>
                <c:pt idx="5549">
                  <c:v>0.47557403382790187</c:v>
                </c:pt>
                <c:pt idx="5550">
                  <c:v>0.47547954266282388</c:v>
                </c:pt>
                <c:pt idx="5551">
                  <c:v>0.47538505149774918</c:v>
                </c:pt>
                <c:pt idx="5552">
                  <c:v>0.47529056033267353</c:v>
                </c:pt>
                <c:pt idx="5553">
                  <c:v>0.47519606916759582</c:v>
                </c:pt>
                <c:pt idx="5554">
                  <c:v>0.4751015780025194</c:v>
                </c:pt>
                <c:pt idx="5555">
                  <c:v>0.47500708683744525</c:v>
                </c:pt>
                <c:pt idx="5556">
                  <c:v>0.47491259567236954</c:v>
                </c:pt>
                <c:pt idx="5557">
                  <c:v>0.47481810450729262</c:v>
                </c:pt>
                <c:pt idx="5558">
                  <c:v>0.47472361334221674</c:v>
                </c:pt>
                <c:pt idx="5559">
                  <c:v>0.47462912217713893</c:v>
                </c:pt>
                <c:pt idx="5560">
                  <c:v>0.47453463101206417</c:v>
                </c:pt>
                <c:pt idx="5561">
                  <c:v>0.4744401398469868</c:v>
                </c:pt>
                <c:pt idx="5562">
                  <c:v>0.47434564868191065</c:v>
                </c:pt>
                <c:pt idx="5563">
                  <c:v>0.47425115751683322</c:v>
                </c:pt>
                <c:pt idx="5564">
                  <c:v>0.47415666635176013</c:v>
                </c:pt>
                <c:pt idx="5565">
                  <c:v>0.47406217518668436</c:v>
                </c:pt>
                <c:pt idx="5566">
                  <c:v>0.47396768402160638</c:v>
                </c:pt>
                <c:pt idx="5567">
                  <c:v>0.47387319285653018</c:v>
                </c:pt>
                <c:pt idx="5568">
                  <c:v>0.47377870169145603</c:v>
                </c:pt>
                <c:pt idx="5569">
                  <c:v>0.47368421052637799</c:v>
                </c:pt>
                <c:pt idx="5570">
                  <c:v>0.4735897193613034</c:v>
                </c:pt>
                <c:pt idx="5571">
                  <c:v>0.47349522819622575</c:v>
                </c:pt>
                <c:pt idx="5572">
                  <c:v>0.47340073703114982</c:v>
                </c:pt>
                <c:pt idx="5573">
                  <c:v>0.47330624586607511</c:v>
                </c:pt>
                <c:pt idx="5574">
                  <c:v>0.47321175470099724</c:v>
                </c:pt>
                <c:pt idx="5575">
                  <c:v>0.47311726353592148</c:v>
                </c:pt>
                <c:pt idx="5576">
                  <c:v>0.47302277237084933</c:v>
                </c:pt>
                <c:pt idx="5577">
                  <c:v>0.47292828120577229</c:v>
                </c:pt>
                <c:pt idx="5578">
                  <c:v>0.47283379004069331</c:v>
                </c:pt>
                <c:pt idx="5579">
                  <c:v>0.47273929887561705</c:v>
                </c:pt>
                <c:pt idx="5580">
                  <c:v>0.47264480771054262</c:v>
                </c:pt>
                <c:pt idx="5581">
                  <c:v>0.47255031654546487</c:v>
                </c:pt>
                <c:pt idx="5582">
                  <c:v>0.47245582538038888</c:v>
                </c:pt>
                <c:pt idx="5583">
                  <c:v>0.47236133421531268</c:v>
                </c:pt>
                <c:pt idx="5584">
                  <c:v>0.47226684305023658</c:v>
                </c:pt>
                <c:pt idx="5585">
                  <c:v>0.47217235188516082</c:v>
                </c:pt>
                <c:pt idx="5586">
                  <c:v>0.4720778607200859</c:v>
                </c:pt>
                <c:pt idx="5587">
                  <c:v>0.47198336955501002</c:v>
                </c:pt>
                <c:pt idx="5588">
                  <c:v>0.4718888783899361</c:v>
                </c:pt>
                <c:pt idx="5589">
                  <c:v>0.471794387224859</c:v>
                </c:pt>
                <c:pt idx="5590">
                  <c:v>0.47169989605978002</c:v>
                </c:pt>
                <c:pt idx="5591">
                  <c:v>0.47160540489470398</c:v>
                </c:pt>
                <c:pt idx="5592">
                  <c:v>0.4715109137296305</c:v>
                </c:pt>
                <c:pt idx="5593">
                  <c:v>0.47141642256455346</c:v>
                </c:pt>
                <c:pt idx="5594">
                  <c:v>0.47132193139947903</c:v>
                </c:pt>
                <c:pt idx="5595">
                  <c:v>0.47122744023439955</c:v>
                </c:pt>
                <c:pt idx="5596">
                  <c:v>0.47113294906932346</c:v>
                </c:pt>
                <c:pt idx="5597">
                  <c:v>0.47103845790424936</c:v>
                </c:pt>
                <c:pt idx="5598">
                  <c:v>0.47094396673917138</c:v>
                </c:pt>
                <c:pt idx="5599">
                  <c:v>0.47084947557409668</c:v>
                </c:pt>
                <c:pt idx="5600">
                  <c:v>0.47075498440901908</c:v>
                </c:pt>
                <c:pt idx="5601">
                  <c:v>0.47066049324394538</c:v>
                </c:pt>
                <c:pt idx="5602">
                  <c:v>0.4705660020788684</c:v>
                </c:pt>
                <c:pt idx="5603">
                  <c:v>0.4704715109137908</c:v>
                </c:pt>
                <c:pt idx="5604">
                  <c:v>0.47037701974871482</c:v>
                </c:pt>
                <c:pt idx="5605">
                  <c:v>0.47028252858363861</c:v>
                </c:pt>
                <c:pt idx="5606">
                  <c:v>0.47018803741856252</c:v>
                </c:pt>
                <c:pt idx="5607">
                  <c:v>0.47009354625348643</c:v>
                </c:pt>
                <c:pt idx="5608">
                  <c:v>0.46999905508841033</c:v>
                </c:pt>
                <c:pt idx="5609">
                  <c:v>0.46990456392333596</c:v>
                </c:pt>
                <c:pt idx="5610">
                  <c:v>0.46981007275826014</c:v>
                </c:pt>
                <c:pt idx="5611">
                  <c:v>0.46971558159318205</c:v>
                </c:pt>
                <c:pt idx="5612">
                  <c:v>0.46962109042810579</c:v>
                </c:pt>
                <c:pt idx="5613">
                  <c:v>0.46952659926303186</c:v>
                </c:pt>
                <c:pt idx="5614">
                  <c:v>0.46943210809795388</c:v>
                </c:pt>
                <c:pt idx="5615">
                  <c:v>0.46933761693287918</c:v>
                </c:pt>
                <c:pt idx="5616">
                  <c:v>0.46924312576780158</c:v>
                </c:pt>
                <c:pt idx="5617">
                  <c:v>0.46914863460272549</c:v>
                </c:pt>
                <c:pt idx="5618">
                  <c:v>0.46905414343765089</c:v>
                </c:pt>
                <c:pt idx="5619">
                  <c:v>0.4689596522725733</c:v>
                </c:pt>
                <c:pt idx="5620">
                  <c:v>0.46886516110749954</c:v>
                </c:pt>
                <c:pt idx="5621">
                  <c:v>0.46877066994242383</c:v>
                </c:pt>
                <c:pt idx="5622">
                  <c:v>0.46867617877734674</c:v>
                </c:pt>
                <c:pt idx="5623">
                  <c:v>0.46858168761227137</c:v>
                </c:pt>
                <c:pt idx="5624">
                  <c:v>0.46848719644719283</c:v>
                </c:pt>
                <c:pt idx="5625">
                  <c:v>0.46839270528211846</c:v>
                </c:pt>
                <c:pt idx="5626">
                  <c:v>0.46829821411704081</c:v>
                </c:pt>
                <c:pt idx="5627">
                  <c:v>0.46820372295196455</c:v>
                </c:pt>
                <c:pt idx="5628">
                  <c:v>0.46810923178688846</c:v>
                </c:pt>
                <c:pt idx="5629">
                  <c:v>0.46801474062181236</c:v>
                </c:pt>
                <c:pt idx="5630">
                  <c:v>0.46792024945673627</c:v>
                </c:pt>
                <c:pt idx="5631">
                  <c:v>0.46782575829166168</c:v>
                </c:pt>
                <c:pt idx="5632">
                  <c:v>0.46773126712658403</c:v>
                </c:pt>
                <c:pt idx="5633">
                  <c:v>0.46763677596150832</c:v>
                </c:pt>
                <c:pt idx="5634">
                  <c:v>0.4675422847964319</c:v>
                </c:pt>
                <c:pt idx="5635">
                  <c:v>0.4674477936313558</c:v>
                </c:pt>
                <c:pt idx="5636">
                  <c:v>0.46735330246627971</c:v>
                </c:pt>
                <c:pt idx="5637">
                  <c:v>0.46725881130120495</c:v>
                </c:pt>
                <c:pt idx="5638">
                  <c:v>0.46716432013612724</c:v>
                </c:pt>
                <c:pt idx="5639">
                  <c:v>0.46706982897105148</c:v>
                </c:pt>
                <c:pt idx="5640">
                  <c:v>0.46697533780597666</c:v>
                </c:pt>
                <c:pt idx="5641">
                  <c:v>0.46688084664090096</c:v>
                </c:pt>
                <c:pt idx="5642">
                  <c:v>0.46678635547582331</c:v>
                </c:pt>
                <c:pt idx="5643">
                  <c:v>0.46669186431074738</c:v>
                </c:pt>
                <c:pt idx="5644">
                  <c:v>0.46659737314567246</c:v>
                </c:pt>
                <c:pt idx="5645">
                  <c:v>0.46650288198059686</c:v>
                </c:pt>
                <c:pt idx="5646">
                  <c:v>0.46640839081551888</c:v>
                </c:pt>
                <c:pt idx="5647">
                  <c:v>0.46631389965044562</c:v>
                </c:pt>
                <c:pt idx="5648">
                  <c:v>0.46621940848536653</c:v>
                </c:pt>
                <c:pt idx="5649">
                  <c:v>0.46612491732029288</c:v>
                </c:pt>
                <c:pt idx="5650">
                  <c:v>0.46603042615521439</c:v>
                </c:pt>
                <c:pt idx="5651">
                  <c:v>0.46593593499013825</c:v>
                </c:pt>
                <c:pt idx="5652">
                  <c:v>0.46584144382506232</c:v>
                </c:pt>
                <c:pt idx="5653">
                  <c:v>0.46574695265998611</c:v>
                </c:pt>
                <c:pt idx="5654">
                  <c:v>0.46565246149491174</c:v>
                </c:pt>
                <c:pt idx="5655">
                  <c:v>0.46555797032983604</c:v>
                </c:pt>
                <c:pt idx="5656">
                  <c:v>0.4654634791647605</c:v>
                </c:pt>
                <c:pt idx="5657">
                  <c:v>0.46536898799968585</c:v>
                </c:pt>
                <c:pt idx="5658">
                  <c:v>0.46527449683460764</c:v>
                </c:pt>
                <c:pt idx="5659">
                  <c:v>0.46518000566952988</c:v>
                </c:pt>
                <c:pt idx="5660">
                  <c:v>0.46508551450445496</c:v>
                </c:pt>
                <c:pt idx="5661">
                  <c:v>0.46499102333937736</c:v>
                </c:pt>
                <c:pt idx="5662">
                  <c:v>0.46489653217430132</c:v>
                </c:pt>
                <c:pt idx="5663">
                  <c:v>0.46480204100922667</c:v>
                </c:pt>
                <c:pt idx="5664">
                  <c:v>0.46470754984414908</c:v>
                </c:pt>
                <c:pt idx="5665">
                  <c:v>0.46461305867907299</c:v>
                </c:pt>
                <c:pt idx="5666">
                  <c:v>0.46451856751399839</c:v>
                </c:pt>
                <c:pt idx="5667">
                  <c:v>0.46442407634892247</c:v>
                </c:pt>
                <c:pt idx="5668">
                  <c:v>0.46432958518384859</c:v>
                </c:pt>
                <c:pt idx="5669">
                  <c:v>0.46423509401876728</c:v>
                </c:pt>
                <c:pt idx="5670">
                  <c:v>0.46414060285369252</c:v>
                </c:pt>
                <c:pt idx="5671">
                  <c:v>0.46404611168861648</c:v>
                </c:pt>
                <c:pt idx="5672">
                  <c:v>0.46395162052354033</c:v>
                </c:pt>
                <c:pt idx="5673">
                  <c:v>0.46385712935846596</c:v>
                </c:pt>
                <c:pt idx="5674">
                  <c:v>0.46376263819338814</c:v>
                </c:pt>
                <c:pt idx="5675">
                  <c:v>0.46366814702831205</c:v>
                </c:pt>
                <c:pt idx="5676">
                  <c:v>0.46357365586323596</c:v>
                </c:pt>
                <c:pt idx="5677">
                  <c:v>0.46347916469815986</c:v>
                </c:pt>
                <c:pt idx="5678">
                  <c:v>0.46338467353308616</c:v>
                </c:pt>
                <c:pt idx="5679">
                  <c:v>0.46329018236800767</c:v>
                </c:pt>
                <c:pt idx="5680">
                  <c:v>0.46319569120293158</c:v>
                </c:pt>
                <c:pt idx="5681">
                  <c:v>0.46310120003785582</c:v>
                </c:pt>
                <c:pt idx="5682">
                  <c:v>0.46300670887278089</c:v>
                </c:pt>
                <c:pt idx="5683">
                  <c:v>0.46291221770770496</c:v>
                </c:pt>
                <c:pt idx="5684">
                  <c:v>0.46281772654262732</c:v>
                </c:pt>
                <c:pt idx="5685">
                  <c:v>0.46272323537755244</c:v>
                </c:pt>
                <c:pt idx="5686">
                  <c:v>0.46262874421247674</c:v>
                </c:pt>
                <c:pt idx="5687">
                  <c:v>0.46253425304739876</c:v>
                </c:pt>
                <c:pt idx="5688">
                  <c:v>0.46243976188232416</c:v>
                </c:pt>
                <c:pt idx="5689">
                  <c:v>0.4623452707172484</c:v>
                </c:pt>
                <c:pt idx="5690">
                  <c:v>0.46225077955217081</c:v>
                </c:pt>
                <c:pt idx="5691">
                  <c:v>0.46215628838709488</c:v>
                </c:pt>
                <c:pt idx="5692">
                  <c:v>0.46206179722201995</c:v>
                </c:pt>
                <c:pt idx="5693">
                  <c:v>0.46196730605694236</c:v>
                </c:pt>
                <c:pt idx="5694">
                  <c:v>0.46187281489186865</c:v>
                </c:pt>
                <c:pt idx="5695">
                  <c:v>0.46177832372679017</c:v>
                </c:pt>
                <c:pt idx="5696">
                  <c:v>0.46168383256171375</c:v>
                </c:pt>
                <c:pt idx="5697">
                  <c:v>0.46158934139663832</c:v>
                </c:pt>
                <c:pt idx="5698">
                  <c:v>0.46149485023156189</c:v>
                </c:pt>
                <c:pt idx="5699">
                  <c:v>0.4614003590664858</c:v>
                </c:pt>
                <c:pt idx="5700">
                  <c:v>0.46130586790141204</c:v>
                </c:pt>
                <c:pt idx="5701">
                  <c:v>0.46121137673633228</c:v>
                </c:pt>
                <c:pt idx="5702">
                  <c:v>0.46111688557125924</c:v>
                </c:pt>
                <c:pt idx="5703">
                  <c:v>0.46102239440618126</c:v>
                </c:pt>
                <c:pt idx="5704">
                  <c:v>0.46092790324110638</c:v>
                </c:pt>
                <c:pt idx="5705">
                  <c:v>0.46083341207602924</c:v>
                </c:pt>
                <c:pt idx="5706">
                  <c:v>0.46073892091095331</c:v>
                </c:pt>
                <c:pt idx="5707">
                  <c:v>0.46064442974587738</c:v>
                </c:pt>
                <c:pt idx="5708">
                  <c:v>0.46054993858080095</c:v>
                </c:pt>
                <c:pt idx="5709">
                  <c:v>0.46045544741572475</c:v>
                </c:pt>
                <c:pt idx="5710">
                  <c:v>0.46036095625065115</c:v>
                </c:pt>
                <c:pt idx="5711">
                  <c:v>0.46026646508557417</c:v>
                </c:pt>
                <c:pt idx="5712">
                  <c:v>0.46017197392049836</c:v>
                </c:pt>
                <c:pt idx="5713">
                  <c:v>0.46007748275542082</c:v>
                </c:pt>
                <c:pt idx="5714">
                  <c:v>0.45998299159034711</c:v>
                </c:pt>
                <c:pt idx="5715">
                  <c:v>0.45988850042526996</c:v>
                </c:pt>
                <c:pt idx="5716">
                  <c:v>0.4597940092601922</c:v>
                </c:pt>
                <c:pt idx="5717">
                  <c:v>0.45969951809511478</c:v>
                </c:pt>
                <c:pt idx="5718">
                  <c:v>0.45960502693004002</c:v>
                </c:pt>
                <c:pt idx="5719">
                  <c:v>0.45951053576496592</c:v>
                </c:pt>
                <c:pt idx="5720">
                  <c:v>0.45941604459988838</c:v>
                </c:pt>
                <c:pt idx="5721">
                  <c:v>0.45932155343481323</c:v>
                </c:pt>
                <c:pt idx="5722">
                  <c:v>0.45922706226973581</c:v>
                </c:pt>
                <c:pt idx="5723">
                  <c:v>0.45913257110466194</c:v>
                </c:pt>
                <c:pt idx="5724">
                  <c:v>0.45903807993958495</c:v>
                </c:pt>
                <c:pt idx="5725">
                  <c:v>0.45894358877450736</c:v>
                </c:pt>
                <c:pt idx="5726">
                  <c:v>0.45884909760943132</c:v>
                </c:pt>
                <c:pt idx="5727">
                  <c:v>0.45875460644435517</c:v>
                </c:pt>
                <c:pt idx="5728">
                  <c:v>0.45866011527928086</c:v>
                </c:pt>
                <c:pt idx="5729">
                  <c:v>0.45856562411420332</c:v>
                </c:pt>
                <c:pt idx="5730">
                  <c:v>0.45847113294912689</c:v>
                </c:pt>
                <c:pt idx="5731">
                  <c:v>0.4583766417840538</c:v>
                </c:pt>
                <c:pt idx="5732">
                  <c:v>0.4582821506189747</c:v>
                </c:pt>
                <c:pt idx="5733">
                  <c:v>0.45818765945389861</c:v>
                </c:pt>
                <c:pt idx="5734">
                  <c:v>0.45809316828882252</c:v>
                </c:pt>
                <c:pt idx="5735">
                  <c:v>0.45799867712374842</c:v>
                </c:pt>
                <c:pt idx="5736">
                  <c:v>0.45790418595867277</c:v>
                </c:pt>
                <c:pt idx="5737">
                  <c:v>0.45780969479359435</c:v>
                </c:pt>
                <c:pt idx="5738">
                  <c:v>0.45771520362851814</c:v>
                </c:pt>
                <c:pt idx="5739">
                  <c:v>0.45762071246344238</c:v>
                </c:pt>
                <c:pt idx="5740">
                  <c:v>0.45752622129836745</c:v>
                </c:pt>
                <c:pt idx="5741">
                  <c:v>0.45743173013328975</c:v>
                </c:pt>
                <c:pt idx="5742">
                  <c:v>0.45733723896821377</c:v>
                </c:pt>
                <c:pt idx="5743">
                  <c:v>0.45724274780313723</c:v>
                </c:pt>
                <c:pt idx="5744">
                  <c:v>0.45714825663806125</c:v>
                </c:pt>
                <c:pt idx="5745">
                  <c:v>0.45705376547298548</c:v>
                </c:pt>
                <c:pt idx="5746">
                  <c:v>0.45695927430791072</c:v>
                </c:pt>
                <c:pt idx="5747">
                  <c:v>0.45686478314283629</c:v>
                </c:pt>
                <c:pt idx="5748">
                  <c:v>0.45677029197775937</c:v>
                </c:pt>
                <c:pt idx="5749">
                  <c:v>0.45667580081268244</c:v>
                </c:pt>
                <c:pt idx="5750">
                  <c:v>0.45658130964760674</c:v>
                </c:pt>
                <c:pt idx="5751">
                  <c:v>0.45648681848252892</c:v>
                </c:pt>
                <c:pt idx="5752">
                  <c:v>0.45639232731745527</c:v>
                </c:pt>
                <c:pt idx="5753">
                  <c:v>0.45629783615237673</c:v>
                </c:pt>
                <c:pt idx="5754">
                  <c:v>0.45620334498730064</c:v>
                </c:pt>
                <c:pt idx="5755">
                  <c:v>0.45610885382222482</c:v>
                </c:pt>
                <c:pt idx="5756">
                  <c:v>0.45601436265714995</c:v>
                </c:pt>
                <c:pt idx="5757">
                  <c:v>0.45591987149207425</c:v>
                </c:pt>
                <c:pt idx="5758">
                  <c:v>0.45582538032699632</c:v>
                </c:pt>
                <c:pt idx="5759">
                  <c:v>0.45573088916192017</c:v>
                </c:pt>
                <c:pt idx="5760">
                  <c:v>0.45563639799684585</c:v>
                </c:pt>
                <c:pt idx="5761">
                  <c:v>0.45554190683176793</c:v>
                </c:pt>
                <c:pt idx="5762">
                  <c:v>0.45544741566669189</c:v>
                </c:pt>
                <c:pt idx="5763">
                  <c:v>0.4553529245016158</c:v>
                </c:pt>
                <c:pt idx="5764">
                  <c:v>0.4552584333365397</c:v>
                </c:pt>
                <c:pt idx="5765">
                  <c:v>0.45516394217146361</c:v>
                </c:pt>
                <c:pt idx="5766">
                  <c:v>0.45506945100638729</c:v>
                </c:pt>
                <c:pt idx="5767">
                  <c:v>0.45497495984131142</c:v>
                </c:pt>
                <c:pt idx="5768">
                  <c:v>0.45488046867623538</c:v>
                </c:pt>
                <c:pt idx="5769">
                  <c:v>0.45478597751115934</c:v>
                </c:pt>
                <c:pt idx="5770">
                  <c:v>0.45469148634608314</c:v>
                </c:pt>
                <c:pt idx="5771">
                  <c:v>0.45459699518100732</c:v>
                </c:pt>
                <c:pt idx="5772">
                  <c:v>0.45450250401593095</c:v>
                </c:pt>
                <c:pt idx="5773">
                  <c:v>0.45440801285085658</c:v>
                </c:pt>
                <c:pt idx="5774">
                  <c:v>0.45431352168577882</c:v>
                </c:pt>
                <c:pt idx="5775">
                  <c:v>0.45421903052070223</c:v>
                </c:pt>
                <c:pt idx="5776">
                  <c:v>0.45412453935562835</c:v>
                </c:pt>
                <c:pt idx="5777">
                  <c:v>0.45403004819055043</c:v>
                </c:pt>
                <c:pt idx="5778">
                  <c:v>0.45393555702547439</c:v>
                </c:pt>
                <c:pt idx="5779">
                  <c:v>0.4538410658603983</c:v>
                </c:pt>
                <c:pt idx="5780">
                  <c:v>0.4537465746953222</c:v>
                </c:pt>
                <c:pt idx="5781">
                  <c:v>0.45365208353024744</c:v>
                </c:pt>
                <c:pt idx="5782">
                  <c:v>0.45355759236517001</c:v>
                </c:pt>
                <c:pt idx="5783">
                  <c:v>0.45346310120009392</c:v>
                </c:pt>
                <c:pt idx="5784">
                  <c:v>0.45336861003501788</c:v>
                </c:pt>
                <c:pt idx="5785">
                  <c:v>0.45327411886994323</c:v>
                </c:pt>
                <c:pt idx="5786">
                  <c:v>0.45317962770486764</c:v>
                </c:pt>
                <c:pt idx="5787">
                  <c:v>0.45308513653978955</c:v>
                </c:pt>
                <c:pt idx="5788">
                  <c:v>0.45299064537471495</c:v>
                </c:pt>
                <c:pt idx="5789">
                  <c:v>0.45289615420963736</c:v>
                </c:pt>
                <c:pt idx="5790">
                  <c:v>0.45280166304456365</c:v>
                </c:pt>
                <c:pt idx="5791">
                  <c:v>0.45270717187948667</c:v>
                </c:pt>
                <c:pt idx="5792">
                  <c:v>0.45261268071441085</c:v>
                </c:pt>
                <c:pt idx="5793">
                  <c:v>0.45251818954933298</c:v>
                </c:pt>
                <c:pt idx="5794">
                  <c:v>0.45242369838425955</c:v>
                </c:pt>
                <c:pt idx="5795">
                  <c:v>0.45232920721918246</c:v>
                </c:pt>
                <c:pt idx="5796">
                  <c:v>0.4522347160541047</c:v>
                </c:pt>
                <c:pt idx="5797">
                  <c:v>0.45214022488902861</c:v>
                </c:pt>
                <c:pt idx="5798">
                  <c:v>0.45204573372395251</c:v>
                </c:pt>
                <c:pt idx="5799">
                  <c:v>0.45195124255887625</c:v>
                </c:pt>
                <c:pt idx="5800">
                  <c:v>0.45185675139380277</c:v>
                </c:pt>
                <c:pt idx="5801">
                  <c:v>0.45176226022872434</c:v>
                </c:pt>
                <c:pt idx="5802">
                  <c:v>0.45166776906365014</c:v>
                </c:pt>
                <c:pt idx="5803">
                  <c:v>0.45157327789857232</c:v>
                </c:pt>
                <c:pt idx="5804">
                  <c:v>0.45147878673349745</c:v>
                </c:pt>
                <c:pt idx="5805">
                  <c:v>0.45138429556842152</c:v>
                </c:pt>
                <c:pt idx="5806">
                  <c:v>0.45128980440334376</c:v>
                </c:pt>
                <c:pt idx="5807">
                  <c:v>0.45119531323826767</c:v>
                </c:pt>
                <c:pt idx="5808">
                  <c:v>0.45110082207319124</c:v>
                </c:pt>
                <c:pt idx="5809">
                  <c:v>0.45100633090811543</c:v>
                </c:pt>
                <c:pt idx="5810">
                  <c:v>0.45091183974303939</c:v>
                </c:pt>
                <c:pt idx="5811">
                  <c:v>0.45081734857796335</c:v>
                </c:pt>
                <c:pt idx="5812">
                  <c:v>0.45072285741288731</c:v>
                </c:pt>
                <c:pt idx="5813">
                  <c:v>0.45062836624781355</c:v>
                </c:pt>
                <c:pt idx="5814">
                  <c:v>0.45053387508273501</c:v>
                </c:pt>
                <c:pt idx="5815">
                  <c:v>0.45043938391766092</c:v>
                </c:pt>
                <c:pt idx="5816">
                  <c:v>0.45034489275258288</c:v>
                </c:pt>
                <c:pt idx="5817">
                  <c:v>0.45025040158750684</c:v>
                </c:pt>
                <c:pt idx="5818">
                  <c:v>0.45015591042243064</c:v>
                </c:pt>
                <c:pt idx="5819">
                  <c:v>0.45006141925735482</c:v>
                </c:pt>
                <c:pt idx="5820">
                  <c:v>0.44996692809227995</c:v>
                </c:pt>
                <c:pt idx="5821">
                  <c:v>0.44987243692720402</c:v>
                </c:pt>
                <c:pt idx="5822">
                  <c:v>0.44977794576212626</c:v>
                </c:pt>
                <c:pt idx="5823">
                  <c:v>0.44968345459705017</c:v>
                </c:pt>
                <c:pt idx="5824">
                  <c:v>0.44958896343197585</c:v>
                </c:pt>
                <c:pt idx="5825">
                  <c:v>0.44949447226689798</c:v>
                </c:pt>
                <c:pt idx="5826">
                  <c:v>0.44939998110182322</c:v>
                </c:pt>
                <c:pt idx="5827">
                  <c:v>0.44930548993674752</c:v>
                </c:pt>
                <c:pt idx="5828">
                  <c:v>0.44921099877166981</c:v>
                </c:pt>
                <c:pt idx="5829">
                  <c:v>0.44911650760659361</c:v>
                </c:pt>
                <c:pt idx="5830">
                  <c:v>0.44902201644151729</c:v>
                </c:pt>
                <c:pt idx="5831">
                  <c:v>0.44892752527644342</c:v>
                </c:pt>
                <c:pt idx="5832">
                  <c:v>0.44883303411136388</c:v>
                </c:pt>
                <c:pt idx="5833">
                  <c:v>0.44873854294628923</c:v>
                </c:pt>
                <c:pt idx="5834">
                  <c:v>0.44864405178121314</c:v>
                </c:pt>
                <c:pt idx="5835">
                  <c:v>0.44854956061613555</c:v>
                </c:pt>
                <c:pt idx="5836">
                  <c:v>0.44845506945106095</c:v>
                </c:pt>
                <c:pt idx="5837">
                  <c:v>0.44836057828598652</c:v>
                </c:pt>
                <c:pt idx="5838">
                  <c:v>0.44826608712090882</c:v>
                </c:pt>
                <c:pt idx="5839">
                  <c:v>0.448171595955834</c:v>
                </c:pt>
                <c:pt idx="5840">
                  <c:v>0.44807710479075658</c:v>
                </c:pt>
                <c:pt idx="5841">
                  <c:v>0.44798261362568265</c:v>
                </c:pt>
                <c:pt idx="5842">
                  <c:v>0.44788812246060572</c:v>
                </c:pt>
                <c:pt idx="5843">
                  <c:v>0.44779363129552829</c:v>
                </c:pt>
                <c:pt idx="5844">
                  <c:v>0.4476991401304522</c:v>
                </c:pt>
                <c:pt idx="5845">
                  <c:v>0.44760464896537611</c:v>
                </c:pt>
                <c:pt idx="5846">
                  <c:v>0.44751015780030001</c:v>
                </c:pt>
                <c:pt idx="5847">
                  <c:v>0.44741566663522392</c:v>
                </c:pt>
                <c:pt idx="5848">
                  <c:v>0.44732117547014782</c:v>
                </c:pt>
                <c:pt idx="5849">
                  <c:v>0.44722668430507323</c:v>
                </c:pt>
                <c:pt idx="5850">
                  <c:v>0.4471321931399958</c:v>
                </c:pt>
                <c:pt idx="5851">
                  <c:v>0.44703770197491982</c:v>
                </c:pt>
                <c:pt idx="5852">
                  <c:v>0.44694321080984495</c:v>
                </c:pt>
                <c:pt idx="5853">
                  <c:v>0.44684871964476902</c:v>
                </c:pt>
                <c:pt idx="5854">
                  <c:v>0.44675422847969126</c:v>
                </c:pt>
                <c:pt idx="5855">
                  <c:v>0.4466597373146165</c:v>
                </c:pt>
                <c:pt idx="5856">
                  <c:v>0.44656524614953874</c:v>
                </c:pt>
                <c:pt idx="5857">
                  <c:v>0.44647075498446498</c:v>
                </c:pt>
                <c:pt idx="5858">
                  <c:v>0.44637626381938955</c:v>
                </c:pt>
                <c:pt idx="5859">
                  <c:v>0.44628177265431085</c:v>
                </c:pt>
                <c:pt idx="5860">
                  <c:v>0.44618728148923481</c:v>
                </c:pt>
                <c:pt idx="5861">
                  <c:v>0.44609279032415888</c:v>
                </c:pt>
                <c:pt idx="5862">
                  <c:v>0.44599829915908401</c:v>
                </c:pt>
                <c:pt idx="5863">
                  <c:v>0.44590380799400842</c:v>
                </c:pt>
                <c:pt idx="5864">
                  <c:v>0.44580931682893027</c:v>
                </c:pt>
                <c:pt idx="5865">
                  <c:v>0.44571482566385573</c:v>
                </c:pt>
                <c:pt idx="5866">
                  <c:v>0.44562033449877814</c:v>
                </c:pt>
                <c:pt idx="5867">
                  <c:v>0.44552584333370232</c:v>
                </c:pt>
                <c:pt idx="5868">
                  <c:v>0.44543135216862573</c:v>
                </c:pt>
                <c:pt idx="5869">
                  <c:v>0.44533686100355152</c:v>
                </c:pt>
                <c:pt idx="5870">
                  <c:v>0.44524236983847382</c:v>
                </c:pt>
                <c:pt idx="5871">
                  <c:v>0.44514787867339634</c:v>
                </c:pt>
                <c:pt idx="5872">
                  <c:v>0.44505338750832124</c:v>
                </c:pt>
                <c:pt idx="5873">
                  <c:v>0.44495889634324748</c:v>
                </c:pt>
                <c:pt idx="5874">
                  <c:v>0.44486440517817072</c:v>
                </c:pt>
                <c:pt idx="5875">
                  <c:v>0.44476991401309329</c:v>
                </c:pt>
                <c:pt idx="5876">
                  <c:v>0.4446754228480172</c:v>
                </c:pt>
                <c:pt idx="5877">
                  <c:v>0.44458093168294355</c:v>
                </c:pt>
                <c:pt idx="5878">
                  <c:v>0.44448644051786651</c:v>
                </c:pt>
                <c:pt idx="5879">
                  <c:v>0.44439194935278892</c:v>
                </c:pt>
                <c:pt idx="5880">
                  <c:v>0.44429745818771127</c:v>
                </c:pt>
                <c:pt idx="5881">
                  <c:v>0.44420296702263823</c:v>
                </c:pt>
                <c:pt idx="5882">
                  <c:v>0.44410847585756241</c:v>
                </c:pt>
                <c:pt idx="5883">
                  <c:v>0.44401398469248482</c:v>
                </c:pt>
                <c:pt idx="5884">
                  <c:v>0.44391949352740995</c:v>
                </c:pt>
                <c:pt idx="5885">
                  <c:v>0.44382500236233235</c:v>
                </c:pt>
                <c:pt idx="5886">
                  <c:v>0.44373051119725632</c:v>
                </c:pt>
                <c:pt idx="5887">
                  <c:v>0.44363602003217883</c:v>
                </c:pt>
                <c:pt idx="5888">
                  <c:v>0.44354152886710374</c:v>
                </c:pt>
                <c:pt idx="5889">
                  <c:v>0.44344703770202776</c:v>
                </c:pt>
                <c:pt idx="5890">
                  <c:v>0.44335254653695189</c:v>
                </c:pt>
                <c:pt idx="5891">
                  <c:v>0.44325805537187585</c:v>
                </c:pt>
                <c:pt idx="5892">
                  <c:v>0.4431635642067997</c:v>
                </c:pt>
                <c:pt idx="5893">
                  <c:v>0.4430690730417236</c:v>
                </c:pt>
                <c:pt idx="5894">
                  <c:v>0.44297458187665051</c:v>
                </c:pt>
                <c:pt idx="5895">
                  <c:v>0.44288009071157142</c:v>
                </c:pt>
                <c:pt idx="5896">
                  <c:v>0.44278559954649527</c:v>
                </c:pt>
                <c:pt idx="5897">
                  <c:v>0.44269110838141923</c:v>
                </c:pt>
                <c:pt idx="5898">
                  <c:v>0.4425966172163433</c:v>
                </c:pt>
                <c:pt idx="5899">
                  <c:v>0.44250212605126704</c:v>
                </c:pt>
                <c:pt idx="5900">
                  <c:v>0.44240763488619073</c:v>
                </c:pt>
                <c:pt idx="5901">
                  <c:v>0.44231314372111474</c:v>
                </c:pt>
                <c:pt idx="5902">
                  <c:v>0.4422186525560371</c:v>
                </c:pt>
                <c:pt idx="5903">
                  <c:v>0.44212416139096533</c:v>
                </c:pt>
                <c:pt idx="5904">
                  <c:v>0.44202967022588835</c:v>
                </c:pt>
                <c:pt idx="5905">
                  <c:v>0.44193517906081048</c:v>
                </c:pt>
                <c:pt idx="5906">
                  <c:v>0.44184068789573488</c:v>
                </c:pt>
                <c:pt idx="5907">
                  <c:v>0.44174619673065835</c:v>
                </c:pt>
                <c:pt idx="5908">
                  <c:v>0.4416517055655822</c:v>
                </c:pt>
                <c:pt idx="5909">
                  <c:v>0.44155721440050461</c:v>
                </c:pt>
                <c:pt idx="5910">
                  <c:v>0.44146272323543151</c:v>
                </c:pt>
                <c:pt idx="5911">
                  <c:v>0.44136823207035392</c:v>
                </c:pt>
                <c:pt idx="5912">
                  <c:v>0.44127374090527777</c:v>
                </c:pt>
                <c:pt idx="5913">
                  <c:v>0.44117924974020178</c:v>
                </c:pt>
                <c:pt idx="5914">
                  <c:v>0.44108475857512564</c:v>
                </c:pt>
                <c:pt idx="5915">
                  <c:v>0.44099026741004982</c:v>
                </c:pt>
                <c:pt idx="5916">
                  <c:v>0.44089577624497478</c:v>
                </c:pt>
                <c:pt idx="5917">
                  <c:v>0.44080128507989902</c:v>
                </c:pt>
                <c:pt idx="5918">
                  <c:v>0.44070679391482354</c:v>
                </c:pt>
                <c:pt idx="5919">
                  <c:v>0.4406123027497465</c:v>
                </c:pt>
                <c:pt idx="5920">
                  <c:v>0.44051781158467085</c:v>
                </c:pt>
                <c:pt idx="5921">
                  <c:v>0.44042332041959276</c:v>
                </c:pt>
                <c:pt idx="5922">
                  <c:v>0.44032882925451927</c:v>
                </c:pt>
                <c:pt idx="5923">
                  <c:v>0.44023433808944085</c:v>
                </c:pt>
                <c:pt idx="5924">
                  <c:v>0.4401398469243647</c:v>
                </c:pt>
                <c:pt idx="5925">
                  <c:v>0.4400453557592886</c:v>
                </c:pt>
                <c:pt idx="5926">
                  <c:v>0.43995086459421551</c:v>
                </c:pt>
                <c:pt idx="5927">
                  <c:v>0.43985637342913841</c:v>
                </c:pt>
                <c:pt idx="5928">
                  <c:v>0.43976188226406265</c:v>
                </c:pt>
                <c:pt idx="5929">
                  <c:v>0.43966739109898573</c:v>
                </c:pt>
                <c:pt idx="5930">
                  <c:v>0.43957289993391113</c:v>
                </c:pt>
                <c:pt idx="5931">
                  <c:v>0.43947840876883443</c:v>
                </c:pt>
                <c:pt idx="5932">
                  <c:v>0.43938391760375861</c:v>
                </c:pt>
                <c:pt idx="5933">
                  <c:v>0.43928942643867985</c:v>
                </c:pt>
                <c:pt idx="5934">
                  <c:v>0.43919493527360598</c:v>
                </c:pt>
                <c:pt idx="5935">
                  <c:v>0.43910044410852767</c:v>
                </c:pt>
                <c:pt idx="5936">
                  <c:v>0.43900595294345335</c:v>
                </c:pt>
                <c:pt idx="5937">
                  <c:v>0.43891146177837748</c:v>
                </c:pt>
                <c:pt idx="5938">
                  <c:v>0.43881697061330177</c:v>
                </c:pt>
                <c:pt idx="5939">
                  <c:v>0.43872247944822484</c:v>
                </c:pt>
                <c:pt idx="5940">
                  <c:v>0.43862798828314914</c:v>
                </c:pt>
                <c:pt idx="5941">
                  <c:v>0.43853349711807132</c:v>
                </c:pt>
                <c:pt idx="5942">
                  <c:v>0.43843900595299651</c:v>
                </c:pt>
                <c:pt idx="5943">
                  <c:v>0.43834451478792091</c:v>
                </c:pt>
                <c:pt idx="5944">
                  <c:v>0.43825002362284515</c:v>
                </c:pt>
                <c:pt idx="5945">
                  <c:v>0.43815553245776678</c:v>
                </c:pt>
                <c:pt idx="5946">
                  <c:v>0.43806104129269241</c:v>
                </c:pt>
                <c:pt idx="5947">
                  <c:v>0.43796655012761693</c:v>
                </c:pt>
                <c:pt idx="5948">
                  <c:v>0.43787205896253978</c:v>
                </c:pt>
                <c:pt idx="5949">
                  <c:v>0.43777756779746529</c:v>
                </c:pt>
                <c:pt idx="5950">
                  <c:v>0.43768307663238631</c:v>
                </c:pt>
                <c:pt idx="5951">
                  <c:v>0.43758858546731283</c:v>
                </c:pt>
                <c:pt idx="5952">
                  <c:v>0.43749409430223585</c:v>
                </c:pt>
                <c:pt idx="5953">
                  <c:v>0.43739960313715998</c:v>
                </c:pt>
                <c:pt idx="5954">
                  <c:v>0.43730511197208427</c:v>
                </c:pt>
                <c:pt idx="5955">
                  <c:v>0.43721062080700734</c:v>
                </c:pt>
                <c:pt idx="5956">
                  <c:v>0.43711612964192981</c:v>
                </c:pt>
                <c:pt idx="5957">
                  <c:v>0.43702163847685382</c:v>
                </c:pt>
                <c:pt idx="5958">
                  <c:v>0.43692714731177901</c:v>
                </c:pt>
                <c:pt idx="5959">
                  <c:v>0.43683265614670141</c:v>
                </c:pt>
                <c:pt idx="5960">
                  <c:v>0.43673816498162532</c:v>
                </c:pt>
                <c:pt idx="5961">
                  <c:v>0.43664367381655073</c:v>
                </c:pt>
                <c:pt idx="5962">
                  <c:v>0.4365491826514733</c:v>
                </c:pt>
                <c:pt idx="5963">
                  <c:v>0.43645469148639732</c:v>
                </c:pt>
                <c:pt idx="5964">
                  <c:v>0.43636020032132228</c:v>
                </c:pt>
                <c:pt idx="5965">
                  <c:v>0.43626570915624652</c:v>
                </c:pt>
                <c:pt idx="5966">
                  <c:v>0.43617121799116881</c:v>
                </c:pt>
                <c:pt idx="5967">
                  <c:v>0.436076726826094</c:v>
                </c:pt>
                <c:pt idx="5968">
                  <c:v>0.43598223566101824</c:v>
                </c:pt>
                <c:pt idx="5969">
                  <c:v>0.43588774449594248</c:v>
                </c:pt>
                <c:pt idx="5970">
                  <c:v>0.43579325333086438</c:v>
                </c:pt>
                <c:pt idx="5971">
                  <c:v>0.43569876216578984</c:v>
                </c:pt>
                <c:pt idx="5972">
                  <c:v>0.43560427100071414</c:v>
                </c:pt>
                <c:pt idx="5973">
                  <c:v>0.43550977983563843</c:v>
                </c:pt>
                <c:pt idx="5974">
                  <c:v>0.43541528867056151</c:v>
                </c:pt>
                <c:pt idx="5975">
                  <c:v>0.43532079750548697</c:v>
                </c:pt>
                <c:pt idx="5976">
                  <c:v>0.43522630634041015</c:v>
                </c:pt>
                <c:pt idx="5977">
                  <c:v>0.43513181517533178</c:v>
                </c:pt>
                <c:pt idx="5978">
                  <c:v>0.4350373240102558</c:v>
                </c:pt>
                <c:pt idx="5979">
                  <c:v>0.43494283284517982</c:v>
                </c:pt>
                <c:pt idx="5980">
                  <c:v>0.43484834168010478</c:v>
                </c:pt>
                <c:pt idx="5981">
                  <c:v>0.43475385051502724</c:v>
                </c:pt>
                <c:pt idx="5982">
                  <c:v>0.43465935934995326</c:v>
                </c:pt>
                <c:pt idx="5983">
                  <c:v>0.43456486818487916</c:v>
                </c:pt>
                <c:pt idx="5984">
                  <c:v>0.43447037701980284</c:v>
                </c:pt>
                <c:pt idx="5985">
                  <c:v>0.43437588585472636</c:v>
                </c:pt>
                <c:pt idx="5986">
                  <c:v>0.43428139468964927</c:v>
                </c:pt>
                <c:pt idx="5987">
                  <c:v>0.43418690352457379</c:v>
                </c:pt>
                <c:pt idx="5988">
                  <c:v>0.43409241235949664</c:v>
                </c:pt>
                <c:pt idx="5989">
                  <c:v>0.43399792119442093</c:v>
                </c:pt>
                <c:pt idx="5990">
                  <c:v>0.43390343002934401</c:v>
                </c:pt>
                <c:pt idx="5991">
                  <c:v>0.43380893886426941</c:v>
                </c:pt>
                <c:pt idx="5992">
                  <c:v>0.43371444769919032</c:v>
                </c:pt>
                <c:pt idx="5993">
                  <c:v>0.43361995653411428</c:v>
                </c:pt>
                <c:pt idx="5994">
                  <c:v>0.43352546536904168</c:v>
                </c:pt>
                <c:pt idx="5995">
                  <c:v>0.43343097420396443</c:v>
                </c:pt>
                <c:pt idx="5996">
                  <c:v>0.43333648303888861</c:v>
                </c:pt>
                <c:pt idx="5997">
                  <c:v>0.43324199187381152</c:v>
                </c:pt>
                <c:pt idx="5998">
                  <c:v>0.43314750070873376</c:v>
                </c:pt>
                <c:pt idx="5999">
                  <c:v>0.43305300954365838</c:v>
                </c:pt>
                <c:pt idx="6000">
                  <c:v>0.43295851837858307</c:v>
                </c:pt>
                <c:pt idx="6001">
                  <c:v>0.43286402721350747</c:v>
                </c:pt>
                <c:pt idx="6002">
                  <c:v>0.43276953604842933</c:v>
                </c:pt>
                <c:pt idx="6003">
                  <c:v>0.43267504488335334</c:v>
                </c:pt>
                <c:pt idx="6004">
                  <c:v>0.43258055371827914</c:v>
                </c:pt>
                <c:pt idx="6005">
                  <c:v>0.43248606255320343</c:v>
                </c:pt>
                <c:pt idx="6006">
                  <c:v>0.43239157138812651</c:v>
                </c:pt>
                <c:pt idx="6007">
                  <c:v>0.43229708022304891</c:v>
                </c:pt>
                <c:pt idx="6008">
                  <c:v>0.43220258905797515</c:v>
                </c:pt>
                <c:pt idx="6009">
                  <c:v>0.43210809789289945</c:v>
                </c:pt>
                <c:pt idx="6010">
                  <c:v>0.43201360672782241</c:v>
                </c:pt>
                <c:pt idx="6011">
                  <c:v>0.43191911556274692</c:v>
                </c:pt>
                <c:pt idx="6012">
                  <c:v>0.43182462439767244</c:v>
                </c:pt>
                <c:pt idx="6013">
                  <c:v>0.43173013323259235</c:v>
                </c:pt>
                <c:pt idx="6014">
                  <c:v>0.43163564206751626</c:v>
                </c:pt>
                <c:pt idx="6015">
                  <c:v>0.43154115090244038</c:v>
                </c:pt>
                <c:pt idx="6016">
                  <c:v>0.43144665973736557</c:v>
                </c:pt>
                <c:pt idx="6017">
                  <c:v>0.43135216857228997</c:v>
                </c:pt>
                <c:pt idx="6018">
                  <c:v>0.43125767740721188</c:v>
                </c:pt>
                <c:pt idx="6019">
                  <c:v>0.43116318624213584</c:v>
                </c:pt>
                <c:pt idx="6020">
                  <c:v>0.43106869507706269</c:v>
                </c:pt>
                <c:pt idx="6021">
                  <c:v>0.43097420391198593</c:v>
                </c:pt>
                <c:pt idx="6022">
                  <c:v>0.430879712746909</c:v>
                </c:pt>
                <c:pt idx="6023">
                  <c:v>0.43078522158183141</c:v>
                </c:pt>
                <c:pt idx="6024">
                  <c:v>0.43069073041675526</c:v>
                </c:pt>
                <c:pt idx="6025">
                  <c:v>0.43059623925168056</c:v>
                </c:pt>
                <c:pt idx="6026">
                  <c:v>0.4305017480866033</c:v>
                </c:pt>
                <c:pt idx="6027">
                  <c:v>0.43040725692152704</c:v>
                </c:pt>
                <c:pt idx="6028">
                  <c:v>0.43031276575645494</c:v>
                </c:pt>
                <c:pt idx="6029">
                  <c:v>0.43021827459137485</c:v>
                </c:pt>
                <c:pt idx="6030">
                  <c:v>0.43012378342629881</c:v>
                </c:pt>
                <c:pt idx="6031">
                  <c:v>0.43002929226122288</c:v>
                </c:pt>
                <c:pt idx="6032">
                  <c:v>0.42993480109614807</c:v>
                </c:pt>
                <c:pt idx="6033">
                  <c:v>0.42984030993107247</c:v>
                </c:pt>
                <c:pt idx="6034">
                  <c:v>0.42974581876599433</c:v>
                </c:pt>
                <c:pt idx="6035">
                  <c:v>0.42965132760091834</c:v>
                </c:pt>
                <c:pt idx="6036">
                  <c:v>0.42955683643584408</c:v>
                </c:pt>
                <c:pt idx="6037">
                  <c:v>0.42946234527076843</c:v>
                </c:pt>
                <c:pt idx="6038">
                  <c:v>0.4293678541056915</c:v>
                </c:pt>
                <c:pt idx="6039">
                  <c:v>0.42927336294061558</c:v>
                </c:pt>
                <c:pt idx="6040">
                  <c:v>0.4291788717755402</c:v>
                </c:pt>
                <c:pt idx="6041">
                  <c:v>0.42908438061046439</c:v>
                </c:pt>
                <c:pt idx="6042">
                  <c:v>0.42898988944538741</c:v>
                </c:pt>
                <c:pt idx="6043">
                  <c:v>0.42889539828030981</c:v>
                </c:pt>
                <c:pt idx="6044">
                  <c:v>0.42880090711523611</c:v>
                </c:pt>
                <c:pt idx="6045">
                  <c:v>0.42870641595015901</c:v>
                </c:pt>
                <c:pt idx="6046">
                  <c:v>0.42861192478508131</c:v>
                </c:pt>
                <c:pt idx="6047">
                  <c:v>0.42851743362000538</c:v>
                </c:pt>
                <c:pt idx="6048">
                  <c:v>0.42842294245493057</c:v>
                </c:pt>
                <c:pt idx="6049">
                  <c:v>0.42832845128985775</c:v>
                </c:pt>
                <c:pt idx="6050">
                  <c:v>0.42823396012477688</c:v>
                </c:pt>
                <c:pt idx="6051">
                  <c:v>0.42813946895970234</c:v>
                </c:pt>
                <c:pt idx="6052">
                  <c:v>0.42804497779462769</c:v>
                </c:pt>
                <c:pt idx="6053">
                  <c:v>0.42795048662955093</c:v>
                </c:pt>
                <c:pt idx="6054">
                  <c:v>0.4278559954644755</c:v>
                </c:pt>
                <c:pt idx="6055">
                  <c:v>0.42776150429939641</c:v>
                </c:pt>
                <c:pt idx="6056">
                  <c:v>0.42766701313432032</c:v>
                </c:pt>
                <c:pt idx="6057">
                  <c:v>0.42757252196924822</c:v>
                </c:pt>
                <c:pt idx="6058">
                  <c:v>0.42747803080416991</c:v>
                </c:pt>
                <c:pt idx="6059">
                  <c:v>0.42738353963909403</c:v>
                </c:pt>
                <c:pt idx="6060">
                  <c:v>0.42728904847401594</c:v>
                </c:pt>
                <c:pt idx="6061">
                  <c:v>0.42719455730893985</c:v>
                </c:pt>
                <c:pt idx="6062">
                  <c:v>0.42710006614386575</c:v>
                </c:pt>
                <c:pt idx="6063">
                  <c:v>0.42700557497878788</c:v>
                </c:pt>
                <c:pt idx="6064">
                  <c:v>0.42691108381371307</c:v>
                </c:pt>
                <c:pt idx="6065">
                  <c:v>0.42681659264863747</c:v>
                </c:pt>
                <c:pt idx="6066">
                  <c:v>0.42672210148355938</c:v>
                </c:pt>
                <c:pt idx="6067">
                  <c:v>0.42662761031848484</c:v>
                </c:pt>
                <c:pt idx="6068">
                  <c:v>0.4265331191534073</c:v>
                </c:pt>
                <c:pt idx="6069">
                  <c:v>0.42643862798833132</c:v>
                </c:pt>
                <c:pt idx="6070">
                  <c:v>0.4263441368232565</c:v>
                </c:pt>
                <c:pt idx="6071">
                  <c:v>0.42624964565817874</c:v>
                </c:pt>
                <c:pt idx="6072">
                  <c:v>0.4261551544931011</c:v>
                </c:pt>
                <c:pt idx="6073">
                  <c:v>0.42606066332802939</c:v>
                </c:pt>
                <c:pt idx="6074">
                  <c:v>0.42596617216295368</c:v>
                </c:pt>
                <c:pt idx="6075">
                  <c:v>0.42587168099787798</c:v>
                </c:pt>
                <c:pt idx="6076">
                  <c:v>0.42577718983279977</c:v>
                </c:pt>
                <c:pt idx="6077">
                  <c:v>0.42568269866772396</c:v>
                </c:pt>
                <c:pt idx="6078">
                  <c:v>0.4255882075026497</c:v>
                </c:pt>
                <c:pt idx="6079">
                  <c:v>0.42549371633757038</c:v>
                </c:pt>
                <c:pt idx="6080">
                  <c:v>0.42539922517249557</c:v>
                </c:pt>
                <c:pt idx="6081">
                  <c:v>0.42530473400741997</c:v>
                </c:pt>
                <c:pt idx="6082">
                  <c:v>0.42521024284234188</c:v>
                </c:pt>
                <c:pt idx="6083">
                  <c:v>0.42511575167726734</c:v>
                </c:pt>
                <c:pt idx="6084">
                  <c:v>0.4250212605121898</c:v>
                </c:pt>
                <c:pt idx="6085">
                  <c:v>0.42492676934711759</c:v>
                </c:pt>
                <c:pt idx="6086">
                  <c:v>0.424832278182039</c:v>
                </c:pt>
                <c:pt idx="6087">
                  <c:v>0.42473778701696141</c:v>
                </c:pt>
                <c:pt idx="6088">
                  <c:v>0.42464329585188532</c:v>
                </c:pt>
                <c:pt idx="6089">
                  <c:v>0.42454880468681055</c:v>
                </c:pt>
                <c:pt idx="6090">
                  <c:v>0.42445431352173318</c:v>
                </c:pt>
                <c:pt idx="6091">
                  <c:v>0.42435982235665903</c:v>
                </c:pt>
                <c:pt idx="6092">
                  <c:v>0.42426533119158094</c:v>
                </c:pt>
                <c:pt idx="6093">
                  <c:v>0.42417084002650485</c:v>
                </c:pt>
                <c:pt idx="6094">
                  <c:v>0.42407634886142881</c:v>
                </c:pt>
                <c:pt idx="6095">
                  <c:v>0.42398185769635288</c:v>
                </c:pt>
                <c:pt idx="6096">
                  <c:v>0.42388736653127806</c:v>
                </c:pt>
                <c:pt idx="6097">
                  <c:v>0.42379287536620247</c:v>
                </c:pt>
                <c:pt idx="6098">
                  <c:v>0.42369838420112427</c:v>
                </c:pt>
                <c:pt idx="6099">
                  <c:v>0.42360389303604973</c:v>
                </c:pt>
                <c:pt idx="6100">
                  <c:v>0.42350940187097391</c:v>
                </c:pt>
                <c:pt idx="6101">
                  <c:v>0.42341491070589843</c:v>
                </c:pt>
                <c:pt idx="6102">
                  <c:v>0.42332041954082272</c:v>
                </c:pt>
                <c:pt idx="6103">
                  <c:v>0.42322592837574557</c:v>
                </c:pt>
                <c:pt idx="6104">
                  <c:v>0.42313143721066782</c:v>
                </c:pt>
                <c:pt idx="6105">
                  <c:v>0.42303694604559172</c:v>
                </c:pt>
                <c:pt idx="6106">
                  <c:v>0.42294245488051568</c:v>
                </c:pt>
                <c:pt idx="6107">
                  <c:v>0.42284796371544259</c:v>
                </c:pt>
                <c:pt idx="6108">
                  <c:v>0.42275347255036344</c:v>
                </c:pt>
                <c:pt idx="6109">
                  <c:v>0.42265898138529029</c:v>
                </c:pt>
                <c:pt idx="6110">
                  <c:v>0.42256449022021325</c:v>
                </c:pt>
                <c:pt idx="6111">
                  <c:v>0.42246999905513538</c:v>
                </c:pt>
                <c:pt idx="6112">
                  <c:v>0.42237550789006206</c:v>
                </c:pt>
                <c:pt idx="6113">
                  <c:v>0.42228101672498297</c:v>
                </c:pt>
                <c:pt idx="6114">
                  <c:v>0.42218652555990926</c:v>
                </c:pt>
                <c:pt idx="6115">
                  <c:v>0.42209203439483223</c:v>
                </c:pt>
                <c:pt idx="6116">
                  <c:v>0.42199754322975641</c:v>
                </c:pt>
                <c:pt idx="6117">
                  <c:v>0.42190305206467882</c:v>
                </c:pt>
                <c:pt idx="6118">
                  <c:v>0.4218085608996065</c:v>
                </c:pt>
                <c:pt idx="6119">
                  <c:v>0.42171406973452807</c:v>
                </c:pt>
                <c:pt idx="6120">
                  <c:v>0.42161957856945248</c:v>
                </c:pt>
                <c:pt idx="6121">
                  <c:v>0.42152508740437555</c:v>
                </c:pt>
                <c:pt idx="6122">
                  <c:v>0.4214305962392999</c:v>
                </c:pt>
                <c:pt idx="6123">
                  <c:v>0.42133610507422403</c:v>
                </c:pt>
                <c:pt idx="6124">
                  <c:v>0.42124161390914638</c:v>
                </c:pt>
                <c:pt idx="6125">
                  <c:v>0.42114712274406985</c:v>
                </c:pt>
                <c:pt idx="6126">
                  <c:v>0.42105263157899381</c:v>
                </c:pt>
                <c:pt idx="6127">
                  <c:v>0.42095814041391766</c:v>
                </c:pt>
                <c:pt idx="6128">
                  <c:v>0.42086364924884451</c:v>
                </c:pt>
                <c:pt idx="6129">
                  <c:v>0.42076915808376525</c:v>
                </c:pt>
                <c:pt idx="6130">
                  <c:v>0.42067466691869176</c:v>
                </c:pt>
                <c:pt idx="6131">
                  <c:v>0.42058017575361623</c:v>
                </c:pt>
                <c:pt idx="6132">
                  <c:v>0.4204856845885373</c:v>
                </c:pt>
                <c:pt idx="6133">
                  <c:v>0.42039119342346132</c:v>
                </c:pt>
                <c:pt idx="6134">
                  <c:v>0.420296702258385</c:v>
                </c:pt>
                <c:pt idx="6135">
                  <c:v>0.42020221109330891</c:v>
                </c:pt>
                <c:pt idx="6136">
                  <c:v>0.42010771992823281</c:v>
                </c:pt>
                <c:pt idx="6137">
                  <c:v>0.42001322876315672</c:v>
                </c:pt>
                <c:pt idx="6138">
                  <c:v>0.4199187375980824</c:v>
                </c:pt>
                <c:pt idx="6139">
                  <c:v>0.41982424643300481</c:v>
                </c:pt>
                <c:pt idx="6140">
                  <c:v>0.41972975526792888</c:v>
                </c:pt>
                <c:pt idx="6141">
                  <c:v>0.41963526410285384</c:v>
                </c:pt>
                <c:pt idx="6142">
                  <c:v>0.41954077293777825</c:v>
                </c:pt>
                <c:pt idx="6143">
                  <c:v>0.41944628177270254</c:v>
                </c:pt>
                <c:pt idx="6144">
                  <c:v>0.41935179060762556</c:v>
                </c:pt>
                <c:pt idx="6145">
                  <c:v>0.41925729944254797</c:v>
                </c:pt>
                <c:pt idx="6146">
                  <c:v>0.41916280827747426</c:v>
                </c:pt>
                <c:pt idx="6147">
                  <c:v>0.41906831711239723</c:v>
                </c:pt>
                <c:pt idx="6148">
                  <c:v>0.41897382594732141</c:v>
                </c:pt>
                <c:pt idx="6149">
                  <c:v>0.41887933478224593</c:v>
                </c:pt>
                <c:pt idx="6150">
                  <c:v>0.41878484361716883</c:v>
                </c:pt>
                <c:pt idx="6151">
                  <c:v>0.41869035245209124</c:v>
                </c:pt>
                <c:pt idx="6152">
                  <c:v>0.41859586128701726</c:v>
                </c:pt>
                <c:pt idx="6153">
                  <c:v>0.41850137012193922</c:v>
                </c:pt>
                <c:pt idx="6154">
                  <c:v>0.41840687895686618</c:v>
                </c:pt>
                <c:pt idx="6155">
                  <c:v>0.41831238779178903</c:v>
                </c:pt>
                <c:pt idx="6156">
                  <c:v>0.41821789662671094</c:v>
                </c:pt>
                <c:pt idx="6157">
                  <c:v>0.41812340546163485</c:v>
                </c:pt>
                <c:pt idx="6158">
                  <c:v>0.41802891429656075</c:v>
                </c:pt>
                <c:pt idx="6159">
                  <c:v>0.41793442313148282</c:v>
                </c:pt>
                <c:pt idx="6160">
                  <c:v>0.41783993196640806</c:v>
                </c:pt>
                <c:pt idx="6161">
                  <c:v>0.41774544080132847</c:v>
                </c:pt>
                <c:pt idx="6162">
                  <c:v>0.41765094963625438</c:v>
                </c:pt>
                <c:pt idx="6163">
                  <c:v>0.41755645847117823</c:v>
                </c:pt>
                <c:pt idx="6164">
                  <c:v>0.41746196730610391</c:v>
                </c:pt>
                <c:pt idx="6165">
                  <c:v>0.41736747614102632</c:v>
                </c:pt>
                <c:pt idx="6166">
                  <c:v>0.41727298497595267</c:v>
                </c:pt>
                <c:pt idx="6167">
                  <c:v>0.41717849381087696</c:v>
                </c:pt>
                <c:pt idx="6168">
                  <c:v>0.41708400264579781</c:v>
                </c:pt>
                <c:pt idx="6169">
                  <c:v>0.41698951148072305</c:v>
                </c:pt>
                <c:pt idx="6170">
                  <c:v>0.41689502031564724</c:v>
                </c:pt>
                <c:pt idx="6171">
                  <c:v>0.41680052915057153</c:v>
                </c:pt>
                <c:pt idx="6172">
                  <c:v>0.41670603798549388</c:v>
                </c:pt>
                <c:pt idx="6173">
                  <c:v>0.41661154682041734</c:v>
                </c:pt>
                <c:pt idx="6174">
                  <c:v>0.41651705565534131</c:v>
                </c:pt>
                <c:pt idx="6175">
                  <c:v>0.41642256449026754</c:v>
                </c:pt>
                <c:pt idx="6176">
                  <c:v>0.41632807332519201</c:v>
                </c:pt>
                <c:pt idx="6177">
                  <c:v>0.41623358216011275</c:v>
                </c:pt>
                <c:pt idx="6178">
                  <c:v>0.41613909099503676</c:v>
                </c:pt>
                <c:pt idx="6179">
                  <c:v>0.41604459982996361</c:v>
                </c:pt>
                <c:pt idx="6180">
                  <c:v>0.41595010866488641</c:v>
                </c:pt>
                <c:pt idx="6181">
                  <c:v>0.41585561749981093</c:v>
                </c:pt>
                <c:pt idx="6182">
                  <c:v>0.4157611263347325</c:v>
                </c:pt>
                <c:pt idx="6183">
                  <c:v>0.41566663516965946</c:v>
                </c:pt>
                <c:pt idx="6184">
                  <c:v>0.41557214400458031</c:v>
                </c:pt>
                <c:pt idx="6185">
                  <c:v>0.41547765283950538</c:v>
                </c:pt>
                <c:pt idx="6186">
                  <c:v>0.41538316167443118</c:v>
                </c:pt>
                <c:pt idx="6187">
                  <c:v>0.41528867050935403</c:v>
                </c:pt>
                <c:pt idx="6188">
                  <c:v>0.41519417934427838</c:v>
                </c:pt>
                <c:pt idx="6189">
                  <c:v>0.41509968817919984</c:v>
                </c:pt>
                <c:pt idx="6190">
                  <c:v>0.41500519701412381</c:v>
                </c:pt>
                <c:pt idx="6191">
                  <c:v>0.4149107058490516</c:v>
                </c:pt>
                <c:pt idx="6192">
                  <c:v>0.41481621468397306</c:v>
                </c:pt>
                <c:pt idx="6193">
                  <c:v>0.41472172351889547</c:v>
                </c:pt>
                <c:pt idx="6194">
                  <c:v>0.41462723235381937</c:v>
                </c:pt>
                <c:pt idx="6195">
                  <c:v>0.41453274118874467</c:v>
                </c:pt>
                <c:pt idx="6196">
                  <c:v>0.4144382500236673</c:v>
                </c:pt>
                <c:pt idx="6197">
                  <c:v>0.41434375885859109</c:v>
                </c:pt>
                <c:pt idx="6198">
                  <c:v>0.414249267693515</c:v>
                </c:pt>
                <c:pt idx="6199">
                  <c:v>0.41415477652843891</c:v>
                </c:pt>
                <c:pt idx="6200">
                  <c:v>0.41406028536336476</c:v>
                </c:pt>
                <c:pt idx="6201">
                  <c:v>0.41396579419828688</c:v>
                </c:pt>
                <c:pt idx="6202">
                  <c:v>0.41387130303321212</c:v>
                </c:pt>
                <c:pt idx="6203">
                  <c:v>0.41377681186813481</c:v>
                </c:pt>
                <c:pt idx="6204">
                  <c:v>0.41368232070305888</c:v>
                </c:pt>
                <c:pt idx="6205">
                  <c:v>0.41358782953798384</c:v>
                </c:pt>
                <c:pt idx="6206">
                  <c:v>0.41349333837290631</c:v>
                </c:pt>
                <c:pt idx="6207">
                  <c:v>0.41339884720783254</c:v>
                </c:pt>
                <c:pt idx="6208">
                  <c:v>0.41330435604275556</c:v>
                </c:pt>
                <c:pt idx="6209">
                  <c:v>0.41320986487767963</c:v>
                </c:pt>
                <c:pt idx="6210">
                  <c:v>0.41311537371260426</c:v>
                </c:pt>
                <c:pt idx="6211">
                  <c:v>0.41302088254752711</c:v>
                </c:pt>
                <c:pt idx="6212">
                  <c:v>0.41292639138245402</c:v>
                </c:pt>
                <c:pt idx="6213">
                  <c:v>0.41283190021737382</c:v>
                </c:pt>
                <c:pt idx="6214">
                  <c:v>0.4127374090522975</c:v>
                </c:pt>
                <c:pt idx="6215">
                  <c:v>0.41264291788722307</c:v>
                </c:pt>
                <c:pt idx="6216">
                  <c:v>0.41254842672214531</c:v>
                </c:pt>
                <c:pt idx="6217">
                  <c:v>0.41245393555706938</c:v>
                </c:pt>
                <c:pt idx="6218">
                  <c:v>0.41235944439199312</c:v>
                </c:pt>
                <c:pt idx="6219">
                  <c:v>0.41226495322691731</c:v>
                </c:pt>
                <c:pt idx="6220">
                  <c:v>0.41217046206184338</c:v>
                </c:pt>
                <c:pt idx="6221">
                  <c:v>0.41207597089676634</c:v>
                </c:pt>
                <c:pt idx="6222">
                  <c:v>0.41198147973169075</c:v>
                </c:pt>
                <c:pt idx="6223">
                  <c:v>0.41188698856661504</c:v>
                </c:pt>
                <c:pt idx="6224">
                  <c:v>0.41179249740153623</c:v>
                </c:pt>
                <c:pt idx="6225">
                  <c:v>0.41169800623646047</c:v>
                </c:pt>
                <c:pt idx="6226">
                  <c:v>0.41160351507138426</c:v>
                </c:pt>
                <c:pt idx="6227">
                  <c:v>0.41150902390630828</c:v>
                </c:pt>
                <c:pt idx="6228">
                  <c:v>0.4114145327412323</c:v>
                </c:pt>
                <c:pt idx="6229">
                  <c:v>0.41132004157615631</c:v>
                </c:pt>
                <c:pt idx="6230">
                  <c:v>0.41122555041107867</c:v>
                </c:pt>
                <c:pt idx="6231">
                  <c:v>0.41113105924600379</c:v>
                </c:pt>
                <c:pt idx="6232">
                  <c:v>0.41103656808092781</c:v>
                </c:pt>
                <c:pt idx="6233">
                  <c:v>0.41094207691585416</c:v>
                </c:pt>
                <c:pt idx="6234">
                  <c:v>0.41084758575077712</c:v>
                </c:pt>
                <c:pt idx="6235">
                  <c:v>0.41075309458569953</c:v>
                </c:pt>
                <c:pt idx="6236">
                  <c:v>0.41065860342062382</c:v>
                </c:pt>
                <c:pt idx="6237">
                  <c:v>0.41056411225554884</c:v>
                </c:pt>
                <c:pt idx="6238">
                  <c:v>0.41046962109047314</c:v>
                </c:pt>
                <c:pt idx="6239">
                  <c:v>0.41037512992539532</c:v>
                </c:pt>
                <c:pt idx="6240">
                  <c:v>0.41028063876031906</c:v>
                </c:pt>
                <c:pt idx="6241">
                  <c:v>0.41018614759524463</c:v>
                </c:pt>
                <c:pt idx="6242">
                  <c:v>0.41009165643016526</c:v>
                </c:pt>
                <c:pt idx="6243">
                  <c:v>0.40999716526509211</c:v>
                </c:pt>
                <c:pt idx="6244">
                  <c:v>0.40990267410001641</c:v>
                </c:pt>
                <c:pt idx="6245">
                  <c:v>0.40980818293494092</c:v>
                </c:pt>
                <c:pt idx="6246">
                  <c:v>0.40971369176986516</c:v>
                </c:pt>
                <c:pt idx="6247">
                  <c:v>0.4096192006047864</c:v>
                </c:pt>
                <c:pt idx="6248">
                  <c:v>0.40952470943971225</c:v>
                </c:pt>
                <c:pt idx="6249">
                  <c:v>0.40943021827463438</c:v>
                </c:pt>
                <c:pt idx="6250">
                  <c:v>0.40933572710955962</c:v>
                </c:pt>
                <c:pt idx="6251">
                  <c:v>0.40924123594448208</c:v>
                </c:pt>
                <c:pt idx="6252">
                  <c:v>0.40914674477940632</c:v>
                </c:pt>
                <c:pt idx="6253">
                  <c:v>0.40905225361432984</c:v>
                </c:pt>
                <c:pt idx="6254">
                  <c:v>0.40895776244925552</c:v>
                </c:pt>
                <c:pt idx="6255">
                  <c:v>0.40886327128418004</c:v>
                </c:pt>
                <c:pt idx="6256">
                  <c:v>0.40876878011910306</c:v>
                </c:pt>
                <c:pt idx="6257">
                  <c:v>0.40867428895402713</c:v>
                </c:pt>
                <c:pt idx="6258">
                  <c:v>0.40857979778895176</c:v>
                </c:pt>
                <c:pt idx="6259">
                  <c:v>0.40848530662387461</c:v>
                </c:pt>
                <c:pt idx="6260">
                  <c:v>0.4083908154587973</c:v>
                </c:pt>
                <c:pt idx="6261">
                  <c:v>0.40829632429372109</c:v>
                </c:pt>
                <c:pt idx="6262">
                  <c:v>0.40820183312864633</c:v>
                </c:pt>
                <c:pt idx="6263">
                  <c:v>0.4081073419635689</c:v>
                </c:pt>
                <c:pt idx="6264">
                  <c:v>0.40801285079849281</c:v>
                </c:pt>
                <c:pt idx="6265">
                  <c:v>0.40791835963341688</c:v>
                </c:pt>
                <c:pt idx="6266">
                  <c:v>0.40782386846834212</c:v>
                </c:pt>
                <c:pt idx="6267">
                  <c:v>0.40772937730326653</c:v>
                </c:pt>
                <c:pt idx="6268">
                  <c:v>0.40763488613818843</c:v>
                </c:pt>
                <c:pt idx="6269">
                  <c:v>0.40754039497311234</c:v>
                </c:pt>
                <c:pt idx="6270">
                  <c:v>0.4074459038080363</c:v>
                </c:pt>
                <c:pt idx="6271">
                  <c:v>0.40735141264296032</c:v>
                </c:pt>
                <c:pt idx="6272">
                  <c:v>0.40725692147788556</c:v>
                </c:pt>
                <c:pt idx="6273">
                  <c:v>0.40716243031280963</c:v>
                </c:pt>
                <c:pt idx="6274">
                  <c:v>0.40706793914773187</c:v>
                </c:pt>
                <c:pt idx="6275">
                  <c:v>0.40697344798265844</c:v>
                </c:pt>
                <c:pt idx="6276">
                  <c:v>0.40687895681758141</c:v>
                </c:pt>
                <c:pt idx="6277">
                  <c:v>0.40678446565250553</c:v>
                </c:pt>
                <c:pt idx="6278">
                  <c:v>0.40668997448742883</c:v>
                </c:pt>
                <c:pt idx="6279">
                  <c:v>0.40659548332235296</c:v>
                </c:pt>
                <c:pt idx="6280">
                  <c:v>0.40650099215727725</c:v>
                </c:pt>
                <c:pt idx="6281">
                  <c:v>0.40640650099219938</c:v>
                </c:pt>
                <c:pt idx="6282">
                  <c:v>0.40631200982712462</c:v>
                </c:pt>
                <c:pt idx="6283">
                  <c:v>0.40621751866204708</c:v>
                </c:pt>
                <c:pt idx="6284">
                  <c:v>0.40612302749697093</c:v>
                </c:pt>
                <c:pt idx="6285">
                  <c:v>0.40602853633189634</c:v>
                </c:pt>
                <c:pt idx="6286">
                  <c:v>0.4059340451668188</c:v>
                </c:pt>
                <c:pt idx="6287">
                  <c:v>0.40583955400174265</c:v>
                </c:pt>
                <c:pt idx="6288">
                  <c:v>0.40574506283666656</c:v>
                </c:pt>
                <c:pt idx="6289">
                  <c:v>0.40565057167159047</c:v>
                </c:pt>
                <c:pt idx="6290">
                  <c:v>0.40555608050651426</c:v>
                </c:pt>
                <c:pt idx="6291">
                  <c:v>0.40546158934143961</c:v>
                </c:pt>
                <c:pt idx="6292">
                  <c:v>0.40536709817636218</c:v>
                </c:pt>
                <c:pt idx="6293">
                  <c:v>0.40527260701128631</c:v>
                </c:pt>
                <c:pt idx="6294">
                  <c:v>0.40517811584621038</c:v>
                </c:pt>
                <c:pt idx="6295">
                  <c:v>0.40508362468113379</c:v>
                </c:pt>
                <c:pt idx="6296">
                  <c:v>0.40498913351605781</c:v>
                </c:pt>
                <c:pt idx="6297">
                  <c:v>0.40489464235098188</c:v>
                </c:pt>
                <c:pt idx="6298">
                  <c:v>0.40480015118590712</c:v>
                </c:pt>
                <c:pt idx="6299">
                  <c:v>0.40470566002082958</c:v>
                </c:pt>
                <c:pt idx="6300">
                  <c:v>0.40461116885575382</c:v>
                </c:pt>
                <c:pt idx="6301">
                  <c:v>0.40451667769068023</c:v>
                </c:pt>
                <c:pt idx="6302">
                  <c:v>0.40442218652560297</c:v>
                </c:pt>
                <c:pt idx="6303">
                  <c:v>0.40432769536052754</c:v>
                </c:pt>
                <c:pt idx="6304">
                  <c:v>0.40423320419544906</c:v>
                </c:pt>
                <c:pt idx="6305">
                  <c:v>0.40413871303037296</c:v>
                </c:pt>
                <c:pt idx="6306">
                  <c:v>0.40404422186529687</c:v>
                </c:pt>
                <c:pt idx="6307">
                  <c:v>0.40394973070022078</c:v>
                </c:pt>
                <c:pt idx="6308">
                  <c:v>0.40385523953514468</c:v>
                </c:pt>
                <c:pt idx="6309">
                  <c:v>0.40376074837006881</c:v>
                </c:pt>
                <c:pt idx="6310">
                  <c:v>0.40366625720499288</c:v>
                </c:pt>
                <c:pt idx="6311">
                  <c:v>0.4035717660399179</c:v>
                </c:pt>
                <c:pt idx="6312">
                  <c:v>0.40347727487484347</c:v>
                </c:pt>
                <c:pt idx="6313">
                  <c:v>0.4033827837097681</c:v>
                </c:pt>
                <c:pt idx="6314">
                  <c:v>0.40328829254468962</c:v>
                </c:pt>
                <c:pt idx="6315">
                  <c:v>0.40319380137961403</c:v>
                </c:pt>
                <c:pt idx="6316">
                  <c:v>0.40309931021453593</c:v>
                </c:pt>
                <c:pt idx="6317">
                  <c:v>0.40300481904946273</c:v>
                </c:pt>
                <c:pt idx="6318">
                  <c:v>0.40291032788438547</c:v>
                </c:pt>
                <c:pt idx="6319">
                  <c:v>0.40281583671930782</c:v>
                </c:pt>
                <c:pt idx="6320">
                  <c:v>0.40272134555423156</c:v>
                </c:pt>
                <c:pt idx="6321">
                  <c:v>0.40262685438915713</c:v>
                </c:pt>
                <c:pt idx="6322">
                  <c:v>0.40253236322408154</c:v>
                </c:pt>
                <c:pt idx="6323">
                  <c:v>0.40243787205900461</c:v>
                </c:pt>
                <c:pt idx="6324">
                  <c:v>0.40234338089392718</c:v>
                </c:pt>
                <c:pt idx="6325">
                  <c:v>0.40224888972885303</c:v>
                </c:pt>
                <c:pt idx="6326">
                  <c:v>0.402154398563775</c:v>
                </c:pt>
                <c:pt idx="6327">
                  <c:v>0.4020599073987004</c:v>
                </c:pt>
                <c:pt idx="6328">
                  <c:v>0.40196541623362281</c:v>
                </c:pt>
                <c:pt idx="6329">
                  <c:v>0.40187092506854905</c:v>
                </c:pt>
                <c:pt idx="6330">
                  <c:v>0.40177643390347212</c:v>
                </c:pt>
                <c:pt idx="6331">
                  <c:v>0.40168194273839453</c:v>
                </c:pt>
                <c:pt idx="6332">
                  <c:v>0.40158745157331843</c:v>
                </c:pt>
                <c:pt idx="6333">
                  <c:v>0.40149296040824384</c:v>
                </c:pt>
                <c:pt idx="6334">
                  <c:v>0.40139846924316797</c:v>
                </c:pt>
                <c:pt idx="6335">
                  <c:v>0.40130397807809032</c:v>
                </c:pt>
                <c:pt idx="6336">
                  <c:v>0.40120948691301406</c:v>
                </c:pt>
                <c:pt idx="6337">
                  <c:v>0.40111499574793963</c:v>
                </c:pt>
                <c:pt idx="6338">
                  <c:v>0.40102050458286392</c:v>
                </c:pt>
                <c:pt idx="6339">
                  <c:v>0.40092601341778711</c:v>
                </c:pt>
                <c:pt idx="6340">
                  <c:v>0.40083152225270968</c:v>
                </c:pt>
                <c:pt idx="6341">
                  <c:v>0.40073703108763359</c:v>
                </c:pt>
                <c:pt idx="6342">
                  <c:v>0.40064253992255788</c:v>
                </c:pt>
                <c:pt idx="6343">
                  <c:v>0.4005480487574814</c:v>
                </c:pt>
                <c:pt idx="6344">
                  <c:v>0.40045355759240531</c:v>
                </c:pt>
                <c:pt idx="6345">
                  <c:v>0.40035906642732921</c:v>
                </c:pt>
                <c:pt idx="6346">
                  <c:v>0.40026457526225612</c:v>
                </c:pt>
                <c:pt idx="6347">
                  <c:v>0.40017008409717708</c:v>
                </c:pt>
                <c:pt idx="6348">
                  <c:v>0.40007559293210132</c:v>
                </c:pt>
                <c:pt idx="6349">
                  <c:v>0.39998110176702772</c:v>
                </c:pt>
                <c:pt idx="6350">
                  <c:v>0.3998866106019518</c:v>
                </c:pt>
                <c:pt idx="6351">
                  <c:v>0.39979211943687282</c:v>
                </c:pt>
                <c:pt idx="6352">
                  <c:v>0.39969762827179656</c:v>
                </c:pt>
                <c:pt idx="6353">
                  <c:v>0.39960313710672046</c:v>
                </c:pt>
                <c:pt idx="6354">
                  <c:v>0.39950864594164776</c:v>
                </c:pt>
                <c:pt idx="6355">
                  <c:v>0.39941415477656961</c:v>
                </c:pt>
                <c:pt idx="6356">
                  <c:v>0.39931966361149518</c:v>
                </c:pt>
                <c:pt idx="6357">
                  <c:v>0.39922517244641631</c:v>
                </c:pt>
                <c:pt idx="6358">
                  <c:v>0.39913068128134238</c:v>
                </c:pt>
                <c:pt idx="6359">
                  <c:v>0.3990361901162654</c:v>
                </c:pt>
                <c:pt idx="6360">
                  <c:v>0.39894169895118781</c:v>
                </c:pt>
                <c:pt idx="6361">
                  <c:v>0.39884720778611182</c:v>
                </c:pt>
                <c:pt idx="6362">
                  <c:v>0.39875271662103562</c:v>
                </c:pt>
                <c:pt idx="6363">
                  <c:v>0.39865822545596136</c:v>
                </c:pt>
                <c:pt idx="6364">
                  <c:v>0.39856373429088587</c:v>
                </c:pt>
                <c:pt idx="6365">
                  <c:v>0.39846924312581011</c:v>
                </c:pt>
                <c:pt idx="6366">
                  <c:v>0.3983747519607343</c:v>
                </c:pt>
                <c:pt idx="6367">
                  <c:v>0.39828026079565904</c:v>
                </c:pt>
                <c:pt idx="6368">
                  <c:v>0.39818576963058172</c:v>
                </c:pt>
                <c:pt idx="6369">
                  <c:v>0.39809127846550296</c:v>
                </c:pt>
                <c:pt idx="6370">
                  <c:v>0.39799678730043025</c:v>
                </c:pt>
                <c:pt idx="6371">
                  <c:v>0.39790229613535338</c:v>
                </c:pt>
                <c:pt idx="6372">
                  <c:v>0.39780780497027768</c:v>
                </c:pt>
                <c:pt idx="6373">
                  <c:v>0.39771331380519881</c:v>
                </c:pt>
                <c:pt idx="6374">
                  <c:v>0.39761882264012288</c:v>
                </c:pt>
                <c:pt idx="6375">
                  <c:v>0.3975243314750494</c:v>
                </c:pt>
                <c:pt idx="6376">
                  <c:v>0.39742984030997336</c:v>
                </c:pt>
                <c:pt idx="6377">
                  <c:v>0.39733534914489654</c:v>
                </c:pt>
                <c:pt idx="6378">
                  <c:v>0.39724085797982112</c:v>
                </c:pt>
                <c:pt idx="6379">
                  <c:v>0.39714636681474502</c:v>
                </c:pt>
                <c:pt idx="6380">
                  <c:v>0.39705187564966993</c:v>
                </c:pt>
                <c:pt idx="6381">
                  <c:v>0.39695738448459128</c:v>
                </c:pt>
                <c:pt idx="6382">
                  <c:v>0.39686289331951818</c:v>
                </c:pt>
                <c:pt idx="6383">
                  <c:v>0.39676840215444004</c:v>
                </c:pt>
                <c:pt idx="6384">
                  <c:v>0.39667391098936422</c:v>
                </c:pt>
                <c:pt idx="6385">
                  <c:v>0.39657941982428846</c:v>
                </c:pt>
                <c:pt idx="6386">
                  <c:v>0.39648492865921275</c:v>
                </c:pt>
                <c:pt idx="6387">
                  <c:v>0.39639043749413388</c:v>
                </c:pt>
                <c:pt idx="6388">
                  <c:v>0.39629594632905868</c:v>
                </c:pt>
                <c:pt idx="6389">
                  <c:v>0.39620145516398131</c:v>
                </c:pt>
                <c:pt idx="6390">
                  <c:v>0.39610696399890893</c:v>
                </c:pt>
                <c:pt idx="6391">
                  <c:v>0.3960124728338319</c:v>
                </c:pt>
                <c:pt idx="6392">
                  <c:v>0.39591798166875586</c:v>
                </c:pt>
                <c:pt idx="6393">
                  <c:v>0.39582349050367904</c:v>
                </c:pt>
                <c:pt idx="6394">
                  <c:v>0.39572899933860461</c:v>
                </c:pt>
                <c:pt idx="6395">
                  <c:v>0.39563450817352452</c:v>
                </c:pt>
                <c:pt idx="6396">
                  <c:v>0.39554001700845087</c:v>
                </c:pt>
                <c:pt idx="6397">
                  <c:v>0.39544552584337367</c:v>
                </c:pt>
                <c:pt idx="6398">
                  <c:v>0.3953510346782963</c:v>
                </c:pt>
                <c:pt idx="6399">
                  <c:v>0.39525654351322032</c:v>
                </c:pt>
                <c:pt idx="6400">
                  <c:v>0.39516205234814539</c:v>
                </c:pt>
                <c:pt idx="6401">
                  <c:v>0.39506756118307096</c:v>
                </c:pt>
                <c:pt idx="6402">
                  <c:v>0.39497307001799387</c:v>
                </c:pt>
                <c:pt idx="6403">
                  <c:v>0.39487857885291977</c:v>
                </c:pt>
                <c:pt idx="6404">
                  <c:v>0.39478408768784368</c:v>
                </c:pt>
                <c:pt idx="6405">
                  <c:v>0.39468959652276553</c:v>
                </c:pt>
                <c:pt idx="6406">
                  <c:v>0.39459510535768993</c:v>
                </c:pt>
                <c:pt idx="6407">
                  <c:v>0.3945006141926144</c:v>
                </c:pt>
                <c:pt idx="6408">
                  <c:v>0.39440612302753725</c:v>
                </c:pt>
                <c:pt idx="6409">
                  <c:v>0.3943116318624631</c:v>
                </c:pt>
                <c:pt idx="6410">
                  <c:v>0.39421714069738312</c:v>
                </c:pt>
                <c:pt idx="6411">
                  <c:v>0.39412264953230874</c:v>
                </c:pt>
                <c:pt idx="6412">
                  <c:v>0.39402815836723337</c:v>
                </c:pt>
                <c:pt idx="6413">
                  <c:v>0.3939336672021575</c:v>
                </c:pt>
                <c:pt idx="6414">
                  <c:v>0.39383917603708046</c:v>
                </c:pt>
                <c:pt idx="6415">
                  <c:v>0.39374468487200487</c:v>
                </c:pt>
                <c:pt idx="6416">
                  <c:v>0.39365019370692789</c:v>
                </c:pt>
                <c:pt idx="6417">
                  <c:v>0.39355570254185213</c:v>
                </c:pt>
                <c:pt idx="6418">
                  <c:v>0.39346121137677637</c:v>
                </c:pt>
                <c:pt idx="6419">
                  <c:v>0.39336672021170066</c:v>
                </c:pt>
                <c:pt idx="6420">
                  <c:v>0.39327222904662368</c:v>
                </c:pt>
                <c:pt idx="6421">
                  <c:v>0.39317773788154803</c:v>
                </c:pt>
                <c:pt idx="6422">
                  <c:v>0.39308324671647032</c:v>
                </c:pt>
                <c:pt idx="6423">
                  <c:v>0.3929887555513954</c:v>
                </c:pt>
                <c:pt idx="6424">
                  <c:v>0.39289426438631964</c:v>
                </c:pt>
                <c:pt idx="6425">
                  <c:v>0.39279977322124404</c:v>
                </c:pt>
                <c:pt idx="6426">
                  <c:v>0.39270528205616562</c:v>
                </c:pt>
                <c:pt idx="6427">
                  <c:v>0.39261079089109124</c:v>
                </c:pt>
                <c:pt idx="6428">
                  <c:v>0.39251629972601587</c:v>
                </c:pt>
                <c:pt idx="6429">
                  <c:v>0.39242180856093867</c:v>
                </c:pt>
                <c:pt idx="6430">
                  <c:v>0.39232731739586552</c:v>
                </c:pt>
                <c:pt idx="6431">
                  <c:v>0.39223282623078531</c:v>
                </c:pt>
                <c:pt idx="6432">
                  <c:v>0.39213833506571039</c:v>
                </c:pt>
                <c:pt idx="6433">
                  <c:v>0.39204384390063463</c:v>
                </c:pt>
                <c:pt idx="6434">
                  <c:v>0.39194935273555687</c:v>
                </c:pt>
                <c:pt idx="6435">
                  <c:v>0.39185486157048477</c:v>
                </c:pt>
                <c:pt idx="6436">
                  <c:v>0.39176037040540618</c:v>
                </c:pt>
                <c:pt idx="6437">
                  <c:v>0.39166587924033053</c:v>
                </c:pt>
                <c:pt idx="6438">
                  <c:v>0.39157138807525488</c:v>
                </c:pt>
                <c:pt idx="6439">
                  <c:v>0.39147689691017939</c:v>
                </c:pt>
                <c:pt idx="6440">
                  <c:v>0.39138240574510336</c:v>
                </c:pt>
                <c:pt idx="6441">
                  <c:v>0.39128791458002432</c:v>
                </c:pt>
                <c:pt idx="6442">
                  <c:v>0.39119342341494961</c:v>
                </c:pt>
                <c:pt idx="6443">
                  <c:v>0.39109893224987502</c:v>
                </c:pt>
                <c:pt idx="6444">
                  <c:v>0.39100444108479837</c:v>
                </c:pt>
                <c:pt idx="6445">
                  <c:v>0.3909099499197225</c:v>
                </c:pt>
                <c:pt idx="6446">
                  <c:v>0.39081545875464679</c:v>
                </c:pt>
                <c:pt idx="6447">
                  <c:v>0.39072096758957103</c:v>
                </c:pt>
                <c:pt idx="6448">
                  <c:v>0.39062647642449416</c:v>
                </c:pt>
                <c:pt idx="6449">
                  <c:v>0.39053198525941846</c:v>
                </c:pt>
                <c:pt idx="6450">
                  <c:v>0.39043749409433937</c:v>
                </c:pt>
                <c:pt idx="6451">
                  <c:v>0.39034300292926566</c:v>
                </c:pt>
                <c:pt idx="6452">
                  <c:v>0.39024851176418868</c:v>
                </c:pt>
                <c:pt idx="6453">
                  <c:v>0.39015402059911108</c:v>
                </c:pt>
                <c:pt idx="6454">
                  <c:v>0.39005952943403532</c:v>
                </c:pt>
                <c:pt idx="6455">
                  <c:v>0.3899650382689604</c:v>
                </c:pt>
                <c:pt idx="6456">
                  <c:v>0.38987054710388586</c:v>
                </c:pt>
                <c:pt idx="6457">
                  <c:v>0.38977605593880904</c:v>
                </c:pt>
                <c:pt idx="6458">
                  <c:v>0.38968156477373211</c:v>
                </c:pt>
                <c:pt idx="6459">
                  <c:v>0.38958707360865752</c:v>
                </c:pt>
                <c:pt idx="6460">
                  <c:v>0.38949258244357848</c:v>
                </c:pt>
                <c:pt idx="6461">
                  <c:v>0.389398091278505</c:v>
                </c:pt>
                <c:pt idx="6462">
                  <c:v>0.38930360011342796</c:v>
                </c:pt>
                <c:pt idx="6463">
                  <c:v>0.38920910894835031</c:v>
                </c:pt>
                <c:pt idx="6464">
                  <c:v>0.38911461778327655</c:v>
                </c:pt>
                <c:pt idx="6465">
                  <c:v>0.38902012661819796</c:v>
                </c:pt>
                <c:pt idx="6466">
                  <c:v>0.38892563545312187</c:v>
                </c:pt>
                <c:pt idx="6467">
                  <c:v>0.38883114428804588</c:v>
                </c:pt>
                <c:pt idx="6468">
                  <c:v>0.38873665312297118</c:v>
                </c:pt>
                <c:pt idx="6469">
                  <c:v>0.38864216195789658</c:v>
                </c:pt>
                <c:pt idx="6470">
                  <c:v>0.38854767079281988</c:v>
                </c:pt>
                <c:pt idx="6471">
                  <c:v>0.38845317962774439</c:v>
                </c:pt>
                <c:pt idx="6472">
                  <c:v>0.3883586884626683</c:v>
                </c:pt>
                <c:pt idx="6473">
                  <c:v>0.38826419729759154</c:v>
                </c:pt>
                <c:pt idx="6474">
                  <c:v>0.38816970613251461</c:v>
                </c:pt>
                <c:pt idx="6475">
                  <c:v>0.38807521496743874</c:v>
                </c:pt>
                <c:pt idx="6476">
                  <c:v>0.38798072380236476</c:v>
                </c:pt>
                <c:pt idx="6477">
                  <c:v>0.3878862326372875</c:v>
                </c:pt>
                <c:pt idx="6478">
                  <c:v>0.3877917414722088</c:v>
                </c:pt>
                <c:pt idx="6479">
                  <c:v>0.38769725030713265</c:v>
                </c:pt>
                <c:pt idx="6480">
                  <c:v>0.38760275914205905</c:v>
                </c:pt>
                <c:pt idx="6481">
                  <c:v>0.38750826797698346</c:v>
                </c:pt>
                <c:pt idx="6482">
                  <c:v>0.38741377681190636</c:v>
                </c:pt>
                <c:pt idx="6483">
                  <c:v>0.38731928564683066</c:v>
                </c:pt>
                <c:pt idx="6484">
                  <c:v>0.38722479448175368</c:v>
                </c:pt>
                <c:pt idx="6485">
                  <c:v>0.38713030331667803</c:v>
                </c:pt>
                <c:pt idx="6486">
                  <c:v>0.38703581215159999</c:v>
                </c:pt>
                <c:pt idx="6487">
                  <c:v>0.3869413209865239</c:v>
                </c:pt>
                <c:pt idx="6488">
                  <c:v>0.3868468298214508</c:v>
                </c:pt>
                <c:pt idx="6489">
                  <c:v>0.38675233865637171</c:v>
                </c:pt>
                <c:pt idx="6490">
                  <c:v>0.38665784749129561</c:v>
                </c:pt>
                <c:pt idx="6491">
                  <c:v>0.38656335632621952</c:v>
                </c:pt>
                <c:pt idx="6492">
                  <c:v>0.3864688651611472</c:v>
                </c:pt>
                <c:pt idx="6493">
                  <c:v>0.38637437399607133</c:v>
                </c:pt>
                <c:pt idx="6494">
                  <c:v>0.38627988283099296</c:v>
                </c:pt>
                <c:pt idx="6495">
                  <c:v>0.38618539166591714</c:v>
                </c:pt>
                <c:pt idx="6496">
                  <c:v>0.38609090050083938</c:v>
                </c:pt>
                <c:pt idx="6497">
                  <c:v>0.38599640933576596</c:v>
                </c:pt>
                <c:pt idx="6498">
                  <c:v>0.38590191817068886</c:v>
                </c:pt>
                <c:pt idx="6499">
                  <c:v>0.38580742700561316</c:v>
                </c:pt>
                <c:pt idx="6500">
                  <c:v>0.38571293584053618</c:v>
                </c:pt>
                <c:pt idx="6501">
                  <c:v>0.38561844467546053</c:v>
                </c:pt>
                <c:pt idx="6502">
                  <c:v>0.38552395351038282</c:v>
                </c:pt>
                <c:pt idx="6503">
                  <c:v>0.38542946234530939</c:v>
                </c:pt>
                <c:pt idx="6504">
                  <c:v>0.3853349711802333</c:v>
                </c:pt>
                <c:pt idx="6505">
                  <c:v>0.38524048001515432</c:v>
                </c:pt>
                <c:pt idx="6506">
                  <c:v>0.38514598885007945</c:v>
                </c:pt>
                <c:pt idx="6507">
                  <c:v>0.38505149768500374</c:v>
                </c:pt>
                <c:pt idx="6508">
                  <c:v>0.38495700651992598</c:v>
                </c:pt>
                <c:pt idx="6509">
                  <c:v>0.38486251535485516</c:v>
                </c:pt>
                <c:pt idx="6510">
                  <c:v>0.38476802418977546</c:v>
                </c:pt>
                <c:pt idx="6511">
                  <c:v>0.38467353302469964</c:v>
                </c:pt>
                <c:pt idx="6512">
                  <c:v>0.38457904185962394</c:v>
                </c:pt>
                <c:pt idx="6513">
                  <c:v>0.38448455069454845</c:v>
                </c:pt>
                <c:pt idx="6514">
                  <c:v>0.38439005952947136</c:v>
                </c:pt>
                <c:pt idx="6515">
                  <c:v>0.38429556836439338</c:v>
                </c:pt>
                <c:pt idx="6516">
                  <c:v>0.38420107719931867</c:v>
                </c:pt>
                <c:pt idx="6517">
                  <c:v>0.38410658603424408</c:v>
                </c:pt>
                <c:pt idx="6518">
                  <c:v>0.38401209486916738</c:v>
                </c:pt>
                <c:pt idx="6519">
                  <c:v>0.38391760370409189</c:v>
                </c:pt>
                <c:pt idx="6520">
                  <c:v>0.38382311253901447</c:v>
                </c:pt>
                <c:pt idx="6521">
                  <c:v>0.38372862137393904</c:v>
                </c:pt>
                <c:pt idx="6522">
                  <c:v>0.38363413020886195</c:v>
                </c:pt>
                <c:pt idx="6523">
                  <c:v>0.38353963904378452</c:v>
                </c:pt>
                <c:pt idx="6524">
                  <c:v>0.38344514787870848</c:v>
                </c:pt>
                <c:pt idx="6525">
                  <c:v>0.38335065671363366</c:v>
                </c:pt>
                <c:pt idx="6526">
                  <c:v>0.38325616554855796</c:v>
                </c:pt>
                <c:pt idx="6527">
                  <c:v>0.38316167438348214</c:v>
                </c:pt>
                <c:pt idx="6528">
                  <c:v>0.38306718321840644</c:v>
                </c:pt>
                <c:pt idx="6529">
                  <c:v>0.38297269205332946</c:v>
                </c:pt>
                <c:pt idx="6530">
                  <c:v>0.38287820088825486</c:v>
                </c:pt>
                <c:pt idx="6531">
                  <c:v>0.38278370972317582</c:v>
                </c:pt>
                <c:pt idx="6532">
                  <c:v>0.38268921855809968</c:v>
                </c:pt>
                <c:pt idx="6533">
                  <c:v>0.38259472739302547</c:v>
                </c:pt>
                <c:pt idx="6534">
                  <c:v>0.38250023622794987</c:v>
                </c:pt>
                <c:pt idx="6535">
                  <c:v>0.38240574506287434</c:v>
                </c:pt>
                <c:pt idx="6536">
                  <c:v>0.38231125389779697</c:v>
                </c:pt>
                <c:pt idx="6537">
                  <c:v>0.38221676273272154</c:v>
                </c:pt>
                <c:pt idx="6538">
                  <c:v>0.38212227156764711</c:v>
                </c:pt>
                <c:pt idx="6539">
                  <c:v>0.38202778040256874</c:v>
                </c:pt>
                <c:pt idx="6540">
                  <c:v>0.38193328923749292</c:v>
                </c:pt>
                <c:pt idx="6541">
                  <c:v>0.38183879807241744</c:v>
                </c:pt>
                <c:pt idx="6542">
                  <c:v>0.38174430690733885</c:v>
                </c:pt>
                <c:pt idx="6543">
                  <c:v>0.38164981574226464</c:v>
                </c:pt>
                <c:pt idx="6544">
                  <c:v>0.38155532457718655</c:v>
                </c:pt>
                <c:pt idx="6545">
                  <c:v>0.38146083341211195</c:v>
                </c:pt>
                <c:pt idx="6546">
                  <c:v>0.38136634224703636</c:v>
                </c:pt>
                <c:pt idx="6547">
                  <c:v>0.38127185108195832</c:v>
                </c:pt>
                <c:pt idx="6548">
                  <c:v>0.38117735991688367</c:v>
                </c:pt>
                <c:pt idx="6549">
                  <c:v>0.38108286875180908</c:v>
                </c:pt>
                <c:pt idx="6550">
                  <c:v>0.38098837758673237</c:v>
                </c:pt>
                <c:pt idx="6551">
                  <c:v>0.38089388642165539</c:v>
                </c:pt>
                <c:pt idx="6552">
                  <c:v>0.3807993952565778</c:v>
                </c:pt>
                <c:pt idx="6553">
                  <c:v>0.38070490409150182</c:v>
                </c:pt>
                <c:pt idx="6554">
                  <c:v>0.38061041292642694</c:v>
                </c:pt>
                <c:pt idx="6555">
                  <c:v>0.38051592176135124</c:v>
                </c:pt>
                <c:pt idx="6556">
                  <c:v>0.38042143059627342</c:v>
                </c:pt>
                <c:pt idx="6557">
                  <c:v>0.38032693943119866</c:v>
                </c:pt>
                <c:pt idx="6558">
                  <c:v>0.38023244826612124</c:v>
                </c:pt>
                <c:pt idx="6559">
                  <c:v>0.38013795710104531</c:v>
                </c:pt>
                <c:pt idx="6560">
                  <c:v>0.38004346593597144</c:v>
                </c:pt>
                <c:pt idx="6561">
                  <c:v>0.37994897477089595</c:v>
                </c:pt>
                <c:pt idx="6562">
                  <c:v>0.37985448360581986</c:v>
                </c:pt>
                <c:pt idx="6563">
                  <c:v>0.37975999244074082</c:v>
                </c:pt>
                <c:pt idx="6564">
                  <c:v>0.37966550127566762</c:v>
                </c:pt>
                <c:pt idx="6565">
                  <c:v>0.37957101011058858</c:v>
                </c:pt>
                <c:pt idx="6566">
                  <c:v>0.37947651894551487</c:v>
                </c:pt>
                <c:pt idx="6567">
                  <c:v>0.37938202778043922</c:v>
                </c:pt>
                <c:pt idx="6568">
                  <c:v>0.3792875366153603</c:v>
                </c:pt>
                <c:pt idx="6569">
                  <c:v>0.37919304545028421</c:v>
                </c:pt>
                <c:pt idx="6570">
                  <c:v>0.37909855428520944</c:v>
                </c:pt>
                <c:pt idx="6571">
                  <c:v>0.37900406312013374</c:v>
                </c:pt>
                <c:pt idx="6572">
                  <c:v>0.37890957195505937</c:v>
                </c:pt>
                <c:pt idx="6573">
                  <c:v>0.37881508078998238</c:v>
                </c:pt>
                <c:pt idx="6574">
                  <c:v>0.37872058962490673</c:v>
                </c:pt>
                <c:pt idx="6575">
                  <c:v>0.37862609845982964</c:v>
                </c:pt>
                <c:pt idx="6576">
                  <c:v>0.37853160729475394</c:v>
                </c:pt>
                <c:pt idx="6577">
                  <c:v>0.37843711612967695</c:v>
                </c:pt>
                <c:pt idx="6578">
                  <c:v>0.37834262496460197</c:v>
                </c:pt>
                <c:pt idx="6579">
                  <c:v>0.37824813379952332</c:v>
                </c:pt>
                <c:pt idx="6580">
                  <c:v>0.37815364263444867</c:v>
                </c:pt>
                <c:pt idx="6581">
                  <c:v>0.37805915146937108</c:v>
                </c:pt>
                <c:pt idx="6582">
                  <c:v>0.37796466030429893</c:v>
                </c:pt>
                <c:pt idx="6583">
                  <c:v>0.37787016913922294</c:v>
                </c:pt>
                <c:pt idx="6584">
                  <c:v>0.3777756779741458</c:v>
                </c:pt>
                <c:pt idx="6585">
                  <c:v>0.37768118680906904</c:v>
                </c:pt>
                <c:pt idx="6586">
                  <c:v>0.37758669564399328</c:v>
                </c:pt>
                <c:pt idx="6587">
                  <c:v>0.37749220447891452</c:v>
                </c:pt>
                <c:pt idx="6588">
                  <c:v>0.37739771331384059</c:v>
                </c:pt>
                <c:pt idx="6589">
                  <c:v>0.37730322214876238</c:v>
                </c:pt>
                <c:pt idx="6590">
                  <c:v>0.37720873098368773</c:v>
                </c:pt>
                <c:pt idx="6591">
                  <c:v>0.37711423981861214</c:v>
                </c:pt>
                <c:pt idx="6592">
                  <c:v>0.37701974865353405</c:v>
                </c:pt>
                <c:pt idx="6593">
                  <c:v>0.37692525748845945</c:v>
                </c:pt>
                <c:pt idx="6594">
                  <c:v>0.37683076632338386</c:v>
                </c:pt>
                <c:pt idx="6595">
                  <c:v>0.37673627515830582</c:v>
                </c:pt>
                <c:pt idx="6596">
                  <c:v>0.37664178399323117</c:v>
                </c:pt>
                <c:pt idx="6597">
                  <c:v>0.37654729282815358</c:v>
                </c:pt>
                <c:pt idx="6598">
                  <c:v>0.37645280166307987</c:v>
                </c:pt>
                <c:pt idx="6599">
                  <c:v>0.37635831049800272</c:v>
                </c:pt>
                <c:pt idx="6600">
                  <c:v>0.37626381933292696</c:v>
                </c:pt>
                <c:pt idx="6601">
                  <c:v>0.37616932816785142</c:v>
                </c:pt>
                <c:pt idx="6602">
                  <c:v>0.37607483700277577</c:v>
                </c:pt>
                <c:pt idx="6603">
                  <c:v>0.37598034583770007</c:v>
                </c:pt>
                <c:pt idx="6604">
                  <c:v>0.37588585467262292</c:v>
                </c:pt>
                <c:pt idx="6605">
                  <c:v>0.37579136350754488</c:v>
                </c:pt>
                <c:pt idx="6606">
                  <c:v>0.37569687234247173</c:v>
                </c:pt>
                <c:pt idx="6607">
                  <c:v>0.37560238117739464</c:v>
                </c:pt>
                <c:pt idx="6608">
                  <c:v>0.37550789001231688</c:v>
                </c:pt>
                <c:pt idx="6609">
                  <c:v>0.3754133988472434</c:v>
                </c:pt>
                <c:pt idx="6610">
                  <c:v>0.37531890768216736</c:v>
                </c:pt>
                <c:pt idx="6611">
                  <c:v>0.37522441651708832</c:v>
                </c:pt>
                <c:pt idx="6612">
                  <c:v>0.37512992535201511</c:v>
                </c:pt>
                <c:pt idx="6613">
                  <c:v>0.37503543418693575</c:v>
                </c:pt>
                <c:pt idx="6614">
                  <c:v>0.37494094302186237</c:v>
                </c:pt>
                <c:pt idx="6615">
                  <c:v>0.37484645185678522</c:v>
                </c:pt>
                <c:pt idx="6616">
                  <c:v>0.3747519606917078</c:v>
                </c:pt>
                <c:pt idx="6617">
                  <c:v>0.37465746952663181</c:v>
                </c:pt>
                <c:pt idx="6618">
                  <c:v>0.37456297836155827</c:v>
                </c:pt>
                <c:pt idx="6619">
                  <c:v>0.37446848719648257</c:v>
                </c:pt>
                <c:pt idx="6620">
                  <c:v>0.37437399603140542</c:v>
                </c:pt>
                <c:pt idx="6621">
                  <c:v>0.37427950486632733</c:v>
                </c:pt>
                <c:pt idx="6622">
                  <c:v>0.37418501370125273</c:v>
                </c:pt>
                <c:pt idx="6623">
                  <c:v>0.37409052253617514</c:v>
                </c:pt>
                <c:pt idx="6624">
                  <c:v>0.37399603137109932</c:v>
                </c:pt>
                <c:pt idx="6625">
                  <c:v>0.37390154020602295</c:v>
                </c:pt>
                <c:pt idx="6626">
                  <c:v>0.37380704904094875</c:v>
                </c:pt>
                <c:pt idx="6627">
                  <c:v>0.37371255787587315</c:v>
                </c:pt>
                <c:pt idx="6628">
                  <c:v>0.37361806671079617</c:v>
                </c:pt>
                <c:pt idx="6629">
                  <c:v>0.37352357554572035</c:v>
                </c:pt>
                <c:pt idx="6630">
                  <c:v>0.37342908438064643</c:v>
                </c:pt>
                <c:pt idx="6631">
                  <c:v>0.37333459321556905</c:v>
                </c:pt>
                <c:pt idx="6632">
                  <c:v>0.3732401020504903</c:v>
                </c:pt>
                <c:pt idx="6633">
                  <c:v>0.37314561088541431</c:v>
                </c:pt>
                <c:pt idx="6634">
                  <c:v>0.37305111972033811</c:v>
                </c:pt>
                <c:pt idx="6635">
                  <c:v>0.37295662855526374</c:v>
                </c:pt>
                <c:pt idx="6636">
                  <c:v>0.37286213739018792</c:v>
                </c:pt>
                <c:pt idx="6637">
                  <c:v>0.37276764622510983</c:v>
                </c:pt>
                <c:pt idx="6638">
                  <c:v>0.37267315506003384</c:v>
                </c:pt>
                <c:pt idx="6639">
                  <c:v>0.37257866389496247</c:v>
                </c:pt>
                <c:pt idx="6640">
                  <c:v>0.37248417272988543</c:v>
                </c:pt>
                <c:pt idx="6641">
                  <c:v>0.3723896815648095</c:v>
                </c:pt>
                <c:pt idx="6642">
                  <c:v>0.37229519039972936</c:v>
                </c:pt>
                <c:pt idx="6643">
                  <c:v>0.37220069923465726</c:v>
                </c:pt>
                <c:pt idx="6644">
                  <c:v>0.37210620806957867</c:v>
                </c:pt>
                <c:pt idx="6645">
                  <c:v>0.37201171690450285</c:v>
                </c:pt>
                <c:pt idx="6646">
                  <c:v>0.37191722573942737</c:v>
                </c:pt>
                <c:pt idx="6647">
                  <c:v>0.37182273457435155</c:v>
                </c:pt>
                <c:pt idx="6648">
                  <c:v>0.37172824340927446</c:v>
                </c:pt>
                <c:pt idx="6649">
                  <c:v>0.3716337522441967</c:v>
                </c:pt>
                <c:pt idx="6650">
                  <c:v>0.37153926107912194</c:v>
                </c:pt>
                <c:pt idx="6651">
                  <c:v>0.37144476991404851</c:v>
                </c:pt>
                <c:pt idx="6652">
                  <c:v>0.37135027874897042</c:v>
                </c:pt>
                <c:pt idx="6653">
                  <c:v>0.37125578758389238</c:v>
                </c:pt>
                <c:pt idx="6654">
                  <c:v>0.37116129641881634</c:v>
                </c:pt>
                <c:pt idx="6655">
                  <c:v>0.37106680525374319</c:v>
                </c:pt>
                <c:pt idx="6656">
                  <c:v>0.37097231408866643</c:v>
                </c:pt>
                <c:pt idx="6657">
                  <c:v>0.37087782292358945</c:v>
                </c:pt>
                <c:pt idx="6658">
                  <c:v>0.37078333175851186</c:v>
                </c:pt>
                <c:pt idx="6659">
                  <c:v>0.37068884059343582</c:v>
                </c:pt>
                <c:pt idx="6660">
                  <c:v>0.37059434942835967</c:v>
                </c:pt>
                <c:pt idx="6661">
                  <c:v>0.37049985826328358</c:v>
                </c:pt>
                <c:pt idx="6662">
                  <c:v>0.37040536709820987</c:v>
                </c:pt>
                <c:pt idx="6663">
                  <c:v>0.37031087593313405</c:v>
                </c:pt>
                <c:pt idx="6664">
                  <c:v>0.37021638476805696</c:v>
                </c:pt>
                <c:pt idx="6665">
                  <c:v>0.37012189360298114</c:v>
                </c:pt>
                <c:pt idx="6666">
                  <c:v>0.37002740243790438</c:v>
                </c:pt>
                <c:pt idx="6667">
                  <c:v>0.36993291127283007</c:v>
                </c:pt>
                <c:pt idx="6668">
                  <c:v>0.36983842010775292</c:v>
                </c:pt>
                <c:pt idx="6669">
                  <c:v>0.36974392894267488</c:v>
                </c:pt>
                <c:pt idx="6670">
                  <c:v>0.36964943777759884</c:v>
                </c:pt>
                <c:pt idx="6671">
                  <c:v>0.36955494661252281</c:v>
                </c:pt>
                <c:pt idx="6672">
                  <c:v>0.36946045544744893</c:v>
                </c:pt>
                <c:pt idx="6673">
                  <c:v>0.36936596428237339</c:v>
                </c:pt>
                <c:pt idx="6674">
                  <c:v>0.36927147311729602</c:v>
                </c:pt>
                <c:pt idx="6675">
                  <c:v>0.36917698195222226</c:v>
                </c:pt>
                <c:pt idx="6676">
                  <c:v>0.36908249078714489</c:v>
                </c:pt>
                <c:pt idx="6677">
                  <c:v>0.36898799962206907</c:v>
                </c:pt>
                <c:pt idx="6678">
                  <c:v>0.36889350845698993</c:v>
                </c:pt>
                <c:pt idx="6679">
                  <c:v>0.36879901729191389</c:v>
                </c:pt>
                <c:pt idx="6680">
                  <c:v>0.36870452612683785</c:v>
                </c:pt>
                <c:pt idx="6681">
                  <c:v>0.36861003496176181</c:v>
                </c:pt>
                <c:pt idx="6682">
                  <c:v>0.36851554379668588</c:v>
                </c:pt>
                <c:pt idx="6683">
                  <c:v>0.36842105263160951</c:v>
                </c:pt>
                <c:pt idx="6684">
                  <c:v>0.36832656146653542</c:v>
                </c:pt>
                <c:pt idx="6685">
                  <c:v>0.36823207030145738</c:v>
                </c:pt>
                <c:pt idx="6686">
                  <c:v>0.36813757913638134</c:v>
                </c:pt>
                <c:pt idx="6687">
                  <c:v>0.3680430879713053</c:v>
                </c:pt>
                <c:pt idx="6688">
                  <c:v>0.36794859680622932</c:v>
                </c:pt>
                <c:pt idx="6689">
                  <c:v>0.36785410564115445</c:v>
                </c:pt>
                <c:pt idx="6690">
                  <c:v>0.36775961447607675</c:v>
                </c:pt>
                <c:pt idx="6691">
                  <c:v>0.36766512331100082</c:v>
                </c:pt>
                <c:pt idx="6692">
                  <c:v>0.367570632145926</c:v>
                </c:pt>
                <c:pt idx="6693">
                  <c:v>0.36747614098085152</c:v>
                </c:pt>
                <c:pt idx="6694">
                  <c:v>0.36738164981577476</c:v>
                </c:pt>
                <c:pt idx="6695">
                  <c:v>0.36728715865069639</c:v>
                </c:pt>
                <c:pt idx="6696">
                  <c:v>0.36719266748562202</c:v>
                </c:pt>
                <c:pt idx="6697">
                  <c:v>0.36709817632054614</c:v>
                </c:pt>
                <c:pt idx="6698">
                  <c:v>0.36700368515547055</c:v>
                </c:pt>
                <c:pt idx="6699">
                  <c:v>0.36690919399039351</c:v>
                </c:pt>
                <c:pt idx="6700">
                  <c:v>0.36681470282531792</c:v>
                </c:pt>
                <c:pt idx="6701">
                  <c:v>0.36672021166023988</c:v>
                </c:pt>
                <c:pt idx="6702">
                  <c:v>0.36662572049516384</c:v>
                </c:pt>
                <c:pt idx="6703">
                  <c:v>0.3665312293300878</c:v>
                </c:pt>
                <c:pt idx="6704">
                  <c:v>0.36643673816501182</c:v>
                </c:pt>
                <c:pt idx="6705">
                  <c:v>0.36634224699993695</c:v>
                </c:pt>
                <c:pt idx="6706">
                  <c:v>0.36624775583486102</c:v>
                </c:pt>
                <c:pt idx="6707">
                  <c:v>0.36615326466978332</c:v>
                </c:pt>
                <c:pt idx="6708">
                  <c:v>0.36605877350470983</c:v>
                </c:pt>
                <c:pt idx="6709">
                  <c:v>0.36596428233963402</c:v>
                </c:pt>
                <c:pt idx="6710">
                  <c:v>0.36586979117455853</c:v>
                </c:pt>
                <c:pt idx="6711">
                  <c:v>0.36577530000948022</c:v>
                </c:pt>
                <c:pt idx="6712">
                  <c:v>0.36568080884440579</c:v>
                </c:pt>
                <c:pt idx="6713">
                  <c:v>0.36558631767932864</c:v>
                </c:pt>
                <c:pt idx="6714">
                  <c:v>0.36549182651425088</c:v>
                </c:pt>
                <c:pt idx="6715">
                  <c:v>0.36539733534917601</c:v>
                </c:pt>
                <c:pt idx="6716">
                  <c:v>0.36530284418410042</c:v>
                </c:pt>
                <c:pt idx="6717">
                  <c:v>0.36520835301902232</c:v>
                </c:pt>
                <c:pt idx="6718">
                  <c:v>0.36511386185394923</c:v>
                </c:pt>
                <c:pt idx="6719">
                  <c:v>0.36501937068887208</c:v>
                </c:pt>
                <c:pt idx="6720">
                  <c:v>0.36492487952379643</c:v>
                </c:pt>
                <c:pt idx="6721">
                  <c:v>0.36483038835871945</c:v>
                </c:pt>
                <c:pt idx="6722">
                  <c:v>0.36473589719364352</c:v>
                </c:pt>
                <c:pt idx="6723">
                  <c:v>0.36464140602856576</c:v>
                </c:pt>
                <c:pt idx="6724">
                  <c:v>0.364546914863491</c:v>
                </c:pt>
                <c:pt idx="6725">
                  <c:v>0.36445242369841535</c:v>
                </c:pt>
                <c:pt idx="6726">
                  <c:v>0.36435793253333743</c:v>
                </c:pt>
                <c:pt idx="6727">
                  <c:v>0.36426344136826272</c:v>
                </c:pt>
                <c:pt idx="6728">
                  <c:v>0.36416895020318535</c:v>
                </c:pt>
                <c:pt idx="6729">
                  <c:v>0.36407445903810931</c:v>
                </c:pt>
                <c:pt idx="6730">
                  <c:v>0.36397996787303555</c:v>
                </c:pt>
                <c:pt idx="6731">
                  <c:v>0.36388547670796001</c:v>
                </c:pt>
                <c:pt idx="6732">
                  <c:v>0.36379098554288292</c:v>
                </c:pt>
                <c:pt idx="6733">
                  <c:v>0.36369649437780716</c:v>
                </c:pt>
                <c:pt idx="6734">
                  <c:v>0.36360200321273023</c:v>
                </c:pt>
                <c:pt idx="6735">
                  <c:v>0.36350751204765447</c:v>
                </c:pt>
                <c:pt idx="6736">
                  <c:v>0.36341302088257682</c:v>
                </c:pt>
                <c:pt idx="6737">
                  <c:v>0.36331852971750334</c:v>
                </c:pt>
                <c:pt idx="6738">
                  <c:v>0.36322403855242436</c:v>
                </c:pt>
                <c:pt idx="6739">
                  <c:v>0.36312954738735065</c:v>
                </c:pt>
                <c:pt idx="6740">
                  <c:v>0.36303505622227217</c:v>
                </c:pt>
                <c:pt idx="6741">
                  <c:v>0.36294056505719785</c:v>
                </c:pt>
                <c:pt idx="6742">
                  <c:v>0.36284607389212198</c:v>
                </c:pt>
                <c:pt idx="6743">
                  <c:v>0.36275158272704522</c:v>
                </c:pt>
                <c:pt idx="6744">
                  <c:v>0.36265709156196785</c:v>
                </c:pt>
                <c:pt idx="6745">
                  <c:v>0.36256260039689364</c:v>
                </c:pt>
                <c:pt idx="6746">
                  <c:v>0.36246810923181805</c:v>
                </c:pt>
                <c:pt idx="6747">
                  <c:v>0.36237361806673951</c:v>
                </c:pt>
                <c:pt idx="6748">
                  <c:v>0.36227912690166342</c:v>
                </c:pt>
                <c:pt idx="6749">
                  <c:v>0.36218463573658732</c:v>
                </c:pt>
                <c:pt idx="6750">
                  <c:v>0.36209014457151123</c:v>
                </c:pt>
                <c:pt idx="6751">
                  <c:v>0.36199565340643514</c:v>
                </c:pt>
                <c:pt idx="6752">
                  <c:v>0.36190116224135932</c:v>
                </c:pt>
                <c:pt idx="6753">
                  <c:v>0.36180667107628572</c:v>
                </c:pt>
                <c:pt idx="6754">
                  <c:v>0.36171217991120852</c:v>
                </c:pt>
                <c:pt idx="6755">
                  <c:v>0.36161768874613076</c:v>
                </c:pt>
                <c:pt idx="6756">
                  <c:v>0.361523197581056</c:v>
                </c:pt>
                <c:pt idx="6757">
                  <c:v>0.36142870641598035</c:v>
                </c:pt>
                <c:pt idx="6758">
                  <c:v>0.36133421525090448</c:v>
                </c:pt>
                <c:pt idx="6759">
                  <c:v>0.36123972408582639</c:v>
                </c:pt>
                <c:pt idx="6760">
                  <c:v>0.36114523292075035</c:v>
                </c:pt>
                <c:pt idx="6761">
                  <c:v>0.36105074175567614</c:v>
                </c:pt>
                <c:pt idx="6762">
                  <c:v>0.3609562505905981</c:v>
                </c:pt>
                <c:pt idx="6763">
                  <c:v>0.36086175942552201</c:v>
                </c:pt>
                <c:pt idx="6764">
                  <c:v>0.36076726826044792</c:v>
                </c:pt>
                <c:pt idx="6765">
                  <c:v>0.36067277709537215</c:v>
                </c:pt>
                <c:pt idx="6766">
                  <c:v>0.36057828593029673</c:v>
                </c:pt>
                <c:pt idx="6767">
                  <c:v>0.36048379476521941</c:v>
                </c:pt>
                <c:pt idx="6768">
                  <c:v>0.36038930360014393</c:v>
                </c:pt>
                <c:pt idx="6769">
                  <c:v>0.36029481243506545</c:v>
                </c:pt>
                <c:pt idx="6770">
                  <c:v>0.36020032126999102</c:v>
                </c:pt>
                <c:pt idx="6771">
                  <c:v>0.36010583010491332</c:v>
                </c:pt>
                <c:pt idx="6772">
                  <c:v>0.3600113389398385</c:v>
                </c:pt>
                <c:pt idx="6773">
                  <c:v>0.35991684777476407</c:v>
                </c:pt>
                <c:pt idx="6774">
                  <c:v>0.35982235660968698</c:v>
                </c:pt>
                <c:pt idx="6775">
                  <c:v>0.35972786544461138</c:v>
                </c:pt>
                <c:pt idx="6776">
                  <c:v>0.35963337427953285</c:v>
                </c:pt>
                <c:pt idx="6777">
                  <c:v>0.35953888311445997</c:v>
                </c:pt>
                <c:pt idx="6778">
                  <c:v>0.35944439194938305</c:v>
                </c:pt>
                <c:pt idx="6779">
                  <c:v>0.35934990078430601</c:v>
                </c:pt>
                <c:pt idx="6780">
                  <c:v>0.35925540961922842</c:v>
                </c:pt>
                <c:pt idx="6781">
                  <c:v>0.35916091845415232</c:v>
                </c:pt>
                <c:pt idx="6782">
                  <c:v>0.35906642728907923</c:v>
                </c:pt>
                <c:pt idx="6783">
                  <c:v>0.35897193612400191</c:v>
                </c:pt>
                <c:pt idx="6784">
                  <c:v>0.35887744495892432</c:v>
                </c:pt>
                <c:pt idx="6785">
                  <c:v>0.35878295379385061</c:v>
                </c:pt>
                <c:pt idx="6786">
                  <c:v>0.35868846262877352</c:v>
                </c:pt>
                <c:pt idx="6787">
                  <c:v>0.35859397146369582</c:v>
                </c:pt>
                <c:pt idx="6788">
                  <c:v>0.358499480298621</c:v>
                </c:pt>
                <c:pt idx="6789">
                  <c:v>0.35840498913354657</c:v>
                </c:pt>
                <c:pt idx="6790">
                  <c:v>0.35831049796847092</c:v>
                </c:pt>
                <c:pt idx="6791">
                  <c:v>0.35821600680339133</c:v>
                </c:pt>
                <c:pt idx="6792">
                  <c:v>0.35812151563831535</c:v>
                </c:pt>
                <c:pt idx="6793">
                  <c:v>0.3580270244732392</c:v>
                </c:pt>
                <c:pt idx="6794">
                  <c:v>0.35793253330816338</c:v>
                </c:pt>
                <c:pt idx="6795">
                  <c:v>0.35783804214308701</c:v>
                </c:pt>
                <c:pt idx="6796">
                  <c:v>0.35774355097801075</c:v>
                </c:pt>
                <c:pt idx="6797">
                  <c:v>0.35764905981293477</c:v>
                </c:pt>
                <c:pt idx="6798">
                  <c:v>0.35755456864786173</c:v>
                </c:pt>
                <c:pt idx="6799">
                  <c:v>0.35746007748278441</c:v>
                </c:pt>
                <c:pt idx="6800">
                  <c:v>0.35736558631770893</c:v>
                </c:pt>
                <c:pt idx="6801">
                  <c:v>0.35727109515263178</c:v>
                </c:pt>
                <c:pt idx="6802">
                  <c:v>0.3571766039875573</c:v>
                </c:pt>
                <c:pt idx="6803">
                  <c:v>0.35708211282248042</c:v>
                </c:pt>
                <c:pt idx="6804">
                  <c:v>0.35698762165740483</c:v>
                </c:pt>
                <c:pt idx="6805">
                  <c:v>0.35689313049232579</c:v>
                </c:pt>
                <c:pt idx="6806">
                  <c:v>0.35679863932725198</c:v>
                </c:pt>
                <c:pt idx="6807">
                  <c:v>0.35670414816217383</c:v>
                </c:pt>
                <c:pt idx="6808">
                  <c:v>0.35660965699709785</c:v>
                </c:pt>
                <c:pt idx="6809">
                  <c:v>0.35651516583202364</c:v>
                </c:pt>
                <c:pt idx="6810">
                  <c:v>0.35642067466694793</c:v>
                </c:pt>
                <c:pt idx="6811">
                  <c:v>0.35632618350187251</c:v>
                </c:pt>
                <c:pt idx="6812">
                  <c:v>0.35623169233679325</c:v>
                </c:pt>
                <c:pt idx="6813">
                  <c:v>0.35613720117171727</c:v>
                </c:pt>
                <c:pt idx="6814">
                  <c:v>0.35604271000664273</c:v>
                </c:pt>
                <c:pt idx="6815">
                  <c:v>0.3559482188415653</c:v>
                </c:pt>
                <c:pt idx="6816">
                  <c:v>0.35585372767648932</c:v>
                </c:pt>
                <c:pt idx="6817">
                  <c:v>0.35575923651141161</c:v>
                </c:pt>
                <c:pt idx="6818">
                  <c:v>0.35566474534633685</c:v>
                </c:pt>
                <c:pt idx="6819">
                  <c:v>0.35557025418126081</c:v>
                </c:pt>
                <c:pt idx="6820">
                  <c:v>0.355475763016186</c:v>
                </c:pt>
                <c:pt idx="6821">
                  <c:v>0.35538127185111035</c:v>
                </c:pt>
                <c:pt idx="6822">
                  <c:v>0.35528678068603248</c:v>
                </c:pt>
                <c:pt idx="6823">
                  <c:v>0.35519228952095638</c:v>
                </c:pt>
                <c:pt idx="6824">
                  <c:v>0.35509779835588184</c:v>
                </c:pt>
                <c:pt idx="6825">
                  <c:v>0.35500330719080614</c:v>
                </c:pt>
                <c:pt idx="6826">
                  <c:v>0.35490881602572832</c:v>
                </c:pt>
                <c:pt idx="6827">
                  <c:v>0.35481432486065501</c:v>
                </c:pt>
                <c:pt idx="6828">
                  <c:v>0.35471983369557591</c:v>
                </c:pt>
                <c:pt idx="6829">
                  <c:v>0.35462534253049977</c:v>
                </c:pt>
                <c:pt idx="6830">
                  <c:v>0.35453085136542523</c:v>
                </c:pt>
                <c:pt idx="6831">
                  <c:v>0.35443636020034941</c:v>
                </c:pt>
                <c:pt idx="6832">
                  <c:v>0.35434186903527393</c:v>
                </c:pt>
                <c:pt idx="6833">
                  <c:v>0.35424737787019545</c:v>
                </c:pt>
                <c:pt idx="6834">
                  <c:v>0.35415288670511935</c:v>
                </c:pt>
                <c:pt idx="6835">
                  <c:v>0.35405839554004526</c:v>
                </c:pt>
                <c:pt idx="6836">
                  <c:v>0.35396390437496977</c:v>
                </c:pt>
                <c:pt idx="6837">
                  <c:v>0.35386941320989407</c:v>
                </c:pt>
                <c:pt idx="6838">
                  <c:v>0.35377492204481698</c:v>
                </c:pt>
                <c:pt idx="6839">
                  <c:v>0.35368043087973888</c:v>
                </c:pt>
                <c:pt idx="6840">
                  <c:v>0.35358593971466579</c:v>
                </c:pt>
                <c:pt idx="6841">
                  <c:v>0.3534914485495867</c:v>
                </c:pt>
                <c:pt idx="6842">
                  <c:v>0.35339695738451293</c:v>
                </c:pt>
                <c:pt idx="6843">
                  <c:v>0.35330246621943751</c:v>
                </c:pt>
                <c:pt idx="6844">
                  <c:v>0.35320797505436013</c:v>
                </c:pt>
                <c:pt idx="6845">
                  <c:v>0.35311348388928465</c:v>
                </c:pt>
                <c:pt idx="6846">
                  <c:v>0.35301899272420911</c:v>
                </c:pt>
                <c:pt idx="6847">
                  <c:v>0.35292450155913191</c:v>
                </c:pt>
                <c:pt idx="6848">
                  <c:v>0.35283001039405643</c:v>
                </c:pt>
                <c:pt idx="6849">
                  <c:v>0.35273551922897795</c:v>
                </c:pt>
                <c:pt idx="6850">
                  <c:v>0.35264102806390174</c:v>
                </c:pt>
                <c:pt idx="6851">
                  <c:v>0.35254653689882581</c:v>
                </c:pt>
                <c:pt idx="6852">
                  <c:v>0.35245204573375088</c:v>
                </c:pt>
                <c:pt idx="6853">
                  <c:v>0.35235755456867357</c:v>
                </c:pt>
                <c:pt idx="6854">
                  <c:v>0.35226306340359725</c:v>
                </c:pt>
                <c:pt idx="6855">
                  <c:v>0.35216857223852138</c:v>
                </c:pt>
                <c:pt idx="6856">
                  <c:v>0.35207408107344829</c:v>
                </c:pt>
                <c:pt idx="6857">
                  <c:v>0.35197958990837114</c:v>
                </c:pt>
                <c:pt idx="6858">
                  <c:v>0.35188509874329332</c:v>
                </c:pt>
                <c:pt idx="6859">
                  <c:v>0.35179060757821701</c:v>
                </c:pt>
                <c:pt idx="6860">
                  <c:v>0.35169611641314075</c:v>
                </c:pt>
                <c:pt idx="6861">
                  <c:v>0.35160162524806482</c:v>
                </c:pt>
                <c:pt idx="6862">
                  <c:v>0.35150713408298878</c:v>
                </c:pt>
                <c:pt idx="6863">
                  <c:v>0.35141264291791441</c:v>
                </c:pt>
                <c:pt idx="6864">
                  <c:v>0.35131815175283893</c:v>
                </c:pt>
                <c:pt idx="6865">
                  <c:v>0.35122366058776178</c:v>
                </c:pt>
                <c:pt idx="6866">
                  <c:v>0.35112916942268602</c:v>
                </c:pt>
                <c:pt idx="6867">
                  <c:v>0.35103467825761026</c:v>
                </c:pt>
                <c:pt idx="6868">
                  <c:v>0.35094018709253288</c:v>
                </c:pt>
                <c:pt idx="6869">
                  <c:v>0.35084569592745907</c:v>
                </c:pt>
                <c:pt idx="6870">
                  <c:v>0.35075120476237975</c:v>
                </c:pt>
                <c:pt idx="6871">
                  <c:v>0.35065671359730388</c:v>
                </c:pt>
                <c:pt idx="6872">
                  <c:v>0.35056222243222784</c:v>
                </c:pt>
                <c:pt idx="6873">
                  <c:v>0.35046773126715364</c:v>
                </c:pt>
                <c:pt idx="6874">
                  <c:v>0.35037324010207582</c:v>
                </c:pt>
                <c:pt idx="6875">
                  <c:v>0.35027874893699951</c:v>
                </c:pt>
                <c:pt idx="6876">
                  <c:v>0.35018425777192341</c:v>
                </c:pt>
                <c:pt idx="6877">
                  <c:v>0.35008976660684965</c:v>
                </c:pt>
                <c:pt idx="6878">
                  <c:v>0.34999527544177128</c:v>
                </c:pt>
                <c:pt idx="6879">
                  <c:v>0.34990078427669691</c:v>
                </c:pt>
                <c:pt idx="6880">
                  <c:v>0.34980629311162142</c:v>
                </c:pt>
                <c:pt idx="6881">
                  <c:v>0.34971180194654428</c:v>
                </c:pt>
                <c:pt idx="6882">
                  <c:v>0.34961731078146685</c:v>
                </c:pt>
                <c:pt idx="6883">
                  <c:v>0.34952281961639081</c:v>
                </c:pt>
                <c:pt idx="6884">
                  <c:v>0.34942832845131466</c:v>
                </c:pt>
                <c:pt idx="6885">
                  <c:v>0.34933383728623857</c:v>
                </c:pt>
                <c:pt idx="6886">
                  <c:v>0.3492393461211607</c:v>
                </c:pt>
                <c:pt idx="6887">
                  <c:v>0.34914485495608633</c:v>
                </c:pt>
                <c:pt idx="6888">
                  <c:v>0.34905036379101184</c:v>
                </c:pt>
                <c:pt idx="6889">
                  <c:v>0.3489558726259343</c:v>
                </c:pt>
                <c:pt idx="6890">
                  <c:v>0.34886138146086043</c:v>
                </c:pt>
                <c:pt idx="6891">
                  <c:v>0.3487668902957835</c:v>
                </c:pt>
                <c:pt idx="6892">
                  <c:v>0.34867239913070758</c:v>
                </c:pt>
                <c:pt idx="6893">
                  <c:v>0.34857790796563215</c:v>
                </c:pt>
                <c:pt idx="6894">
                  <c:v>0.34848341680055506</c:v>
                </c:pt>
                <c:pt idx="6895">
                  <c:v>0.34838892563548063</c:v>
                </c:pt>
                <c:pt idx="6896">
                  <c:v>0.34829443447040154</c:v>
                </c:pt>
                <c:pt idx="6897">
                  <c:v>0.34819994330532544</c:v>
                </c:pt>
                <c:pt idx="6898">
                  <c:v>0.34810545214024935</c:v>
                </c:pt>
                <c:pt idx="6899">
                  <c:v>0.34801096097517525</c:v>
                </c:pt>
                <c:pt idx="6900">
                  <c:v>0.34791646981009955</c:v>
                </c:pt>
                <c:pt idx="6901">
                  <c:v>0.34782197864502257</c:v>
                </c:pt>
                <c:pt idx="6902">
                  <c:v>0.34772748747994697</c:v>
                </c:pt>
                <c:pt idx="6903">
                  <c:v>0.34763299631487127</c:v>
                </c:pt>
                <c:pt idx="6904">
                  <c:v>0.34753850514979434</c:v>
                </c:pt>
                <c:pt idx="6905">
                  <c:v>0.34744401398471858</c:v>
                </c:pt>
                <c:pt idx="6906">
                  <c:v>0.34734952281964293</c:v>
                </c:pt>
                <c:pt idx="6907">
                  <c:v>0.34725503165456451</c:v>
                </c:pt>
                <c:pt idx="6908">
                  <c:v>0.34716054048948841</c:v>
                </c:pt>
                <c:pt idx="6909">
                  <c:v>0.34706604932441465</c:v>
                </c:pt>
                <c:pt idx="6910">
                  <c:v>0.34697155815933622</c:v>
                </c:pt>
                <c:pt idx="6911">
                  <c:v>0.34687706699426318</c:v>
                </c:pt>
                <c:pt idx="6912">
                  <c:v>0.34678257582918615</c:v>
                </c:pt>
                <c:pt idx="6913">
                  <c:v>0.34668808466410928</c:v>
                </c:pt>
                <c:pt idx="6914">
                  <c:v>0.34659359349903185</c:v>
                </c:pt>
                <c:pt idx="6915">
                  <c:v>0.34649910233395581</c:v>
                </c:pt>
                <c:pt idx="6916">
                  <c:v>0.34640461116888205</c:v>
                </c:pt>
                <c:pt idx="6917">
                  <c:v>0.34631012000380507</c:v>
                </c:pt>
                <c:pt idx="6918">
                  <c:v>0.34621562883872725</c:v>
                </c:pt>
                <c:pt idx="6919">
                  <c:v>0.34612113767365138</c:v>
                </c:pt>
                <c:pt idx="6920">
                  <c:v>0.34602664650857534</c:v>
                </c:pt>
                <c:pt idx="6921">
                  <c:v>0.3459321553434993</c:v>
                </c:pt>
                <c:pt idx="6922">
                  <c:v>0.34583766417842332</c:v>
                </c:pt>
                <c:pt idx="6923">
                  <c:v>0.345743173013347</c:v>
                </c:pt>
                <c:pt idx="6924">
                  <c:v>0.34564868184827258</c:v>
                </c:pt>
                <c:pt idx="6925">
                  <c:v>0.34555419068319476</c:v>
                </c:pt>
                <c:pt idx="6926">
                  <c:v>0.34545969951811872</c:v>
                </c:pt>
                <c:pt idx="6927">
                  <c:v>0.34536520835304441</c:v>
                </c:pt>
                <c:pt idx="6928">
                  <c:v>0.34527071718796853</c:v>
                </c:pt>
                <c:pt idx="6929">
                  <c:v>0.34517622602289177</c:v>
                </c:pt>
                <c:pt idx="6930">
                  <c:v>0.34508173485781601</c:v>
                </c:pt>
                <c:pt idx="6931">
                  <c:v>0.34498724369273831</c:v>
                </c:pt>
                <c:pt idx="6932">
                  <c:v>0.34489275252766238</c:v>
                </c:pt>
                <c:pt idx="6933">
                  <c:v>0.34479826136258757</c:v>
                </c:pt>
                <c:pt idx="6934">
                  <c:v>0.34470377019750997</c:v>
                </c:pt>
                <c:pt idx="6935">
                  <c:v>0.34460927903243388</c:v>
                </c:pt>
                <c:pt idx="6936">
                  <c:v>0.34451478786736073</c:v>
                </c:pt>
                <c:pt idx="6937">
                  <c:v>0.34442029670228341</c:v>
                </c:pt>
                <c:pt idx="6938">
                  <c:v>0.34432580553720793</c:v>
                </c:pt>
                <c:pt idx="6939">
                  <c:v>0.34423131437212923</c:v>
                </c:pt>
                <c:pt idx="6940">
                  <c:v>0.34413682320705508</c:v>
                </c:pt>
                <c:pt idx="6941">
                  <c:v>0.34404233204197726</c:v>
                </c:pt>
                <c:pt idx="6942">
                  <c:v>0.34394784087690122</c:v>
                </c:pt>
                <c:pt idx="6943">
                  <c:v>0.34385334971182518</c:v>
                </c:pt>
                <c:pt idx="6944">
                  <c:v>0.34375885854674904</c:v>
                </c:pt>
                <c:pt idx="6945">
                  <c:v>0.34366436738167544</c:v>
                </c:pt>
                <c:pt idx="6946">
                  <c:v>0.34356987621659685</c:v>
                </c:pt>
                <c:pt idx="6947">
                  <c:v>0.34347538505152081</c:v>
                </c:pt>
                <c:pt idx="6948">
                  <c:v>0.3433808938864486</c:v>
                </c:pt>
                <c:pt idx="6949">
                  <c:v>0.34328640272136857</c:v>
                </c:pt>
                <c:pt idx="6950">
                  <c:v>0.34319191155629225</c:v>
                </c:pt>
                <c:pt idx="6951">
                  <c:v>0.34309742039121627</c:v>
                </c:pt>
                <c:pt idx="6952">
                  <c:v>0.34300292922614184</c:v>
                </c:pt>
                <c:pt idx="6953">
                  <c:v>0.3429084380610643</c:v>
                </c:pt>
                <c:pt idx="6954">
                  <c:v>0.34281394689598832</c:v>
                </c:pt>
                <c:pt idx="6955">
                  <c:v>0.342719455730912</c:v>
                </c:pt>
                <c:pt idx="6956">
                  <c:v>0.34262496456583758</c:v>
                </c:pt>
                <c:pt idx="6957">
                  <c:v>0.34253047340075982</c:v>
                </c:pt>
                <c:pt idx="6958">
                  <c:v>0.34243598223568505</c:v>
                </c:pt>
                <c:pt idx="6959">
                  <c:v>0.3423414910706094</c:v>
                </c:pt>
                <c:pt idx="6960">
                  <c:v>0.34224699990553181</c:v>
                </c:pt>
                <c:pt idx="6961">
                  <c:v>0.34215250874045638</c:v>
                </c:pt>
                <c:pt idx="6962">
                  <c:v>0.34205801757537935</c:v>
                </c:pt>
                <c:pt idx="6963">
                  <c:v>0.34196352641030325</c:v>
                </c:pt>
                <c:pt idx="6964">
                  <c:v>0.34186903524522738</c:v>
                </c:pt>
                <c:pt idx="6965">
                  <c:v>0.34177454408015107</c:v>
                </c:pt>
                <c:pt idx="6966">
                  <c:v>0.34168005291507497</c:v>
                </c:pt>
                <c:pt idx="6967">
                  <c:v>0.34158556175000127</c:v>
                </c:pt>
                <c:pt idx="6968">
                  <c:v>0.34149107058492278</c:v>
                </c:pt>
                <c:pt idx="6969">
                  <c:v>0.34139657941984969</c:v>
                </c:pt>
                <c:pt idx="6970">
                  <c:v>0.34130208825477293</c:v>
                </c:pt>
                <c:pt idx="6971">
                  <c:v>0.34120759708969589</c:v>
                </c:pt>
                <c:pt idx="6972">
                  <c:v>0.34111310592462007</c:v>
                </c:pt>
                <c:pt idx="6973">
                  <c:v>0.34101861475954465</c:v>
                </c:pt>
                <c:pt idx="6974">
                  <c:v>0.34092412359446889</c:v>
                </c:pt>
                <c:pt idx="6975">
                  <c:v>0.34082963242939018</c:v>
                </c:pt>
                <c:pt idx="6976">
                  <c:v>0.34073514126431403</c:v>
                </c:pt>
                <c:pt idx="6977">
                  <c:v>0.34064065009923794</c:v>
                </c:pt>
                <c:pt idx="6978">
                  <c:v>0.34054615893416185</c:v>
                </c:pt>
                <c:pt idx="6979">
                  <c:v>0.34045166776908775</c:v>
                </c:pt>
                <c:pt idx="6980">
                  <c:v>0.34035717660400988</c:v>
                </c:pt>
                <c:pt idx="6981">
                  <c:v>0.34026268543893357</c:v>
                </c:pt>
                <c:pt idx="6982">
                  <c:v>0.34016819427385947</c:v>
                </c:pt>
                <c:pt idx="6983">
                  <c:v>0.34007370310878138</c:v>
                </c:pt>
                <c:pt idx="6984">
                  <c:v>0.33997921194370823</c:v>
                </c:pt>
                <c:pt idx="6985">
                  <c:v>0.33988472077863219</c:v>
                </c:pt>
                <c:pt idx="6986">
                  <c:v>0.33979022961355332</c:v>
                </c:pt>
                <c:pt idx="6987">
                  <c:v>0.339695738448477</c:v>
                </c:pt>
                <c:pt idx="6988">
                  <c:v>0.33960124728340257</c:v>
                </c:pt>
                <c:pt idx="6989">
                  <c:v>0.33950675611832482</c:v>
                </c:pt>
                <c:pt idx="6990">
                  <c:v>0.33941226495325266</c:v>
                </c:pt>
                <c:pt idx="6991">
                  <c:v>0.33931777378817568</c:v>
                </c:pt>
                <c:pt idx="6992">
                  <c:v>0.33922328262309681</c:v>
                </c:pt>
                <c:pt idx="6993">
                  <c:v>0.33912879145802288</c:v>
                </c:pt>
                <c:pt idx="6994">
                  <c:v>0.33903430029294729</c:v>
                </c:pt>
                <c:pt idx="6995">
                  <c:v>0.33893980912787136</c:v>
                </c:pt>
                <c:pt idx="6996">
                  <c:v>0.33884531796279455</c:v>
                </c:pt>
                <c:pt idx="6997">
                  <c:v>0.33875082679771756</c:v>
                </c:pt>
                <c:pt idx="6998">
                  <c:v>0.33865633563264297</c:v>
                </c:pt>
                <c:pt idx="6999">
                  <c:v>0.33856184446756388</c:v>
                </c:pt>
                <c:pt idx="7000">
                  <c:v>0.33846735330249073</c:v>
                </c:pt>
                <c:pt idx="7001">
                  <c:v>0.33837286213741619</c:v>
                </c:pt>
                <c:pt idx="7002">
                  <c:v>0.33827837097233793</c:v>
                </c:pt>
                <c:pt idx="7003">
                  <c:v>0.3381838798072635</c:v>
                </c:pt>
                <c:pt idx="7004">
                  <c:v>0.33808938864218507</c:v>
                </c:pt>
                <c:pt idx="7005">
                  <c:v>0.33799489747710942</c:v>
                </c:pt>
                <c:pt idx="7006">
                  <c:v>0.33790040631203389</c:v>
                </c:pt>
                <c:pt idx="7007">
                  <c:v>0.33780591514695818</c:v>
                </c:pt>
                <c:pt idx="7008">
                  <c:v>0.33771142398188103</c:v>
                </c:pt>
                <c:pt idx="7009">
                  <c:v>0.33761693281680538</c:v>
                </c:pt>
                <c:pt idx="7010">
                  <c:v>0.33752244165172834</c:v>
                </c:pt>
                <c:pt idx="7011">
                  <c:v>0.33742795048665275</c:v>
                </c:pt>
                <c:pt idx="7012">
                  <c:v>0.33733345932157482</c:v>
                </c:pt>
                <c:pt idx="7013">
                  <c:v>0.33723896815650006</c:v>
                </c:pt>
                <c:pt idx="7014">
                  <c:v>0.33714447699142441</c:v>
                </c:pt>
                <c:pt idx="7015">
                  <c:v>0.33704998582634876</c:v>
                </c:pt>
                <c:pt idx="7016">
                  <c:v>0.33695549466127173</c:v>
                </c:pt>
                <c:pt idx="7017">
                  <c:v>0.3368610034961943</c:v>
                </c:pt>
                <c:pt idx="7018">
                  <c:v>0.33676651233111832</c:v>
                </c:pt>
                <c:pt idx="7019">
                  <c:v>0.33667202116604467</c:v>
                </c:pt>
                <c:pt idx="7020">
                  <c:v>0.33657753000096757</c:v>
                </c:pt>
                <c:pt idx="7021">
                  <c:v>0.33648303883589176</c:v>
                </c:pt>
                <c:pt idx="7022">
                  <c:v>0.33638854767081766</c:v>
                </c:pt>
                <c:pt idx="7023">
                  <c:v>0.33629405650573763</c:v>
                </c:pt>
                <c:pt idx="7024">
                  <c:v>0.33619956534066497</c:v>
                </c:pt>
                <c:pt idx="7025">
                  <c:v>0.33610507417558588</c:v>
                </c:pt>
                <c:pt idx="7026">
                  <c:v>0.33601058301051229</c:v>
                </c:pt>
                <c:pt idx="7027">
                  <c:v>0.33591609184543636</c:v>
                </c:pt>
                <c:pt idx="7028">
                  <c:v>0.33582160068035954</c:v>
                </c:pt>
                <c:pt idx="7029">
                  <c:v>0.33572710951528256</c:v>
                </c:pt>
                <c:pt idx="7030">
                  <c:v>0.33563261835020675</c:v>
                </c:pt>
                <c:pt idx="7031">
                  <c:v>0.33553812718512888</c:v>
                </c:pt>
                <c:pt idx="7032">
                  <c:v>0.33544363602005423</c:v>
                </c:pt>
                <c:pt idx="7033">
                  <c:v>0.33534914485497841</c:v>
                </c:pt>
                <c:pt idx="7034">
                  <c:v>0.33525465368990293</c:v>
                </c:pt>
                <c:pt idx="7035">
                  <c:v>0.33516016252482717</c:v>
                </c:pt>
                <c:pt idx="7036">
                  <c:v>0.33506567135975251</c:v>
                </c:pt>
                <c:pt idx="7037">
                  <c:v>0.3349711801946757</c:v>
                </c:pt>
                <c:pt idx="7038">
                  <c:v>0.33487668902960016</c:v>
                </c:pt>
                <c:pt idx="7039">
                  <c:v>0.33478219786452318</c:v>
                </c:pt>
                <c:pt idx="7040">
                  <c:v>0.33468770669944747</c:v>
                </c:pt>
                <c:pt idx="7041">
                  <c:v>0.33459321553436838</c:v>
                </c:pt>
                <c:pt idx="7042">
                  <c:v>0.33449872436929479</c:v>
                </c:pt>
                <c:pt idx="7043">
                  <c:v>0.33440423320421886</c:v>
                </c:pt>
                <c:pt idx="7044">
                  <c:v>0.33430974203913982</c:v>
                </c:pt>
                <c:pt idx="7045">
                  <c:v>0.33421525087406506</c:v>
                </c:pt>
                <c:pt idx="7046">
                  <c:v>0.33412075970898913</c:v>
                </c:pt>
                <c:pt idx="7047">
                  <c:v>0.33402626854391376</c:v>
                </c:pt>
                <c:pt idx="7048">
                  <c:v>0.33393177737883806</c:v>
                </c:pt>
                <c:pt idx="7049">
                  <c:v>0.33383728621376091</c:v>
                </c:pt>
                <c:pt idx="7050">
                  <c:v>0.33374279504868543</c:v>
                </c:pt>
                <c:pt idx="7051">
                  <c:v>0.33364830388360966</c:v>
                </c:pt>
                <c:pt idx="7052">
                  <c:v>0.33355381271853091</c:v>
                </c:pt>
                <c:pt idx="7053">
                  <c:v>0.33345932155345676</c:v>
                </c:pt>
                <c:pt idx="7054">
                  <c:v>0.33336483038838127</c:v>
                </c:pt>
                <c:pt idx="7055">
                  <c:v>0.33327033922330418</c:v>
                </c:pt>
                <c:pt idx="7056">
                  <c:v>0.33317584805822681</c:v>
                </c:pt>
                <c:pt idx="7057">
                  <c:v>0.33308135689315088</c:v>
                </c:pt>
                <c:pt idx="7058">
                  <c:v>0.33298686572807834</c:v>
                </c:pt>
                <c:pt idx="7059">
                  <c:v>0.33289237456300025</c:v>
                </c:pt>
                <c:pt idx="7060">
                  <c:v>0.33279788339792454</c:v>
                </c:pt>
                <c:pt idx="7061">
                  <c:v>0.332703392232849</c:v>
                </c:pt>
                <c:pt idx="7062">
                  <c:v>0.33260890106777297</c:v>
                </c:pt>
                <c:pt idx="7063">
                  <c:v>0.33251440990269776</c:v>
                </c:pt>
                <c:pt idx="7064">
                  <c:v>0.3324199187376205</c:v>
                </c:pt>
                <c:pt idx="7065">
                  <c:v>0.33232542757254468</c:v>
                </c:pt>
                <c:pt idx="7066">
                  <c:v>0.33223093640746582</c:v>
                </c:pt>
                <c:pt idx="7067">
                  <c:v>0.33213644524239083</c:v>
                </c:pt>
                <c:pt idx="7068">
                  <c:v>0.33204195407731341</c:v>
                </c:pt>
                <c:pt idx="7069">
                  <c:v>0.33194746291223926</c:v>
                </c:pt>
                <c:pt idx="7070">
                  <c:v>0.33185297174716516</c:v>
                </c:pt>
                <c:pt idx="7071">
                  <c:v>0.33175848058208662</c:v>
                </c:pt>
                <c:pt idx="7072">
                  <c:v>0.33166398941701103</c:v>
                </c:pt>
                <c:pt idx="7073">
                  <c:v>0.33156949825193338</c:v>
                </c:pt>
                <c:pt idx="7074">
                  <c:v>0.33147500708685979</c:v>
                </c:pt>
                <c:pt idx="7075">
                  <c:v>0.33138051592178386</c:v>
                </c:pt>
                <c:pt idx="7076">
                  <c:v>0.33128602475670482</c:v>
                </c:pt>
                <c:pt idx="7077">
                  <c:v>0.33119153359162856</c:v>
                </c:pt>
                <c:pt idx="7078">
                  <c:v>0.33109704242655225</c:v>
                </c:pt>
                <c:pt idx="7079">
                  <c:v>0.33100255126147876</c:v>
                </c:pt>
                <c:pt idx="7080">
                  <c:v>0.33090806009640295</c:v>
                </c:pt>
                <c:pt idx="7081">
                  <c:v>0.33081356893132591</c:v>
                </c:pt>
                <c:pt idx="7082">
                  <c:v>0.33071907776625037</c:v>
                </c:pt>
                <c:pt idx="7083">
                  <c:v>0.33062458660117333</c:v>
                </c:pt>
                <c:pt idx="7084">
                  <c:v>0.33053009543609591</c:v>
                </c:pt>
                <c:pt idx="7085">
                  <c:v>0.33043560427101981</c:v>
                </c:pt>
                <c:pt idx="7086">
                  <c:v>0.33034111310594616</c:v>
                </c:pt>
                <c:pt idx="7087">
                  <c:v>0.33024662194087062</c:v>
                </c:pt>
                <c:pt idx="7088">
                  <c:v>0.33015213077579181</c:v>
                </c:pt>
                <c:pt idx="7089">
                  <c:v>0.33005763961071588</c:v>
                </c:pt>
                <c:pt idx="7090">
                  <c:v>0.32996314844563934</c:v>
                </c:pt>
                <c:pt idx="7091">
                  <c:v>0.32986865728056636</c:v>
                </c:pt>
                <c:pt idx="7092">
                  <c:v>0.32977416611548954</c:v>
                </c:pt>
                <c:pt idx="7093">
                  <c:v>0.329679674950414</c:v>
                </c:pt>
                <c:pt idx="7094">
                  <c:v>0.32958518378533663</c:v>
                </c:pt>
                <c:pt idx="7095">
                  <c:v>0.32949069262026126</c:v>
                </c:pt>
                <c:pt idx="7096">
                  <c:v>0.32939620145518411</c:v>
                </c:pt>
                <c:pt idx="7097">
                  <c:v>0.32930171029010841</c:v>
                </c:pt>
                <c:pt idx="7098">
                  <c:v>0.32920721912503081</c:v>
                </c:pt>
                <c:pt idx="7099">
                  <c:v>0.3291127279599585</c:v>
                </c:pt>
                <c:pt idx="7100">
                  <c:v>0.32901823679488146</c:v>
                </c:pt>
                <c:pt idx="7101">
                  <c:v>0.3289237456298057</c:v>
                </c:pt>
                <c:pt idx="7102">
                  <c:v>0.32882925446472638</c:v>
                </c:pt>
                <c:pt idx="7103">
                  <c:v>0.32873476329965418</c:v>
                </c:pt>
                <c:pt idx="7104">
                  <c:v>0.32864027213457603</c:v>
                </c:pt>
                <c:pt idx="7105">
                  <c:v>0.32854578096950038</c:v>
                </c:pt>
                <c:pt idx="7106">
                  <c:v>0.32845128980442473</c:v>
                </c:pt>
                <c:pt idx="7107">
                  <c:v>0.32835679863934886</c:v>
                </c:pt>
                <c:pt idx="7108">
                  <c:v>0.32826230747427204</c:v>
                </c:pt>
                <c:pt idx="7109">
                  <c:v>0.32816781630919506</c:v>
                </c:pt>
                <c:pt idx="7110">
                  <c:v>0.32807332514411913</c:v>
                </c:pt>
                <c:pt idx="7111">
                  <c:v>0.32797883397904615</c:v>
                </c:pt>
                <c:pt idx="7112">
                  <c:v>0.32788434281396794</c:v>
                </c:pt>
                <c:pt idx="7113">
                  <c:v>0.32778985164889091</c:v>
                </c:pt>
                <c:pt idx="7114">
                  <c:v>0.32769536048381331</c:v>
                </c:pt>
                <c:pt idx="7115">
                  <c:v>0.32760086931873966</c:v>
                </c:pt>
                <c:pt idx="7116">
                  <c:v>0.32750637815366396</c:v>
                </c:pt>
                <c:pt idx="7117">
                  <c:v>0.32741188698858675</c:v>
                </c:pt>
                <c:pt idx="7118">
                  <c:v>0.32731739582351116</c:v>
                </c:pt>
                <c:pt idx="7119">
                  <c:v>0.32722290465843412</c:v>
                </c:pt>
                <c:pt idx="7120">
                  <c:v>0.32712841349335853</c:v>
                </c:pt>
                <c:pt idx="7121">
                  <c:v>0.32703392232828082</c:v>
                </c:pt>
                <c:pt idx="7122">
                  <c:v>0.32693943116320584</c:v>
                </c:pt>
                <c:pt idx="7123">
                  <c:v>0.32684493999813002</c:v>
                </c:pt>
                <c:pt idx="7124">
                  <c:v>0.32675044883305232</c:v>
                </c:pt>
                <c:pt idx="7125">
                  <c:v>0.32665595766797756</c:v>
                </c:pt>
                <c:pt idx="7126">
                  <c:v>0.32656146650290163</c:v>
                </c:pt>
                <c:pt idx="7127">
                  <c:v>0.32646697533782865</c:v>
                </c:pt>
                <c:pt idx="7128">
                  <c:v>0.32637248417275178</c:v>
                </c:pt>
                <c:pt idx="7129">
                  <c:v>0.32627799300767468</c:v>
                </c:pt>
                <c:pt idx="7130">
                  <c:v>0.32618350184259753</c:v>
                </c:pt>
                <c:pt idx="7131">
                  <c:v>0.32608901067752083</c:v>
                </c:pt>
                <c:pt idx="7132">
                  <c:v>0.32599451951244646</c:v>
                </c:pt>
                <c:pt idx="7133">
                  <c:v>0.32590002834736925</c:v>
                </c:pt>
                <c:pt idx="7134">
                  <c:v>0.32580553718229366</c:v>
                </c:pt>
                <c:pt idx="7135">
                  <c:v>0.32571104601721512</c:v>
                </c:pt>
                <c:pt idx="7136">
                  <c:v>0.32561655485213908</c:v>
                </c:pt>
                <c:pt idx="7137">
                  <c:v>0.32552206368706693</c:v>
                </c:pt>
                <c:pt idx="7138">
                  <c:v>0.32542757252198834</c:v>
                </c:pt>
                <c:pt idx="7139">
                  <c:v>0.32533308135691247</c:v>
                </c:pt>
                <c:pt idx="7140">
                  <c:v>0.32523859019183482</c:v>
                </c:pt>
                <c:pt idx="7141">
                  <c:v>0.32514409902676006</c:v>
                </c:pt>
                <c:pt idx="7142">
                  <c:v>0.32504960786168413</c:v>
                </c:pt>
                <c:pt idx="7143">
                  <c:v>0.32495511669660637</c:v>
                </c:pt>
                <c:pt idx="7144">
                  <c:v>0.32486062553153161</c:v>
                </c:pt>
                <c:pt idx="7145">
                  <c:v>0.32476613436645591</c:v>
                </c:pt>
                <c:pt idx="7146">
                  <c:v>0.32467164320137831</c:v>
                </c:pt>
                <c:pt idx="7147">
                  <c:v>0.324577152036302</c:v>
                </c:pt>
                <c:pt idx="7148">
                  <c:v>0.32448266087122896</c:v>
                </c:pt>
                <c:pt idx="7149">
                  <c:v>0.32438816970615308</c:v>
                </c:pt>
                <c:pt idx="7150">
                  <c:v>0.32429367854107372</c:v>
                </c:pt>
                <c:pt idx="7151">
                  <c:v>0.32419918737599912</c:v>
                </c:pt>
                <c:pt idx="7152">
                  <c:v>0.32410469621092353</c:v>
                </c:pt>
                <c:pt idx="7153">
                  <c:v>0.32401020504584943</c:v>
                </c:pt>
                <c:pt idx="7154">
                  <c:v>0.32391571388077223</c:v>
                </c:pt>
                <c:pt idx="7155">
                  <c:v>0.32382122271569497</c:v>
                </c:pt>
                <c:pt idx="7156">
                  <c:v>0.32372673155061954</c:v>
                </c:pt>
                <c:pt idx="7157">
                  <c:v>0.3236322403855425</c:v>
                </c:pt>
                <c:pt idx="7158">
                  <c:v>0.32353774922046663</c:v>
                </c:pt>
                <c:pt idx="7159">
                  <c:v>0.32344325805538876</c:v>
                </c:pt>
                <c:pt idx="7160">
                  <c:v>0.32334876689031544</c:v>
                </c:pt>
                <c:pt idx="7161">
                  <c:v>0.3232542757252384</c:v>
                </c:pt>
                <c:pt idx="7162">
                  <c:v>0.32315978456016081</c:v>
                </c:pt>
                <c:pt idx="7163">
                  <c:v>0.32306529339508694</c:v>
                </c:pt>
                <c:pt idx="7164">
                  <c:v>0.3229708022300114</c:v>
                </c:pt>
                <c:pt idx="7165">
                  <c:v>0.32287631106493558</c:v>
                </c:pt>
                <c:pt idx="7166">
                  <c:v>0.3227818198998601</c:v>
                </c:pt>
                <c:pt idx="7167">
                  <c:v>0.32268732873478162</c:v>
                </c:pt>
                <c:pt idx="7168">
                  <c:v>0.32259283756970603</c:v>
                </c:pt>
                <c:pt idx="7169">
                  <c:v>0.32249834640462832</c:v>
                </c:pt>
                <c:pt idx="7170">
                  <c:v>0.32240385523955473</c:v>
                </c:pt>
                <c:pt idx="7171">
                  <c:v>0.3223093640744788</c:v>
                </c:pt>
                <c:pt idx="7172">
                  <c:v>0.32221487290940326</c:v>
                </c:pt>
                <c:pt idx="7173">
                  <c:v>0.32212038174432622</c:v>
                </c:pt>
                <c:pt idx="7174">
                  <c:v>0.32202589057925041</c:v>
                </c:pt>
                <c:pt idx="7175">
                  <c:v>0.32193139941417137</c:v>
                </c:pt>
                <c:pt idx="7176">
                  <c:v>0.32183690824909794</c:v>
                </c:pt>
                <c:pt idx="7177">
                  <c:v>0.3217424170840209</c:v>
                </c:pt>
                <c:pt idx="7178">
                  <c:v>0.32164792591894503</c:v>
                </c:pt>
                <c:pt idx="7179">
                  <c:v>0.32155343475386738</c:v>
                </c:pt>
                <c:pt idx="7180">
                  <c:v>0.3214589435887924</c:v>
                </c:pt>
                <c:pt idx="7181">
                  <c:v>0.32136445242371481</c:v>
                </c:pt>
                <c:pt idx="7182">
                  <c:v>0.32126996125864177</c:v>
                </c:pt>
                <c:pt idx="7183">
                  <c:v>0.32117547009356412</c:v>
                </c:pt>
                <c:pt idx="7184">
                  <c:v>0.32108097892848958</c:v>
                </c:pt>
                <c:pt idx="7185">
                  <c:v>0.32098648776341443</c:v>
                </c:pt>
                <c:pt idx="7186">
                  <c:v>0.32089199659833434</c:v>
                </c:pt>
                <c:pt idx="7187">
                  <c:v>0.3207975054332583</c:v>
                </c:pt>
                <c:pt idx="7188">
                  <c:v>0.32070301426818215</c:v>
                </c:pt>
                <c:pt idx="7189">
                  <c:v>0.32060852310310739</c:v>
                </c:pt>
                <c:pt idx="7190">
                  <c:v>0.32051403193803163</c:v>
                </c:pt>
                <c:pt idx="7191">
                  <c:v>0.32041954077295598</c:v>
                </c:pt>
                <c:pt idx="7192">
                  <c:v>0.32032504960788044</c:v>
                </c:pt>
                <c:pt idx="7193">
                  <c:v>0.32023055844280168</c:v>
                </c:pt>
                <c:pt idx="7194">
                  <c:v>0.32013606727772753</c:v>
                </c:pt>
                <c:pt idx="7195">
                  <c:v>0.32004157611265194</c:v>
                </c:pt>
                <c:pt idx="7196">
                  <c:v>0.3199470849475749</c:v>
                </c:pt>
                <c:pt idx="7197">
                  <c:v>0.31985259378250036</c:v>
                </c:pt>
                <c:pt idx="7198">
                  <c:v>0.31975810261742132</c:v>
                </c:pt>
                <c:pt idx="7199">
                  <c:v>0.31966361145234662</c:v>
                </c:pt>
                <c:pt idx="7200">
                  <c:v>0.31956912028727097</c:v>
                </c:pt>
                <c:pt idx="7201">
                  <c:v>0.31947462912219537</c:v>
                </c:pt>
                <c:pt idx="7202">
                  <c:v>0.31938013795711973</c:v>
                </c:pt>
                <c:pt idx="7203">
                  <c:v>0.31928564679204247</c:v>
                </c:pt>
                <c:pt idx="7204">
                  <c:v>0.31919115562696465</c:v>
                </c:pt>
                <c:pt idx="7205">
                  <c:v>0.31909666446188989</c:v>
                </c:pt>
                <c:pt idx="7206">
                  <c:v>0.31900217329681546</c:v>
                </c:pt>
                <c:pt idx="7207">
                  <c:v>0.31890768213173637</c:v>
                </c:pt>
                <c:pt idx="7208">
                  <c:v>0.31881319096666294</c:v>
                </c:pt>
                <c:pt idx="7209">
                  <c:v>0.3187186998015859</c:v>
                </c:pt>
                <c:pt idx="7210">
                  <c:v>0.31862420863650831</c:v>
                </c:pt>
                <c:pt idx="7211">
                  <c:v>0.31852971747143238</c:v>
                </c:pt>
                <c:pt idx="7212">
                  <c:v>0.3184352263063559</c:v>
                </c:pt>
                <c:pt idx="7213">
                  <c:v>0.31834073514128175</c:v>
                </c:pt>
                <c:pt idx="7214">
                  <c:v>0.31824624397620382</c:v>
                </c:pt>
                <c:pt idx="7215">
                  <c:v>0.31815175281112729</c:v>
                </c:pt>
                <c:pt idx="7216">
                  <c:v>0.31805726164605341</c:v>
                </c:pt>
                <c:pt idx="7217">
                  <c:v>0.31796277048097787</c:v>
                </c:pt>
                <c:pt idx="7218">
                  <c:v>0.31786827931590333</c:v>
                </c:pt>
                <c:pt idx="7219">
                  <c:v>0.31777378815082497</c:v>
                </c:pt>
                <c:pt idx="7220">
                  <c:v>0.31767929698574954</c:v>
                </c:pt>
                <c:pt idx="7221">
                  <c:v>0.31758480582067505</c:v>
                </c:pt>
                <c:pt idx="7222">
                  <c:v>0.31749031465559496</c:v>
                </c:pt>
                <c:pt idx="7223">
                  <c:v>0.31739582349051887</c:v>
                </c:pt>
                <c:pt idx="7224">
                  <c:v>0.31730133232544538</c:v>
                </c:pt>
                <c:pt idx="7225">
                  <c:v>0.31720684116036835</c:v>
                </c:pt>
                <c:pt idx="7226">
                  <c:v>0.31711234999529253</c:v>
                </c:pt>
                <c:pt idx="7227">
                  <c:v>0.31701785883021488</c:v>
                </c:pt>
                <c:pt idx="7228">
                  <c:v>0.3169233676651399</c:v>
                </c:pt>
                <c:pt idx="7229">
                  <c:v>0.31682887650006536</c:v>
                </c:pt>
                <c:pt idx="7230">
                  <c:v>0.31673438533498854</c:v>
                </c:pt>
                <c:pt idx="7231">
                  <c:v>0.31663989416991162</c:v>
                </c:pt>
                <c:pt idx="7232">
                  <c:v>0.31654540300483586</c:v>
                </c:pt>
                <c:pt idx="7233">
                  <c:v>0.31645091183976193</c:v>
                </c:pt>
                <c:pt idx="7234">
                  <c:v>0.31635642067468461</c:v>
                </c:pt>
                <c:pt idx="7235">
                  <c:v>0.31626192950960746</c:v>
                </c:pt>
                <c:pt idx="7236">
                  <c:v>0.31616743834452982</c:v>
                </c:pt>
                <c:pt idx="7237">
                  <c:v>0.31607294717945755</c:v>
                </c:pt>
                <c:pt idx="7238">
                  <c:v>0.31597845601437913</c:v>
                </c:pt>
                <c:pt idx="7239">
                  <c:v>0.31588396484930475</c:v>
                </c:pt>
                <c:pt idx="7240">
                  <c:v>0.31578947368422777</c:v>
                </c:pt>
                <c:pt idx="7241">
                  <c:v>0.31569498251915074</c:v>
                </c:pt>
                <c:pt idx="7242">
                  <c:v>0.31560049135407647</c:v>
                </c:pt>
                <c:pt idx="7243">
                  <c:v>0.31550600018899738</c:v>
                </c:pt>
                <c:pt idx="7244">
                  <c:v>0.3154115090239224</c:v>
                </c:pt>
                <c:pt idx="7245">
                  <c:v>0.31531701785884786</c:v>
                </c:pt>
                <c:pt idx="7246">
                  <c:v>0.31522252669376882</c:v>
                </c:pt>
                <c:pt idx="7247">
                  <c:v>0.31512803552869412</c:v>
                </c:pt>
                <c:pt idx="7248">
                  <c:v>0.31503354436361652</c:v>
                </c:pt>
                <c:pt idx="7249">
                  <c:v>0.31493905319854082</c:v>
                </c:pt>
                <c:pt idx="7250">
                  <c:v>0.31484456203346706</c:v>
                </c:pt>
                <c:pt idx="7251">
                  <c:v>0.3147500708683883</c:v>
                </c:pt>
                <c:pt idx="7252">
                  <c:v>0.31465557970331232</c:v>
                </c:pt>
                <c:pt idx="7253">
                  <c:v>0.31456108853823606</c:v>
                </c:pt>
                <c:pt idx="7254">
                  <c:v>0.31446659737316296</c:v>
                </c:pt>
                <c:pt idx="7255">
                  <c:v>0.31437210620808587</c:v>
                </c:pt>
                <c:pt idx="7256">
                  <c:v>0.31427761504300838</c:v>
                </c:pt>
                <c:pt idx="7257">
                  <c:v>0.31418312387793318</c:v>
                </c:pt>
                <c:pt idx="7258">
                  <c:v>0.31408863271285897</c:v>
                </c:pt>
                <c:pt idx="7259">
                  <c:v>0.31399414154777988</c:v>
                </c:pt>
                <c:pt idx="7260">
                  <c:v>0.3138996503827049</c:v>
                </c:pt>
                <c:pt idx="7261">
                  <c:v>0.31380515921762925</c:v>
                </c:pt>
                <c:pt idx="7262">
                  <c:v>0.31371066805255354</c:v>
                </c:pt>
                <c:pt idx="7263">
                  <c:v>0.31361617688747812</c:v>
                </c:pt>
                <c:pt idx="7264">
                  <c:v>0.3135216857224013</c:v>
                </c:pt>
                <c:pt idx="7265">
                  <c:v>0.31342719455732332</c:v>
                </c:pt>
                <c:pt idx="7266">
                  <c:v>0.31333270339225083</c:v>
                </c:pt>
                <c:pt idx="7267">
                  <c:v>0.3132382122271708</c:v>
                </c:pt>
                <c:pt idx="7268">
                  <c:v>0.31314372106209482</c:v>
                </c:pt>
                <c:pt idx="7269">
                  <c:v>0.31304922989701989</c:v>
                </c:pt>
                <c:pt idx="7270">
                  <c:v>0.31295473873194413</c:v>
                </c:pt>
                <c:pt idx="7271">
                  <c:v>0.31286024756686837</c:v>
                </c:pt>
                <c:pt idx="7272">
                  <c:v>0.31276575640178894</c:v>
                </c:pt>
                <c:pt idx="7273">
                  <c:v>0.31267126523671568</c:v>
                </c:pt>
                <c:pt idx="7274">
                  <c:v>0.31257677407164003</c:v>
                </c:pt>
                <c:pt idx="7275">
                  <c:v>0.31248228290656443</c:v>
                </c:pt>
                <c:pt idx="7276">
                  <c:v>0.3123877917414889</c:v>
                </c:pt>
                <c:pt idx="7277">
                  <c:v>0.31229330057640975</c:v>
                </c:pt>
                <c:pt idx="7278">
                  <c:v>0.31219880941133371</c:v>
                </c:pt>
                <c:pt idx="7279">
                  <c:v>0.31210431824625912</c:v>
                </c:pt>
                <c:pt idx="7280">
                  <c:v>0.31200982708118152</c:v>
                </c:pt>
                <c:pt idx="7281">
                  <c:v>0.31191533591610582</c:v>
                </c:pt>
                <c:pt idx="7282">
                  <c:v>0.31182084475103067</c:v>
                </c:pt>
                <c:pt idx="7283">
                  <c:v>0.31172635358595496</c:v>
                </c:pt>
                <c:pt idx="7284">
                  <c:v>0.31163186242087731</c:v>
                </c:pt>
                <c:pt idx="7285">
                  <c:v>0.31153737125580372</c:v>
                </c:pt>
                <c:pt idx="7286">
                  <c:v>0.31144288009072663</c:v>
                </c:pt>
                <c:pt idx="7287">
                  <c:v>0.31134838892565225</c:v>
                </c:pt>
                <c:pt idx="7288">
                  <c:v>0.31125389776057288</c:v>
                </c:pt>
                <c:pt idx="7289">
                  <c:v>0.31115940659549668</c:v>
                </c:pt>
                <c:pt idx="7290">
                  <c:v>0.31106491543042253</c:v>
                </c:pt>
                <c:pt idx="7291">
                  <c:v>0.31097042426534688</c:v>
                </c:pt>
                <c:pt idx="7292">
                  <c:v>0.3108759331002714</c:v>
                </c:pt>
                <c:pt idx="7293">
                  <c:v>0.3107814419351923</c:v>
                </c:pt>
                <c:pt idx="7294">
                  <c:v>0.31068695077011632</c:v>
                </c:pt>
                <c:pt idx="7295">
                  <c:v>0.31059245960504162</c:v>
                </c:pt>
                <c:pt idx="7296">
                  <c:v>0.31049796843996574</c:v>
                </c:pt>
                <c:pt idx="7297">
                  <c:v>0.31040347727489193</c:v>
                </c:pt>
                <c:pt idx="7298">
                  <c:v>0.31030898610981583</c:v>
                </c:pt>
                <c:pt idx="7299">
                  <c:v>0.31021449494473746</c:v>
                </c:pt>
                <c:pt idx="7300">
                  <c:v>0.31012000377966309</c:v>
                </c:pt>
                <c:pt idx="7301">
                  <c:v>0.31002551261458489</c:v>
                </c:pt>
                <c:pt idx="7302">
                  <c:v>0.30993102144950746</c:v>
                </c:pt>
                <c:pt idx="7303">
                  <c:v>0.30983653028443336</c:v>
                </c:pt>
                <c:pt idx="7304">
                  <c:v>0.30974203911935538</c:v>
                </c:pt>
                <c:pt idx="7305">
                  <c:v>0.30964754795428068</c:v>
                </c:pt>
                <c:pt idx="7306">
                  <c:v>0.30955305678920308</c:v>
                </c:pt>
                <c:pt idx="7307">
                  <c:v>0.30945856562412938</c:v>
                </c:pt>
                <c:pt idx="7308">
                  <c:v>0.30936407445905389</c:v>
                </c:pt>
                <c:pt idx="7309">
                  <c:v>0.30926958329397658</c:v>
                </c:pt>
                <c:pt idx="7310">
                  <c:v>0.30917509212889882</c:v>
                </c:pt>
                <c:pt idx="7311">
                  <c:v>0.30908060096382556</c:v>
                </c:pt>
                <c:pt idx="7312">
                  <c:v>0.30898610979874952</c:v>
                </c:pt>
                <c:pt idx="7313">
                  <c:v>0.30889161863367048</c:v>
                </c:pt>
                <c:pt idx="7314">
                  <c:v>0.308797127468593</c:v>
                </c:pt>
                <c:pt idx="7315">
                  <c:v>0.3087026363035183</c:v>
                </c:pt>
                <c:pt idx="7316">
                  <c:v>0.30860814513844415</c:v>
                </c:pt>
                <c:pt idx="7317">
                  <c:v>0.30851365397336739</c:v>
                </c:pt>
                <c:pt idx="7318">
                  <c:v>0.30841916280829162</c:v>
                </c:pt>
                <c:pt idx="7319">
                  <c:v>0.30832467164321725</c:v>
                </c:pt>
                <c:pt idx="7320">
                  <c:v>0.30823018047813627</c:v>
                </c:pt>
                <c:pt idx="7321">
                  <c:v>0.30813568931306318</c:v>
                </c:pt>
                <c:pt idx="7322">
                  <c:v>0.30804119814798558</c:v>
                </c:pt>
                <c:pt idx="7323">
                  <c:v>0.30794670698291188</c:v>
                </c:pt>
                <c:pt idx="7324">
                  <c:v>0.30785221581783639</c:v>
                </c:pt>
                <c:pt idx="7325">
                  <c:v>0.3077577246527573</c:v>
                </c:pt>
                <c:pt idx="7326">
                  <c:v>0.30766323348768132</c:v>
                </c:pt>
                <c:pt idx="7327">
                  <c:v>0.307568742322608</c:v>
                </c:pt>
                <c:pt idx="7328">
                  <c:v>0.30747425115753074</c:v>
                </c:pt>
                <c:pt idx="7329">
                  <c:v>0.30737975999245687</c:v>
                </c:pt>
                <c:pt idx="7330">
                  <c:v>0.30728526882737817</c:v>
                </c:pt>
                <c:pt idx="7331">
                  <c:v>0.30719077766230246</c:v>
                </c:pt>
                <c:pt idx="7332">
                  <c:v>0.30709628649722481</c:v>
                </c:pt>
                <c:pt idx="7333">
                  <c:v>0.30700179533215105</c:v>
                </c:pt>
                <c:pt idx="7334">
                  <c:v>0.30690730416707407</c:v>
                </c:pt>
                <c:pt idx="7335">
                  <c:v>0.30681281300199836</c:v>
                </c:pt>
                <c:pt idx="7336">
                  <c:v>0.30671832183692038</c:v>
                </c:pt>
                <c:pt idx="7337">
                  <c:v>0.30662383067184568</c:v>
                </c:pt>
                <c:pt idx="7338">
                  <c:v>0.30652933950676808</c:v>
                </c:pt>
                <c:pt idx="7339">
                  <c:v>0.30643484834169232</c:v>
                </c:pt>
                <c:pt idx="7340">
                  <c:v>0.30634035717661739</c:v>
                </c:pt>
                <c:pt idx="7341">
                  <c:v>0.30624586601153975</c:v>
                </c:pt>
                <c:pt idx="7342">
                  <c:v>0.30615137484646382</c:v>
                </c:pt>
                <c:pt idx="7343">
                  <c:v>0.30605688368138911</c:v>
                </c:pt>
                <c:pt idx="7344">
                  <c:v>0.30596239251631152</c:v>
                </c:pt>
                <c:pt idx="7345">
                  <c:v>0.30586790135123787</c:v>
                </c:pt>
                <c:pt idx="7346">
                  <c:v>0.30577341018615933</c:v>
                </c:pt>
                <c:pt idx="7347">
                  <c:v>0.30567891902108496</c:v>
                </c:pt>
                <c:pt idx="7348">
                  <c:v>0.30558442785600914</c:v>
                </c:pt>
                <c:pt idx="7349">
                  <c:v>0.30548993669093188</c:v>
                </c:pt>
                <c:pt idx="7350">
                  <c:v>0.30539544552585646</c:v>
                </c:pt>
                <c:pt idx="7351">
                  <c:v>0.30530095436078086</c:v>
                </c:pt>
                <c:pt idx="7352">
                  <c:v>0.30520646319570516</c:v>
                </c:pt>
                <c:pt idx="7353">
                  <c:v>0.30511197203062818</c:v>
                </c:pt>
                <c:pt idx="7354">
                  <c:v>0.30501748086555253</c:v>
                </c:pt>
                <c:pt idx="7355">
                  <c:v>0.30492298970047843</c:v>
                </c:pt>
                <c:pt idx="7356">
                  <c:v>0.30482849853539989</c:v>
                </c:pt>
                <c:pt idx="7357">
                  <c:v>0.3047340073703223</c:v>
                </c:pt>
                <c:pt idx="7358">
                  <c:v>0.30463951620524632</c:v>
                </c:pt>
                <c:pt idx="7359">
                  <c:v>0.30454502504017011</c:v>
                </c:pt>
                <c:pt idx="7360">
                  <c:v>0.30445053387509574</c:v>
                </c:pt>
                <c:pt idx="7361">
                  <c:v>0.30435604271001798</c:v>
                </c:pt>
                <c:pt idx="7362">
                  <c:v>0.30426155154494317</c:v>
                </c:pt>
                <c:pt idx="7363">
                  <c:v>0.30416706037986879</c:v>
                </c:pt>
                <c:pt idx="7364">
                  <c:v>0.30407256921479303</c:v>
                </c:pt>
                <c:pt idx="7365">
                  <c:v>0.30397807804971594</c:v>
                </c:pt>
                <c:pt idx="7366">
                  <c:v>0.30388358688464062</c:v>
                </c:pt>
                <c:pt idx="7367">
                  <c:v>0.30378909571956336</c:v>
                </c:pt>
                <c:pt idx="7368">
                  <c:v>0.30369460455448538</c:v>
                </c:pt>
                <c:pt idx="7369">
                  <c:v>0.30360011338941217</c:v>
                </c:pt>
                <c:pt idx="7370">
                  <c:v>0.30350562222433308</c:v>
                </c:pt>
                <c:pt idx="7371">
                  <c:v>0.30341113105925938</c:v>
                </c:pt>
                <c:pt idx="7372">
                  <c:v>0.30331663989418389</c:v>
                </c:pt>
                <c:pt idx="7373">
                  <c:v>0.3032221487291048</c:v>
                </c:pt>
                <c:pt idx="7374">
                  <c:v>0.30312765756402882</c:v>
                </c:pt>
                <c:pt idx="7375">
                  <c:v>0.30303316639895395</c:v>
                </c:pt>
                <c:pt idx="7376">
                  <c:v>0.30293867523387952</c:v>
                </c:pt>
                <c:pt idx="7377">
                  <c:v>0.30284418406880265</c:v>
                </c:pt>
                <c:pt idx="7378">
                  <c:v>0.30274969290372433</c:v>
                </c:pt>
                <c:pt idx="7379">
                  <c:v>0.30265520173864996</c:v>
                </c:pt>
                <c:pt idx="7380">
                  <c:v>0.30256071057357231</c:v>
                </c:pt>
                <c:pt idx="7381">
                  <c:v>0.30246621940849638</c:v>
                </c:pt>
                <c:pt idx="7382">
                  <c:v>0.30237172824342146</c:v>
                </c:pt>
                <c:pt idx="7383">
                  <c:v>0.30227723707834386</c:v>
                </c:pt>
                <c:pt idx="7384">
                  <c:v>0.30218274591327016</c:v>
                </c:pt>
                <c:pt idx="7385">
                  <c:v>0.30208825474819168</c:v>
                </c:pt>
                <c:pt idx="7386">
                  <c:v>0.30199376358311558</c:v>
                </c:pt>
                <c:pt idx="7387">
                  <c:v>0.30189927241803949</c:v>
                </c:pt>
                <c:pt idx="7388">
                  <c:v>0.30180478125296745</c:v>
                </c:pt>
                <c:pt idx="7389">
                  <c:v>0.30171029008788897</c:v>
                </c:pt>
                <c:pt idx="7390">
                  <c:v>0.30161579892281354</c:v>
                </c:pt>
                <c:pt idx="7391">
                  <c:v>0.30152130775773645</c:v>
                </c:pt>
                <c:pt idx="7392">
                  <c:v>0.30142681659266207</c:v>
                </c:pt>
                <c:pt idx="7393">
                  <c:v>0.30133232542758298</c:v>
                </c:pt>
                <c:pt idx="7394">
                  <c:v>0.30123783426250683</c:v>
                </c:pt>
                <c:pt idx="7395">
                  <c:v>0.30114334309743085</c:v>
                </c:pt>
                <c:pt idx="7396">
                  <c:v>0.30104885193235664</c:v>
                </c:pt>
                <c:pt idx="7397">
                  <c:v>0.30095436076728094</c:v>
                </c:pt>
                <c:pt idx="7398">
                  <c:v>0.30085986960220545</c:v>
                </c:pt>
                <c:pt idx="7399">
                  <c:v>0.30076537843712625</c:v>
                </c:pt>
                <c:pt idx="7400">
                  <c:v>0.30067088727205427</c:v>
                </c:pt>
                <c:pt idx="7401">
                  <c:v>0.30057639610697567</c:v>
                </c:pt>
                <c:pt idx="7402">
                  <c:v>0.30048190494189997</c:v>
                </c:pt>
                <c:pt idx="7403">
                  <c:v>0.30038741377682437</c:v>
                </c:pt>
                <c:pt idx="7404">
                  <c:v>0.30029292261174589</c:v>
                </c:pt>
                <c:pt idx="7405">
                  <c:v>0.3001984314466698</c:v>
                </c:pt>
                <c:pt idx="7406">
                  <c:v>0.30010394028159371</c:v>
                </c:pt>
                <c:pt idx="7407">
                  <c:v>0.30000944911651761</c:v>
                </c:pt>
                <c:pt idx="7408">
                  <c:v>0.29991495795144457</c:v>
                </c:pt>
                <c:pt idx="7409">
                  <c:v>0.29982046678636742</c:v>
                </c:pt>
                <c:pt idx="7410">
                  <c:v>0.29972597562129066</c:v>
                </c:pt>
                <c:pt idx="7411">
                  <c:v>0.29963148445621324</c:v>
                </c:pt>
                <c:pt idx="7412">
                  <c:v>0.29953699329113731</c:v>
                </c:pt>
                <c:pt idx="7413">
                  <c:v>0.29944250212606138</c:v>
                </c:pt>
                <c:pt idx="7414">
                  <c:v>0.29934801096098645</c:v>
                </c:pt>
                <c:pt idx="7415">
                  <c:v>0.29925351979590886</c:v>
                </c:pt>
                <c:pt idx="7416">
                  <c:v>0.29915902863083277</c:v>
                </c:pt>
                <c:pt idx="7417">
                  <c:v>0.29906453746575817</c:v>
                </c:pt>
                <c:pt idx="7418">
                  <c:v>0.29897004630068236</c:v>
                </c:pt>
                <c:pt idx="7419">
                  <c:v>0.29887555513560687</c:v>
                </c:pt>
                <c:pt idx="7420">
                  <c:v>0.29878106397052989</c:v>
                </c:pt>
                <c:pt idx="7421">
                  <c:v>0.2986865728054553</c:v>
                </c:pt>
                <c:pt idx="7422">
                  <c:v>0.29859208164037632</c:v>
                </c:pt>
                <c:pt idx="7423">
                  <c:v>0.29849759047530011</c:v>
                </c:pt>
                <c:pt idx="7424">
                  <c:v>0.29840309931022574</c:v>
                </c:pt>
                <c:pt idx="7425">
                  <c:v>0.29830860814514992</c:v>
                </c:pt>
                <c:pt idx="7426">
                  <c:v>0.29821411698007316</c:v>
                </c:pt>
                <c:pt idx="7427">
                  <c:v>0.29811962581499735</c:v>
                </c:pt>
                <c:pt idx="7428">
                  <c:v>0.29802513464991981</c:v>
                </c:pt>
                <c:pt idx="7429">
                  <c:v>0.29793064348484594</c:v>
                </c:pt>
                <c:pt idx="7430">
                  <c:v>0.29783615231976895</c:v>
                </c:pt>
                <c:pt idx="7431">
                  <c:v>0.29774166115469336</c:v>
                </c:pt>
                <c:pt idx="7432">
                  <c:v>0.29764716998961765</c:v>
                </c:pt>
                <c:pt idx="7433">
                  <c:v>0.29755267882454139</c:v>
                </c:pt>
                <c:pt idx="7434">
                  <c:v>0.29745818765946608</c:v>
                </c:pt>
                <c:pt idx="7435">
                  <c:v>0.29736369649438732</c:v>
                </c:pt>
                <c:pt idx="7436">
                  <c:v>0.29726920532931234</c:v>
                </c:pt>
                <c:pt idx="7437">
                  <c:v>0.29717471416423646</c:v>
                </c:pt>
                <c:pt idx="7438">
                  <c:v>0.29708022299916104</c:v>
                </c:pt>
                <c:pt idx="7439">
                  <c:v>0.29698573183408528</c:v>
                </c:pt>
                <c:pt idx="7440">
                  <c:v>0.29689124066900652</c:v>
                </c:pt>
                <c:pt idx="7441">
                  <c:v>0.29679674950393026</c:v>
                </c:pt>
                <c:pt idx="7442">
                  <c:v>0.29670225833885538</c:v>
                </c:pt>
                <c:pt idx="7443">
                  <c:v>0.29660776717377973</c:v>
                </c:pt>
                <c:pt idx="7444">
                  <c:v>0.29651327600870231</c:v>
                </c:pt>
                <c:pt idx="7445">
                  <c:v>0.29641878484362844</c:v>
                </c:pt>
                <c:pt idx="7446">
                  <c:v>0.29632429367855295</c:v>
                </c:pt>
                <c:pt idx="7447">
                  <c:v>0.29622980251347386</c:v>
                </c:pt>
                <c:pt idx="7448">
                  <c:v>0.29613531134839777</c:v>
                </c:pt>
                <c:pt idx="7449">
                  <c:v>0.29604082018332167</c:v>
                </c:pt>
                <c:pt idx="7450">
                  <c:v>0.29594632901824736</c:v>
                </c:pt>
                <c:pt idx="7451">
                  <c:v>0.29585183785316982</c:v>
                </c:pt>
                <c:pt idx="7452">
                  <c:v>0.29575734668809323</c:v>
                </c:pt>
                <c:pt idx="7453">
                  <c:v>0.2956628555230173</c:v>
                </c:pt>
                <c:pt idx="7454">
                  <c:v>0.29556836435794487</c:v>
                </c:pt>
                <c:pt idx="7455">
                  <c:v>0.29547387319286911</c:v>
                </c:pt>
                <c:pt idx="7456">
                  <c:v>0.29537938202779074</c:v>
                </c:pt>
                <c:pt idx="7457">
                  <c:v>0.29528489086271492</c:v>
                </c:pt>
                <c:pt idx="7458">
                  <c:v>0.29519039969763688</c:v>
                </c:pt>
                <c:pt idx="7459">
                  <c:v>0.29509590853256085</c:v>
                </c:pt>
                <c:pt idx="7460">
                  <c:v>0.29500141736748664</c:v>
                </c:pt>
                <c:pt idx="7461">
                  <c:v>0.29490692620241094</c:v>
                </c:pt>
                <c:pt idx="7462">
                  <c:v>0.29481243503733395</c:v>
                </c:pt>
                <c:pt idx="7463">
                  <c:v>0.29471794387225836</c:v>
                </c:pt>
                <c:pt idx="7464">
                  <c:v>0.29462345270718027</c:v>
                </c:pt>
                <c:pt idx="7465">
                  <c:v>0.29452896154210711</c:v>
                </c:pt>
                <c:pt idx="7466">
                  <c:v>0.29443447037702986</c:v>
                </c:pt>
                <c:pt idx="7467">
                  <c:v>0.29433997921195437</c:v>
                </c:pt>
                <c:pt idx="7468">
                  <c:v>0.29424548804687589</c:v>
                </c:pt>
                <c:pt idx="7469">
                  <c:v>0.2941509968817998</c:v>
                </c:pt>
                <c:pt idx="7470">
                  <c:v>0.29405650571672381</c:v>
                </c:pt>
                <c:pt idx="7471">
                  <c:v>0.29396201455164894</c:v>
                </c:pt>
                <c:pt idx="7472">
                  <c:v>0.29386752338657324</c:v>
                </c:pt>
                <c:pt idx="7473">
                  <c:v>0.29377303222149526</c:v>
                </c:pt>
                <c:pt idx="7474">
                  <c:v>0.29367854105641938</c:v>
                </c:pt>
                <c:pt idx="7475">
                  <c:v>0.29358404989134473</c:v>
                </c:pt>
                <c:pt idx="7476">
                  <c:v>0.29348955872626731</c:v>
                </c:pt>
                <c:pt idx="7477">
                  <c:v>0.29339506756119105</c:v>
                </c:pt>
                <c:pt idx="7478">
                  <c:v>0.29330057639611645</c:v>
                </c:pt>
                <c:pt idx="7479">
                  <c:v>0.29320608523103886</c:v>
                </c:pt>
                <c:pt idx="7480">
                  <c:v>0.29311159406596282</c:v>
                </c:pt>
                <c:pt idx="7481">
                  <c:v>0.29301710290088817</c:v>
                </c:pt>
                <c:pt idx="7482">
                  <c:v>0.29292261173581358</c:v>
                </c:pt>
                <c:pt idx="7483">
                  <c:v>0.29282812057073448</c:v>
                </c:pt>
                <c:pt idx="7484">
                  <c:v>0.29273362940565839</c:v>
                </c:pt>
                <c:pt idx="7485">
                  <c:v>0.29263913824058224</c:v>
                </c:pt>
                <c:pt idx="7486">
                  <c:v>0.29254464707550631</c:v>
                </c:pt>
                <c:pt idx="7487">
                  <c:v>0.29245015591043144</c:v>
                </c:pt>
                <c:pt idx="7488">
                  <c:v>0.29235566474535574</c:v>
                </c:pt>
                <c:pt idx="7489">
                  <c:v>0.29226117358027792</c:v>
                </c:pt>
                <c:pt idx="7490">
                  <c:v>0.29216668241520188</c:v>
                </c:pt>
                <c:pt idx="7491">
                  <c:v>0.29207219125012723</c:v>
                </c:pt>
                <c:pt idx="7492">
                  <c:v>0.29197770008505164</c:v>
                </c:pt>
                <c:pt idx="7493">
                  <c:v>0.29188320891997593</c:v>
                </c:pt>
                <c:pt idx="7494">
                  <c:v>0.2917887177549004</c:v>
                </c:pt>
                <c:pt idx="7495">
                  <c:v>0.29169422658982136</c:v>
                </c:pt>
                <c:pt idx="7496">
                  <c:v>0.29159973542474532</c:v>
                </c:pt>
                <c:pt idx="7497">
                  <c:v>0.29150524425967067</c:v>
                </c:pt>
                <c:pt idx="7498">
                  <c:v>0.29141075309459485</c:v>
                </c:pt>
                <c:pt idx="7499">
                  <c:v>0.29131626192952093</c:v>
                </c:pt>
                <c:pt idx="7500">
                  <c:v>0.29122177076444355</c:v>
                </c:pt>
                <c:pt idx="7501">
                  <c:v>0.29112727959936646</c:v>
                </c:pt>
                <c:pt idx="7502">
                  <c:v>0.29103278843428881</c:v>
                </c:pt>
                <c:pt idx="7503">
                  <c:v>0.29093829726921527</c:v>
                </c:pt>
                <c:pt idx="7504">
                  <c:v>0.29084380610413652</c:v>
                </c:pt>
                <c:pt idx="7505">
                  <c:v>0.29074931493906042</c:v>
                </c:pt>
                <c:pt idx="7506">
                  <c:v>0.29065482377398438</c:v>
                </c:pt>
                <c:pt idx="7507">
                  <c:v>0.29056033260890834</c:v>
                </c:pt>
                <c:pt idx="7508">
                  <c:v>0.29046584144383231</c:v>
                </c:pt>
                <c:pt idx="7509">
                  <c:v>0.29037135027875632</c:v>
                </c:pt>
                <c:pt idx="7510">
                  <c:v>0.29027685911368145</c:v>
                </c:pt>
                <c:pt idx="7511">
                  <c:v>0.29018236794860686</c:v>
                </c:pt>
                <c:pt idx="7512">
                  <c:v>0.29008787678352782</c:v>
                </c:pt>
                <c:pt idx="7513">
                  <c:v>0.28999338561845317</c:v>
                </c:pt>
                <c:pt idx="7514">
                  <c:v>0.28989889445337558</c:v>
                </c:pt>
                <c:pt idx="7515">
                  <c:v>0.28980440328830187</c:v>
                </c:pt>
                <c:pt idx="7516">
                  <c:v>0.28970991212322339</c:v>
                </c:pt>
                <c:pt idx="7517">
                  <c:v>0.2896154209581473</c:v>
                </c:pt>
                <c:pt idx="7518">
                  <c:v>0.28952092979307315</c:v>
                </c:pt>
                <c:pt idx="7519">
                  <c:v>0.28942643862799644</c:v>
                </c:pt>
                <c:pt idx="7520">
                  <c:v>0.28933194746291901</c:v>
                </c:pt>
                <c:pt idx="7521">
                  <c:v>0.28923745629784292</c:v>
                </c:pt>
                <c:pt idx="7522">
                  <c:v>0.28914296513276927</c:v>
                </c:pt>
                <c:pt idx="7523">
                  <c:v>0.28904847396769373</c:v>
                </c:pt>
                <c:pt idx="7524">
                  <c:v>0.28895398280261664</c:v>
                </c:pt>
                <c:pt idx="7525">
                  <c:v>0.28885949163753882</c:v>
                </c:pt>
                <c:pt idx="7526">
                  <c:v>0.28876500047246245</c:v>
                </c:pt>
                <c:pt idx="7527">
                  <c:v>0.28867050930738802</c:v>
                </c:pt>
                <c:pt idx="7528">
                  <c:v>0.28857601814231032</c:v>
                </c:pt>
                <c:pt idx="7529">
                  <c:v>0.28848152697723567</c:v>
                </c:pt>
                <c:pt idx="7530">
                  <c:v>0.28838703581215985</c:v>
                </c:pt>
                <c:pt idx="7531">
                  <c:v>0.28829254464708193</c:v>
                </c:pt>
                <c:pt idx="7532">
                  <c:v>0.28819805348200589</c:v>
                </c:pt>
                <c:pt idx="7533">
                  <c:v>0.2881035623169298</c:v>
                </c:pt>
                <c:pt idx="7534">
                  <c:v>0.28800907115185564</c:v>
                </c:pt>
                <c:pt idx="7535">
                  <c:v>0.28791457998678016</c:v>
                </c:pt>
                <c:pt idx="7536">
                  <c:v>0.28782008882170307</c:v>
                </c:pt>
                <c:pt idx="7537">
                  <c:v>0.28772559765662542</c:v>
                </c:pt>
                <c:pt idx="7538">
                  <c:v>0.28763110649154788</c:v>
                </c:pt>
                <c:pt idx="7539">
                  <c:v>0.28753661532647473</c:v>
                </c:pt>
                <c:pt idx="7540">
                  <c:v>0.28744212416139714</c:v>
                </c:pt>
                <c:pt idx="7541">
                  <c:v>0.28734763299632105</c:v>
                </c:pt>
                <c:pt idx="7542">
                  <c:v>0.28725314183124495</c:v>
                </c:pt>
                <c:pt idx="7543">
                  <c:v>0.28715865066616875</c:v>
                </c:pt>
                <c:pt idx="7544">
                  <c:v>0.28706415950109276</c:v>
                </c:pt>
                <c:pt idx="7545">
                  <c:v>0.28696966833601811</c:v>
                </c:pt>
                <c:pt idx="7546">
                  <c:v>0.28687517717094357</c:v>
                </c:pt>
                <c:pt idx="7547">
                  <c:v>0.28678068600586687</c:v>
                </c:pt>
                <c:pt idx="7548">
                  <c:v>0.28668619484078972</c:v>
                </c:pt>
                <c:pt idx="7549">
                  <c:v>0.28659170367571235</c:v>
                </c:pt>
                <c:pt idx="7550">
                  <c:v>0.2864972125106362</c:v>
                </c:pt>
                <c:pt idx="7551">
                  <c:v>0.28640272134556255</c:v>
                </c:pt>
                <c:pt idx="7552">
                  <c:v>0.28630823018048551</c:v>
                </c:pt>
                <c:pt idx="7553">
                  <c:v>0.28621373901540792</c:v>
                </c:pt>
                <c:pt idx="7554">
                  <c:v>0.28611924785033183</c:v>
                </c:pt>
                <c:pt idx="7555">
                  <c:v>0.28602475668525723</c:v>
                </c:pt>
                <c:pt idx="7556">
                  <c:v>0.2859302655201798</c:v>
                </c:pt>
                <c:pt idx="7557">
                  <c:v>0.28583577435510382</c:v>
                </c:pt>
                <c:pt idx="7558">
                  <c:v>0.28574128319002745</c:v>
                </c:pt>
                <c:pt idx="7559">
                  <c:v>0.28564679202495302</c:v>
                </c:pt>
                <c:pt idx="7560">
                  <c:v>0.28555230085987765</c:v>
                </c:pt>
                <c:pt idx="7561">
                  <c:v>0.285457809694801</c:v>
                </c:pt>
                <c:pt idx="7562">
                  <c:v>0.28536331852972308</c:v>
                </c:pt>
                <c:pt idx="7563">
                  <c:v>0.28526882736465059</c:v>
                </c:pt>
                <c:pt idx="7564">
                  <c:v>0.28517433619957222</c:v>
                </c:pt>
                <c:pt idx="7565">
                  <c:v>0.28507984503449652</c:v>
                </c:pt>
                <c:pt idx="7566">
                  <c:v>0.28498535386942064</c:v>
                </c:pt>
                <c:pt idx="7567">
                  <c:v>0.28489086270434505</c:v>
                </c:pt>
                <c:pt idx="7568">
                  <c:v>0.28479637153926801</c:v>
                </c:pt>
                <c:pt idx="7569">
                  <c:v>0.28470188037419042</c:v>
                </c:pt>
                <c:pt idx="7570">
                  <c:v>0.28460738920911438</c:v>
                </c:pt>
                <c:pt idx="7571">
                  <c:v>0.28451289804403973</c:v>
                </c:pt>
                <c:pt idx="7572">
                  <c:v>0.28441840687896414</c:v>
                </c:pt>
                <c:pt idx="7573">
                  <c:v>0.28432391571388843</c:v>
                </c:pt>
                <c:pt idx="7574">
                  <c:v>0.28422942454880995</c:v>
                </c:pt>
                <c:pt idx="7575">
                  <c:v>0.28413493338373386</c:v>
                </c:pt>
                <c:pt idx="7576">
                  <c:v>0.28404044221865782</c:v>
                </c:pt>
                <c:pt idx="7577">
                  <c:v>0.28394595105358167</c:v>
                </c:pt>
                <c:pt idx="7578">
                  <c:v>0.28385145988850558</c:v>
                </c:pt>
                <c:pt idx="7579">
                  <c:v>0.28375696872342948</c:v>
                </c:pt>
                <c:pt idx="7580">
                  <c:v>0.28366247755835472</c:v>
                </c:pt>
                <c:pt idx="7581">
                  <c:v>0.28356798639327901</c:v>
                </c:pt>
                <c:pt idx="7582">
                  <c:v>0.28347349522820314</c:v>
                </c:pt>
                <c:pt idx="7583">
                  <c:v>0.28337900406312511</c:v>
                </c:pt>
                <c:pt idx="7584">
                  <c:v>0.28328451289805051</c:v>
                </c:pt>
                <c:pt idx="7585">
                  <c:v>0.28319002173297292</c:v>
                </c:pt>
                <c:pt idx="7586">
                  <c:v>0.28309553056789677</c:v>
                </c:pt>
                <c:pt idx="7587">
                  <c:v>0.28300103940282084</c:v>
                </c:pt>
                <c:pt idx="7588">
                  <c:v>0.28290654823774652</c:v>
                </c:pt>
                <c:pt idx="7589">
                  <c:v>0.28281205707267093</c:v>
                </c:pt>
                <c:pt idx="7590">
                  <c:v>0.28271756590759395</c:v>
                </c:pt>
                <c:pt idx="7591">
                  <c:v>0.28262307474251636</c:v>
                </c:pt>
                <c:pt idx="7592">
                  <c:v>0.28252858357744426</c:v>
                </c:pt>
                <c:pt idx="7593">
                  <c:v>0.28243409241236417</c:v>
                </c:pt>
                <c:pt idx="7594">
                  <c:v>0.28233960124728985</c:v>
                </c:pt>
                <c:pt idx="7595">
                  <c:v>0.28224511008221193</c:v>
                </c:pt>
                <c:pt idx="7596">
                  <c:v>0.28215061891713589</c:v>
                </c:pt>
                <c:pt idx="7597">
                  <c:v>0.28205612775206151</c:v>
                </c:pt>
                <c:pt idx="7598">
                  <c:v>0.2819616365869837</c:v>
                </c:pt>
                <c:pt idx="7599">
                  <c:v>0.28186714542190761</c:v>
                </c:pt>
                <c:pt idx="7600">
                  <c:v>0.28177265425683151</c:v>
                </c:pt>
                <c:pt idx="7601">
                  <c:v>0.28167816309175742</c:v>
                </c:pt>
                <c:pt idx="7602">
                  <c:v>0.28158367192668166</c:v>
                </c:pt>
                <c:pt idx="7603">
                  <c:v>0.28148918076160473</c:v>
                </c:pt>
                <c:pt idx="7604">
                  <c:v>0.2813946895965273</c:v>
                </c:pt>
                <c:pt idx="7605">
                  <c:v>0.28130019843145132</c:v>
                </c:pt>
                <c:pt idx="7606">
                  <c:v>0.28120570726637495</c:v>
                </c:pt>
                <c:pt idx="7607">
                  <c:v>0.28111121610129874</c:v>
                </c:pt>
                <c:pt idx="7608">
                  <c:v>0.28101672493622282</c:v>
                </c:pt>
                <c:pt idx="7609">
                  <c:v>0.280922233771148</c:v>
                </c:pt>
                <c:pt idx="7610">
                  <c:v>0.28082774260607057</c:v>
                </c:pt>
                <c:pt idx="7611">
                  <c:v>0.2807332514409927</c:v>
                </c:pt>
                <c:pt idx="7612">
                  <c:v>0.28063876027591972</c:v>
                </c:pt>
                <c:pt idx="7613">
                  <c:v>0.28054426911084529</c:v>
                </c:pt>
                <c:pt idx="7614">
                  <c:v>0.28044977794576814</c:v>
                </c:pt>
                <c:pt idx="7615">
                  <c:v>0.28035528678069038</c:v>
                </c:pt>
                <c:pt idx="7616">
                  <c:v>0.28026079561561551</c:v>
                </c:pt>
                <c:pt idx="7617">
                  <c:v>0.28016630445053775</c:v>
                </c:pt>
                <c:pt idx="7618">
                  <c:v>0.28007181328546416</c:v>
                </c:pt>
                <c:pt idx="7619">
                  <c:v>0.27997732212038584</c:v>
                </c:pt>
                <c:pt idx="7620">
                  <c:v>0.27988283095531141</c:v>
                </c:pt>
                <c:pt idx="7621">
                  <c:v>0.27978833979023382</c:v>
                </c:pt>
                <c:pt idx="7622">
                  <c:v>0.27969384862515723</c:v>
                </c:pt>
                <c:pt idx="7623">
                  <c:v>0.27959935746008124</c:v>
                </c:pt>
                <c:pt idx="7624">
                  <c:v>0.27950486629500765</c:v>
                </c:pt>
                <c:pt idx="7625">
                  <c:v>0.27941037512993183</c:v>
                </c:pt>
                <c:pt idx="7626">
                  <c:v>0.27931588396485718</c:v>
                </c:pt>
                <c:pt idx="7627">
                  <c:v>0.27922139279977698</c:v>
                </c:pt>
                <c:pt idx="7628">
                  <c:v>0.27912690163470338</c:v>
                </c:pt>
                <c:pt idx="7629">
                  <c:v>0.27903241046962485</c:v>
                </c:pt>
                <c:pt idx="7630">
                  <c:v>0.27893791930455064</c:v>
                </c:pt>
                <c:pt idx="7631">
                  <c:v>0.27884342813947288</c:v>
                </c:pt>
                <c:pt idx="7632">
                  <c:v>0.27874893697439651</c:v>
                </c:pt>
                <c:pt idx="7633">
                  <c:v>0.27865444580932042</c:v>
                </c:pt>
                <c:pt idx="7634">
                  <c:v>0.27855995464424432</c:v>
                </c:pt>
                <c:pt idx="7635">
                  <c:v>0.27846546347916973</c:v>
                </c:pt>
                <c:pt idx="7636">
                  <c:v>0.27837097231409513</c:v>
                </c:pt>
                <c:pt idx="7637">
                  <c:v>0.27827648114901843</c:v>
                </c:pt>
                <c:pt idx="7638">
                  <c:v>0.27818198998394267</c:v>
                </c:pt>
                <c:pt idx="7639">
                  <c:v>0.27808749881886552</c:v>
                </c:pt>
                <c:pt idx="7640">
                  <c:v>0.27799300765378776</c:v>
                </c:pt>
                <c:pt idx="7641">
                  <c:v>0.27789851648871167</c:v>
                </c:pt>
                <c:pt idx="7642">
                  <c:v>0.27780402532363735</c:v>
                </c:pt>
                <c:pt idx="7643">
                  <c:v>0.27770953415855926</c:v>
                </c:pt>
                <c:pt idx="7644">
                  <c:v>0.27761504299348339</c:v>
                </c:pt>
                <c:pt idx="7645">
                  <c:v>0.27752055182840885</c:v>
                </c:pt>
                <c:pt idx="7646">
                  <c:v>0.27742606066333131</c:v>
                </c:pt>
                <c:pt idx="7647">
                  <c:v>0.27733156949825538</c:v>
                </c:pt>
                <c:pt idx="7648">
                  <c:v>0.27723707833317879</c:v>
                </c:pt>
                <c:pt idx="7649">
                  <c:v>0.27714258716810292</c:v>
                </c:pt>
                <c:pt idx="7650">
                  <c:v>0.27704809600302677</c:v>
                </c:pt>
                <c:pt idx="7651">
                  <c:v>0.27695360483795223</c:v>
                </c:pt>
                <c:pt idx="7652">
                  <c:v>0.27685911367287641</c:v>
                </c:pt>
                <c:pt idx="7653">
                  <c:v>0.27676462250779854</c:v>
                </c:pt>
                <c:pt idx="7654">
                  <c:v>0.27667013134272378</c:v>
                </c:pt>
                <c:pt idx="7655">
                  <c:v>0.27657564017764802</c:v>
                </c:pt>
                <c:pt idx="7656">
                  <c:v>0.27648114901257032</c:v>
                </c:pt>
                <c:pt idx="7657">
                  <c:v>0.27638665784749683</c:v>
                </c:pt>
                <c:pt idx="7658">
                  <c:v>0.27629216668241807</c:v>
                </c:pt>
                <c:pt idx="7659">
                  <c:v>0.27619767551734198</c:v>
                </c:pt>
                <c:pt idx="7660">
                  <c:v>0.27610318435226588</c:v>
                </c:pt>
                <c:pt idx="7661">
                  <c:v>0.27600869318719135</c:v>
                </c:pt>
                <c:pt idx="7662">
                  <c:v>0.27591420202211381</c:v>
                </c:pt>
                <c:pt idx="7663">
                  <c:v>0.27581971085703788</c:v>
                </c:pt>
                <c:pt idx="7664">
                  <c:v>0.27572521969196151</c:v>
                </c:pt>
                <c:pt idx="7665">
                  <c:v>0.27563072852688525</c:v>
                </c:pt>
                <c:pt idx="7666">
                  <c:v>0.27553623736180932</c:v>
                </c:pt>
                <c:pt idx="7667">
                  <c:v>0.27544174619673323</c:v>
                </c:pt>
                <c:pt idx="7668">
                  <c:v>0.2753472550316573</c:v>
                </c:pt>
                <c:pt idx="7669">
                  <c:v>0.27525276386658132</c:v>
                </c:pt>
                <c:pt idx="7670">
                  <c:v>0.27515827270150495</c:v>
                </c:pt>
                <c:pt idx="7671">
                  <c:v>0.27506378153642885</c:v>
                </c:pt>
                <c:pt idx="7672">
                  <c:v>0.27496929037135281</c:v>
                </c:pt>
                <c:pt idx="7673">
                  <c:v>0.27487479920627933</c:v>
                </c:pt>
                <c:pt idx="7674">
                  <c:v>0.27478030804120057</c:v>
                </c:pt>
                <c:pt idx="7675">
                  <c:v>0.27468581687612426</c:v>
                </c:pt>
                <c:pt idx="7676">
                  <c:v>0.27459132571104833</c:v>
                </c:pt>
                <c:pt idx="7677">
                  <c:v>0.27449683454597235</c:v>
                </c:pt>
                <c:pt idx="7678">
                  <c:v>0.27440234338089814</c:v>
                </c:pt>
                <c:pt idx="7679">
                  <c:v>0.27430785221582032</c:v>
                </c:pt>
                <c:pt idx="7680">
                  <c:v>0.27421336105074551</c:v>
                </c:pt>
                <c:pt idx="7681">
                  <c:v>0.27411886988567097</c:v>
                </c:pt>
                <c:pt idx="7682">
                  <c:v>0.27402437872059182</c:v>
                </c:pt>
                <c:pt idx="7683">
                  <c:v>0.27392988755551723</c:v>
                </c:pt>
                <c:pt idx="7684">
                  <c:v>0.2738353963904398</c:v>
                </c:pt>
                <c:pt idx="7685">
                  <c:v>0.27374090522536382</c:v>
                </c:pt>
                <c:pt idx="7686">
                  <c:v>0.27364641406028745</c:v>
                </c:pt>
                <c:pt idx="7687">
                  <c:v>0.27355192289521135</c:v>
                </c:pt>
                <c:pt idx="7688">
                  <c:v>0.27345743173013526</c:v>
                </c:pt>
                <c:pt idx="7689">
                  <c:v>0.2733629405650605</c:v>
                </c:pt>
                <c:pt idx="7690">
                  <c:v>0.27326844939998485</c:v>
                </c:pt>
                <c:pt idx="7691">
                  <c:v>0.27317395823490698</c:v>
                </c:pt>
                <c:pt idx="7692">
                  <c:v>0.27307946706983327</c:v>
                </c:pt>
                <c:pt idx="7693">
                  <c:v>0.27298497590475884</c:v>
                </c:pt>
                <c:pt idx="7694">
                  <c:v>0.27289048473968064</c:v>
                </c:pt>
                <c:pt idx="7695">
                  <c:v>0.27279599357460282</c:v>
                </c:pt>
                <c:pt idx="7696">
                  <c:v>0.27270150240952629</c:v>
                </c:pt>
                <c:pt idx="7697">
                  <c:v>0.27260701124445225</c:v>
                </c:pt>
                <c:pt idx="7698">
                  <c:v>0.27251252007937432</c:v>
                </c:pt>
                <c:pt idx="7699">
                  <c:v>0.27241802891429973</c:v>
                </c:pt>
                <c:pt idx="7700">
                  <c:v>0.27232353774922391</c:v>
                </c:pt>
                <c:pt idx="7701">
                  <c:v>0.27222904658414604</c:v>
                </c:pt>
                <c:pt idx="7702">
                  <c:v>0.27213455541906995</c:v>
                </c:pt>
                <c:pt idx="7703">
                  <c:v>0.27204006425399385</c:v>
                </c:pt>
                <c:pt idx="7704">
                  <c:v>0.27194557308891781</c:v>
                </c:pt>
                <c:pt idx="7705">
                  <c:v>0.27185108192384427</c:v>
                </c:pt>
                <c:pt idx="7706">
                  <c:v>0.27175659075876557</c:v>
                </c:pt>
                <c:pt idx="7707">
                  <c:v>0.27166209959368948</c:v>
                </c:pt>
                <c:pt idx="7708">
                  <c:v>0.27156760842861333</c:v>
                </c:pt>
                <c:pt idx="7709">
                  <c:v>0.27147311726353734</c:v>
                </c:pt>
                <c:pt idx="7710">
                  <c:v>0.27137862609846314</c:v>
                </c:pt>
                <c:pt idx="7711">
                  <c:v>0.2712841349333851</c:v>
                </c:pt>
                <c:pt idx="7712">
                  <c:v>0.27118964376830901</c:v>
                </c:pt>
                <c:pt idx="7713">
                  <c:v>0.27109515260323086</c:v>
                </c:pt>
                <c:pt idx="7714">
                  <c:v>0.27100066143815682</c:v>
                </c:pt>
                <c:pt idx="7715">
                  <c:v>0.27090617027308223</c:v>
                </c:pt>
                <c:pt idx="7716">
                  <c:v>0.27081167910800641</c:v>
                </c:pt>
                <c:pt idx="7717">
                  <c:v>0.27071718794292882</c:v>
                </c:pt>
                <c:pt idx="7718">
                  <c:v>0.27062269677785511</c:v>
                </c:pt>
                <c:pt idx="7719">
                  <c:v>0.27052820561277802</c:v>
                </c:pt>
                <c:pt idx="7720">
                  <c:v>0.27043371444770026</c:v>
                </c:pt>
                <c:pt idx="7721">
                  <c:v>0.27033922328262538</c:v>
                </c:pt>
                <c:pt idx="7722">
                  <c:v>0.27024473211754807</c:v>
                </c:pt>
                <c:pt idx="7723">
                  <c:v>0.27015024095247198</c:v>
                </c:pt>
                <c:pt idx="7724">
                  <c:v>0.27005574978739583</c:v>
                </c:pt>
                <c:pt idx="7725">
                  <c:v>0.26996125862231979</c:v>
                </c:pt>
                <c:pt idx="7726">
                  <c:v>0.26986676745724669</c:v>
                </c:pt>
                <c:pt idx="7727">
                  <c:v>0.26977227629216782</c:v>
                </c:pt>
                <c:pt idx="7728">
                  <c:v>0.26967778512709301</c:v>
                </c:pt>
                <c:pt idx="7729">
                  <c:v>0.26958329396201708</c:v>
                </c:pt>
                <c:pt idx="7730">
                  <c:v>0.26948880279693932</c:v>
                </c:pt>
                <c:pt idx="7731">
                  <c:v>0.26939431163186472</c:v>
                </c:pt>
                <c:pt idx="7732">
                  <c:v>0.26929982046678513</c:v>
                </c:pt>
                <c:pt idx="7733">
                  <c:v>0.26920532930171104</c:v>
                </c:pt>
                <c:pt idx="7734">
                  <c:v>0.26911083813663494</c:v>
                </c:pt>
                <c:pt idx="7735">
                  <c:v>0.26901634697155885</c:v>
                </c:pt>
                <c:pt idx="7736">
                  <c:v>0.26892185580648281</c:v>
                </c:pt>
                <c:pt idx="7737">
                  <c:v>0.26882736464140738</c:v>
                </c:pt>
                <c:pt idx="7738">
                  <c:v>0.26873287347633029</c:v>
                </c:pt>
                <c:pt idx="7739">
                  <c:v>0.26863838231125448</c:v>
                </c:pt>
                <c:pt idx="7740">
                  <c:v>0.26854389114617833</c:v>
                </c:pt>
                <c:pt idx="7741">
                  <c:v>0.26844939998110234</c:v>
                </c:pt>
                <c:pt idx="7742">
                  <c:v>0.26835490881602631</c:v>
                </c:pt>
                <c:pt idx="7743">
                  <c:v>0.26826041765095032</c:v>
                </c:pt>
                <c:pt idx="7744">
                  <c:v>0.26816592648587401</c:v>
                </c:pt>
                <c:pt idx="7745">
                  <c:v>0.26807143532079791</c:v>
                </c:pt>
                <c:pt idx="7746">
                  <c:v>0.26797694415572182</c:v>
                </c:pt>
                <c:pt idx="7747">
                  <c:v>0.26788245299064845</c:v>
                </c:pt>
                <c:pt idx="7748">
                  <c:v>0.26778796182557141</c:v>
                </c:pt>
                <c:pt idx="7749">
                  <c:v>0.26769347066049354</c:v>
                </c:pt>
                <c:pt idx="7750">
                  <c:v>0.26759897949541878</c:v>
                </c:pt>
                <c:pt idx="7751">
                  <c:v>0.26750448833034302</c:v>
                </c:pt>
                <c:pt idx="7752">
                  <c:v>0.26740999716526725</c:v>
                </c:pt>
                <c:pt idx="7753">
                  <c:v>0.26731550600018916</c:v>
                </c:pt>
                <c:pt idx="7754">
                  <c:v>0.26722101483511279</c:v>
                </c:pt>
                <c:pt idx="7755">
                  <c:v>0.26712652367003697</c:v>
                </c:pt>
                <c:pt idx="7756">
                  <c:v>0.26703203250496083</c:v>
                </c:pt>
                <c:pt idx="7757">
                  <c:v>0.26693754133988634</c:v>
                </c:pt>
                <c:pt idx="7758">
                  <c:v>0.2668430501748088</c:v>
                </c:pt>
                <c:pt idx="7759">
                  <c:v>0.2667485590097326</c:v>
                </c:pt>
                <c:pt idx="7760">
                  <c:v>0.2666540678446595</c:v>
                </c:pt>
                <c:pt idx="7761">
                  <c:v>0.26655957667958041</c:v>
                </c:pt>
                <c:pt idx="7762">
                  <c:v>0.26646508551450432</c:v>
                </c:pt>
                <c:pt idx="7763">
                  <c:v>0.26637059434943089</c:v>
                </c:pt>
                <c:pt idx="7764">
                  <c:v>0.26627610318435391</c:v>
                </c:pt>
                <c:pt idx="7765">
                  <c:v>0.26618161201927631</c:v>
                </c:pt>
                <c:pt idx="7766">
                  <c:v>0.26608712085419994</c:v>
                </c:pt>
                <c:pt idx="7767">
                  <c:v>0.26599262968912385</c:v>
                </c:pt>
                <c:pt idx="7768">
                  <c:v>0.26589813852404781</c:v>
                </c:pt>
                <c:pt idx="7769">
                  <c:v>0.26580364735897188</c:v>
                </c:pt>
                <c:pt idx="7770">
                  <c:v>0.26570915619389529</c:v>
                </c:pt>
                <c:pt idx="7771">
                  <c:v>0.26561466502882147</c:v>
                </c:pt>
                <c:pt idx="7772">
                  <c:v>0.26552017386374577</c:v>
                </c:pt>
                <c:pt idx="7773">
                  <c:v>0.26542568269866884</c:v>
                </c:pt>
                <c:pt idx="7774">
                  <c:v>0.26533119153359119</c:v>
                </c:pt>
                <c:pt idx="7775">
                  <c:v>0.2652367003685151</c:v>
                </c:pt>
                <c:pt idx="7776">
                  <c:v>0.26514220920343901</c:v>
                </c:pt>
                <c:pt idx="7777">
                  <c:v>0.26504771803836275</c:v>
                </c:pt>
                <c:pt idx="7778">
                  <c:v>0.26495322687328676</c:v>
                </c:pt>
                <c:pt idx="7779">
                  <c:v>0.26485873570821206</c:v>
                </c:pt>
                <c:pt idx="7780">
                  <c:v>0.26476424454313263</c:v>
                </c:pt>
                <c:pt idx="7781">
                  <c:v>0.26466975337805881</c:v>
                </c:pt>
                <c:pt idx="7782">
                  <c:v>0.26457526221298378</c:v>
                </c:pt>
                <c:pt idx="7783">
                  <c:v>0.26448077104790929</c:v>
                </c:pt>
                <c:pt idx="7784">
                  <c:v>0.2643862798828337</c:v>
                </c:pt>
                <c:pt idx="7785">
                  <c:v>0.26429178871775416</c:v>
                </c:pt>
                <c:pt idx="7786">
                  <c:v>0.26419729755267807</c:v>
                </c:pt>
                <c:pt idx="7787">
                  <c:v>0.26410280638760397</c:v>
                </c:pt>
                <c:pt idx="7788">
                  <c:v>0.26400831522252588</c:v>
                </c:pt>
                <c:pt idx="7789">
                  <c:v>0.26391382405745134</c:v>
                </c:pt>
                <c:pt idx="7790">
                  <c:v>0.2638193328923738</c:v>
                </c:pt>
                <c:pt idx="7791">
                  <c:v>0.26372484172729782</c:v>
                </c:pt>
                <c:pt idx="7792">
                  <c:v>0.26363035056222123</c:v>
                </c:pt>
                <c:pt idx="7793">
                  <c:v>0.26353585939714541</c:v>
                </c:pt>
                <c:pt idx="7794">
                  <c:v>0.26344136823206932</c:v>
                </c:pt>
                <c:pt idx="7795">
                  <c:v>0.26334687706699456</c:v>
                </c:pt>
                <c:pt idx="7796">
                  <c:v>0.2632523859019173</c:v>
                </c:pt>
                <c:pt idx="7797">
                  <c:v>0.26315789473684131</c:v>
                </c:pt>
                <c:pt idx="7798">
                  <c:v>0.26306340357176494</c:v>
                </c:pt>
                <c:pt idx="7799">
                  <c:v>0.26296891240668885</c:v>
                </c:pt>
                <c:pt idx="7800">
                  <c:v>0.26287442124161475</c:v>
                </c:pt>
                <c:pt idx="7801">
                  <c:v>0.26277993007653516</c:v>
                </c:pt>
                <c:pt idx="7802">
                  <c:v>0.26268543891146057</c:v>
                </c:pt>
                <c:pt idx="7803">
                  <c:v>0.26259094774638425</c:v>
                </c:pt>
                <c:pt idx="7804">
                  <c:v>0.26249645658130688</c:v>
                </c:pt>
                <c:pt idx="7805">
                  <c:v>0.26240196541623234</c:v>
                </c:pt>
                <c:pt idx="7806">
                  <c:v>0.2623074742511563</c:v>
                </c:pt>
                <c:pt idx="7807">
                  <c:v>0.26221298308608032</c:v>
                </c:pt>
                <c:pt idx="7808">
                  <c:v>0.2621184919210055</c:v>
                </c:pt>
                <c:pt idx="7809">
                  <c:v>0.26202400075592791</c:v>
                </c:pt>
                <c:pt idx="7810">
                  <c:v>0.26192950959085415</c:v>
                </c:pt>
                <c:pt idx="7811">
                  <c:v>0.26183501842577439</c:v>
                </c:pt>
                <c:pt idx="7812">
                  <c:v>0.26174052726069968</c:v>
                </c:pt>
                <c:pt idx="7813">
                  <c:v>0.26164603609562354</c:v>
                </c:pt>
                <c:pt idx="7814">
                  <c:v>0.26155154493054744</c:v>
                </c:pt>
                <c:pt idx="7815">
                  <c:v>0.26145705376547135</c:v>
                </c:pt>
                <c:pt idx="7816">
                  <c:v>0.26136256260039531</c:v>
                </c:pt>
                <c:pt idx="7817">
                  <c:v>0.26126807143531916</c:v>
                </c:pt>
                <c:pt idx="7818">
                  <c:v>0.26117358027024457</c:v>
                </c:pt>
                <c:pt idx="7819">
                  <c:v>0.26107908910516697</c:v>
                </c:pt>
                <c:pt idx="7820">
                  <c:v>0.26098459794009327</c:v>
                </c:pt>
                <c:pt idx="7821">
                  <c:v>0.26089010677501484</c:v>
                </c:pt>
                <c:pt idx="7822">
                  <c:v>0.26079561560993869</c:v>
                </c:pt>
                <c:pt idx="7823">
                  <c:v>0.2607011244448626</c:v>
                </c:pt>
                <c:pt idx="7824">
                  <c:v>0.26060663327978795</c:v>
                </c:pt>
                <c:pt idx="7825">
                  <c:v>0.26051214211471041</c:v>
                </c:pt>
                <c:pt idx="7826">
                  <c:v>0.26041765094963432</c:v>
                </c:pt>
                <c:pt idx="7827">
                  <c:v>0.26032315978455955</c:v>
                </c:pt>
                <c:pt idx="7828">
                  <c:v>0.2602286686194839</c:v>
                </c:pt>
                <c:pt idx="7829">
                  <c:v>0.26013417745440631</c:v>
                </c:pt>
                <c:pt idx="7830">
                  <c:v>0.26003968628932994</c:v>
                </c:pt>
                <c:pt idx="7831">
                  <c:v>0.25994519512425535</c:v>
                </c:pt>
                <c:pt idx="7832">
                  <c:v>0.25985070395917975</c:v>
                </c:pt>
                <c:pt idx="7833">
                  <c:v>0.25975621279410166</c:v>
                </c:pt>
                <c:pt idx="7834">
                  <c:v>0.25966172162902557</c:v>
                </c:pt>
                <c:pt idx="7835">
                  <c:v>0.25956723046394925</c:v>
                </c:pt>
                <c:pt idx="7836">
                  <c:v>0.25947273929887577</c:v>
                </c:pt>
                <c:pt idx="7837">
                  <c:v>0.25937824813379728</c:v>
                </c:pt>
                <c:pt idx="7838">
                  <c:v>0.25928375696872119</c:v>
                </c:pt>
                <c:pt idx="7839">
                  <c:v>0.25918926580364743</c:v>
                </c:pt>
                <c:pt idx="7840">
                  <c:v>0.259094774638569</c:v>
                </c:pt>
                <c:pt idx="7841">
                  <c:v>0.25900028347349291</c:v>
                </c:pt>
                <c:pt idx="7842">
                  <c:v>0.25890579230841682</c:v>
                </c:pt>
                <c:pt idx="7843">
                  <c:v>0.25881130114334205</c:v>
                </c:pt>
                <c:pt idx="7844">
                  <c:v>0.2587168099782664</c:v>
                </c:pt>
                <c:pt idx="7845">
                  <c:v>0.25862231881318853</c:v>
                </c:pt>
                <c:pt idx="7846">
                  <c:v>0.25852782764811244</c:v>
                </c:pt>
                <c:pt idx="7847">
                  <c:v>0.25843333648303396</c:v>
                </c:pt>
                <c:pt idx="7848">
                  <c:v>0.25833884531796225</c:v>
                </c:pt>
                <c:pt idx="7849">
                  <c:v>0.25824435415288416</c:v>
                </c:pt>
                <c:pt idx="7850">
                  <c:v>0.25814986298780956</c:v>
                </c:pt>
                <c:pt idx="7851">
                  <c:v>0.25805537182273197</c:v>
                </c:pt>
                <c:pt idx="7852">
                  <c:v>0.25796088065765826</c:v>
                </c:pt>
                <c:pt idx="7853">
                  <c:v>0.25786638949258123</c:v>
                </c:pt>
                <c:pt idx="7854">
                  <c:v>0.2577718983275038</c:v>
                </c:pt>
                <c:pt idx="7855">
                  <c:v>0.25767740716242782</c:v>
                </c:pt>
                <c:pt idx="7856">
                  <c:v>0.25758291599735417</c:v>
                </c:pt>
                <c:pt idx="7857">
                  <c:v>0.25748842483227707</c:v>
                </c:pt>
                <c:pt idx="7858">
                  <c:v>0.25739393366719926</c:v>
                </c:pt>
                <c:pt idx="7859">
                  <c:v>0.25729944250212056</c:v>
                </c:pt>
                <c:pt idx="7860">
                  <c:v>0.2572049513370489</c:v>
                </c:pt>
                <c:pt idx="7861">
                  <c:v>0.25711046017197131</c:v>
                </c:pt>
                <c:pt idx="7862">
                  <c:v>0.25701596900689538</c:v>
                </c:pt>
                <c:pt idx="7863">
                  <c:v>0.25692147784182034</c:v>
                </c:pt>
                <c:pt idx="7864">
                  <c:v>0.25682698667674475</c:v>
                </c:pt>
                <c:pt idx="7865">
                  <c:v>0.25673249551166666</c:v>
                </c:pt>
                <c:pt idx="7866">
                  <c:v>0.25663800434659029</c:v>
                </c:pt>
                <c:pt idx="7867">
                  <c:v>0.25654351318151425</c:v>
                </c:pt>
                <c:pt idx="7868">
                  <c:v>0.25644902201643688</c:v>
                </c:pt>
                <c:pt idx="7869">
                  <c:v>0.25635453085136228</c:v>
                </c:pt>
                <c:pt idx="7870">
                  <c:v>0.25626003968628619</c:v>
                </c:pt>
                <c:pt idx="7871">
                  <c:v>0.25616554852120854</c:v>
                </c:pt>
                <c:pt idx="7872">
                  <c:v>0.25607105735613273</c:v>
                </c:pt>
                <c:pt idx="7873">
                  <c:v>0.25597656619105957</c:v>
                </c:pt>
                <c:pt idx="7874">
                  <c:v>0.25588207502598392</c:v>
                </c:pt>
                <c:pt idx="7875">
                  <c:v>0.25578758386090705</c:v>
                </c:pt>
                <c:pt idx="7876">
                  <c:v>0.25569309269582963</c:v>
                </c:pt>
                <c:pt idx="7877">
                  <c:v>0.25559860153075381</c:v>
                </c:pt>
                <c:pt idx="7878">
                  <c:v>0.25550411036567788</c:v>
                </c:pt>
                <c:pt idx="7879">
                  <c:v>0.25540961920060284</c:v>
                </c:pt>
                <c:pt idx="7880">
                  <c:v>0.25531512803552525</c:v>
                </c:pt>
                <c:pt idx="7881">
                  <c:v>0.25522063687044932</c:v>
                </c:pt>
                <c:pt idx="7882">
                  <c:v>0.25512614570537306</c:v>
                </c:pt>
                <c:pt idx="7883">
                  <c:v>0.25503165454029497</c:v>
                </c:pt>
                <c:pt idx="7884">
                  <c:v>0.25493716337522088</c:v>
                </c:pt>
                <c:pt idx="7885">
                  <c:v>0.25484267221014623</c:v>
                </c:pt>
                <c:pt idx="7886">
                  <c:v>0.2547481810450688</c:v>
                </c:pt>
                <c:pt idx="7887">
                  <c:v>0.25465368987999282</c:v>
                </c:pt>
                <c:pt idx="7888">
                  <c:v>0.2545591987149165</c:v>
                </c:pt>
                <c:pt idx="7889">
                  <c:v>0.25446470754984346</c:v>
                </c:pt>
                <c:pt idx="7890">
                  <c:v>0.25437021638476626</c:v>
                </c:pt>
                <c:pt idx="7891">
                  <c:v>0.25427572521968955</c:v>
                </c:pt>
                <c:pt idx="7892">
                  <c:v>0.25418123405461218</c:v>
                </c:pt>
                <c:pt idx="7893">
                  <c:v>0.25408674288953631</c:v>
                </c:pt>
                <c:pt idx="7894">
                  <c:v>0.25399225172446038</c:v>
                </c:pt>
                <c:pt idx="7895">
                  <c:v>0.25389776055938384</c:v>
                </c:pt>
                <c:pt idx="7896">
                  <c:v>0.25380326939430975</c:v>
                </c:pt>
                <c:pt idx="7897">
                  <c:v>0.25370877822923182</c:v>
                </c:pt>
                <c:pt idx="7898">
                  <c:v>0.25361428706415706</c:v>
                </c:pt>
                <c:pt idx="7899">
                  <c:v>0.25351979589908125</c:v>
                </c:pt>
                <c:pt idx="7900">
                  <c:v>0.25342530473400338</c:v>
                </c:pt>
                <c:pt idx="7901">
                  <c:v>0.25333081356892728</c:v>
                </c:pt>
                <c:pt idx="7902">
                  <c:v>0.25323632240385119</c:v>
                </c:pt>
                <c:pt idx="7903">
                  <c:v>0.25314183123877509</c:v>
                </c:pt>
                <c:pt idx="7904">
                  <c:v>0.25304734007369767</c:v>
                </c:pt>
                <c:pt idx="7905">
                  <c:v>0.25295284890862291</c:v>
                </c:pt>
                <c:pt idx="7906">
                  <c:v>0.25285835774354681</c:v>
                </c:pt>
                <c:pt idx="7907">
                  <c:v>0.25276386657847072</c:v>
                </c:pt>
                <c:pt idx="7908">
                  <c:v>0.25266937541339463</c:v>
                </c:pt>
                <c:pt idx="7909">
                  <c:v>0.25257488424831881</c:v>
                </c:pt>
                <c:pt idx="7910">
                  <c:v>0.25248039308324488</c:v>
                </c:pt>
                <c:pt idx="7911">
                  <c:v>0.25238590191816784</c:v>
                </c:pt>
                <c:pt idx="7912">
                  <c:v>0.25229141075308836</c:v>
                </c:pt>
                <c:pt idx="7913">
                  <c:v>0.25219691958801416</c:v>
                </c:pt>
                <c:pt idx="7914">
                  <c:v>0.25210242842293779</c:v>
                </c:pt>
                <c:pt idx="7915">
                  <c:v>0.25200793725786363</c:v>
                </c:pt>
                <c:pt idx="7916">
                  <c:v>0.25191344609278576</c:v>
                </c:pt>
                <c:pt idx="7917">
                  <c:v>0.25181895492771122</c:v>
                </c:pt>
                <c:pt idx="7918">
                  <c:v>0.25172446376263541</c:v>
                </c:pt>
                <c:pt idx="7919">
                  <c:v>0.25162997259755782</c:v>
                </c:pt>
                <c:pt idx="7920">
                  <c:v>0.2515354814324815</c:v>
                </c:pt>
                <c:pt idx="7921">
                  <c:v>0.25144099026740707</c:v>
                </c:pt>
                <c:pt idx="7922">
                  <c:v>0.25134649910232931</c:v>
                </c:pt>
                <c:pt idx="7923">
                  <c:v>0.25125200793725438</c:v>
                </c:pt>
                <c:pt idx="7924">
                  <c:v>0.25115751677217713</c:v>
                </c:pt>
                <c:pt idx="7925">
                  <c:v>0.25106302560710103</c:v>
                </c:pt>
                <c:pt idx="7926">
                  <c:v>0.25096853444202494</c:v>
                </c:pt>
                <c:pt idx="7927">
                  <c:v>0.25087404327695034</c:v>
                </c:pt>
                <c:pt idx="7928">
                  <c:v>0.25077955211187275</c:v>
                </c:pt>
                <c:pt idx="7929">
                  <c:v>0.25068506094679666</c:v>
                </c:pt>
                <c:pt idx="7930">
                  <c:v>0.25059056978172056</c:v>
                </c:pt>
                <c:pt idx="7931">
                  <c:v>0.25049607861664447</c:v>
                </c:pt>
                <c:pt idx="7932">
                  <c:v>0.25040158745156826</c:v>
                </c:pt>
                <c:pt idx="7933">
                  <c:v>0.25030709628649228</c:v>
                </c:pt>
                <c:pt idx="7934">
                  <c:v>0.2502126051214163</c:v>
                </c:pt>
                <c:pt idx="7935">
                  <c:v>0.25011811395634032</c:v>
                </c:pt>
                <c:pt idx="7936">
                  <c:v>0.250023622791264</c:v>
                </c:pt>
                <c:pt idx="7937">
                  <c:v>0.24992913162618896</c:v>
                </c:pt>
                <c:pt idx="7938">
                  <c:v>0.24983464046111259</c:v>
                </c:pt>
                <c:pt idx="7939">
                  <c:v>0.24974014929603694</c:v>
                </c:pt>
                <c:pt idx="7940">
                  <c:v>0.24964565813095971</c:v>
                </c:pt>
                <c:pt idx="7941">
                  <c:v>0.24955116696588353</c:v>
                </c:pt>
                <c:pt idx="7942">
                  <c:v>0.24945667580080744</c:v>
                </c:pt>
                <c:pt idx="7943">
                  <c:v>0.24936218463573223</c:v>
                </c:pt>
                <c:pt idx="7944">
                  <c:v>0.24926769347065544</c:v>
                </c:pt>
                <c:pt idx="7945">
                  <c:v>0.24917320230557916</c:v>
                </c:pt>
                <c:pt idx="7946">
                  <c:v>0.24907871114050306</c:v>
                </c:pt>
                <c:pt idx="7947">
                  <c:v>0.24898421997542819</c:v>
                </c:pt>
                <c:pt idx="7948">
                  <c:v>0.2488897288103509</c:v>
                </c:pt>
                <c:pt idx="7949">
                  <c:v>0.24879523764527614</c:v>
                </c:pt>
                <c:pt idx="7950">
                  <c:v>0.24870074648019977</c:v>
                </c:pt>
                <c:pt idx="7951">
                  <c:v>0.24860625531512343</c:v>
                </c:pt>
                <c:pt idx="7952">
                  <c:v>0.24851176415004694</c:v>
                </c:pt>
                <c:pt idx="7953">
                  <c:v>0.24841727298497146</c:v>
                </c:pt>
                <c:pt idx="7954">
                  <c:v>0.24832278181989509</c:v>
                </c:pt>
                <c:pt idx="7955">
                  <c:v>0.24822829065481841</c:v>
                </c:pt>
                <c:pt idx="7956">
                  <c:v>0.24813379948974221</c:v>
                </c:pt>
                <c:pt idx="7957">
                  <c:v>0.24803930832466675</c:v>
                </c:pt>
                <c:pt idx="7958">
                  <c:v>0.24794481715958994</c:v>
                </c:pt>
                <c:pt idx="7959">
                  <c:v>0.24785032599451368</c:v>
                </c:pt>
                <c:pt idx="7960">
                  <c:v>0.24775583482943897</c:v>
                </c:pt>
                <c:pt idx="7961">
                  <c:v>0.24766134366436274</c:v>
                </c:pt>
                <c:pt idx="7962">
                  <c:v>0.24756685249928637</c:v>
                </c:pt>
                <c:pt idx="7963">
                  <c:v>0.24747236133420991</c:v>
                </c:pt>
                <c:pt idx="7964">
                  <c:v>0.2473778701691334</c:v>
                </c:pt>
                <c:pt idx="7965">
                  <c:v>0.24728337900405728</c:v>
                </c:pt>
                <c:pt idx="7966">
                  <c:v>0.24718888783898121</c:v>
                </c:pt>
                <c:pt idx="7967">
                  <c:v>0.24709439667390592</c:v>
                </c:pt>
                <c:pt idx="7968">
                  <c:v>0.24699990550883025</c:v>
                </c:pt>
                <c:pt idx="7969">
                  <c:v>0.2469054143437529</c:v>
                </c:pt>
                <c:pt idx="7970">
                  <c:v>0.24681092317867681</c:v>
                </c:pt>
                <c:pt idx="7971">
                  <c:v>0.24671643201360194</c:v>
                </c:pt>
                <c:pt idx="7972">
                  <c:v>0.24662194084852471</c:v>
                </c:pt>
                <c:pt idx="7973">
                  <c:v>0.24652744968344925</c:v>
                </c:pt>
                <c:pt idx="7974">
                  <c:v>0.24643295851837349</c:v>
                </c:pt>
                <c:pt idx="7975">
                  <c:v>0.24633846735329712</c:v>
                </c:pt>
                <c:pt idx="7976">
                  <c:v>0.24624397618822144</c:v>
                </c:pt>
                <c:pt idx="7977">
                  <c:v>0.24614948502314518</c:v>
                </c:pt>
                <c:pt idx="7978">
                  <c:v>0.24605499385806887</c:v>
                </c:pt>
                <c:pt idx="7979">
                  <c:v>0.24596050269299319</c:v>
                </c:pt>
                <c:pt idx="7980">
                  <c:v>0.24586601152791679</c:v>
                </c:pt>
                <c:pt idx="7981">
                  <c:v>0.24577152036283978</c:v>
                </c:pt>
                <c:pt idx="7982">
                  <c:v>0.24567702919776371</c:v>
                </c:pt>
                <c:pt idx="7983">
                  <c:v>0.24558253803268759</c:v>
                </c:pt>
                <c:pt idx="7984">
                  <c:v>0.24548804686761275</c:v>
                </c:pt>
                <c:pt idx="7985">
                  <c:v>0.2453935557025354</c:v>
                </c:pt>
                <c:pt idx="7986">
                  <c:v>0.24529906453746114</c:v>
                </c:pt>
                <c:pt idx="7987">
                  <c:v>0.24520457337238324</c:v>
                </c:pt>
                <c:pt idx="7988">
                  <c:v>0.24511008220730804</c:v>
                </c:pt>
                <c:pt idx="7989">
                  <c:v>0.24501559104223236</c:v>
                </c:pt>
                <c:pt idx="7990">
                  <c:v>0.24492109987715599</c:v>
                </c:pt>
                <c:pt idx="7991">
                  <c:v>0.24482660871207884</c:v>
                </c:pt>
                <c:pt idx="7992">
                  <c:v>0.24473211754700394</c:v>
                </c:pt>
                <c:pt idx="7993">
                  <c:v>0.24463762638192671</c:v>
                </c:pt>
                <c:pt idx="7994">
                  <c:v>0.24454313521685137</c:v>
                </c:pt>
                <c:pt idx="7995">
                  <c:v>0.24444864405177569</c:v>
                </c:pt>
                <c:pt idx="7996">
                  <c:v>0.24435415288669929</c:v>
                </c:pt>
                <c:pt idx="7997">
                  <c:v>0.24425966172162294</c:v>
                </c:pt>
                <c:pt idx="7998">
                  <c:v>0.24416517055654621</c:v>
                </c:pt>
                <c:pt idx="7999">
                  <c:v>0.24407067939147009</c:v>
                </c:pt>
                <c:pt idx="8000">
                  <c:v>0.24397618822639525</c:v>
                </c:pt>
                <c:pt idx="8001">
                  <c:v>0.2438816970613179</c:v>
                </c:pt>
                <c:pt idx="8002">
                  <c:v>0.2437872058962432</c:v>
                </c:pt>
                <c:pt idx="8003">
                  <c:v>0.24369271473116574</c:v>
                </c:pt>
                <c:pt idx="8004">
                  <c:v>0.2435982235660909</c:v>
                </c:pt>
                <c:pt idx="8005">
                  <c:v>0.24350373240101394</c:v>
                </c:pt>
                <c:pt idx="8006">
                  <c:v>0.24340924123593849</c:v>
                </c:pt>
                <c:pt idx="8007">
                  <c:v>0.24331475007086212</c:v>
                </c:pt>
                <c:pt idx="8008">
                  <c:v>0.24322025890578525</c:v>
                </c:pt>
                <c:pt idx="8009">
                  <c:v>0.24312576774070915</c:v>
                </c:pt>
                <c:pt idx="8010">
                  <c:v>0.24303127657563381</c:v>
                </c:pt>
                <c:pt idx="8011">
                  <c:v>0.24293678541055699</c:v>
                </c:pt>
                <c:pt idx="8012">
                  <c:v>0.24284229424548179</c:v>
                </c:pt>
                <c:pt idx="8013">
                  <c:v>0.24274780308040608</c:v>
                </c:pt>
                <c:pt idx="8014">
                  <c:v>0.24265331191532871</c:v>
                </c:pt>
                <c:pt idx="8015">
                  <c:v>0.24255882075025259</c:v>
                </c:pt>
                <c:pt idx="8016">
                  <c:v>0.24246432958517775</c:v>
                </c:pt>
                <c:pt idx="8017">
                  <c:v>0.24236983842010129</c:v>
                </c:pt>
                <c:pt idx="8018">
                  <c:v>0.242275347255025</c:v>
                </c:pt>
                <c:pt idx="8019">
                  <c:v>0.24218085608994822</c:v>
                </c:pt>
                <c:pt idx="8020">
                  <c:v>0.2420863649248722</c:v>
                </c:pt>
                <c:pt idx="8021">
                  <c:v>0.24199187375979644</c:v>
                </c:pt>
                <c:pt idx="8022">
                  <c:v>0.24189738259472154</c:v>
                </c:pt>
                <c:pt idx="8023">
                  <c:v>0.24180289142964384</c:v>
                </c:pt>
                <c:pt idx="8024">
                  <c:v>0.24170840026456791</c:v>
                </c:pt>
                <c:pt idx="8025">
                  <c:v>0.24161390909949254</c:v>
                </c:pt>
                <c:pt idx="8026">
                  <c:v>0.24151941793441628</c:v>
                </c:pt>
                <c:pt idx="8027">
                  <c:v>0.24142492676933949</c:v>
                </c:pt>
                <c:pt idx="8028">
                  <c:v>0.24133043560426429</c:v>
                </c:pt>
                <c:pt idx="8029">
                  <c:v>0.24123594443918744</c:v>
                </c:pt>
                <c:pt idx="8030">
                  <c:v>0.24114145327411121</c:v>
                </c:pt>
                <c:pt idx="8031">
                  <c:v>0.24104696210903592</c:v>
                </c:pt>
                <c:pt idx="8032">
                  <c:v>0.240952470943959</c:v>
                </c:pt>
                <c:pt idx="8033">
                  <c:v>0.24085797977888287</c:v>
                </c:pt>
                <c:pt idx="8034">
                  <c:v>0.2407634886138075</c:v>
                </c:pt>
                <c:pt idx="8035">
                  <c:v>0.24066899744873071</c:v>
                </c:pt>
                <c:pt idx="8036">
                  <c:v>0.24057450628365354</c:v>
                </c:pt>
                <c:pt idx="8037">
                  <c:v>0.24048001511857853</c:v>
                </c:pt>
                <c:pt idx="8038">
                  <c:v>0.24038552395350157</c:v>
                </c:pt>
                <c:pt idx="8039">
                  <c:v>0.24029103278842781</c:v>
                </c:pt>
                <c:pt idx="8040">
                  <c:v>0.24019654162335025</c:v>
                </c:pt>
                <c:pt idx="8041">
                  <c:v>0.24010205045827421</c:v>
                </c:pt>
                <c:pt idx="8042">
                  <c:v>0.24000755929319806</c:v>
                </c:pt>
                <c:pt idx="8043">
                  <c:v>0.23991306812812302</c:v>
                </c:pt>
                <c:pt idx="8044">
                  <c:v>0.23981857696304587</c:v>
                </c:pt>
                <c:pt idx="8045">
                  <c:v>0.23972408579797103</c:v>
                </c:pt>
                <c:pt idx="8046">
                  <c:v>0.23962959463289371</c:v>
                </c:pt>
                <c:pt idx="8047">
                  <c:v>0.23953510346781842</c:v>
                </c:pt>
                <c:pt idx="8048">
                  <c:v>0.23944061230274191</c:v>
                </c:pt>
                <c:pt idx="8049">
                  <c:v>0.23934612113766629</c:v>
                </c:pt>
                <c:pt idx="8050">
                  <c:v>0.23925162997258917</c:v>
                </c:pt>
                <c:pt idx="8051">
                  <c:v>0.23915713880751321</c:v>
                </c:pt>
                <c:pt idx="8052">
                  <c:v>0.23906264764243795</c:v>
                </c:pt>
                <c:pt idx="8053">
                  <c:v>0.23896815647736297</c:v>
                </c:pt>
                <c:pt idx="8054">
                  <c:v>0.23887366531228488</c:v>
                </c:pt>
                <c:pt idx="8055">
                  <c:v>0.23877917414720962</c:v>
                </c:pt>
                <c:pt idx="8056">
                  <c:v>0.23868468298213291</c:v>
                </c:pt>
                <c:pt idx="8057">
                  <c:v>0.23859019181705754</c:v>
                </c:pt>
                <c:pt idx="8058">
                  <c:v>0.23849570065198128</c:v>
                </c:pt>
                <c:pt idx="8059">
                  <c:v>0.23840120948690552</c:v>
                </c:pt>
                <c:pt idx="8060">
                  <c:v>0.2383067183218284</c:v>
                </c:pt>
                <c:pt idx="8061">
                  <c:v>0.23821222715675244</c:v>
                </c:pt>
                <c:pt idx="8062">
                  <c:v>0.23811773599167621</c:v>
                </c:pt>
                <c:pt idx="8063">
                  <c:v>0.23802324482660092</c:v>
                </c:pt>
                <c:pt idx="8064">
                  <c:v>0.23792875366152424</c:v>
                </c:pt>
                <c:pt idx="8065">
                  <c:v>0.23783426249644879</c:v>
                </c:pt>
                <c:pt idx="8066">
                  <c:v>0.2377397713313725</c:v>
                </c:pt>
                <c:pt idx="8067">
                  <c:v>0.23764528016629743</c:v>
                </c:pt>
                <c:pt idx="8068">
                  <c:v>0.2375507890012197</c:v>
                </c:pt>
                <c:pt idx="8069">
                  <c:v>0.23745629783614475</c:v>
                </c:pt>
                <c:pt idx="8070">
                  <c:v>0.23736180667106743</c:v>
                </c:pt>
                <c:pt idx="8071">
                  <c:v>0.23726731550599281</c:v>
                </c:pt>
                <c:pt idx="8072">
                  <c:v>0.2371728243409145</c:v>
                </c:pt>
                <c:pt idx="8073">
                  <c:v>0.23707833317584004</c:v>
                </c:pt>
                <c:pt idx="8074">
                  <c:v>0.23698384201076378</c:v>
                </c:pt>
                <c:pt idx="8075">
                  <c:v>0.23688935084568696</c:v>
                </c:pt>
                <c:pt idx="8076">
                  <c:v>0.2367948596806109</c:v>
                </c:pt>
                <c:pt idx="8077">
                  <c:v>0.23670036851553491</c:v>
                </c:pt>
                <c:pt idx="8078">
                  <c:v>0.23660587735045868</c:v>
                </c:pt>
                <c:pt idx="8079">
                  <c:v>0.23651138618538406</c:v>
                </c:pt>
                <c:pt idx="8080">
                  <c:v>0.23641689502030769</c:v>
                </c:pt>
                <c:pt idx="8081">
                  <c:v>0.23632240385523129</c:v>
                </c:pt>
                <c:pt idx="8082">
                  <c:v>0.23622791269015431</c:v>
                </c:pt>
                <c:pt idx="8083">
                  <c:v>0.23613342152507821</c:v>
                </c:pt>
                <c:pt idx="8084">
                  <c:v>0.23603893036000295</c:v>
                </c:pt>
                <c:pt idx="8085">
                  <c:v>0.23594443919492797</c:v>
                </c:pt>
                <c:pt idx="8086">
                  <c:v>0.23584994802984993</c:v>
                </c:pt>
                <c:pt idx="8087">
                  <c:v>0.23575545686477462</c:v>
                </c:pt>
                <c:pt idx="8088">
                  <c:v>0.23566096569969772</c:v>
                </c:pt>
                <c:pt idx="8089">
                  <c:v>0.23556647453462254</c:v>
                </c:pt>
                <c:pt idx="8090">
                  <c:v>0.23547198336954556</c:v>
                </c:pt>
                <c:pt idx="8091">
                  <c:v>0.23537749220446946</c:v>
                </c:pt>
                <c:pt idx="8092">
                  <c:v>0.23528300103939417</c:v>
                </c:pt>
                <c:pt idx="8093">
                  <c:v>0.23518850987431728</c:v>
                </c:pt>
                <c:pt idx="8094">
                  <c:v>0.23509401870924121</c:v>
                </c:pt>
                <c:pt idx="8095">
                  <c:v>0.23499952754416589</c:v>
                </c:pt>
                <c:pt idx="8096">
                  <c:v>0.23490503637908899</c:v>
                </c:pt>
                <c:pt idx="8097">
                  <c:v>0.23481054521401287</c:v>
                </c:pt>
                <c:pt idx="8098">
                  <c:v>0.23471605404893744</c:v>
                </c:pt>
                <c:pt idx="8099">
                  <c:v>0.23462156288386068</c:v>
                </c:pt>
                <c:pt idx="8100">
                  <c:v>0.23452707171878462</c:v>
                </c:pt>
                <c:pt idx="8101">
                  <c:v>0.23443258055370891</c:v>
                </c:pt>
                <c:pt idx="8102">
                  <c:v>0.23433808938863243</c:v>
                </c:pt>
                <c:pt idx="8103">
                  <c:v>0.23424359822355617</c:v>
                </c:pt>
                <c:pt idx="8104">
                  <c:v>0.23414910705848024</c:v>
                </c:pt>
                <c:pt idx="8105">
                  <c:v>0.23405461589340421</c:v>
                </c:pt>
                <c:pt idx="8106">
                  <c:v>0.23396012472832844</c:v>
                </c:pt>
                <c:pt idx="8107">
                  <c:v>0.23386563356325196</c:v>
                </c:pt>
                <c:pt idx="8108">
                  <c:v>0.2337711423981759</c:v>
                </c:pt>
                <c:pt idx="8109">
                  <c:v>0.23367665123309908</c:v>
                </c:pt>
                <c:pt idx="8110">
                  <c:v>0.23358216006802371</c:v>
                </c:pt>
                <c:pt idx="8111">
                  <c:v>0.23348766890294759</c:v>
                </c:pt>
                <c:pt idx="8112">
                  <c:v>0.23339317773787149</c:v>
                </c:pt>
                <c:pt idx="8113">
                  <c:v>0.2332986865727969</c:v>
                </c:pt>
                <c:pt idx="8114">
                  <c:v>0.23320419540771944</c:v>
                </c:pt>
                <c:pt idx="8115">
                  <c:v>0.23310970424264318</c:v>
                </c:pt>
                <c:pt idx="8116">
                  <c:v>0.23301521307756795</c:v>
                </c:pt>
                <c:pt idx="8117">
                  <c:v>0.23292072191249141</c:v>
                </c:pt>
                <c:pt idx="8118">
                  <c:v>0.23282623074741582</c:v>
                </c:pt>
                <c:pt idx="8119">
                  <c:v>0.2327317395823402</c:v>
                </c:pt>
                <c:pt idx="8120">
                  <c:v>0.23263724841726388</c:v>
                </c:pt>
                <c:pt idx="8121">
                  <c:v>0.2325427572521867</c:v>
                </c:pt>
                <c:pt idx="8122">
                  <c:v>0.23244826608711192</c:v>
                </c:pt>
                <c:pt idx="8123">
                  <c:v>0.23235377492203438</c:v>
                </c:pt>
                <c:pt idx="8124">
                  <c:v>0.23225928375695917</c:v>
                </c:pt>
                <c:pt idx="8125">
                  <c:v>0.23216479259188241</c:v>
                </c:pt>
                <c:pt idx="8126">
                  <c:v>0.23207030142680621</c:v>
                </c:pt>
                <c:pt idx="8127">
                  <c:v>0.23197581026173009</c:v>
                </c:pt>
                <c:pt idx="8128">
                  <c:v>0.23188131909665397</c:v>
                </c:pt>
                <c:pt idx="8129">
                  <c:v>0.23178682793157787</c:v>
                </c:pt>
                <c:pt idx="8130">
                  <c:v>0.23169233676650194</c:v>
                </c:pt>
                <c:pt idx="8131">
                  <c:v>0.23159784560142677</c:v>
                </c:pt>
                <c:pt idx="8132">
                  <c:v>0.23150335443635045</c:v>
                </c:pt>
                <c:pt idx="8133">
                  <c:v>0.23140886327127391</c:v>
                </c:pt>
                <c:pt idx="8134">
                  <c:v>0.23131437210619832</c:v>
                </c:pt>
                <c:pt idx="8135">
                  <c:v>0.2312198809411227</c:v>
                </c:pt>
                <c:pt idx="8136">
                  <c:v>0.23112538977604524</c:v>
                </c:pt>
                <c:pt idx="8137">
                  <c:v>0.2310308986109692</c:v>
                </c:pt>
                <c:pt idx="8138">
                  <c:v>0.23093640744589441</c:v>
                </c:pt>
                <c:pt idx="8139">
                  <c:v>0.23084191628081688</c:v>
                </c:pt>
                <c:pt idx="8140">
                  <c:v>0.23074742511574167</c:v>
                </c:pt>
                <c:pt idx="8141">
                  <c:v>0.23065293395066477</c:v>
                </c:pt>
                <c:pt idx="8142">
                  <c:v>0.23055844278558871</c:v>
                </c:pt>
                <c:pt idx="8143">
                  <c:v>0.23046395162051259</c:v>
                </c:pt>
                <c:pt idx="8144">
                  <c:v>0.23036946045543757</c:v>
                </c:pt>
                <c:pt idx="8145">
                  <c:v>0.2302749692903604</c:v>
                </c:pt>
                <c:pt idx="8146">
                  <c:v>0.2301804781252843</c:v>
                </c:pt>
                <c:pt idx="8147">
                  <c:v>0.23008598696020821</c:v>
                </c:pt>
                <c:pt idx="8148">
                  <c:v>0.22999149579513362</c:v>
                </c:pt>
                <c:pt idx="8149">
                  <c:v>0.22989700463005602</c:v>
                </c:pt>
                <c:pt idx="8150">
                  <c:v>0.22980251346497987</c:v>
                </c:pt>
                <c:pt idx="8151">
                  <c:v>0.22970802229990384</c:v>
                </c:pt>
                <c:pt idx="8152">
                  <c:v>0.22961353113482774</c:v>
                </c:pt>
                <c:pt idx="8153">
                  <c:v>0.2295190399697517</c:v>
                </c:pt>
                <c:pt idx="8154">
                  <c:v>0.22942454880467555</c:v>
                </c:pt>
                <c:pt idx="8155">
                  <c:v>0.22933005763959938</c:v>
                </c:pt>
                <c:pt idx="8156">
                  <c:v>0.22923556647452339</c:v>
                </c:pt>
                <c:pt idx="8157">
                  <c:v>0.22914107530944727</c:v>
                </c:pt>
                <c:pt idx="8158">
                  <c:v>0.22904658414437207</c:v>
                </c:pt>
                <c:pt idx="8159">
                  <c:v>0.22895209297929581</c:v>
                </c:pt>
                <c:pt idx="8160">
                  <c:v>0.22885760181421888</c:v>
                </c:pt>
                <c:pt idx="8161">
                  <c:v>0.2287631106491429</c:v>
                </c:pt>
                <c:pt idx="8162">
                  <c:v>0.2286686194840668</c:v>
                </c:pt>
                <c:pt idx="8163">
                  <c:v>0.22857412831899068</c:v>
                </c:pt>
                <c:pt idx="8164">
                  <c:v>0.22847963715391464</c:v>
                </c:pt>
                <c:pt idx="8165">
                  <c:v>0.22838514598883852</c:v>
                </c:pt>
                <c:pt idx="8166">
                  <c:v>0.22829065482376243</c:v>
                </c:pt>
                <c:pt idx="8167">
                  <c:v>0.22819616365868617</c:v>
                </c:pt>
                <c:pt idx="8168">
                  <c:v>0.22810167249360944</c:v>
                </c:pt>
                <c:pt idx="8169">
                  <c:v>0.2280071813285342</c:v>
                </c:pt>
                <c:pt idx="8170">
                  <c:v>0.22791269016345841</c:v>
                </c:pt>
                <c:pt idx="8171">
                  <c:v>0.22781819899838196</c:v>
                </c:pt>
                <c:pt idx="8172">
                  <c:v>0.22772370783330589</c:v>
                </c:pt>
                <c:pt idx="8173">
                  <c:v>0.22762921666822977</c:v>
                </c:pt>
                <c:pt idx="8174">
                  <c:v>0.22753472550315368</c:v>
                </c:pt>
                <c:pt idx="8175">
                  <c:v>0.22744023433807831</c:v>
                </c:pt>
                <c:pt idx="8176">
                  <c:v>0.22734574317300149</c:v>
                </c:pt>
                <c:pt idx="8177">
                  <c:v>0.22725125200792617</c:v>
                </c:pt>
                <c:pt idx="8178">
                  <c:v>0.2271567608428493</c:v>
                </c:pt>
                <c:pt idx="8179">
                  <c:v>0.22706226967777321</c:v>
                </c:pt>
                <c:pt idx="8180">
                  <c:v>0.22696777851269795</c:v>
                </c:pt>
                <c:pt idx="8181">
                  <c:v>0.22687328734762124</c:v>
                </c:pt>
                <c:pt idx="8182">
                  <c:v>0.22677879618254493</c:v>
                </c:pt>
                <c:pt idx="8183">
                  <c:v>0.22668430501746953</c:v>
                </c:pt>
                <c:pt idx="8184">
                  <c:v>0.22658981385239382</c:v>
                </c:pt>
                <c:pt idx="8185">
                  <c:v>0.22649532268731745</c:v>
                </c:pt>
                <c:pt idx="8186">
                  <c:v>0.2264008315222418</c:v>
                </c:pt>
                <c:pt idx="8187">
                  <c:v>0.22630634035716538</c:v>
                </c:pt>
                <c:pt idx="8188">
                  <c:v>0.22621184919208917</c:v>
                </c:pt>
                <c:pt idx="8189">
                  <c:v>0.22611735802701241</c:v>
                </c:pt>
                <c:pt idx="8190">
                  <c:v>0.22602286686193621</c:v>
                </c:pt>
                <c:pt idx="8191">
                  <c:v>0.22592837569686081</c:v>
                </c:pt>
                <c:pt idx="8192">
                  <c:v>0.22583388453178399</c:v>
                </c:pt>
                <c:pt idx="8193">
                  <c:v>0.22573939336670867</c:v>
                </c:pt>
                <c:pt idx="8194">
                  <c:v>0.2256449022016318</c:v>
                </c:pt>
                <c:pt idx="8195">
                  <c:v>0.22555041103655568</c:v>
                </c:pt>
                <c:pt idx="8196">
                  <c:v>0.22545591987148039</c:v>
                </c:pt>
                <c:pt idx="8197">
                  <c:v>0.22536142870640374</c:v>
                </c:pt>
                <c:pt idx="8198">
                  <c:v>0.2252669375413289</c:v>
                </c:pt>
                <c:pt idx="8199">
                  <c:v>0.22517244637625133</c:v>
                </c:pt>
                <c:pt idx="8200">
                  <c:v>0.22507795521117518</c:v>
                </c:pt>
                <c:pt idx="8201">
                  <c:v>0.22498346404609995</c:v>
                </c:pt>
                <c:pt idx="8202">
                  <c:v>0.22488897288102341</c:v>
                </c:pt>
                <c:pt idx="8203">
                  <c:v>0.22479448171594787</c:v>
                </c:pt>
                <c:pt idx="8204">
                  <c:v>0.22469999055087159</c:v>
                </c:pt>
                <c:pt idx="8205">
                  <c:v>0.22460549938579491</c:v>
                </c:pt>
                <c:pt idx="8206">
                  <c:v>0.22451100822071868</c:v>
                </c:pt>
                <c:pt idx="8207">
                  <c:v>0.22441651705564258</c:v>
                </c:pt>
                <c:pt idx="8208">
                  <c:v>0.22432202589056638</c:v>
                </c:pt>
                <c:pt idx="8209">
                  <c:v>0.22422753472549117</c:v>
                </c:pt>
                <c:pt idx="8210">
                  <c:v>0.22413304356041441</c:v>
                </c:pt>
                <c:pt idx="8211">
                  <c:v>0.22403855239533821</c:v>
                </c:pt>
                <c:pt idx="8212">
                  <c:v>0.22394406123026284</c:v>
                </c:pt>
                <c:pt idx="8213">
                  <c:v>0.22384957006518602</c:v>
                </c:pt>
                <c:pt idx="8214">
                  <c:v>0.22375507890010987</c:v>
                </c:pt>
                <c:pt idx="8215">
                  <c:v>0.22366058773503383</c:v>
                </c:pt>
                <c:pt idx="8216">
                  <c:v>0.22356609656995774</c:v>
                </c:pt>
                <c:pt idx="8217">
                  <c:v>0.22347160540488165</c:v>
                </c:pt>
                <c:pt idx="8218">
                  <c:v>0.22337711423980483</c:v>
                </c:pt>
                <c:pt idx="8219">
                  <c:v>0.22328262307472937</c:v>
                </c:pt>
                <c:pt idx="8220">
                  <c:v>0.22318813190965317</c:v>
                </c:pt>
                <c:pt idx="8221">
                  <c:v>0.22309364074457727</c:v>
                </c:pt>
                <c:pt idx="8222">
                  <c:v>0.22299914957950207</c:v>
                </c:pt>
                <c:pt idx="8223">
                  <c:v>0.22290465841442544</c:v>
                </c:pt>
                <c:pt idx="8224">
                  <c:v>0.22281016724934888</c:v>
                </c:pt>
                <c:pt idx="8225">
                  <c:v>0.2227156760842729</c:v>
                </c:pt>
                <c:pt idx="8226">
                  <c:v>0.2226211849191968</c:v>
                </c:pt>
                <c:pt idx="8227">
                  <c:v>0.22252669375412071</c:v>
                </c:pt>
                <c:pt idx="8228">
                  <c:v>0.22243220258904534</c:v>
                </c:pt>
                <c:pt idx="8229">
                  <c:v>0.22233771142396852</c:v>
                </c:pt>
                <c:pt idx="8230">
                  <c:v>0.22224322025889243</c:v>
                </c:pt>
                <c:pt idx="8231">
                  <c:v>0.22214872909381617</c:v>
                </c:pt>
                <c:pt idx="8232">
                  <c:v>0.22205423792874018</c:v>
                </c:pt>
                <c:pt idx="8233">
                  <c:v>0.2219597467636642</c:v>
                </c:pt>
                <c:pt idx="8234">
                  <c:v>0.22186525559858805</c:v>
                </c:pt>
                <c:pt idx="8235">
                  <c:v>0.22177076443351104</c:v>
                </c:pt>
                <c:pt idx="8236">
                  <c:v>0.22167627326843567</c:v>
                </c:pt>
                <c:pt idx="8237">
                  <c:v>0.22158178210335977</c:v>
                </c:pt>
                <c:pt idx="8238">
                  <c:v>0.2214872909382837</c:v>
                </c:pt>
                <c:pt idx="8239">
                  <c:v>0.22139279977320758</c:v>
                </c:pt>
                <c:pt idx="8240">
                  <c:v>0.22129830860813149</c:v>
                </c:pt>
                <c:pt idx="8241">
                  <c:v>0.22120381744305537</c:v>
                </c:pt>
                <c:pt idx="8242">
                  <c:v>0.2211093262779793</c:v>
                </c:pt>
                <c:pt idx="8243">
                  <c:v>0.22101483511290407</c:v>
                </c:pt>
                <c:pt idx="8244">
                  <c:v>0.22092034394782784</c:v>
                </c:pt>
                <c:pt idx="8245">
                  <c:v>0.22082585278275102</c:v>
                </c:pt>
                <c:pt idx="8246">
                  <c:v>0.22073136161767493</c:v>
                </c:pt>
                <c:pt idx="8247">
                  <c:v>0.22063687045259883</c:v>
                </c:pt>
                <c:pt idx="8248">
                  <c:v>0.22054237928752274</c:v>
                </c:pt>
                <c:pt idx="8249">
                  <c:v>0.22044788812244812</c:v>
                </c:pt>
                <c:pt idx="8250">
                  <c:v>0.22035339695737091</c:v>
                </c:pt>
                <c:pt idx="8251">
                  <c:v>0.22025890579229537</c:v>
                </c:pt>
                <c:pt idx="8252">
                  <c:v>0.22016441462721836</c:v>
                </c:pt>
                <c:pt idx="8253">
                  <c:v>0.22006992346214241</c:v>
                </c:pt>
                <c:pt idx="8254">
                  <c:v>0.2199754322970677</c:v>
                </c:pt>
                <c:pt idx="8255">
                  <c:v>0.21988094113199136</c:v>
                </c:pt>
                <c:pt idx="8256">
                  <c:v>0.21978644996691507</c:v>
                </c:pt>
                <c:pt idx="8257">
                  <c:v>0.21969195880183867</c:v>
                </c:pt>
                <c:pt idx="8258">
                  <c:v>0.21959746763676297</c:v>
                </c:pt>
                <c:pt idx="8259">
                  <c:v>0.21950297647168571</c:v>
                </c:pt>
                <c:pt idx="8260">
                  <c:v>0.21940848530661097</c:v>
                </c:pt>
                <c:pt idx="8261">
                  <c:v>0.21931399414153463</c:v>
                </c:pt>
                <c:pt idx="8262">
                  <c:v>0.21921950297645823</c:v>
                </c:pt>
                <c:pt idx="8263">
                  <c:v>0.21912501181138141</c:v>
                </c:pt>
                <c:pt idx="8264">
                  <c:v>0.21903052064630524</c:v>
                </c:pt>
                <c:pt idx="8265">
                  <c:v>0.21893602948123062</c:v>
                </c:pt>
                <c:pt idx="8266">
                  <c:v>0.21884153831615324</c:v>
                </c:pt>
                <c:pt idx="8267">
                  <c:v>0.21874704715107846</c:v>
                </c:pt>
                <c:pt idx="8268">
                  <c:v>0.21865255598600086</c:v>
                </c:pt>
                <c:pt idx="8269">
                  <c:v>0.21855806482092588</c:v>
                </c:pt>
                <c:pt idx="8270">
                  <c:v>0.2184635736558487</c:v>
                </c:pt>
                <c:pt idx="8271">
                  <c:v>0.2183690824907738</c:v>
                </c:pt>
                <c:pt idx="8272">
                  <c:v>0.21827459132569649</c:v>
                </c:pt>
                <c:pt idx="8273">
                  <c:v>0.21818010016062117</c:v>
                </c:pt>
                <c:pt idx="8274">
                  <c:v>0.2180856089955443</c:v>
                </c:pt>
                <c:pt idx="8275">
                  <c:v>0.21799111783046973</c:v>
                </c:pt>
                <c:pt idx="8276">
                  <c:v>0.21789662666539283</c:v>
                </c:pt>
                <c:pt idx="8277">
                  <c:v>0.21780213550031713</c:v>
                </c:pt>
                <c:pt idx="8278">
                  <c:v>0.21770764433524073</c:v>
                </c:pt>
                <c:pt idx="8279">
                  <c:v>0.21761315317016502</c:v>
                </c:pt>
                <c:pt idx="8280">
                  <c:v>0.21751866200508774</c:v>
                </c:pt>
                <c:pt idx="8281">
                  <c:v>0.21742417084001245</c:v>
                </c:pt>
                <c:pt idx="8282">
                  <c:v>0.21732967967493555</c:v>
                </c:pt>
                <c:pt idx="8283">
                  <c:v>0.21723518850986057</c:v>
                </c:pt>
                <c:pt idx="8284">
                  <c:v>0.21714069734478336</c:v>
                </c:pt>
                <c:pt idx="8285">
                  <c:v>0.21704620617970838</c:v>
                </c:pt>
                <c:pt idx="8286">
                  <c:v>0.2169517150146312</c:v>
                </c:pt>
                <c:pt idx="8287">
                  <c:v>0.21685722384955508</c:v>
                </c:pt>
                <c:pt idx="8288">
                  <c:v>0.21676273268447993</c:v>
                </c:pt>
                <c:pt idx="8289">
                  <c:v>0.21666824151940431</c:v>
                </c:pt>
                <c:pt idx="8290">
                  <c:v>0.21657375035432691</c:v>
                </c:pt>
                <c:pt idx="8291">
                  <c:v>0.21647925918925157</c:v>
                </c:pt>
                <c:pt idx="8292">
                  <c:v>0.21638476802417461</c:v>
                </c:pt>
                <c:pt idx="8293">
                  <c:v>0.21629027685909963</c:v>
                </c:pt>
                <c:pt idx="8294">
                  <c:v>0.21619578569402323</c:v>
                </c:pt>
                <c:pt idx="8295">
                  <c:v>0.21610129452894641</c:v>
                </c:pt>
                <c:pt idx="8296">
                  <c:v>0.21600680336387024</c:v>
                </c:pt>
                <c:pt idx="8297">
                  <c:v>0.21591231219879548</c:v>
                </c:pt>
                <c:pt idx="8298">
                  <c:v>0.21581782103371805</c:v>
                </c:pt>
                <c:pt idx="8299">
                  <c:v>0.21572332986864196</c:v>
                </c:pt>
                <c:pt idx="8300">
                  <c:v>0.21562883870356586</c:v>
                </c:pt>
                <c:pt idx="8301">
                  <c:v>0.21553434753849135</c:v>
                </c:pt>
                <c:pt idx="8302">
                  <c:v>0.21543985637341448</c:v>
                </c:pt>
                <c:pt idx="8303">
                  <c:v>0.21534536520833791</c:v>
                </c:pt>
                <c:pt idx="8304">
                  <c:v>0.21525087404326149</c:v>
                </c:pt>
                <c:pt idx="8305">
                  <c:v>0.21515638287818609</c:v>
                </c:pt>
                <c:pt idx="8306">
                  <c:v>0.21506189171310941</c:v>
                </c:pt>
                <c:pt idx="8307">
                  <c:v>0.21496740054803473</c:v>
                </c:pt>
                <c:pt idx="8308">
                  <c:v>0.21487290938295711</c:v>
                </c:pt>
                <c:pt idx="8309">
                  <c:v>0.21477841821788121</c:v>
                </c:pt>
                <c:pt idx="8310">
                  <c:v>0.21468392705280492</c:v>
                </c:pt>
                <c:pt idx="8311">
                  <c:v>0.2145894358877308</c:v>
                </c:pt>
                <c:pt idx="8312">
                  <c:v>0.21449494472265362</c:v>
                </c:pt>
                <c:pt idx="8313">
                  <c:v>0.21440045355757797</c:v>
                </c:pt>
                <c:pt idx="8314">
                  <c:v>0.21430596239250074</c:v>
                </c:pt>
                <c:pt idx="8315">
                  <c:v>0.21421147122742595</c:v>
                </c:pt>
                <c:pt idx="8316">
                  <c:v>0.21411698006234969</c:v>
                </c:pt>
                <c:pt idx="8317">
                  <c:v>0.21402248889727399</c:v>
                </c:pt>
                <c:pt idx="8318">
                  <c:v>0.2139279977321977</c:v>
                </c:pt>
                <c:pt idx="8319">
                  <c:v>0.2138335065671213</c:v>
                </c:pt>
                <c:pt idx="8320">
                  <c:v>0.21373901540204493</c:v>
                </c:pt>
                <c:pt idx="8321">
                  <c:v>0.21364452423696789</c:v>
                </c:pt>
                <c:pt idx="8322">
                  <c:v>0.21355003307189288</c:v>
                </c:pt>
                <c:pt idx="8323">
                  <c:v>0.2134555419068157</c:v>
                </c:pt>
                <c:pt idx="8324">
                  <c:v>0.21336105074173994</c:v>
                </c:pt>
                <c:pt idx="8325">
                  <c:v>0.21326655957666463</c:v>
                </c:pt>
                <c:pt idx="8326">
                  <c:v>0.21317206841158737</c:v>
                </c:pt>
                <c:pt idx="8327">
                  <c:v>0.21307757724651064</c:v>
                </c:pt>
                <c:pt idx="8328">
                  <c:v>0.21298308608143682</c:v>
                </c:pt>
                <c:pt idx="8329">
                  <c:v>0.21288859491635914</c:v>
                </c:pt>
                <c:pt idx="8330">
                  <c:v>0.21279410375128413</c:v>
                </c:pt>
                <c:pt idx="8331">
                  <c:v>0.21269961258620781</c:v>
                </c:pt>
                <c:pt idx="8332">
                  <c:v>0.21260512142113094</c:v>
                </c:pt>
                <c:pt idx="8333">
                  <c:v>0.21251063025605479</c:v>
                </c:pt>
                <c:pt idx="8334">
                  <c:v>0.2124161390909802</c:v>
                </c:pt>
                <c:pt idx="8335">
                  <c:v>0.21232164792590258</c:v>
                </c:pt>
                <c:pt idx="8336">
                  <c:v>0.21222715676082743</c:v>
                </c:pt>
                <c:pt idx="8337">
                  <c:v>0.21213266559575039</c:v>
                </c:pt>
                <c:pt idx="8338">
                  <c:v>0.21203817443067441</c:v>
                </c:pt>
                <c:pt idx="8339">
                  <c:v>0.21194368326559898</c:v>
                </c:pt>
                <c:pt idx="8340">
                  <c:v>0.21184919210052344</c:v>
                </c:pt>
                <c:pt idx="8341">
                  <c:v>0.21175470093544604</c:v>
                </c:pt>
                <c:pt idx="8342">
                  <c:v>0.21166020977037073</c:v>
                </c:pt>
                <c:pt idx="8343">
                  <c:v>0.21156571860529391</c:v>
                </c:pt>
                <c:pt idx="8344">
                  <c:v>0.21147122744021773</c:v>
                </c:pt>
                <c:pt idx="8345">
                  <c:v>0.21137673627514164</c:v>
                </c:pt>
                <c:pt idx="8346">
                  <c:v>0.21128224511006663</c:v>
                </c:pt>
                <c:pt idx="8347">
                  <c:v>0.21118775394498937</c:v>
                </c:pt>
                <c:pt idx="8348">
                  <c:v>0.21109326277991344</c:v>
                </c:pt>
                <c:pt idx="8349">
                  <c:v>0.21099877161483729</c:v>
                </c:pt>
                <c:pt idx="8350">
                  <c:v>0.2109042804497627</c:v>
                </c:pt>
                <c:pt idx="8351">
                  <c:v>0.21080978928468508</c:v>
                </c:pt>
                <c:pt idx="8352">
                  <c:v>0.21071529811960993</c:v>
                </c:pt>
                <c:pt idx="8353">
                  <c:v>0.21062080695453267</c:v>
                </c:pt>
                <c:pt idx="8354">
                  <c:v>0.21052631578945691</c:v>
                </c:pt>
                <c:pt idx="8355">
                  <c:v>0.2104318246243807</c:v>
                </c:pt>
                <c:pt idx="8356">
                  <c:v>0.21033733345930586</c:v>
                </c:pt>
                <c:pt idx="8357">
                  <c:v>0.21024284229422957</c:v>
                </c:pt>
                <c:pt idx="8358">
                  <c:v>0.21014835112915323</c:v>
                </c:pt>
                <c:pt idx="8359">
                  <c:v>0.21005385996407633</c:v>
                </c:pt>
                <c:pt idx="8360">
                  <c:v>0.20995936879900112</c:v>
                </c:pt>
                <c:pt idx="8361">
                  <c:v>0.20986487763392414</c:v>
                </c:pt>
                <c:pt idx="8362">
                  <c:v>0.20977038646884821</c:v>
                </c:pt>
                <c:pt idx="8363">
                  <c:v>0.20967589530377187</c:v>
                </c:pt>
                <c:pt idx="8364">
                  <c:v>0.20958140413869591</c:v>
                </c:pt>
                <c:pt idx="8365">
                  <c:v>0.20948691297361977</c:v>
                </c:pt>
                <c:pt idx="8366">
                  <c:v>0.2093924218085437</c:v>
                </c:pt>
                <c:pt idx="8367">
                  <c:v>0.20929793064346877</c:v>
                </c:pt>
                <c:pt idx="8368">
                  <c:v>0.20920343947839301</c:v>
                </c:pt>
                <c:pt idx="8369">
                  <c:v>0.20910894831331539</c:v>
                </c:pt>
                <c:pt idx="8370">
                  <c:v>0.20901445714824038</c:v>
                </c:pt>
                <c:pt idx="8371">
                  <c:v>0.20891996598316398</c:v>
                </c:pt>
                <c:pt idx="8372">
                  <c:v>0.20882547481808711</c:v>
                </c:pt>
                <c:pt idx="8373">
                  <c:v>0.20873098365301104</c:v>
                </c:pt>
                <c:pt idx="8374">
                  <c:v>0.20863649248793636</c:v>
                </c:pt>
                <c:pt idx="8375">
                  <c:v>0.20854200132285891</c:v>
                </c:pt>
                <c:pt idx="8376">
                  <c:v>0.20844751015778362</c:v>
                </c:pt>
                <c:pt idx="8377">
                  <c:v>0.20835301899270664</c:v>
                </c:pt>
                <c:pt idx="8378">
                  <c:v>0.20825852782763071</c:v>
                </c:pt>
                <c:pt idx="8379">
                  <c:v>0.20816403666255445</c:v>
                </c:pt>
                <c:pt idx="8380">
                  <c:v>0.20806954549747952</c:v>
                </c:pt>
                <c:pt idx="8381">
                  <c:v>0.20797505433240318</c:v>
                </c:pt>
                <c:pt idx="8382">
                  <c:v>0.20788056316732698</c:v>
                </c:pt>
                <c:pt idx="8383">
                  <c:v>0.20778607200225024</c:v>
                </c:pt>
                <c:pt idx="8384">
                  <c:v>0.20769158083717493</c:v>
                </c:pt>
                <c:pt idx="8385">
                  <c:v>0.20759708967209925</c:v>
                </c:pt>
                <c:pt idx="8386">
                  <c:v>0.20750259850702288</c:v>
                </c:pt>
                <c:pt idx="8387">
                  <c:v>0.20740810734194648</c:v>
                </c:pt>
                <c:pt idx="8388">
                  <c:v>0.20731361617686991</c:v>
                </c:pt>
                <c:pt idx="8389">
                  <c:v>0.20721912501179446</c:v>
                </c:pt>
                <c:pt idx="8390">
                  <c:v>0.20712463384671742</c:v>
                </c:pt>
                <c:pt idx="8391">
                  <c:v>0.20703014268164141</c:v>
                </c:pt>
                <c:pt idx="8392">
                  <c:v>0.20693565151656612</c:v>
                </c:pt>
                <c:pt idx="8393">
                  <c:v>0.20684116035148944</c:v>
                </c:pt>
                <c:pt idx="8394">
                  <c:v>0.20674666918641413</c:v>
                </c:pt>
                <c:pt idx="8395">
                  <c:v>0.20665217802133695</c:v>
                </c:pt>
                <c:pt idx="8396">
                  <c:v>0.20655768685626202</c:v>
                </c:pt>
                <c:pt idx="8397">
                  <c:v>0.20646319569118568</c:v>
                </c:pt>
                <c:pt idx="8398">
                  <c:v>0.20636870452610939</c:v>
                </c:pt>
                <c:pt idx="8399">
                  <c:v>0.20627421336103274</c:v>
                </c:pt>
                <c:pt idx="8400">
                  <c:v>0.20617972219595637</c:v>
                </c:pt>
                <c:pt idx="8401">
                  <c:v>0.20608523103088044</c:v>
                </c:pt>
                <c:pt idx="8402">
                  <c:v>0.20599073986580538</c:v>
                </c:pt>
                <c:pt idx="8403">
                  <c:v>0.20589624870072898</c:v>
                </c:pt>
                <c:pt idx="8404">
                  <c:v>0.20580175753565211</c:v>
                </c:pt>
                <c:pt idx="8405">
                  <c:v>0.20570726637057601</c:v>
                </c:pt>
                <c:pt idx="8406">
                  <c:v>0.20561277520549992</c:v>
                </c:pt>
                <c:pt idx="8407">
                  <c:v>0.20551828404042563</c:v>
                </c:pt>
                <c:pt idx="8408">
                  <c:v>0.20542379287534862</c:v>
                </c:pt>
                <c:pt idx="8409">
                  <c:v>0.20532930171027194</c:v>
                </c:pt>
                <c:pt idx="8410">
                  <c:v>0.20523481054519663</c:v>
                </c:pt>
                <c:pt idx="8411">
                  <c:v>0.20514031938011945</c:v>
                </c:pt>
                <c:pt idx="8412">
                  <c:v>0.20504582821504336</c:v>
                </c:pt>
                <c:pt idx="8413">
                  <c:v>0.20495133704996818</c:v>
                </c:pt>
                <c:pt idx="8414">
                  <c:v>0.20485684588489189</c:v>
                </c:pt>
                <c:pt idx="8415">
                  <c:v>0.20476235471981521</c:v>
                </c:pt>
                <c:pt idx="8416">
                  <c:v>0.20466786355473898</c:v>
                </c:pt>
                <c:pt idx="8417">
                  <c:v>0.20457337238966289</c:v>
                </c:pt>
                <c:pt idx="8418">
                  <c:v>0.20447888122458677</c:v>
                </c:pt>
                <c:pt idx="8419">
                  <c:v>0.2043843900595107</c:v>
                </c:pt>
                <c:pt idx="8420">
                  <c:v>0.20428989889443586</c:v>
                </c:pt>
                <c:pt idx="8421">
                  <c:v>0.20419540772935851</c:v>
                </c:pt>
                <c:pt idx="8422">
                  <c:v>0.20410091656428242</c:v>
                </c:pt>
                <c:pt idx="8423">
                  <c:v>0.20400642539920641</c:v>
                </c:pt>
                <c:pt idx="8424">
                  <c:v>0.20391193423413106</c:v>
                </c:pt>
                <c:pt idx="8425">
                  <c:v>0.20381744306905444</c:v>
                </c:pt>
                <c:pt idx="8426">
                  <c:v>0.20372295190397802</c:v>
                </c:pt>
                <c:pt idx="8427">
                  <c:v>0.20362846073890195</c:v>
                </c:pt>
                <c:pt idx="8428">
                  <c:v>0.20353396957382591</c:v>
                </c:pt>
                <c:pt idx="8429">
                  <c:v>0.20343947840874976</c:v>
                </c:pt>
                <c:pt idx="8430">
                  <c:v>0.2033449872436737</c:v>
                </c:pt>
                <c:pt idx="8431">
                  <c:v>0.20325049607859771</c:v>
                </c:pt>
                <c:pt idx="8432">
                  <c:v>0.20315600491352137</c:v>
                </c:pt>
                <c:pt idx="8433">
                  <c:v>0.20306151374844539</c:v>
                </c:pt>
                <c:pt idx="8434">
                  <c:v>0.20296702258337038</c:v>
                </c:pt>
                <c:pt idx="8435">
                  <c:v>0.2028725314182932</c:v>
                </c:pt>
                <c:pt idx="8436">
                  <c:v>0.20277804025321711</c:v>
                </c:pt>
                <c:pt idx="8437">
                  <c:v>0.20268354908814087</c:v>
                </c:pt>
                <c:pt idx="8438">
                  <c:v>0.20258905792306492</c:v>
                </c:pt>
                <c:pt idx="8439">
                  <c:v>0.20249456675798891</c:v>
                </c:pt>
                <c:pt idx="8440">
                  <c:v>0.20240007559291351</c:v>
                </c:pt>
                <c:pt idx="8441">
                  <c:v>0.20230558442783694</c:v>
                </c:pt>
                <c:pt idx="8442">
                  <c:v>0.20221109326276163</c:v>
                </c:pt>
                <c:pt idx="8443">
                  <c:v>0.20211660209768445</c:v>
                </c:pt>
                <c:pt idx="8444">
                  <c:v>0.20202211093260836</c:v>
                </c:pt>
                <c:pt idx="8445">
                  <c:v>0.20192761976753226</c:v>
                </c:pt>
                <c:pt idx="8446">
                  <c:v>0.2018331286024562</c:v>
                </c:pt>
                <c:pt idx="8447">
                  <c:v>0.20173863743738119</c:v>
                </c:pt>
                <c:pt idx="8448">
                  <c:v>0.20164414627230479</c:v>
                </c:pt>
                <c:pt idx="8449">
                  <c:v>0.20154965510722908</c:v>
                </c:pt>
                <c:pt idx="8450">
                  <c:v>0.20145516394215179</c:v>
                </c:pt>
                <c:pt idx="8451">
                  <c:v>0.2013606727770757</c:v>
                </c:pt>
                <c:pt idx="8452">
                  <c:v>0.20126618161200083</c:v>
                </c:pt>
                <c:pt idx="8453">
                  <c:v>0.20117169044692351</c:v>
                </c:pt>
                <c:pt idx="8454">
                  <c:v>0.20107719928184742</c:v>
                </c:pt>
                <c:pt idx="8455">
                  <c:v>0.20098270811677141</c:v>
                </c:pt>
                <c:pt idx="8456">
                  <c:v>0.20088821695169523</c:v>
                </c:pt>
                <c:pt idx="8457">
                  <c:v>0.20079372578661914</c:v>
                </c:pt>
                <c:pt idx="8458">
                  <c:v>0.20069923462154304</c:v>
                </c:pt>
                <c:pt idx="8459">
                  <c:v>0.20060474345646775</c:v>
                </c:pt>
                <c:pt idx="8460">
                  <c:v>0.20051025229139202</c:v>
                </c:pt>
                <c:pt idx="8461">
                  <c:v>0.20041576112631568</c:v>
                </c:pt>
                <c:pt idx="8462">
                  <c:v>0.2003212699612387</c:v>
                </c:pt>
                <c:pt idx="8463">
                  <c:v>0.20022677879616271</c:v>
                </c:pt>
                <c:pt idx="8464">
                  <c:v>0.20013228763108648</c:v>
                </c:pt>
                <c:pt idx="8465">
                  <c:v>0.20003779646601041</c:v>
                </c:pt>
                <c:pt idx="8466">
                  <c:v>0.19994330530093526</c:v>
                </c:pt>
                <c:pt idx="8467">
                  <c:v>0.1998488141358582</c:v>
                </c:pt>
                <c:pt idx="8468">
                  <c:v>0.19975432297078211</c:v>
                </c:pt>
                <c:pt idx="8469">
                  <c:v>0.19965983180570601</c:v>
                </c:pt>
                <c:pt idx="8470">
                  <c:v>0.19956534064063061</c:v>
                </c:pt>
                <c:pt idx="8471">
                  <c:v>0.19947084947555382</c:v>
                </c:pt>
                <c:pt idx="8472">
                  <c:v>0.19937635831047773</c:v>
                </c:pt>
                <c:pt idx="8473">
                  <c:v>0.19928186714540191</c:v>
                </c:pt>
                <c:pt idx="8474">
                  <c:v>0.19918737598032554</c:v>
                </c:pt>
                <c:pt idx="8475">
                  <c:v>0.19909288481525025</c:v>
                </c:pt>
                <c:pt idx="8476">
                  <c:v>0.19899839365017452</c:v>
                </c:pt>
                <c:pt idx="8477">
                  <c:v>0.19890390248509818</c:v>
                </c:pt>
                <c:pt idx="8478">
                  <c:v>0.19880941132002189</c:v>
                </c:pt>
                <c:pt idx="8479">
                  <c:v>0.19871492015494521</c:v>
                </c:pt>
                <c:pt idx="8480">
                  <c:v>0.19862042898986887</c:v>
                </c:pt>
                <c:pt idx="8481">
                  <c:v>0.19852593782479291</c:v>
                </c:pt>
                <c:pt idx="8482">
                  <c:v>0.19843144665971679</c:v>
                </c:pt>
                <c:pt idx="8483">
                  <c:v>0.1983369554946407</c:v>
                </c:pt>
                <c:pt idx="8484">
                  <c:v>0.19824246432956474</c:v>
                </c:pt>
                <c:pt idx="8485">
                  <c:v>0.19814797316448851</c:v>
                </c:pt>
                <c:pt idx="8486">
                  <c:v>0.19805348199941294</c:v>
                </c:pt>
                <c:pt idx="8487">
                  <c:v>0.19795899083433743</c:v>
                </c:pt>
                <c:pt idx="8488">
                  <c:v>0.19786449966926101</c:v>
                </c:pt>
                <c:pt idx="8489">
                  <c:v>0.19777000850418414</c:v>
                </c:pt>
                <c:pt idx="8490">
                  <c:v>0.1976755173391071</c:v>
                </c:pt>
                <c:pt idx="8491">
                  <c:v>0.19758102617403195</c:v>
                </c:pt>
                <c:pt idx="8492">
                  <c:v>0.19748653500895585</c:v>
                </c:pt>
                <c:pt idx="8493">
                  <c:v>0.19739204384387976</c:v>
                </c:pt>
                <c:pt idx="8494">
                  <c:v>0.19729755267880369</c:v>
                </c:pt>
                <c:pt idx="8495">
                  <c:v>0.19720306151372771</c:v>
                </c:pt>
                <c:pt idx="8496">
                  <c:v>0.19710857034865037</c:v>
                </c:pt>
                <c:pt idx="8497">
                  <c:v>0.19701407918357539</c:v>
                </c:pt>
                <c:pt idx="8498">
                  <c:v>0.19691958801850001</c:v>
                </c:pt>
                <c:pt idx="8499">
                  <c:v>0.19682509685342389</c:v>
                </c:pt>
                <c:pt idx="8500">
                  <c:v>0.1967306056883471</c:v>
                </c:pt>
                <c:pt idx="8501">
                  <c:v>0.19663611452327101</c:v>
                </c:pt>
                <c:pt idx="8502">
                  <c:v>0.19654162335819492</c:v>
                </c:pt>
                <c:pt idx="8503">
                  <c:v>0.19644713219311993</c:v>
                </c:pt>
                <c:pt idx="8504">
                  <c:v>0.19635264102804267</c:v>
                </c:pt>
                <c:pt idx="8505">
                  <c:v>0.19625814986296786</c:v>
                </c:pt>
                <c:pt idx="8506">
                  <c:v>0.19616365869789054</c:v>
                </c:pt>
                <c:pt idx="8507">
                  <c:v>0.19606916753281514</c:v>
                </c:pt>
                <c:pt idx="8508">
                  <c:v>0.19597467636773835</c:v>
                </c:pt>
                <c:pt idx="8509">
                  <c:v>0.19588018520266226</c:v>
                </c:pt>
                <c:pt idx="8510">
                  <c:v>0.19578569403758619</c:v>
                </c:pt>
                <c:pt idx="8511">
                  <c:v>0.19569120287251021</c:v>
                </c:pt>
                <c:pt idx="8512">
                  <c:v>0.19559671170743478</c:v>
                </c:pt>
                <c:pt idx="8513">
                  <c:v>0.19550222054235791</c:v>
                </c:pt>
                <c:pt idx="8514">
                  <c:v>0.19540772937728179</c:v>
                </c:pt>
                <c:pt idx="8515">
                  <c:v>0.19531323821220639</c:v>
                </c:pt>
                <c:pt idx="8516">
                  <c:v>0.19521874704713069</c:v>
                </c:pt>
                <c:pt idx="8517">
                  <c:v>0.19512425588205351</c:v>
                </c:pt>
                <c:pt idx="8518">
                  <c:v>0.19502976471697742</c:v>
                </c:pt>
                <c:pt idx="8519">
                  <c:v>0.19493527355190243</c:v>
                </c:pt>
                <c:pt idx="8520">
                  <c:v>0.19484078238682601</c:v>
                </c:pt>
                <c:pt idx="8521">
                  <c:v>0.19474629122174941</c:v>
                </c:pt>
                <c:pt idx="8522">
                  <c:v>0.19465180005667287</c:v>
                </c:pt>
                <c:pt idx="8523">
                  <c:v>0.19455730889159764</c:v>
                </c:pt>
                <c:pt idx="8524">
                  <c:v>0.19446281772652091</c:v>
                </c:pt>
                <c:pt idx="8525">
                  <c:v>0.19436832656144559</c:v>
                </c:pt>
                <c:pt idx="8526">
                  <c:v>0.19427383539636894</c:v>
                </c:pt>
                <c:pt idx="8527">
                  <c:v>0.19417934423129271</c:v>
                </c:pt>
                <c:pt idx="8528">
                  <c:v>0.19408485306621648</c:v>
                </c:pt>
                <c:pt idx="8529">
                  <c:v>0.19399036190114041</c:v>
                </c:pt>
                <c:pt idx="8530">
                  <c:v>0.19389587073606429</c:v>
                </c:pt>
                <c:pt idx="8531">
                  <c:v>0.1938013795709882</c:v>
                </c:pt>
                <c:pt idx="8532">
                  <c:v>0.19370688840591221</c:v>
                </c:pt>
                <c:pt idx="8533">
                  <c:v>0.19361239724083601</c:v>
                </c:pt>
                <c:pt idx="8534">
                  <c:v>0.19351790607575992</c:v>
                </c:pt>
                <c:pt idx="8535">
                  <c:v>0.19342341491068382</c:v>
                </c:pt>
                <c:pt idx="8536">
                  <c:v>0.19332892374560767</c:v>
                </c:pt>
                <c:pt idx="8537">
                  <c:v>0.19323443258053283</c:v>
                </c:pt>
                <c:pt idx="8538">
                  <c:v>0.19313994141545554</c:v>
                </c:pt>
                <c:pt idx="8539">
                  <c:v>0.19304545025038014</c:v>
                </c:pt>
                <c:pt idx="8540">
                  <c:v>0.19295095908530341</c:v>
                </c:pt>
                <c:pt idx="8541">
                  <c:v>0.19285646792022726</c:v>
                </c:pt>
                <c:pt idx="8542">
                  <c:v>0.19276197675515119</c:v>
                </c:pt>
                <c:pt idx="8543">
                  <c:v>0.19266748559007618</c:v>
                </c:pt>
                <c:pt idx="8544">
                  <c:v>0.19257299442499898</c:v>
                </c:pt>
                <c:pt idx="8545">
                  <c:v>0.19247850325992288</c:v>
                </c:pt>
                <c:pt idx="8546">
                  <c:v>0.19238401209484668</c:v>
                </c:pt>
                <c:pt idx="8547">
                  <c:v>0.19228952092977067</c:v>
                </c:pt>
                <c:pt idx="8548">
                  <c:v>0.1921950297646946</c:v>
                </c:pt>
                <c:pt idx="8549">
                  <c:v>0.19210053859961837</c:v>
                </c:pt>
                <c:pt idx="8550">
                  <c:v>0.19200604743454242</c:v>
                </c:pt>
                <c:pt idx="8551">
                  <c:v>0.1919115562694664</c:v>
                </c:pt>
                <c:pt idx="8552">
                  <c:v>0.191817065104391</c:v>
                </c:pt>
                <c:pt idx="8553">
                  <c:v>0.19172257393931338</c:v>
                </c:pt>
                <c:pt idx="8554">
                  <c:v>0.19162808277423804</c:v>
                </c:pt>
                <c:pt idx="8555">
                  <c:v>0.19153359160916195</c:v>
                </c:pt>
                <c:pt idx="8556">
                  <c:v>0.19143910044408591</c:v>
                </c:pt>
                <c:pt idx="8557">
                  <c:v>0.19134460927900968</c:v>
                </c:pt>
                <c:pt idx="8558">
                  <c:v>0.19125011811393366</c:v>
                </c:pt>
                <c:pt idx="8559">
                  <c:v>0.19115562694885607</c:v>
                </c:pt>
                <c:pt idx="8560">
                  <c:v>0.19106113578378148</c:v>
                </c:pt>
                <c:pt idx="8561">
                  <c:v>0.19096664461870538</c:v>
                </c:pt>
                <c:pt idx="8562">
                  <c:v>0.19087215345362918</c:v>
                </c:pt>
                <c:pt idx="8563">
                  <c:v>0.19077766228855186</c:v>
                </c:pt>
                <c:pt idx="8564">
                  <c:v>0.1906831711234771</c:v>
                </c:pt>
                <c:pt idx="8565">
                  <c:v>0.19058867995840087</c:v>
                </c:pt>
                <c:pt idx="8566">
                  <c:v>0.19049418879332608</c:v>
                </c:pt>
                <c:pt idx="8567">
                  <c:v>0.19039969762824882</c:v>
                </c:pt>
                <c:pt idx="8568">
                  <c:v>0.19030520646317273</c:v>
                </c:pt>
                <c:pt idx="8569">
                  <c:v>0.19021071529809663</c:v>
                </c:pt>
                <c:pt idx="8570">
                  <c:v>0.19011622413302054</c:v>
                </c:pt>
                <c:pt idx="8571">
                  <c:v>0.19002173296794445</c:v>
                </c:pt>
                <c:pt idx="8572">
                  <c:v>0.18992724180287004</c:v>
                </c:pt>
                <c:pt idx="8573">
                  <c:v>0.18983275063779304</c:v>
                </c:pt>
                <c:pt idx="8574">
                  <c:v>0.18973825947271741</c:v>
                </c:pt>
                <c:pt idx="8575">
                  <c:v>0.18964376830764021</c:v>
                </c:pt>
                <c:pt idx="8576">
                  <c:v>0.18954927714256536</c:v>
                </c:pt>
                <c:pt idx="8577">
                  <c:v>0.18945478597748908</c:v>
                </c:pt>
                <c:pt idx="8578">
                  <c:v>0.18936029481241329</c:v>
                </c:pt>
                <c:pt idx="8579">
                  <c:v>0.18926580364733703</c:v>
                </c:pt>
                <c:pt idx="8580">
                  <c:v>0.18917131248225971</c:v>
                </c:pt>
                <c:pt idx="8581">
                  <c:v>0.18907682131718351</c:v>
                </c:pt>
                <c:pt idx="8582">
                  <c:v>0.18898233015210938</c:v>
                </c:pt>
                <c:pt idx="8583">
                  <c:v>0.18888783898703226</c:v>
                </c:pt>
                <c:pt idx="8584">
                  <c:v>0.18879334782195659</c:v>
                </c:pt>
                <c:pt idx="8585">
                  <c:v>0.18869885665687924</c:v>
                </c:pt>
                <c:pt idx="8586">
                  <c:v>0.18860436549180398</c:v>
                </c:pt>
                <c:pt idx="8587">
                  <c:v>0.18850987432672694</c:v>
                </c:pt>
                <c:pt idx="8588">
                  <c:v>0.18841538316165254</c:v>
                </c:pt>
                <c:pt idx="8589">
                  <c:v>0.18832089199657476</c:v>
                </c:pt>
                <c:pt idx="8590">
                  <c:v>0.18822640083150044</c:v>
                </c:pt>
                <c:pt idx="8591">
                  <c:v>0.18813190966642351</c:v>
                </c:pt>
                <c:pt idx="8592">
                  <c:v>0.18803741850134781</c:v>
                </c:pt>
                <c:pt idx="8593">
                  <c:v>0.18794292733627152</c:v>
                </c:pt>
                <c:pt idx="8594">
                  <c:v>0.18784843617119659</c:v>
                </c:pt>
                <c:pt idx="8595">
                  <c:v>0.18775394500611844</c:v>
                </c:pt>
                <c:pt idx="8596">
                  <c:v>0.18765945384104318</c:v>
                </c:pt>
                <c:pt idx="8597">
                  <c:v>0.18756496267596681</c:v>
                </c:pt>
                <c:pt idx="8598">
                  <c:v>0.18747047151088991</c:v>
                </c:pt>
                <c:pt idx="8599">
                  <c:v>0.1873759803458139</c:v>
                </c:pt>
                <c:pt idx="8600">
                  <c:v>0.18728148918073909</c:v>
                </c:pt>
                <c:pt idx="8601">
                  <c:v>0.18718699801566174</c:v>
                </c:pt>
                <c:pt idx="8602">
                  <c:v>0.18709250685058554</c:v>
                </c:pt>
                <c:pt idx="8603">
                  <c:v>0.18699801568550944</c:v>
                </c:pt>
                <c:pt idx="8604">
                  <c:v>0.18690352452043443</c:v>
                </c:pt>
                <c:pt idx="8605">
                  <c:v>0.18680903335535803</c:v>
                </c:pt>
                <c:pt idx="8606">
                  <c:v>0.18671454219028241</c:v>
                </c:pt>
                <c:pt idx="8607">
                  <c:v>0.18662005102520521</c:v>
                </c:pt>
                <c:pt idx="8608">
                  <c:v>0.18652555986012967</c:v>
                </c:pt>
                <c:pt idx="8609">
                  <c:v>0.18643106869505291</c:v>
                </c:pt>
                <c:pt idx="8610">
                  <c:v>0.18633657752997679</c:v>
                </c:pt>
                <c:pt idx="8611">
                  <c:v>0.18624208636490203</c:v>
                </c:pt>
                <c:pt idx="8612">
                  <c:v>0.18614759519982568</c:v>
                </c:pt>
                <c:pt idx="8613">
                  <c:v>0.18605310403474851</c:v>
                </c:pt>
                <c:pt idx="8614">
                  <c:v>0.18595861286967241</c:v>
                </c:pt>
                <c:pt idx="8615">
                  <c:v>0.1858641217045964</c:v>
                </c:pt>
                <c:pt idx="8616">
                  <c:v>0.18576963053952159</c:v>
                </c:pt>
                <c:pt idx="8617">
                  <c:v>0.18567513937444421</c:v>
                </c:pt>
                <c:pt idx="8618">
                  <c:v>0.18558064820936804</c:v>
                </c:pt>
                <c:pt idx="8619">
                  <c:v>0.18548615704429325</c:v>
                </c:pt>
                <c:pt idx="8620">
                  <c:v>0.18539166587921591</c:v>
                </c:pt>
                <c:pt idx="8621">
                  <c:v>0.18529717471414053</c:v>
                </c:pt>
                <c:pt idx="8622">
                  <c:v>0.18520268354906488</c:v>
                </c:pt>
                <c:pt idx="8623">
                  <c:v>0.18510819238398771</c:v>
                </c:pt>
                <c:pt idx="8624">
                  <c:v>0.18501370121891147</c:v>
                </c:pt>
                <c:pt idx="8625">
                  <c:v>0.18491921005383646</c:v>
                </c:pt>
                <c:pt idx="8626">
                  <c:v>0.18482471888875918</c:v>
                </c:pt>
                <c:pt idx="8627">
                  <c:v>0.18473022772368319</c:v>
                </c:pt>
                <c:pt idx="8628">
                  <c:v>0.18463573655860721</c:v>
                </c:pt>
                <c:pt idx="8629">
                  <c:v>0.18454124539353181</c:v>
                </c:pt>
                <c:pt idx="8630">
                  <c:v>0.18444675422845491</c:v>
                </c:pt>
                <c:pt idx="8631">
                  <c:v>0.1843522630633789</c:v>
                </c:pt>
                <c:pt idx="8632">
                  <c:v>0.18425777189830342</c:v>
                </c:pt>
                <c:pt idx="8633">
                  <c:v>0.18416328073322774</c:v>
                </c:pt>
                <c:pt idx="8634">
                  <c:v>0.18406878956815134</c:v>
                </c:pt>
                <c:pt idx="8635">
                  <c:v>0.18397429840307444</c:v>
                </c:pt>
                <c:pt idx="8636">
                  <c:v>0.1838798072379984</c:v>
                </c:pt>
                <c:pt idx="8637">
                  <c:v>0.18378531607292375</c:v>
                </c:pt>
                <c:pt idx="8638">
                  <c:v>0.18369082490784616</c:v>
                </c:pt>
                <c:pt idx="8639">
                  <c:v>0.18359633374277165</c:v>
                </c:pt>
                <c:pt idx="8640">
                  <c:v>0.18350184257769531</c:v>
                </c:pt>
                <c:pt idx="8641">
                  <c:v>0.18340735141261896</c:v>
                </c:pt>
                <c:pt idx="8642">
                  <c:v>0.18331286024754179</c:v>
                </c:pt>
                <c:pt idx="8643">
                  <c:v>0.18321836908246764</c:v>
                </c:pt>
                <c:pt idx="8644">
                  <c:v>0.1831238779173896</c:v>
                </c:pt>
                <c:pt idx="8645">
                  <c:v>0.183029386752315</c:v>
                </c:pt>
                <c:pt idx="8646">
                  <c:v>0.18293489558723938</c:v>
                </c:pt>
                <c:pt idx="8647">
                  <c:v>0.18284040442216284</c:v>
                </c:pt>
                <c:pt idx="8648">
                  <c:v>0.18274591325708592</c:v>
                </c:pt>
                <c:pt idx="8649">
                  <c:v>0.18265142209200921</c:v>
                </c:pt>
                <c:pt idx="8650">
                  <c:v>0.18255693092693384</c:v>
                </c:pt>
                <c:pt idx="8651">
                  <c:v>0.18246243976185814</c:v>
                </c:pt>
                <c:pt idx="8652">
                  <c:v>0.18236794859678188</c:v>
                </c:pt>
                <c:pt idx="8653">
                  <c:v>0.18227345743170553</c:v>
                </c:pt>
                <c:pt idx="8654">
                  <c:v>0.18217896626662866</c:v>
                </c:pt>
                <c:pt idx="8655">
                  <c:v>0.18208447510155271</c:v>
                </c:pt>
                <c:pt idx="8656">
                  <c:v>0.18198998393647781</c:v>
                </c:pt>
                <c:pt idx="8657">
                  <c:v>0.18189549277140213</c:v>
                </c:pt>
                <c:pt idx="8658">
                  <c:v>0.18180100160632506</c:v>
                </c:pt>
                <c:pt idx="8659">
                  <c:v>0.18170651044124841</c:v>
                </c:pt>
                <c:pt idx="8660">
                  <c:v>0.18161201927617221</c:v>
                </c:pt>
                <c:pt idx="8661">
                  <c:v>0.18151752811109681</c:v>
                </c:pt>
                <c:pt idx="8662">
                  <c:v>0.18142303694601991</c:v>
                </c:pt>
                <c:pt idx="8663">
                  <c:v>0.1813285457809439</c:v>
                </c:pt>
                <c:pt idx="8664">
                  <c:v>0.18123405461586842</c:v>
                </c:pt>
                <c:pt idx="8665">
                  <c:v>0.18113956345079171</c:v>
                </c:pt>
                <c:pt idx="8666">
                  <c:v>0.18104507228571554</c:v>
                </c:pt>
                <c:pt idx="8667">
                  <c:v>0.18095058112063944</c:v>
                </c:pt>
                <c:pt idx="8668">
                  <c:v>0.1808560899555634</c:v>
                </c:pt>
                <c:pt idx="8669">
                  <c:v>0.18076159879048803</c:v>
                </c:pt>
                <c:pt idx="8670">
                  <c:v>0.18066710762541124</c:v>
                </c:pt>
                <c:pt idx="8671">
                  <c:v>0.18057261646033509</c:v>
                </c:pt>
                <c:pt idx="8672">
                  <c:v>0.18047812529525897</c:v>
                </c:pt>
                <c:pt idx="8673">
                  <c:v>0.18038363413018291</c:v>
                </c:pt>
                <c:pt idx="8674">
                  <c:v>0.18028914296510756</c:v>
                </c:pt>
                <c:pt idx="8675">
                  <c:v>0.18019465180003091</c:v>
                </c:pt>
                <c:pt idx="8676">
                  <c:v>0.1801001606349546</c:v>
                </c:pt>
                <c:pt idx="8677">
                  <c:v>0.1800056694698785</c:v>
                </c:pt>
                <c:pt idx="8678">
                  <c:v>0.17991117830480241</c:v>
                </c:pt>
                <c:pt idx="8679">
                  <c:v>0.17981668713972726</c:v>
                </c:pt>
                <c:pt idx="8680">
                  <c:v>0.17972219597465022</c:v>
                </c:pt>
                <c:pt idx="8681">
                  <c:v>0.17962770480957413</c:v>
                </c:pt>
                <c:pt idx="8682">
                  <c:v>0.17953321364449884</c:v>
                </c:pt>
                <c:pt idx="8683">
                  <c:v>0.17943872247942314</c:v>
                </c:pt>
                <c:pt idx="8684">
                  <c:v>0.17934423131434676</c:v>
                </c:pt>
                <c:pt idx="8685">
                  <c:v>0.17924974014927109</c:v>
                </c:pt>
                <c:pt idx="8686">
                  <c:v>0.17915524898419374</c:v>
                </c:pt>
                <c:pt idx="8687">
                  <c:v>0.17906075781911759</c:v>
                </c:pt>
                <c:pt idx="8688">
                  <c:v>0.17896626665404194</c:v>
                </c:pt>
                <c:pt idx="8689">
                  <c:v>0.17887177548896538</c:v>
                </c:pt>
                <c:pt idx="8690">
                  <c:v>0.17877728432388929</c:v>
                </c:pt>
                <c:pt idx="8691">
                  <c:v>0.17868279315881319</c:v>
                </c:pt>
                <c:pt idx="8692">
                  <c:v>0.17858830199373721</c:v>
                </c:pt>
                <c:pt idx="8693">
                  <c:v>0.17849381082866173</c:v>
                </c:pt>
                <c:pt idx="8694">
                  <c:v>0.17839931966358488</c:v>
                </c:pt>
                <c:pt idx="8695">
                  <c:v>0.17830482849850882</c:v>
                </c:pt>
                <c:pt idx="8696">
                  <c:v>0.17821033733343403</c:v>
                </c:pt>
                <c:pt idx="8697">
                  <c:v>0.17811584616835671</c:v>
                </c:pt>
                <c:pt idx="8698">
                  <c:v>0.17802135500328053</c:v>
                </c:pt>
                <c:pt idx="8699">
                  <c:v>0.17792686383820444</c:v>
                </c:pt>
                <c:pt idx="8700">
                  <c:v>0.1778323726731284</c:v>
                </c:pt>
                <c:pt idx="8701">
                  <c:v>0.17773788150805295</c:v>
                </c:pt>
                <c:pt idx="8702">
                  <c:v>0.17764339034297727</c:v>
                </c:pt>
                <c:pt idx="8703">
                  <c:v>0.17754889917790156</c:v>
                </c:pt>
                <c:pt idx="8704">
                  <c:v>0.1774544080128253</c:v>
                </c:pt>
                <c:pt idx="8705">
                  <c:v>0.17735991684774791</c:v>
                </c:pt>
                <c:pt idx="8706">
                  <c:v>0.17726542568267256</c:v>
                </c:pt>
                <c:pt idx="8707">
                  <c:v>0.17717093451759591</c:v>
                </c:pt>
                <c:pt idx="8708">
                  <c:v>0.17707644335251971</c:v>
                </c:pt>
                <c:pt idx="8709">
                  <c:v>0.17698195218744486</c:v>
                </c:pt>
                <c:pt idx="8710">
                  <c:v>0.17688746102236846</c:v>
                </c:pt>
                <c:pt idx="8711">
                  <c:v>0.17679296985729281</c:v>
                </c:pt>
                <c:pt idx="8712">
                  <c:v>0.17669847869221544</c:v>
                </c:pt>
                <c:pt idx="8713">
                  <c:v>0.17660398752714024</c:v>
                </c:pt>
                <c:pt idx="8714">
                  <c:v>0.17650949636206451</c:v>
                </c:pt>
                <c:pt idx="8715">
                  <c:v>0.17641500519698813</c:v>
                </c:pt>
                <c:pt idx="8716">
                  <c:v>0.17632051403191085</c:v>
                </c:pt>
                <c:pt idx="8717">
                  <c:v>0.17622602286683545</c:v>
                </c:pt>
                <c:pt idx="8718">
                  <c:v>0.17613153170175866</c:v>
                </c:pt>
                <c:pt idx="8719">
                  <c:v>0.17603704053668345</c:v>
                </c:pt>
                <c:pt idx="8720">
                  <c:v>0.17594254937160694</c:v>
                </c:pt>
                <c:pt idx="8721">
                  <c:v>0.17584805820653041</c:v>
                </c:pt>
                <c:pt idx="8722">
                  <c:v>0.17575356704145428</c:v>
                </c:pt>
                <c:pt idx="8723">
                  <c:v>0.17565907587637841</c:v>
                </c:pt>
                <c:pt idx="8724">
                  <c:v>0.17556458471130301</c:v>
                </c:pt>
                <c:pt idx="8725">
                  <c:v>0.17547009354622736</c:v>
                </c:pt>
                <c:pt idx="8726">
                  <c:v>0.17537560238114988</c:v>
                </c:pt>
                <c:pt idx="8727">
                  <c:v>0.17528111121607381</c:v>
                </c:pt>
                <c:pt idx="8728">
                  <c:v>0.17518662005099772</c:v>
                </c:pt>
                <c:pt idx="8729">
                  <c:v>0.17509212888592274</c:v>
                </c:pt>
                <c:pt idx="8730">
                  <c:v>0.17499763772084634</c:v>
                </c:pt>
                <c:pt idx="8731">
                  <c:v>0.17490314655577063</c:v>
                </c:pt>
                <c:pt idx="8732">
                  <c:v>0.1748086553906934</c:v>
                </c:pt>
                <c:pt idx="8733">
                  <c:v>0.17471416422561725</c:v>
                </c:pt>
                <c:pt idx="8734">
                  <c:v>0.17461967306054116</c:v>
                </c:pt>
                <c:pt idx="8735">
                  <c:v>0.17452518189546656</c:v>
                </c:pt>
                <c:pt idx="8736">
                  <c:v>0.17443069073038941</c:v>
                </c:pt>
                <c:pt idx="8737">
                  <c:v>0.17433619956531396</c:v>
                </c:pt>
                <c:pt idx="8738">
                  <c:v>0.17424170840023756</c:v>
                </c:pt>
                <c:pt idx="8739">
                  <c:v>0.17414721723516091</c:v>
                </c:pt>
                <c:pt idx="8740">
                  <c:v>0.1740527260700846</c:v>
                </c:pt>
                <c:pt idx="8741">
                  <c:v>0.17395823490500922</c:v>
                </c:pt>
                <c:pt idx="8742">
                  <c:v>0.17386374373993241</c:v>
                </c:pt>
                <c:pt idx="8743">
                  <c:v>0.17376925257485709</c:v>
                </c:pt>
                <c:pt idx="8744">
                  <c:v>0.17367476140978017</c:v>
                </c:pt>
                <c:pt idx="8745">
                  <c:v>0.17358027024470413</c:v>
                </c:pt>
                <c:pt idx="8746">
                  <c:v>0.17348577907962803</c:v>
                </c:pt>
                <c:pt idx="8747">
                  <c:v>0.17339128791455188</c:v>
                </c:pt>
                <c:pt idx="8748">
                  <c:v>0.17329679674947676</c:v>
                </c:pt>
                <c:pt idx="8749">
                  <c:v>0.17320230558440108</c:v>
                </c:pt>
                <c:pt idx="8750">
                  <c:v>0.17310781441932371</c:v>
                </c:pt>
                <c:pt idx="8751">
                  <c:v>0.17301332325424756</c:v>
                </c:pt>
                <c:pt idx="8752">
                  <c:v>0.17291883208917269</c:v>
                </c:pt>
                <c:pt idx="8753">
                  <c:v>0.1728243409240954</c:v>
                </c:pt>
                <c:pt idx="8754">
                  <c:v>0.17272984975901928</c:v>
                </c:pt>
                <c:pt idx="8755">
                  <c:v>0.17263535859394324</c:v>
                </c:pt>
                <c:pt idx="8756">
                  <c:v>0.17254086742886721</c:v>
                </c:pt>
                <c:pt idx="8757">
                  <c:v>0.17244637626379172</c:v>
                </c:pt>
                <c:pt idx="8758">
                  <c:v>0.17235188509871488</c:v>
                </c:pt>
                <c:pt idx="8759">
                  <c:v>0.17225739393363881</c:v>
                </c:pt>
                <c:pt idx="8760">
                  <c:v>0.17216290276856272</c:v>
                </c:pt>
                <c:pt idx="8761">
                  <c:v>0.17206841160348671</c:v>
                </c:pt>
                <c:pt idx="8762">
                  <c:v>0.17197392043841053</c:v>
                </c:pt>
                <c:pt idx="8763">
                  <c:v>0.17187942927333438</c:v>
                </c:pt>
                <c:pt idx="8764">
                  <c:v>0.17178493810825834</c:v>
                </c:pt>
                <c:pt idx="8765">
                  <c:v>0.17169044694318225</c:v>
                </c:pt>
                <c:pt idx="8766">
                  <c:v>0.17159595577810621</c:v>
                </c:pt>
                <c:pt idx="8767">
                  <c:v>0.17150146461303006</c:v>
                </c:pt>
                <c:pt idx="8768">
                  <c:v>0.17140697344795441</c:v>
                </c:pt>
                <c:pt idx="8769">
                  <c:v>0.17131248228287879</c:v>
                </c:pt>
                <c:pt idx="8770">
                  <c:v>0.1712179911178032</c:v>
                </c:pt>
                <c:pt idx="8771">
                  <c:v>0.17112349995272574</c:v>
                </c:pt>
                <c:pt idx="8772">
                  <c:v>0.17102900878764959</c:v>
                </c:pt>
                <c:pt idx="8773">
                  <c:v>0.1709345176225735</c:v>
                </c:pt>
                <c:pt idx="8774">
                  <c:v>0.17084002645749846</c:v>
                </c:pt>
                <c:pt idx="8775">
                  <c:v>0.17074553529242281</c:v>
                </c:pt>
                <c:pt idx="8776">
                  <c:v>0.17065104412734541</c:v>
                </c:pt>
                <c:pt idx="8777">
                  <c:v>0.17055655296226921</c:v>
                </c:pt>
                <c:pt idx="8778">
                  <c:v>0.17046206179719436</c:v>
                </c:pt>
                <c:pt idx="8779">
                  <c:v>0.17036757063211688</c:v>
                </c:pt>
                <c:pt idx="8780">
                  <c:v>0.17027307946704084</c:v>
                </c:pt>
                <c:pt idx="8781">
                  <c:v>0.17017858830196475</c:v>
                </c:pt>
                <c:pt idx="8782">
                  <c:v>0.17008409713688871</c:v>
                </c:pt>
                <c:pt idx="8783">
                  <c:v>0.16998960597181256</c:v>
                </c:pt>
                <c:pt idx="8784">
                  <c:v>0.16989511480673691</c:v>
                </c:pt>
                <c:pt idx="8785">
                  <c:v>0.16980062364166038</c:v>
                </c:pt>
                <c:pt idx="8786">
                  <c:v>0.16970613247658498</c:v>
                </c:pt>
                <c:pt idx="8787">
                  <c:v>0.16961164131150819</c:v>
                </c:pt>
                <c:pt idx="8788">
                  <c:v>0.16951715014643357</c:v>
                </c:pt>
                <c:pt idx="8789">
                  <c:v>0.169422658981356</c:v>
                </c:pt>
                <c:pt idx="8790">
                  <c:v>0.16932816781627991</c:v>
                </c:pt>
                <c:pt idx="8791">
                  <c:v>0.16923367665120381</c:v>
                </c:pt>
                <c:pt idx="8792">
                  <c:v>0.16913918548612894</c:v>
                </c:pt>
                <c:pt idx="8793">
                  <c:v>0.16904469432105171</c:v>
                </c:pt>
                <c:pt idx="8794">
                  <c:v>0.16895020315597625</c:v>
                </c:pt>
                <c:pt idx="8795">
                  <c:v>0.16885571199089938</c:v>
                </c:pt>
                <c:pt idx="8796">
                  <c:v>0.16876122082582426</c:v>
                </c:pt>
                <c:pt idx="8797">
                  <c:v>0.16866672966074717</c:v>
                </c:pt>
                <c:pt idx="8798">
                  <c:v>0.16857223849567121</c:v>
                </c:pt>
                <c:pt idx="8799">
                  <c:v>0.16847774733059506</c:v>
                </c:pt>
                <c:pt idx="8800">
                  <c:v>0.16838325616551897</c:v>
                </c:pt>
                <c:pt idx="8801">
                  <c:v>0.1682887650004429</c:v>
                </c:pt>
                <c:pt idx="8802">
                  <c:v>0.16819427383536747</c:v>
                </c:pt>
                <c:pt idx="8803">
                  <c:v>0.16809978267029177</c:v>
                </c:pt>
                <c:pt idx="8804">
                  <c:v>0.16800529150521551</c:v>
                </c:pt>
                <c:pt idx="8805">
                  <c:v>0.16791080034013894</c:v>
                </c:pt>
                <c:pt idx="8806">
                  <c:v>0.16781630917506346</c:v>
                </c:pt>
                <c:pt idx="8807">
                  <c:v>0.16772181800998617</c:v>
                </c:pt>
                <c:pt idx="8808">
                  <c:v>0.16762732684491022</c:v>
                </c:pt>
                <c:pt idx="8809">
                  <c:v>0.16753283567983421</c:v>
                </c:pt>
                <c:pt idx="8810">
                  <c:v>0.16743834451475875</c:v>
                </c:pt>
                <c:pt idx="8811">
                  <c:v>0.16734385334968188</c:v>
                </c:pt>
                <c:pt idx="8812">
                  <c:v>0.16724936218460668</c:v>
                </c:pt>
                <c:pt idx="8813">
                  <c:v>0.16715487101952967</c:v>
                </c:pt>
                <c:pt idx="8814">
                  <c:v>0.16706037985445371</c:v>
                </c:pt>
                <c:pt idx="8815">
                  <c:v>0.16696588868937837</c:v>
                </c:pt>
                <c:pt idx="8816">
                  <c:v>0.16687139752430191</c:v>
                </c:pt>
                <c:pt idx="8817">
                  <c:v>0.1667769063592254</c:v>
                </c:pt>
                <c:pt idx="8818">
                  <c:v>0.16668241519414928</c:v>
                </c:pt>
                <c:pt idx="8819">
                  <c:v>0.16658792402907319</c:v>
                </c:pt>
                <c:pt idx="8820">
                  <c:v>0.16649343286399856</c:v>
                </c:pt>
                <c:pt idx="8821">
                  <c:v>0.16639894169892144</c:v>
                </c:pt>
                <c:pt idx="8822">
                  <c:v>0.16630445053384491</c:v>
                </c:pt>
                <c:pt idx="8823">
                  <c:v>0.16620995936876881</c:v>
                </c:pt>
                <c:pt idx="8824">
                  <c:v>0.16611546820369272</c:v>
                </c:pt>
                <c:pt idx="8825">
                  <c:v>0.16602097703861568</c:v>
                </c:pt>
                <c:pt idx="8826">
                  <c:v>0.16592648587354125</c:v>
                </c:pt>
                <c:pt idx="8827">
                  <c:v>0.16583199470846444</c:v>
                </c:pt>
                <c:pt idx="8828">
                  <c:v>0.16573750354338834</c:v>
                </c:pt>
                <c:pt idx="8829">
                  <c:v>0.16564301237831225</c:v>
                </c:pt>
                <c:pt idx="8830">
                  <c:v>0.16554852121323615</c:v>
                </c:pt>
                <c:pt idx="8831">
                  <c:v>0.16545403004816087</c:v>
                </c:pt>
                <c:pt idx="8832">
                  <c:v>0.16535953888308397</c:v>
                </c:pt>
                <c:pt idx="8833">
                  <c:v>0.1652650477180079</c:v>
                </c:pt>
                <c:pt idx="8834">
                  <c:v>0.16517055655293178</c:v>
                </c:pt>
                <c:pt idx="8835">
                  <c:v>0.16507606538785569</c:v>
                </c:pt>
                <c:pt idx="8836">
                  <c:v>0.16498157422277937</c:v>
                </c:pt>
                <c:pt idx="8837">
                  <c:v>0.16488708305770391</c:v>
                </c:pt>
                <c:pt idx="8838">
                  <c:v>0.16479259189262846</c:v>
                </c:pt>
                <c:pt idx="8839">
                  <c:v>0.16469810072755131</c:v>
                </c:pt>
                <c:pt idx="8840">
                  <c:v>0.16460360956247524</c:v>
                </c:pt>
                <c:pt idx="8841">
                  <c:v>0.16450911839740004</c:v>
                </c:pt>
                <c:pt idx="8842">
                  <c:v>0.16441462723232375</c:v>
                </c:pt>
                <c:pt idx="8843">
                  <c:v>0.16432013606724694</c:v>
                </c:pt>
                <c:pt idx="8844">
                  <c:v>0.16422564490217084</c:v>
                </c:pt>
                <c:pt idx="8845">
                  <c:v>0.16413115373709491</c:v>
                </c:pt>
                <c:pt idx="8846">
                  <c:v>0.16403666257201871</c:v>
                </c:pt>
                <c:pt idx="8847">
                  <c:v>0.16394217140694337</c:v>
                </c:pt>
                <c:pt idx="8848">
                  <c:v>0.16384768024186649</c:v>
                </c:pt>
                <c:pt idx="8849">
                  <c:v>0.16375318907679129</c:v>
                </c:pt>
                <c:pt idx="8850">
                  <c:v>0.16365869791171417</c:v>
                </c:pt>
                <c:pt idx="8851">
                  <c:v>0.16356420674663821</c:v>
                </c:pt>
                <c:pt idx="8852">
                  <c:v>0.16346971558156292</c:v>
                </c:pt>
                <c:pt idx="8853">
                  <c:v>0.163375224416486</c:v>
                </c:pt>
                <c:pt idx="8854">
                  <c:v>0.1632807332514099</c:v>
                </c:pt>
                <c:pt idx="8855">
                  <c:v>0.16318624208633459</c:v>
                </c:pt>
                <c:pt idx="8856">
                  <c:v>0.16309175092125772</c:v>
                </c:pt>
                <c:pt idx="8857">
                  <c:v>0.16299725975618254</c:v>
                </c:pt>
                <c:pt idx="8858">
                  <c:v>0.16290276859110625</c:v>
                </c:pt>
                <c:pt idx="8859">
                  <c:v>0.16280827742602944</c:v>
                </c:pt>
                <c:pt idx="8860">
                  <c:v>0.16271378626095334</c:v>
                </c:pt>
                <c:pt idx="8861">
                  <c:v>0.16261929509587741</c:v>
                </c:pt>
                <c:pt idx="8862">
                  <c:v>0.16252480393080115</c:v>
                </c:pt>
                <c:pt idx="8863">
                  <c:v>0.16243031276572586</c:v>
                </c:pt>
                <c:pt idx="8864">
                  <c:v>0.16233582160064816</c:v>
                </c:pt>
                <c:pt idx="8865">
                  <c:v>0.16224133043557379</c:v>
                </c:pt>
                <c:pt idx="8866">
                  <c:v>0.16214683927049744</c:v>
                </c:pt>
                <c:pt idx="8867">
                  <c:v>0.16205234810542177</c:v>
                </c:pt>
                <c:pt idx="8868">
                  <c:v>0.16195785694034459</c:v>
                </c:pt>
                <c:pt idx="8869">
                  <c:v>0.16186336577526891</c:v>
                </c:pt>
                <c:pt idx="8870">
                  <c:v>0.1617688746101924</c:v>
                </c:pt>
                <c:pt idx="8871">
                  <c:v>0.16167438344511631</c:v>
                </c:pt>
                <c:pt idx="8872">
                  <c:v>0.16157989228004022</c:v>
                </c:pt>
                <c:pt idx="8873">
                  <c:v>0.16148540111496504</c:v>
                </c:pt>
                <c:pt idx="8874">
                  <c:v>0.16139090994988767</c:v>
                </c:pt>
                <c:pt idx="8875">
                  <c:v>0.16129641878481193</c:v>
                </c:pt>
                <c:pt idx="8876">
                  <c:v>0.16120192761973567</c:v>
                </c:pt>
                <c:pt idx="8877">
                  <c:v>0.16110743645465975</c:v>
                </c:pt>
                <c:pt idx="8878">
                  <c:v>0.16101294528958365</c:v>
                </c:pt>
                <c:pt idx="8879">
                  <c:v>0.16091845412450828</c:v>
                </c:pt>
                <c:pt idx="8880">
                  <c:v>0.16082396295943147</c:v>
                </c:pt>
                <c:pt idx="8881">
                  <c:v>0.1607294717943554</c:v>
                </c:pt>
                <c:pt idx="8882">
                  <c:v>0.16063498062927928</c:v>
                </c:pt>
                <c:pt idx="8883">
                  <c:v>0.16054048946420427</c:v>
                </c:pt>
                <c:pt idx="8884">
                  <c:v>0.16044599829912792</c:v>
                </c:pt>
                <c:pt idx="8885">
                  <c:v>0.16035150713405028</c:v>
                </c:pt>
                <c:pt idx="8886">
                  <c:v>0.16025701596897488</c:v>
                </c:pt>
                <c:pt idx="8887">
                  <c:v>0.16016252480389867</c:v>
                </c:pt>
                <c:pt idx="8888">
                  <c:v>0.16006803363882274</c:v>
                </c:pt>
                <c:pt idx="8889">
                  <c:v>0.1599735424737467</c:v>
                </c:pt>
                <c:pt idx="8890">
                  <c:v>0.15987905130867053</c:v>
                </c:pt>
                <c:pt idx="8891">
                  <c:v>0.15978456014359443</c:v>
                </c:pt>
                <c:pt idx="8892">
                  <c:v>0.15969006897851817</c:v>
                </c:pt>
                <c:pt idx="8893">
                  <c:v>0.15959557781344241</c:v>
                </c:pt>
                <c:pt idx="8894">
                  <c:v>0.15950108664836704</c:v>
                </c:pt>
                <c:pt idx="8895">
                  <c:v>0.15940659548329142</c:v>
                </c:pt>
                <c:pt idx="8896">
                  <c:v>0.15931210431821399</c:v>
                </c:pt>
                <c:pt idx="8897">
                  <c:v>0.15921761315313879</c:v>
                </c:pt>
                <c:pt idx="8898">
                  <c:v>0.15912312198806178</c:v>
                </c:pt>
                <c:pt idx="8899">
                  <c:v>0.15902863082298677</c:v>
                </c:pt>
                <c:pt idx="8900">
                  <c:v>0.15893413965791106</c:v>
                </c:pt>
                <c:pt idx="8901">
                  <c:v>0.15883964849283475</c:v>
                </c:pt>
                <c:pt idx="8902">
                  <c:v>0.15874515732775829</c:v>
                </c:pt>
                <c:pt idx="8903">
                  <c:v>0.15865066616268131</c:v>
                </c:pt>
                <c:pt idx="8904">
                  <c:v>0.15855617499760521</c:v>
                </c:pt>
                <c:pt idx="8905">
                  <c:v>0.15846168383253062</c:v>
                </c:pt>
                <c:pt idx="8906">
                  <c:v>0.15836719266745436</c:v>
                </c:pt>
                <c:pt idx="8907">
                  <c:v>0.15827270150237799</c:v>
                </c:pt>
                <c:pt idx="8908">
                  <c:v>0.15817821033730162</c:v>
                </c:pt>
                <c:pt idx="8909">
                  <c:v>0.15808371917222594</c:v>
                </c:pt>
                <c:pt idx="8910">
                  <c:v>0.15798922800714954</c:v>
                </c:pt>
                <c:pt idx="8911">
                  <c:v>0.15789473684207392</c:v>
                </c:pt>
                <c:pt idx="8912">
                  <c:v>0.15780024567699752</c:v>
                </c:pt>
                <c:pt idx="8913">
                  <c:v>0.15770575451192187</c:v>
                </c:pt>
                <c:pt idx="8914">
                  <c:v>0.15761126334684444</c:v>
                </c:pt>
                <c:pt idx="8915">
                  <c:v>0.15751677218176927</c:v>
                </c:pt>
                <c:pt idx="8916">
                  <c:v>0.15742228101669356</c:v>
                </c:pt>
                <c:pt idx="8917">
                  <c:v>0.15732778985161641</c:v>
                </c:pt>
                <c:pt idx="8918">
                  <c:v>0.15723329868654079</c:v>
                </c:pt>
                <c:pt idx="8919">
                  <c:v>0.15713880752146514</c:v>
                </c:pt>
                <c:pt idx="8920">
                  <c:v>0.15704431635638877</c:v>
                </c:pt>
                <c:pt idx="8921">
                  <c:v>0.15694982519131312</c:v>
                </c:pt>
                <c:pt idx="8922">
                  <c:v>0.1568553340262368</c:v>
                </c:pt>
                <c:pt idx="8923">
                  <c:v>0.15676084286116077</c:v>
                </c:pt>
                <c:pt idx="8924">
                  <c:v>0.15666635169608412</c:v>
                </c:pt>
                <c:pt idx="8925">
                  <c:v>0.15657186053100741</c:v>
                </c:pt>
                <c:pt idx="8926">
                  <c:v>0.15647736936593204</c:v>
                </c:pt>
                <c:pt idx="8927">
                  <c:v>0.15638287820085467</c:v>
                </c:pt>
                <c:pt idx="8928">
                  <c:v>0.15628838703578002</c:v>
                </c:pt>
                <c:pt idx="8929">
                  <c:v>0.15619389587070368</c:v>
                </c:pt>
                <c:pt idx="8930">
                  <c:v>0.15609940470562797</c:v>
                </c:pt>
                <c:pt idx="8931">
                  <c:v>0.15600491354055071</c:v>
                </c:pt>
                <c:pt idx="8932">
                  <c:v>0.15591042237547606</c:v>
                </c:pt>
                <c:pt idx="8933">
                  <c:v>0.15581593121039974</c:v>
                </c:pt>
                <c:pt idx="8934">
                  <c:v>0.15572144004532396</c:v>
                </c:pt>
                <c:pt idx="8935">
                  <c:v>0.155626948880247</c:v>
                </c:pt>
                <c:pt idx="8936">
                  <c:v>0.15553245771517127</c:v>
                </c:pt>
                <c:pt idx="8937">
                  <c:v>0.15543796655009562</c:v>
                </c:pt>
                <c:pt idx="8938">
                  <c:v>0.15534347538501841</c:v>
                </c:pt>
                <c:pt idx="8939">
                  <c:v>0.15524898421994296</c:v>
                </c:pt>
                <c:pt idx="8940">
                  <c:v>0.15515449305486662</c:v>
                </c:pt>
                <c:pt idx="8941">
                  <c:v>0.15506000188978974</c:v>
                </c:pt>
                <c:pt idx="8942">
                  <c:v>0.15496551072471371</c:v>
                </c:pt>
                <c:pt idx="8943">
                  <c:v>0.15487101955963756</c:v>
                </c:pt>
                <c:pt idx="8944">
                  <c:v>0.15477652839456138</c:v>
                </c:pt>
                <c:pt idx="8945">
                  <c:v>0.1546820372294854</c:v>
                </c:pt>
                <c:pt idx="8946">
                  <c:v>0.15458754606440941</c:v>
                </c:pt>
                <c:pt idx="8947">
                  <c:v>0.15449305489933482</c:v>
                </c:pt>
                <c:pt idx="8948">
                  <c:v>0.15439856373425709</c:v>
                </c:pt>
                <c:pt idx="8949">
                  <c:v>0.15430407256918099</c:v>
                </c:pt>
                <c:pt idx="8950">
                  <c:v>0.15420958140410579</c:v>
                </c:pt>
                <c:pt idx="8951">
                  <c:v>0.1541150902390295</c:v>
                </c:pt>
                <c:pt idx="8952">
                  <c:v>0.15402059907395269</c:v>
                </c:pt>
                <c:pt idx="8953">
                  <c:v>0.1539261079088767</c:v>
                </c:pt>
                <c:pt idx="8954">
                  <c:v>0.15383161674380053</c:v>
                </c:pt>
                <c:pt idx="8955">
                  <c:v>0.15373712557872538</c:v>
                </c:pt>
                <c:pt idx="8956">
                  <c:v>0.15364263441364834</c:v>
                </c:pt>
                <c:pt idx="8957">
                  <c:v>0.15354814324857224</c:v>
                </c:pt>
                <c:pt idx="8958">
                  <c:v>0.15345365208349704</c:v>
                </c:pt>
                <c:pt idx="8959">
                  <c:v>0.15335916091842078</c:v>
                </c:pt>
                <c:pt idx="8960">
                  <c:v>0.15326466975334396</c:v>
                </c:pt>
                <c:pt idx="8961">
                  <c:v>0.1531701785882679</c:v>
                </c:pt>
                <c:pt idx="8962">
                  <c:v>0.15307568742319191</c:v>
                </c:pt>
                <c:pt idx="8963">
                  <c:v>0.15298119625811571</c:v>
                </c:pt>
                <c:pt idx="8964">
                  <c:v>0.15288670509303959</c:v>
                </c:pt>
                <c:pt idx="8965">
                  <c:v>0.15279221392796469</c:v>
                </c:pt>
                <c:pt idx="8966">
                  <c:v>0.1526977227628874</c:v>
                </c:pt>
                <c:pt idx="8967">
                  <c:v>0.15260323159781264</c:v>
                </c:pt>
                <c:pt idx="8968">
                  <c:v>0.15250874043273627</c:v>
                </c:pt>
                <c:pt idx="8969">
                  <c:v>0.15241424926765995</c:v>
                </c:pt>
                <c:pt idx="8970">
                  <c:v>0.15231975810258341</c:v>
                </c:pt>
                <c:pt idx="8971">
                  <c:v>0.15222526693750693</c:v>
                </c:pt>
                <c:pt idx="8972">
                  <c:v>0.15213077577243156</c:v>
                </c:pt>
                <c:pt idx="8973">
                  <c:v>0.15203628460735594</c:v>
                </c:pt>
                <c:pt idx="8974">
                  <c:v>0.15194179344228015</c:v>
                </c:pt>
                <c:pt idx="8975">
                  <c:v>0.15184730227720392</c:v>
                </c:pt>
                <c:pt idx="8976">
                  <c:v>0.15175281111212752</c:v>
                </c:pt>
                <c:pt idx="8977">
                  <c:v>0.1516583199470504</c:v>
                </c:pt>
                <c:pt idx="8978">
                  <c:v>0.15156382878197441</c:v>
                </c:pt>
                <c:pt idx="8979">
                  <c:v>0.15146933761689979</c:v>
                </c:pt>
                <c:pt idx="8980">
                  <c:v>0.15137484645182281</c:v>
                </c:pt>
                <c:pt idx="8981">
                  <c:v>0.15128035528674599</c:v>
                </c:pt>
                <c:pt idx="8982">
                  <c:v>0.1511858641216699</c:v>
                </c:pt>
                <c:pt idx="8983">
                  <c:v>0.15109137295659394</c:v>
                </c:pt>
                <c:pt idx="8984">
                  <c:v>0.15099688179151877</c:v>
                </c:pt>
                <c:pt idx="8985">
                  <c:v>0.15090239062644312</c:v>
                </c:pt>
                <c:pt idx="8986">
                  <c:v>0.15080789946136675</c:v>
                </c:pt>
                <c:pt idx="8987">
                  <c:v>0.15071340829629054</c:v>
                </c:pt>
                <c:pt idx="8988">
                  <c:v>0.15061891713121403</c:v>
                </c:pt>
                <c:pt idx="8989">
                  <c:v>0.15052442596613724</c:v>
                </c:pt>
                <c:pt idx="8990">
                  <c:v>0.15042993480106262</c:v>
                </c:pt>
                <c:pt idx="8991">
                  <c:v>0.15033544363598544</c:v>
                </c:pt>
                <c:pt idx="8992">
                  <c:v>0.15024095247091002</c:v>
                </c:pt>
                <c:pt idx="8993">
                  <c:v>0.15014646130583367</c:v>
                </c:pt>
                <c:pt idx="8994">
                  <c:v>0.15005197014075677</c:v>
                </c:pt>
                <c:pt idx="8995">
                  <c:v>0.14995747897568071</c:v>
                </c:pt>
                <c:pt idx="8996">
                  <c:v>0.14986298781060531</c:v>
                </c:pt>
                <c:pt idx="8997">
                  <c:v>0.14976849664552958</c:v>
                </c:pt>
                <c:pt idx="8998">
                  <c:v>0.1496740054804524</c:v>
                </c:pt>
                <c:pt idx="8999">
                  <c:v>0.14957951431537631</c:v>
                </c:pt>
                <c:pt idx="9000">
                  <c:v>0.14948502315030127</c:v>
                </c:pt>
                <c:pt idx="9001">
                  <c:v>0.14939053198522495</c:v>
                </c:pt>
                <c:pt idx="9002">
                  <c:v>0.14929604082014925</c:v>
                </c:pt>
                <c:pt idx="9003">
                  <c:v>0.14920154965507193</c:v>
                </c:pt>
                <c:pt idx="9004">
                  <c:v>0.14910705848999653</c:v>
                </c:pt>
                <c:pt idx="9005">
                  <c:v>0.14901256732491969</c:v>
                </c:pt>
                <c:pt idx="9006">
                  <c:v>0.14891807615984448</c:v>
                </c:pt>
                <c:pt idx="9007">
                  <c:v>0.14882358499476755</c:v>
                </c:pt>
                <c:pt idx="9008">
                  <c:v>0.14872909382969252</c:v>
                </c:pt>
                <c:pt idx="9009">
                  <c:v>0.14863460266461537</c:v>
                </c:pt>
                <c:pt idx="9010">
                  <c:v>0.14854011149953941</c:v>
                </c:pt>
                <c:pt idx="9011">
                  <c:v>0.14844562033446407</c:v>
                </c:pt>
                <c:pt idx="9012">
                  <c:v>0.14835112916938709</c:v>
                </c:pt>
                <c:pt idx="9013">
                  <c:v>0.14825663800431099</c:v>
                </c:pt>
                <c:pt idx="9014">
                  <c:v>0.14816214683923568</c:v>
                </c:pt>
                <c:pt idx="9015">
                  <c:v>0.1480676556741588</c:v>
                </c:pt>
                <c:pt idx="9016">
                  <c:v>0.14797316450908271</c:v>
                </c:pt>
                <c:pt idx="9017">
                  <c:v>0.14787867334400662</c:v>
                </c:pt>
                <c:pt idx="9018">
                  <c:v>0.14778418217893174</c:v>
                </c:pt>
                <c:pt idx="9019">
                  <c:v>0.14768969101385437</c:v>
                </c:pt>
                <c:pt idx="9020">
                  <c:v>0.14759519984877903</c:v>
                </c:pt>
                <c:pt idx="9021">
                  <c:v>0.14750070868370219</c:v>
                </c:pt>
                <c:pt idx="9022">
                  <c:v>0.14740621751862695</c:v>
                </c:pt>
                <c:pt idx="9023">
                  <c:v>0.14731172635354967</c:v>
                </c:pt>
                <c:pt idx="9024">
                  <c:v>0.14721723518847568</c:v>
                </c:pt>
                <c:pt idx="9025">
                  <c:v>0.14712274402339789</c:v>
                </c:pt>
                <c:pt idx="9026">
                  <c:v>0.14702825285832297</c:v>
                </c:pt>
                <c:pt idx="9027">
                  <c:v>0.14693376169324571</c:v>
                </c:pt>
                <c:pt idx="9028">
                  <c:v>0.14683927052817031</c:v>
                </c:pt>
                <c:pt idx="9029">
                  <c:v>0.14674477936309349</c:v>
                </c:pt>
                <c:pt idx="9030">
                  <c:v>0.1466502881980174</c:v>
                </c:pt>
                <c:pt idx="9031">
                  <c:v>0.14655579703294144</c:v>
                </c:pt>
                <c:pt idx="9032">
                  <c:v>0.14646130586786685</c:v>
                </c:pt>
                <c:pt idx="9033">
                  <c:v>0.14636681470278914</c:v>
                </c:pt>
                <c:pt idx="9034">
                  <c:v>0.14627232353771324</c:v>
                </c:pt>
                <c:pt idx="9035">
                  <c:v>0.14617783237263693</c:v>
                </c:pt>
                <c:pt idx="9036">
                  <c:v>0.14608334120756153</c:v>
                </c:pt>
                <c:pt idx="9037">
                  <c:v>0.14598885004248582</c:v>
                </c:pt>
                <c:pt idx="9038">
                  <c:v>0.14589435887741012</c:v>
                </c:pt>
                <c:pt idx="9039">
                  <c:v>0.1457998677123338</c:v>
                </c:pt>
                <c:pt idx="9040">
                  <c:v>0.14570537654725749</c:v>
                </c:pt>
                <c:pt idx="9041">
                  <c:v>0.14561088538218117</c:v>
                </c:pt>
                <c:pt idx="9042">
                  <c:v>0.14551639421710547</c:v>
                </c:pt>
                <c:pt idx="9043">
                  <c:v>0.14542190305202907</c:v>
                </c:pt>
                <c:pt idx="9044">
                  <c:v>0.14532741188695281</c:v>
                </c:pt>
                <c:pt idx="9045">
                  <c:v>0.14523292072187599</c:v>
                </c:pt>
                <c:pt idx="9046">
                  <c:v>0.14513842955680067</c:v>
                </c:pt>
                <c:pt idx="9047">
                  <c:v>0.14504393839172497</c:v>
                </c:pt>
                <c:pt idx="9048">
                  <c:v>0.14494944722664863</c:v>
                </c:pt>
                <c:pt idx="9049">
                  <c:v>0.14485495606157164</c:v>
                </c:pt>
                <c:pt idx="9050">
                  <c:v>0.14476046489649746</c:v>
                </c:pt>
                <c:pt idx="9051">
                  <c:v>0.14466597373141943</c:v>
                </c:pt>
                <c:pt idx="9052">
                  <c:v>0.14457148256634469</c:v>
                </c:pt>
                <c:pt idx="9053">
                  <c:v>0.14447699140126832</c:v>
                </c:pt>
                <c:pt idx="9054">
                  <c:v>0.1443825002361912</c:v>
                </c:pt>
                <c:pt idx="9055">
                  <c:v>0.14428800907111541</c:v>
                </c:pt>
                <c:pt idx="9056">
                  <c:v>0.14419351790603888</c:v>
                </c:pt>
                <c:pt idx="9057">
                  <c:v>0.14409902674096364</c:v>
                </c:pt>
                <c:pt idx="9058">
                  <c:v>0.14400453557588691</c:v>
                </c:pt>
                <c:pt idx="9059">
                  <c:v>0.14391004441081157</c:v>
                </c:pt>
                <c:pt idx="9060">
                  <c:v>0.14381555324573458</c:v>
                </c:pt>
                <c:pt idx="9061">
                  <c:v>0.14372106208065838</c:v>
                </c:pt>
                <c:pt idx="9062">
                  <c:v>0.14362657091558129</c:v>
                </c:pt>
                <c:pt idx="9063">
                  <c:v>0.1435320797505063</c:v>
                </c:pt>
                <c:pt idx="9064">
                  <c:v>0.14343758858543179</c:v>
                </c:pt>
                <c:pt idx="9065">
                  <c:v>0.14334309742035489</c:v>
                </c:pt>
                <c:pt idx="9066">
                  <c:v>0.14324860625527824</c:v>
                </c:pt>
                <c:pt idx="9067">
                  <c:v>0.14315411509020193</c:v>
                </c:pt>
                <c:pt idx="9068">
                  <c:v>0.14305962392512583</c:v>
                </c:pt>
                <c:pt idx="9069">
                  <c:v>0.14296513276005082</c:v>
                </c:pt>
                <c:pt idx="9070">
                  <c:v>0.1428706415949737</c:v>
                </c:pt>
                <c:pt idx="9071">
                  <c:v>0.14277615042989791</c:v>
                </c:pt>
                <c:pt idx="9072">
                  <c:v>0.14268165926482138</c:v>
                </c:pt>
                <c:pt idx="9073">
                  <c:v>0.14258716809974536</c:v>
                </c:pt>
                <c:pt idx="9074">
                  <c:v>0.14249267693466927</c:v>
                </c:pt>
                <c:pt idx="9075">
                  <c:v>0.14239818576959407</c:v>
                </c:pt>
                <c:pt idx="9076">
                  <c:v>0.14230369460451667</c:v>
                </c:pt>
                <c:pt idx="9077">
                  <c:v>0.14220920343944207</c:v>
                </c:pt>
                <c:pt idx="9078">
                  <c:v>0.1421147122743649</c:v>
                </c:pt>
                <c:pt idx="9079">
                  <c:v>0.1420202211092888</c:v>
                </c:pt>
                <c:pt idx="9080">
                  <c:v>0.14192572994421268</c:v>
                </c:pt>
                <c:pt idx="9081">
                  <c:v>0.14183123877913734</c:v>
                </c:pt>
                <c:pt idx="9082">
                  <c:v>0.14173674761406074</c:v>
                </c:pt>
                <c:pt idx="9083">
                  <c:v>0.14164225644898443</c:v>
                </c:pt>
                <c:pt idx="9084">
                  <c:v>0.14154776528390833</c:v>
                </c:pt>
                <c:pt idx="9085">
                  <c:v>0.14145327411883224</c:v>
                </c:pt>
                <c:pt idx="9086">
                  <c:v>0.14135878295375615</c:v>
                </c:pt>
                <c:pt idx="9087">
                  <c:v>0.14126429178868041</c:v>
                </c:pt>
                <c:pt idx="9088">
                  <c:v>0.14116980062360387</c:v>
                </c:pt>
                <c:pt idx="9089">
                  <c:v>0.14107530945852786</c:v>
                </c:pt>
                <c:pt idx="9090">
                  <c:v>0.14098081829345177</c:v>
                </c:pt>
                <c:pt idx="9091">
                  <c:v>0.1408863271283757</c:v>
                </c:pt>
                <c:pt idx="9092">
                  <c:v>0.14079183596329994</c:v>
                </c:pt>
                <c:pt idx="9093">
                  <c:v>0.14069734479822457</c:v>
                </c:pt>
                <c:pt idx="9094">
                  <c:v>0.14060285363314737</c:v>
                </c:pt>
                <c:pt idx="9095">
                  <c:v>0.14050836246807141</c:v>
                </c:pt>
                <c:pt idx="9096">
                  <c:v>0.14041387130299607</c:v>
                </c:pt>
                <c:pt idx="9097">
                  <c:v>0.1403193801379207</c:v>
                </c:pt>
                <c:pt idx="9098">
                  <c:v>0.14022488897284321</c:v>
                </c:pt>
                <c:pt idx="9099">
                  <c:v>0.14013039780776779</c:v>
                </c:pt>
                <c:pt idx="9100">
                  <c:v>0.14003590664269094</c:v>
                </c:pt>
                <c:pt idx="9101">
                  <c:v>0.13994141547761582</c:v>
                </c:pt>
                <c:pt idx="9102">
                  <c:v>0.1398469243125387</c:v>
                </c:pt>
                <c:pt idx="9103">
                  <c:v>0.13975243314746455</c:v>
                </c:pt>
                <c:pt idx="9104">
                  <c:v>0.13965794198238646</c:v>
                </c:pt>
                <c:pt idx="9105">
                  <c:v>0.1395634508173117</c:v>
                </c:pt>
                <c:pt idx="9106">
                  <c:v>0.13946895965223538</c:v>
                </c:pt>
                <c:pt idx="9107">
                  <c:v>0.1393744684871582</c:v>
                </c:pt>
                <c:pt idx="9108">
                  <c:v>0.13927997732208208</c:v>
                </c:pt>
                <c:pt idx="9109">
                  <c:v>0.13918548615700707</c:v>
                </c:pt>
                <c:pt idx="9110">
                  <c:v>0.13909099499193067</c:v>
                </c:pt>
                <c:pt idx="9111">
                  <c:v>0.13899650382685391</c:v>
                </c:pt>
                <c:pt idx="9112">
                  <c:v>0.13890201266177771</c:v>
                </c:pt>
                <c:pt idx="9113">
                  <c:v>0.13880752149670161</c:v>
                </c:pt>
                <c:pt idx="9114">
                  <c:v>0.13871303033162663</c:v>
                </c:pt>
                <c:pt idx="9115">
                  <c:v>0.13861853916654943</c:v>
                </c:pt>
                <c:pt idx="9116">
                  <c:v>0.13852404800147344</c:v>
                </c:pt>
                <c:pt idx="9117">
                  <c:v>0.13842955683639832</c:v>
                </c:pt>
                <c:pt idx="9118">
                  <c:v>0.13833506567132195</c:v>
                </c:pt>
                <c:pt idx="9119">
                  <c:v>0.13824057450624541</c:v>
                </c:pt>
                <c:pt idx="9120">
                  <c:v>0.13814608334116987</c:v>
                </c:pt>
                <c:pt idx="9121">
                  <c:v>0.13805159217609356</c:v>
                </c:pt>
                <c:pt idx="9122">
                  <c:v>0.13795710101101691</c:v>
                </c:pt>
                <c:pt idx="9123">
                  <c:v>0.1378626098459407</c:v>
                </c:pt>
                <c:pt idx="9124">
                  <c:v>0.13776811868086491</c:v>
                </c:pt>
                <c:pt idx="9125">
                  <c:v>0.13767362751578757</c:v>
                </c:pt>
                <c:pt idx="9126">
                  <c:v>0.13757913635071239</c:v>
                </c:pt>
                <c:pt idx="9127">
                  <c:v>0.13748464518563641</c:v>
                </c:pt>
                <c:pt idx="9128">
                  <c:v>0.13739015402056021</c:v>
                </c:pt>
                <c:pt idx="9129">
                  <c:v>0.13729566285548483</c:v>
                </c:pt>
                <c:pt idx="9130">
                  <c:v>0.13720117169040821</c:v>
                </c:pt>
                <c:pt idx="9131">
                  <c:v>0.13710668052533273</c:v>
                </c:pt>
                <c:pt idx="9132">
                  <c:v>0.13701218936025591</c:v>
                </c:pt>
                <c:pt idx="9133">
                  <c:v>0.13691769819518076</c:v>
                </c:pt>
                <c:pt idx="9134">
                  <c:v>0.13682320703010364</c:v>
                </c:pt>
                <c:pt idx="9135">
                  <c:v>0.13672871586502774</c:v>
                </c:pt>
                <c:pt idx="9136">
                  <c:v>0.13663422469995137</c:v>
                </c:pt>
                <c:pt idx="9137">
                  <c:v>0.13653973353487606</c:v>
                </c:pt>
                <c:pt idx="9138">
                  <c:v>0.13644524236980038</c:v>
                </c:pt>
                <c:pt idx="9139">
                  <c:v>0.13635075120472318</c:v>
                </c:pt>
                <c:pt idx="9140">
                  <c:v>0.13625626003964708</c:v>
                </c:pt>
                <c:pt idx="9141">
                  <c:v>0.13616176887457088</c:v>
                </c:pt>
                <c:pt idx="9142">
                  <c:v>0.13606727770949567</c:v>
                </c:pt>
                <c:pt idx="9143">
                  <c:v>0.13597278654441891</c:v>
                </c:pt>
                <c:pt idx="9144">
                  <c:v>0.13587829537934271</c:v>
                </c:pt>
                <c:pt idx="9145">
                  <c:v>0.13578380421426661</c:v>
                </c:pt>
                <c:pt idx="9146">
                  <c:v>0.13568931304919071</c:v>
                </c:pt>
                <c:pt idx="9147">
                  <c:v>0.13559482188411442</c:v>
                </c:pt>
                <c:pt idx="9148">
                  <c:v>0.13550033071903841</c:v>
                </c:pt>
                <c:pt idx="9149">
                  <c:v>0.13540583955396318</c:v>
                </c:pt>
                <c:pt idx="9150">
                  <c:v>0.13531134838888614</c:v>
                </c:pt>
                <c:pt idx="9151">
                  <c:v>0.13521685722381005</c:v>
                </c:pt>
                <c:pt idx="9152">
                  <c:v>0.13512236605873387</c:v>
                </c:pt>
                <c:pt idx="9153">
                  <c:v>0.13502787489365767</c:v>
                </c:pt>
                <c:pt idx="9154">
                  <c:v>0.13493338372858191</c:v>
                </c:pt>
                <c:pt idx="9155">
                  <c:v>0.1348388925635057</c:v>
                </c:pt>
                <c:pt idx="9156">
                  <c:v>0.1347444013984308</c:v>
                </c:pt>
                <c:pt idx="9157">
                  <c:v>0.13464991023335338</c:v>
                </c:pt>
                <c:pt idx="9158">
                  <c:v>0.13455541906827739</c:v>
                </c:pt>
                <c:pt idx="9159">
                  <c:v>0.1344609279032013</c:v>
                </c:pt>
                <c:pt idx="9160">
                  <c:v>0.13436643673812607</c:v>
                </c:pt>
                <c:pt idx="9161">
                  <c:v>0.13427194557304911</c:v>
                </c:pt>
                <c:pt idx="9162">
                  <c:v>0.13417745440797321</c:v>
                </c:pt>
                <c:pt idx="9163">
                  <c:v>0.13408296324289692</c:v>
                </c:pt>
                <c:pt idx="9164">
                  <c:v>0.13398847207782202</c:v>
                </c:pt>
                <c:pt idx="9165">
                  <c:v>0.13389398091274474</c:v>
                </c:pt>
                <c:pt idx="9166">
                  <c:v>0.13379948974766998</c:v>
                </c:pt>
                <c:pt idx="9167">
                  <c:v>0.13370499858259377</c:v>
                </c:pt>
                <c:pt idx="9168">
                  <c:v>0.13361050741751637</c:v>
                </c:pt>
                <c:pt idx="9169">
                  <c:v>0.13351601625244044</c:v>
                </c:pt>
                <c:pt idx="9170">
                  <c:v>0.13342152508736441</c:v>
                </c:pt>
                <c:pt idx="9171">
                  <c:v>0.1333270339222882</c:v>
                </c:pt>
                <c:pt idx="9172">
                  <c:v>0.13323254275721241</c:v>
                </c:pt>
                <c:pt idx="9173">
                  <c:v>0.13313805159213693</c:v>
                </c:pt>
                <c:pt idx="9174">
                  <c:v>0.13304356042705989</c:v>
                </c:pt>
                <c:pt idx="9175">
                  <c:v>0.13294906926198391</c:v>
                </c:pt>
                <c:pt idx="9176">
                  <c:v>0.13285457809690768</c:v>
                </c:pt>
                <c:pt idx="9177">
                  <c:v>0.13276008693183194</c:v>
                </c:pt>
                <c:pt idx="9178">
                  <c:v>0.13266559576675552</c:v>
                </c:pt>
                <c:pt idx="9179">
                  <c:v>0.13257110460167937</c:v>
                </c:pt>
                <c:pt idx="9180">
                  <c:v>0.13247661343660333</c:v>
                </c:pt>
                <c:pt idx="9181">
                  <c:v>0.13238212227152718</c:v>
                </c:pt>
                <c:pt idx="9182">
                  <c:v>0.13228763110645186</c:v>
                </c:pt>
                <c:pt idx="9183">
                  <c:v>0.13219313994137524</c:v>
                </c:pt>
                <c:pt idx="9184">
                  <c:v>0.13209864877629987</c:v>
                </c:pt>
                <c:pt idx="9185">
                  <c:v>0.13200415761122294</c:v>
                </c:pt>
                <c:pt idx="9186">
                  <c:v>0.13190966644614679</c:v>
                </c:pt>
                <c:pt idx="9187">
                  <c:v>0.1318151752810707</c:v>
                </c:pt>
                <c:pt idx="9188">
                  <c:v>0.13172068411599491</c:v>
                </c:pt>
                <c:pt idx="9189">
                  <c:v>0.13162619295091837</c:v>
                </c:pt>
                <c:pt idx="9190">
                  <c:v>0.13153170178584239</c:v>
                </c:pt>
                <c:pt idx="9191">
                  <c:v>0.13143721062076641</c:v>
                </c:pt>
                <c:pt idx="9192">
                  <c:v>0.1313427194556902</c:v>
                </c:pt>
                <c:pt idx="9193">
                  <c:v>0.13124822829061411</c:v>
                </c:pt>
                <c:pt idx="9194">
                  <c:v>0.13115373712553802</c:v>
                </c:pt>
                <c:pt idx="9195">
                  <c:v>0.13105924596046273</c:v>
                </c:pt>
                <c:pt idx="9196">
                  <c:v>0.13096475479538591</c:v>
                </c:pt>
                <c:pt idx="9197">
                  <c:v>0.13087026363030968</c:v>
                </c:pt>
                <c:pt idx="9198">
                  <c:v>0.13077577246523364</c:v>
                </c:pt>
                <c:pt idx="9199">
                  <c:v>0.13068128130015755</c:v>
                </c:pt>
                <c:pt idx="9200">
                  <c:v>0.13058679013508145</c:v>
                </c:pt>
                <c:pt idx="9201">
                  <c:v>0.13049229897000544</c:v>
                </c:pt>
                <c:pt idx="9202">
                  <c:v>0.13039780780492929</c:v>
                </c:pt>
                <c:pt idx="9203">
                  <c:v>0.13030331663985317</c:v>
                </c:pt>
                <c:pt idx="9204">
                  <c:v>0.13020882547477708</c:v>
                </c:pt>
                <c:pt idx="9205">
                  <c:v>0.13011433430970099</c:v>
                </c:pt>
                <c:pt idx="9206">
                  <c:v>0.13001984314462559</c:v>
                </c:pt>
                <c:pt idx="9207">
                  <c:v>0.1299253519795488</c:v>
                </c:pt>
                <c:pt idx="9208">
                  <c:v>0.1298308608144727</c:v>
                </c:pt>
                <c:pt idx="9209">
                  <c:v>0.12973636964939694</c:v>
                </c:pt>
                <c:pt idx="9210">
                  <c:v>0.12964187848432054</c:v>
                </c:pt>
                <c:pt idx="9211">
                  <c:v>0.12954738731924523</c:v>
                </c:pt>
                <c:pt idx="9212">
                  <c:v>0.12945289615416841</c:v>
                </c:pt>
                <c:pt idx="9213">
                  <c:v>0.12935840498909223</c:v>
                </c:pt>
                <c:pt idx="9214">
                  <c:v>0.12926391382401614</c:v>
                </c:pt>
                <c:pt idx="9215">
                  <c:v>0.12916942265894005</c:v>
                </c:pt>
                <c:pt idx="9216">
                  <c:v>0.12907493149386395</c:v>
                </c:pt>
                <c:pt idx="9217">
                  <c:v>0.12898044032878786</c:v>
                </c:pt>
                <c:pt idx="9218">
                  <c:v>0.12888594916371177</c:v>
                </c:pt>
                <c:pt idx="9219">
                  <c:v>0.1287914579986357</c:v>
                </c:pt>
                <c:pt idx="9220">
                  <c:v>0.12869696683355886</c:v>
                </c:pt>
                <c:pt idx="9221">
                  <c:v>0.12860247566848337</c:v>
                </c:pt>
                <c:pt idx="9222">
                  <c:v>0.12850798450340808</c:v>
                </c:pt>
                <c:pt idx="9223">
                  <c:v>0.12841349333833238</c:v>
                </c:pt>
                <c:pt idx="9224">
                  <c:v>0.1283190021732552</c:v>
                </c:pt>
                <c:pt idx="9225">
                  <c:v>0.12822451100817867</c:v>
                </c:pt>
                <c:pt idx="9226">
                  <c:v>0.12813001984310302</c:v>
                </c:pt>
                <c:pt idx="9227">
                  <c:v>0.12803552867802687</c:v>
                </c:pt>
                <c:pt idx="9228">
                  <c:v>0.12794103751295202</c:v>
                </c:pt>
                <c:pt idx="9229">
                  <c:v>0.12784654634787473</c:v>
                </c:pt>
                <c:pt idx="9230">
                  <c:v>0.12775205518279936</c:v>
                </c:pt>
                <c:pt idx="9231">
                  <c:v>0.12765756401772255</c:v>
                </c:pt>
                <c:pt idx="9232">
                  <c:v>0.12756307285264645</c:v>
                </c:pt>
                <c:pt idx="9233">
                  <c:v>0.12746858168757041</c:v>
                </c:pt>
                <c:pt idx="9234">
                  <c:v>0.12737409052249529</c:v>
                </c:pt>
                <c:pt idx="9235">
                  <c:v>0.1272795993574182</c:v>
                </c:pt>
                <c:pt idx="9236">
                  <c:v>0.12718510819234224</c:v>
                </c:pt>
                <c:pt idx="9237">
                  <c:v>0.12709061702726598</c:v>
                </c:pt>
                <c:pt idx="9238">
                  <c:v>0.12699612586219114</c:v>
                </c:pt>
                <c:pt idx="9239">
                  <c:v>0.12690163469711391</c:v>
                </c:pt>
                <c:pt idx="9240">
                  <c:v>0.12680714353203848</c:v>
                </c:pt>
                <c:pt idx="9241">
                  <c:v>0.12671265236696191</c:v>
                </c:pt>
                <c:pt idx="9242">
                  <c:v>0.12661816120188552</c:v>
                </c:pt>
                <c:pt idx="9243">
                  <c:v>0.12652367003680937</c:v>
                </c:pt>
                <c:pt idx="9244">
                  <c:v>0.12642917887173341</c:v>
                </c:pt>
                <c:pt idx="9245">
                  <c:v>0.12633468770665718</c:v>
                </c:pt>
                <c:pt idx="9246">
                  <c:v>0.12624019654158186</c:v>
                </c:pt>
                <c:pt idx="9247">
                  <c:v>0.12614570537650505</c:v>
                </c:pt>
                <c:pt idx="9248">
                  <c:v>0.12605121421142895</c:v>
                </c:pt>
                <c:pt idx="9249">
                  <c:v>0.12595672304635286</c:v>
                </c:pt>
                <c:pt idx="9250">
                  <c:v>0.12586223188127768</c:v>
                </c:pt>
                <c:pt idx="9251">
                  <c:v>0.12576774071620145</c:v>
                </c:pt>
                <c:pt idx="9252">
                  <c:v>0.12567324955112474</c:v>
                </c:pt>
                <c:pt idx="9253">
                  <c:v>0.12557875838604837</c:v>
                </c:pt>
                <c:pt idx="9254">
                  <c:v>0.12548426722097239</c:v>
                </c:pt>
                <c:pt idx="9255">
                  <c:v>0.1253897760558963</c:v>
                </c:pt>
                <c:pt idx="9256">
                  <c:v>0.1252952848908217</c:v>
                </c:pt>
                <c:pt idx="9257">
                  <c:v>0.12520079372574411</c:v>
                </c:pt>
                <c:pt idx="9258">
                  <c:v>0.12510630256066801</c:v>
                </c:pt>
                <c:pt idx="9259">
                  <c:v>0.12501181139559192</c:v>
                </c:pt>
                <c:pt idx="9260">
                  <c:v>0.12491732023051592</c:v>
                </c:pt>
                <c:pt idx="9261">
                  <c:v>0.12482282906544002</c:v>
                </c:pt>
                <c:pt idx="9262">
                  <c:v>0.12472833790036364</c:v>
                </c:pt>
                <c:pt idx="9263">
                  <c:v>0.12463384673528828</c:v>
                </c:pt>
                <c:pt idx="9264">
                  <c:v>0.12453935557021194</c:v>
                </c:pt>
                <c:pt idx="9265">
                  <c:v>0.12444486440513552</c:v>
                </c:pt>
                <c:pt idx="9266">
                  <c:v>0.12435037324005926</c:v>
                </c:pt>
                <c:pt idx="9267">
                  <c:v>0.1242558820749836</c:v>
                </c:pt>
                <c:pt idx="9268">
                  <c:v>0.12416139090990709</c:v>
                </c:pt>
                <c:pt idx="9269">
                  <c:v>0.12406689974483102</c:v>
                </c:pt>
                <c:pt idx="9270">
                  <c:v>0.12397240857975489</c:v>
                </c:pt>
                <c:pt idx="9271">
                  <c:v>0.1238779174146788</c:v>
                </c:pt>
                <c:pt idx="9272">
                  <c:v>0.12378342624960319</c:v>
                </c:pt>
                <c:pt idx="9273">
                  <c:v>0.12368893508452661</c:v>
                </c:pt>
                <c:pt idx="9274">
                  <c:v>0.12359444391945119</c:v>
                </c:pt>
                <c:pt idx="9275">
                  <c:v>0.12349995275437442</c:v>
                </c:pt>
                <c:pt idx="9276">
                  <c:v>0.12340546158929842</c:v>
                </c:pt>
                <c:pt idx="9277">
                  <c:v>0.12331097042422223</c:v>
                </c:pt>
                <c:pt idx="9278">
                  <c:v>0.12321647925914619</c:v>
                </c:pt>
                <c:pt idx="9279">
                  <c:v>0.12312198809407006</c:v>
                </c:pt>
                <c:pt idx="9280">
                  <c:v>0.12302749692899399</c:v>
                </c:pt>
                <c:pt idx="9281">
                  <c:v>0.12293300576391841</c:v>
                </c:pt>
                <c:pt idx="9282">
                  <c:v>0.12283851459884138</c:v>
                </c:pt>
                <c:pt idx="9283">
                  <c:v>0.12274402343376579</c:v>
                </c:pt>
                <c:pt idx="9284">
                  <c:v>0.12264953226869021</c:v>
                </c:pt>
                <c:pt idx="9285">
                  <c:v>0.12255504110361404</c:v>
                </c:pt>
                <c:pt idx="9286">
                  <c:v>0.12246054993853803</c:v>
                </c:pt>
                <c:pt idx="9287">
                  <c:v>0.12236605877346129</c:v>
                </c:pt>
                <c:pt idx="9288">
                  <c:v>0.1222715676083852</c:v>
                </c:pt>
                <c:pt idx="9289">
                  <c:v>0.12217707644330965</c:v>
                </c:pt>
                <c:pt idx="9290">
                  <c:v>0.12208258527823364</c:v>
                </c:pt>
                <c:pt idx="9291">
                  <c:v>0.12198809411315691</c:v>
                </c:pt>
                <c:pt idx="9292">
                  <c:v>0.12189360294808164</c:v>
                </c:pt>
                <c:pt idx="9293">
                  <c:v>0.12179911178300527</c:v>
                </c:pt>
                <c:pt idx="9294">
                  <c:v>0.12170462061792869</c:v>
                </c:pt>
                <c:pt idx="9295">
                  <c:v>0.12161012945285272</c:v>
                </c:pt>
                <c:pt idx="9296">
                  <c:v>0.12151563828777646</c:v>
                </c:pt>
                <c:pt idx="9297">
                  <c:v>0.12142114712270052</c:v>
                </c:pt>
                <c:pt idx="9298">
                  <c:v>0.12132665595762489</c:v>
                </c:pt>
                <c:pt idx="9299">
                  <c:v>0.12123216479254817</c:v>
                </c:pt>
                <c:pt idx="9300">
                  <c:v>0.12113767362747209</c:v>
                </c:pt>
                <c:pt idx="9301">
                  <c:v>0.12104318246239602</c:v>
                </c:pt>
                <c:pt idx="9302">
                  <c:v>0.12094869129731989</c:v>
                </c:pt>
                <c:pt idx="9303">
                  <c:v>0.12085420013224378</c:v>
                </c:pt>
                <c:pt idx="9304">
                  <c:v>0.1207597089671677</c:v>
                </c:pt>
                <c:pt idx="9305">
                  <c:v>0.12066521780209162</c:v>
                </c:pt>
                <c:pt idx="9306">
                  <c:v>0.12057072663701562</c:v>
                </c:pt>
                <c:pt idx="9307">
                  <c:v>0.12047623547194027</c:v>
                </c:pt>
                <c:pt idx="9308">
                  <c:v>0.12038174430686339</c:v>
                </c:pt>
                <c:pt idx="9309">
                  <c:v>0.12028725314178723</c:v>
                </c:pt>
                <c:pt idx="9310">
                  <c:v>0.12019276197671207</c:v>
                </c:pt>
                <c:pt idx="9311">
                  <c:v>0.12009827081163574</c:v>
                </c:pt>
                <c:pt idx="9312">
                  <c:v>0.1200037796465597</c:v>
                </c:pt>
                <c:pt idx="9313">
                  <c:v>0.11990928848148338</c:v>
                </c:pt>
                <c:pt idx="9314">
                  <c:v>0.11981479731640675</c:v>
                </c:pt>
                <c:pt idx="9315">
                  <c:v>0.11972030615133072</c:v>
                </c:pt>
                <c:pt idx="9316">
                  <c:v>0.11962581498625531</c:v>
                </c:pt>
                <c:pt idx="9317">
                  <c:v>0.11953132382117852</c:v>
                </c:pt>
                <c:pt idx="9318">
                  <c:v>0.11943683265610262</c:v>
                </c:pt>
                <c:pt idx="9319">
                  <c:v>0.11934234149102628</c:v>
                </c:pt>
                <c:pt idx="9320">
                  <c:v>0.1192478503259502</c:v>
                </c:pt>
                <c:pt idx="9321">
                  <c:v>0.11915335916087411</c:v>
                </c:pt>
                <c:pt idx="9322">
                  <c:v>0.11905886799579733</c:v>
                </c:pt>
                <c:pt idx="9323">
                  <c:v>0.11896437683072192</c:v>
                </c:pt>
                <c:pt idx="9324">
                  <c:v>0.11886988566564581</c:v>
                </c:pt>
                <c:pt idx="9325">
                  <c:v>0.11877539450056973</c:v>
                </c:pt>
                <c:pt idx="9326">
                  <c:v>0.11868090333549364</c:v>
                </c:pt>
                <c:pt idx="9327">
                  <c:v>0.11858641217041754</c:v>
                </c:pt>
                <c:pt idx="9328">
                  <c:v>0.11849192100534146</c:v>
                </c:pt>
                <c:pt idx="9329">
                  <c:v>0.11839742984026536</c:v>
                </c:pt>
                <c:pt idx="9330">
                  <c:v>0.11830293867518926</c:v>
                </c:pt>
                <c:pt idx="9331">
                  <c:v>0.11820844751011322</c:v>
                </c:pt>
                <c:pt idx="9332">
                  <c:v>0.11811395634503707</c:v>
                </c:pt>
                <c:pt idx="9333">
                  <c:v>0.11801946517996054</c:v>
                </c:pt>
                <c:pt idx="9334">
                  <c:v>0.11792497401488512</c:v>
                </c:pt>
                <c:pt idx="9335">
                  <c:v>0.11783048284980845</c:v>
                </c:pt>
                <c:pt idx="9336">
                  <c:v>0.1177359916847327</c:v>
                </c:pt>
                <c:pt idx="9337">
                  <c:v>0.11764150051965662</c:v>
                </c:pt>
                <c:pt idx="9338">
                  <c:v>0.11754700935458051</c:v>
                </c:pt>
                <c:pt idx="9339">
                  <c:v>0.11745251818950438</c:v>
                </c:pt>
                <c:pt idx="9340">
                  <c:v>0.11735802702442776</c:v>
                </c:pt>
                <c:pt idx="9341">
                  <c:v>0.11726353585935223</c:v>
                </c:pt>
                <c:pt idx="9342">
                  <c:v>0.11716904469427614</c:v>
                </c:pt>
                <c:pt idx="9343">
                  <c:v>0.11707455352920022</c:v>
                </c:pt>
                <c:pt idx="9344">
                  <c:v>0.11698006236412395</c:v>
                </c:pt>
                <c:pt idx="9345">
                  <c:v>0.11688557119904737</c:v>
                </c:pt>
                <c:pt idx="9346">
                  <c:v>0.11679108003397236</c:v>
                </c:pt>
                <c:pt idx="9347">
                  <c:v>0.11669658886889572</c:v>
                </c:pt>
                <c:pt idx="9348">
                  <c:v>0.11660209770381998</c:v>
                </c:pt>
                <c:pt idx="9349">
                  <c:v>0.11650760653874348</c:v>
                </c:pt>
                <c:pt idx="9350">
                  <c:v>0.11641311537366739</c:v>
                </c:pt>
                <c:pt idx="9351">
                  <c:v>0.11631862420859128</c:v>
                </c:pt>
                <c:pt idx="9352">
                  <c:v>0.11622413304351595</c:v>
                </c:pt>
                <c:pt idx="9353">
                  <c:v>0.11612964187843988</c:v>
                </c:pt>
                <c:pt idx="9354">
                  <c:v>0.11603515071336302</c:v>
                </c:pt>
                <c:pt idx="9355">
                  <c:v>0.11594065954828719</c:v>
                </c:pt>
                <c:pt idx="9356">
                  <c:v>0.11584616838321124</c:v>
                </c:pt>
                <c:pt idx="9357">
                  <c:v>0.11575167721813522</c:v>
                </c:pt>
                <c:pt idx="9358">
                  <c:v>0.11565718605305864</c:v>
                </c:pt>
                <c:pt idx="9359">
                  <c:v>0.11556269488798269</c:v>
                </c:pt>
                <c:pt idx="9360">
                  <c:v>0.11546820372290646</c:v>
                </c:pt>
                <c:pt idx="9361">
                  <c:v>0.11537371255783042</c:v>
                </c:pt>
                <c:pt idx="9362">
                  <c:v>0.11527922139275425</c:v>
                </c:pt>
                <c:pt idx="9363">
                  <c:v>0.11518473022767819</c:v>
                </c:pt>
                <c:pt idx="9364">
                  <c:v>0.11509023906260248</c:v>
                </c:pt>
                <c:pt idx="9365">
                  <c:v>0.11499574789752599</c:v>
                </c:pt>
                <c:pt idx="9366">
                  <c:v>0.11490125673245002</c:v>
                </c:pt>
                <c:pt idx="9367">
                  <c:v>0.11480676556737378</c:v>
                </c:pt>
                <c:pt idx="9368">
                  <c:v>0.11471227440229813</c:v>
                </c:pt>
                <c:pt idx="9369">
                  <c:v>0.1146177832372216</c:v>
                </c:pt>
                <c:pt idx="9370">
                  <c:v>0.11452329207214552</c:v>
                </c:pt>
                <c:pt idx="9371">
                  <c:v>0.11442880090706942</c:v>
                </c:pt>
                <c:pt idx="9372">
                  <c:v>0.11433430974199332</c:v>
                </c:pt>
                <c:pt idx="9373">
                  <c:v>0.11423981857691723</c:v>
                </c:pt>
                <c:pt idx="9374">
                  <c:v>0.11414532741184116</c:v>
                </c:pt>
                <c:pt idx="9375">
                  <c:v>0.11405083624676488</c:v>
                </c:pt>
                <c:pt idx="9376">
                  <c:v>0.11395634508168966</c:v>
                </c:pt>
                <c:pt idx="9377">
                  <c:v>0.11386185391661333</c:v>
                </c:pt>
                <c:pt idx="9378">
                  <c:v>0.11376736275153676</c:v>
                </c:pt>
                <c:pt idx="9379">
                  <c:v>0.11367287158646069</c:v>
                </c:pt>
                <c:pt idx="9380">
                  <c:v>0.11357838042138457</c:v>
                </c:pt>
                <c:pt idx="9381">
                  <c:v>0.11348388925630848</c:v>
                </c:pt>
                <c:pt idx="9382">
                  <c:v>0.11338939809123194</c:v>
                </c:pt>
                <c:pt idx="9383">
                  <c:v>0.11329490692615694</c:v>
                </c:pt>
                <c:pt idx="9384">
                  <c:v>0.11320041576108029</c:v>
                </c:pt>
                <c:pt idx="9385">
                  <c:v>0.1131059245960041</c:v>
                </c:pt>
                <c:pt idx="9386">
                  <c:v>0.11301143343092801</c:v>
                </c:pt>
                <c:pt idx="9387">
                  <c:v>0.11291694226585212</c:v>
                </c:pt>
                <c:pt idx="9388">
                  <c:v>0.11282245110077581</c:v>
                </c:pt>
                <c:pt idx="9389">
                  <c:v>0.11272795993570002</c:v>
                </c:pt>
                <c:pt idx="9390">
                  <c:v>0.11263346877062363</c:v>
                </c:pt>
                <c:pt idx="9391">
                  <c:v>0.11253897760554735</c:v>
                </c:pt>
                <c:pt idx="9392">
                  <c:v>0.11244448644047146</c:v>
                </c:pt>
                <c:pt idx="9393">
                  <c:v>0.11234999527539485</c:v>
                </c:pt>
                <c:pt idx="9394">
                  <c:v>0.11225550411031926</c:v>
                </c:pt>
                <c:pt idx="9395">
                  <c:v>0.11216101294524319</c:v>
                </c:pt>
                <c:pt idx="9396">
                  <c:v>0.11206652178016722</c:v>
                </c:pt>
                <c:pt idx="9397">
                  <c:v>0.11197203061509098</c:v>
                </c:pt>
                <c:pt idx="9398">
                  <c:v>0.11187753945001488</c:v>
                </c:pt>
                <c:pt idx="9399">
                  <c:v>0.11178304828493879</c:v>
                </c:pt>
                <c:pt idx="9400">
                  <c:v>0.11168855711986206</c:v>
                </c:pt>
                <c:pt idx="9401">
                  <c:v>0.1115940659547866</c:v>
                </c:pt>
                <c:pt idx="9402">
                  <c:v>0.11149957478971052</c:v>
                </c:pt>
                <c:pt idx="9403">
                  <c:v>0.11140508362463442</c:v>
                </c:pt>
                <c:pt idx="9404">
                  <c:v>0.11131059245955831</c:v>
                </c:pt>
                <c:pt idx="9405">
                  <c:v>0.11121610129448223</c:v>
                </c:pt>
                <c:pt idx="9406">
                  <c:v>0.11112161012940611</c:v>
                </c:pt>
                <c:pt idx="9407">
                  <c:v>0.11102711896433004</c:v>
                </c:pt>
                <c:pt idx="9408">
                  <c:v>0.11093262779925396</c:v>
                </c:pt>
                <c:pt idx="9409">
                  <c:v>0.11083813663417733</c:v>
                </c:pt>
                <c:pt idx="9410">
                  <c:v>0.11074364546910227</c:v>
                </c:pt>
                <c:pt idx="9411">
                  <c:v>0.11064915430402535</c:v>
                </c:pt>
                <c:pt idx="9412">
                  <c:v>0.11055466313894957</c:v>
                </c:pt>
                <c:pt idx="9413">
                  <c:v>0.11046017197387389</c:v>
                </c:pt>
                <c:pt idx="9414">
                  <c:v>0.11036568080879738</c:v>
                </c:pt>
                <c:pt idx="9415">
                  <c:v>0.11027118964372128</c:v>
                </c:pt>
                <c:pt idx="9416">
                  <c:v>0.11017669847864522</c:v>
                </c:pt>
                <c:pt idx="9417">
                  <c:v>0.1100822073135691</c:v>
                </c:pt>
                <c:pt idx="9418">
                  <c:v>0.10998771614849301</c:v>
                </c:pt>
                <c:pt idx="9419">
                  <c:v>0.10989322498341782</c:v>
                </c:pt>
                <c:pt idx="9420">
                  <c:v>0.1097987338183412</c:v>
                </c:pt>
                <c:pt idx="9421">
                  <c:v>0.10970424265326549</c:v>
                </c:pt>
                <c:pt idx="9422">
                  <c:v>0.10960975148818963</c:v>
                </c:pt>
                <c:pt idx="9423">
                  <c:v>0.10951526032311316</c:v>
                </c:pt>
                <c:pt idx="9424">
                  <c:v>0.10942076915803672</c:v>
                </c:pt>
                <c:pt idx="9425">
                  <c:v>0.10932627799296077</c:v>
                </c:pt>
                <c:pt idx="9426">
                  <c:v>0.10923178682788476</c:v>
                </c:pt>
                <c:pt idx="9427">
                  <c:v>0.10913729566280815</c:v>
                </c:pt>
                <c:pt idx="9428">
                  <c:v>0.10904280449773207</c:v>
                </c:pt>
                <c:pt idx="9429">
                  <c:v>0.10894831333265598</c:v>
                </c:pt>
                <c:pt idx="9430">
                  <c:v>0.10885382216757999</c:v>
                </c:pt>
                <c:pt idx="9431">
                  <c:v>0.10875933100250378</c:v>
                </c:pt>
                <c:pt idx="9432">
                  <c:v>0.1086648398374277</c:v>
                </c:pt>
                <c:pt idx="9433">
                  <c:v>0.1085703486723516</c:v>
                </c:pt>
                <c:pt idx="9434">
                  <c:v>0.10847585750727552</c:v>
                </c:pt>
                <c:pt idx="9435">
                  <c:v>0.10838136634219941</c:v>
                </c:pt>
                <c:pt idx="9436">
                  <c:v>0.1082868751771237</c:v>
                </c:pt>
                <c:pt idx="9437">
                  <c:v>0.10819238401204723</c:v>
                </c:pt>
                <c:pt idx="9438">
                  <c:v>0.10809789284697113</c:v>
                </c:pt>
                <c:pt idx="9439">
                  <c:v>0.10800340168189509</c:v>
                </c:pt>
                <c:pt idx="9440">
                  <c:v>0.10790891051681896</c:v>
                </c:pt>
                <c:pt idx="9441">
                  <c:v>0.10781441935174285</c:v>
                </c:pt>
                <c:pt idx="9442">
                  <c:v>0.10771992818666676</c:v>
                </c:pt>
                <c:pt idx="9443">
                  <c:v>0.10762543702159125</c:v>
                </c:pt>
                <c:pt idx="9444">
                  <c:v>0.10753094585651526</c:v>
                </c:pt>
                <c:pt idx="9445">
                  <c:v>0.10743645469143849</c:v>
                </c:pt>
                <c:pt idx="9446">
                  <c:v>0.10734196352636238</c:v>
                </c:pt>
                <c:pt idx="9447">
                  <c:v>0.10724747236128686</c:v>
                </c:pt>
                <c:pt idx="9448">
                  <c:v>0.10715298119621022</c:v>
                </c:pt>
                <c:pt idx="9449">
                  <c:v>0.1070584900311341</c:v>
                </c:pt>
                <c:pt idx="9450">
                  <c:v>0.10696399886605802</c:v>
                </c:pt>
                <c:pt idx="9451">
                  <c:v>0.10686950770098202</c:v>
                </c:pt>
                <c:pt idx="9452">
                  <c:v>0.10677501653590618</c:v>
                </c:pt>
                <c:pt idx="9453">
                  <c:v>0.10668052537083016</c:v>
                </c:pt>
                <c:pt idx="9454">
                  <c:v>0.10658603420575363</c:v>
                </c:pt>
                <c:pt idx="9455">
                  <c:v>0.10649154304067811</c:v>
                </c:pt>
                <c:pt idx="9456">
                  <c:v>0.10639705187560169</c:v>
                </c:pt>
                <c:pt idx="9457">
                  <c:v>0.10630256071052539</c:v>
                </c:pt>
                <c:pt idx="9458">
                  <c:v>0.10620806954544926</c:v>
                </c:pt>
                <c:pt idx="9459">
                  <c:v>0.10611357838037316</c:v>
                </c:pt>
                <c:pt idx="9460">
                  <c:v>0.10601908721529707</c:v>
                </c:pt>
                <c:pt idx="9461">
                  <c:v>0.10592459605022136</c:v>
                </c:pt>
                <c:pt idx="9462">
                  <c:v>0.10583010488514492</c:v>
                </c:pt>
                <c:pt idx="9463">
                  <c:v>0.10573561372006879</c:v>
                </c:pt>
                <c:pt idx="9464">
                  <c:v>0.10564112255499269</c:v>
                </c:pt>
                <c:pt idx="9465">
                  <c:v>0.10554663138991702</c:v>
                </c:pt>
                <c:pt idx="9466">
                  <c:v>0.10545214022484052</c:v>
                </c:pt>
                <c:pt idx="9467">
                  <c:v>0.10535764905976397</c:v>
                </c:pt>
                <c:pt idx="9468">
                  <c:v>0.10526315789468862</c:v>
                </c:pt>
                <c:pt idx="9469">
                  <c:v>0.10516866672961264</c:v>
                </c:pt>
                <c:pt idx="9470">
                  <c:v>0.10507417556453662</c:v>
                </c:pt>
                <c:pt idx="9471">
                  <c:v>0.10497968439945998</c:v>
                </c:pt>
                <c:pt idx="9472">
                  <c:v>0.10488519323438394</c:v>
                </c:pt>
                <c:pt idx="9473">
                  <c:v>0.10479070206930825</c:v>
                </c:pt>
                <c:pt idx="9474">
                  <c:v>0.10469621090423259</c:v>
                </c:pt>
                <c:pt idx="9475">
                  <c:v>0.10460171973915566</c:v>
                </c:pt>
                <c:pt idx="9476">
                  <c:v>0.10450722857407962</c:v>
                </c:pt>
                <c:pt idx="9477">
                  <c:v>0.10441273740900349</c:v>
                </c:pt>
                <c:pt idx="9478">
                  <c:v>0.10431824624392742</c:v>
                </c:pt>
                <c:pt idx="9479">
                  <c:v>0.10422375507885215</c:v>
                </c:pt>
                <c:pt idx="9480">
                  <c:v>0.10412926391377519</c:v>
                </c:pt>
                <c:pt idx="9481">
                  <c:v>0.10403477274870009</c:v>
                </c:pt>
                <c:pt idx="9482">
                  <c:v>0.10394028158362348</c:v>
                </c:pt>
                <c:pt idx="9483">
                  <c:v>0.10384579041854702</c:v>
                </c:pt>
                <c:pt idx="9484">
                  <c:v>0.10375129925347112</c:v>
                </c:pt>
                <c:pt idx="9485">
                  <c:v>0.10365680808839473</c:v>
                </c:pt>
                <c:pt idx="9486">
                  <c:v>0.10356231692331863</c:v>
                </c:pt>
                <c:pt idx="9487">
                  <c:v>0.10346782575824259</c:v>
                </c:pt>
                <c:pt idx="9488">
                  <c:v>0.10337333459316635</c:v>
                </c:pt>
                <c:pt idx="9489">
                  <c:v>0.10327884342809072</c:v>
                </c:pt>
                <c:pt idx="9490">
                  <c:v>0.10318435226301473</c:v>
                </c:pt>
                <c:pt idx="9491">
                  <c:v>0.10308986109793776</c:v>
                </c:pt>
                <c:pt idx="9492">
                  <c:v>0.10299536993286207</c:v>
                </c:pt>
                <c:pt idx="9493">
                  <c:v>0.10290087876778597</c:v>
                </c:pt>
                <c:pt idx="9494">
                  <c:v>0.10280638760270988</c:v>
                </c:pt>
                <c:pt idx="9495">
                  <c:v>0.10271189643763379</c:v>
                </c:pt>
                <c:pt idx="9496">
                  <c:v>0.10261740527255768</c:v>
                </c:pt>
                <c:pt idx="9497">
                  <c:v>0.1025229141074816</c:v>
                </c:pt>
                <c:pt idx="9498">
                  <c:v>0.10242842294240552</c:v>
                </c:pt>
                <c:pt idx="9499">
                  <c:v>0.10233393177732952</c:v>
                </c:pt>
                <c:pt idx="9500">
                  <c:v>0.10223944061225362</c:v>
                </c:pt>
                <c:pt idx="9501">
                  <c:v>0.10214494944717722</c:v>
                </c:pt>
                <c:pt idx="9502">
                  <c:v>0.10205045828210113</c:v>
                </c:pt>
                <c:pt idx="9503">
                  <c:v>0.10195596711702461</c:v>
                </c:pt>
                <c:pt idx="9504">
                  <c:v>0.10186147595194953</c:v>
                </c:pt>
                <c:pt idx="9505">
                  <c:v>0.10176698478687357</c:v>
                </c:pt>
                <c:pt idx="9506">
                  <c:v>0.10167249362179658</c:v>
                </c:pt>
                <c:pt idx="9507">
                  <c:v>0.10157800245672066</c:v>
                </c:pt>
                <c:pt idx="9508">
                  <c:v>0.10148351129164457</c:v>
                </c:pt>
                <c:pt idx="9509">
                  <c:v>0.10138902012656845</c:v>
                </c:pt>
                <c:pt idx="9510">
                  <c:v>0.10129452896149314</c:v>
                </c:pt>
                <c:pt idx="9511">
                  <c:v>0.10120003779641629</c:v>
                </c:pt>
                <c:pt idx="9512">
                  <c:v>0.10110554663134019</c:v>
                </c:pt>
                <c:pt idx="9513">
                  <c:v>0.10101105546626422</c:v>
                </c:pt>
                <c:pt idx="9514">
                  <c:v>0.10091656430118802</c:v>
                </c:pt>
                <c:pt idx="9515">
                  <c:v>0.10082207313611244</c:v>
                </c:pt>
                <c:pt idx="9516">
                  <c:v>0.10072758197103647</c:v>
                </c:pt>
                <c:pt idx="9517">
                  <c:v>0.10063309080595972</c:v>
                </c:pt>
                <c:pt idx="9518">
                  <c:v>0.10053859964088355</c:v>
                </c:pt>
                <c:pt idx="9519">
                  <c:v>0.10044410847580756</c:v>
                </c:pt>
                <c:pt idx="9520">
                  <c:v>0.10034961731073135</c:v>
                </c:pt>
                <c:pt idx="9521">
                  <c:v>0.10025512614565572</c:v>
                </c:pt>
                <c:pt idx="9522">
                  <c:v>0.10016063498058002</c:v>
                </c:pt>
                <c:pt idx="9523">
                  <c:v>0.10006614381550367</c:v>
                </c:pt>
                <c:pt idx="9524">
                  <c:v>9.9971652650427067E-2</c:v>
                </c:pt>
                <c:pt idx="9525">
                  <c:v>9.9877161485351001E-2</c:v>
                </c:pt>
                <c:pt idx="9526">
                  <c:v>9.9782670320274894E-2</c:v>
                </c:pt>
                <c:pt idx="9527">
                  <c:v>9.9688179155198786E-2</c:v>
                </c:pt>
                <c:pt idx="9528">
                  <c:v>9.9593687990122706E-2</c:v>
                </c:pt>
                <c:pt idx="9529">
                  <c:v>9.9499196825046626E-2</c:v>
                </c:pt>
                <c:pt idx="9530">
                  <c:v>9.9404705659970505E-2</c:v>
                </c:pt>
                <c:pt idx="9531">
                  <c:v>9.9310214494894411E-2</c:v>
                </c:pt>
                <c:pt idx="9532">
                  <c:v>9.9215723329818345E-2</c:v>
                </c:pt>
                <c:pt idx="9533">
                  <c:v>9.912123216474282E-2</c:v>
                </c:pt>
                <c:pt idx="9534">
                  <c:v>9.9026740999667115E-2</c:v>
                </c:pt>
                <c:pt idx="9535">
                  <c:v>9.8932249834590036E-2</c:v>
                </c:pt>
                <c:pt idx="9536">
                  <c:v>9.8837758669514025E-2</c:v>
                </c:pt>
                <c:pt idx="9537">
                  <c:v>9.8743267504437848E-2</c:v>
                </c:pt>
                <c:pt idx="9538">
                  <c:v>9.8648776339361754E-2</c:v>
                </c:pt>
                <c:pt idx="9539">
                  <c:v>9.855428517428691E-2</c:v>
                </c:pt>
                <c:pt idx="9540">
                  <c:v>9.8459794009209567E-2</c:v>
                </c:pt>
                <c:pt idx="9541">
                  <c:v>9.8365302844134056E-2</c:v>
                </c:pt>
                <c:pt idx="9542">
                  <c:v>9.8270811679057393E-2</c:v>
                </c:pt>
                <c:pt idx="9543">
                  <c:v>9.8176320513981882E-2</c:v>
                </c:pt>
                <c:pt idx="9544">
                  <c:v>9.8081829348905206E-2</c:v>
                </c:pt>
                <c:pt idx="9545">
                  <c:v>9.7987338183829653E-2</c:v>
                </c:pt>
                <c:pt idx="9546">
                  <c:v>9.7892847018753004E-2</c:v>
                </c:pt>
                <c:pt idx="9547">
                  <c:v>9.7798355853677535E-2</c:v>
                </c:pt>
                <c:pt idx="9548">
                  <c:v>9.7703864688600844E-2</c:v>
                </c:pt>
                <c:pt idx="9549">
                  <c:v>9.7609373523524723E-2</c:v>
                </c:pt>
                <c:pt idx="9550">
                  <c:v>9.7514882358448768E-2</c:v>
                </c:pt>
                <c:pt idx="9551">
                  <c:v>9.7420391193373104E-2</c:v>
                </c:pt>
                <c:pt idx="9552">
                  <c:v>9.7325900028297052E-2</c:v>
                </c:pt>
                <c:pt idx="9553">
                  <c:v>9.7231408863220348E-2</c:v>
                </c:pt>
                <c:pt idx="9554">
                  <c:v>9.7136917698144185E-2</c:v>
                </c:pt>
                <c:pt idx="9555">
                  <c:v>9.704242653306816E-2</c:v>
                </c:pt>
                <c:pt idx="9556">
                  <c:v>9.6947935367992649E-2</c:v>
                </c:pt>
                <c:pt idx="9557">
                  <c:v>9.6853444202915973E-2</c:v>
                </c:pt>
                <c:pt idx="9558">
                  <c:v>9.6758953037840267E-2</c:v>
                </c:pt>
                <c:pt idx="9559">
                  <c:v>9.6664461872764354E-2</c:v>
                </c:pt>
                <c:pt idx="9560">
                  <c:v>9.6569970707688246E-2</c:v>
                </c:pt>
                <c:pt idx="9561">
                  <c:v>9.6475479542611597E-2</c:v>
                </c:pt>
                <c:pt idx="9562">
                  <c:v>9.638098837753549E-2</c:v>
                </c:pt>
                <c:pt idx="9563">
                  <c:v>9.6286497212459465E-2</c:v>
                </c:pt>
                <c:pt idx="9564">
                  <c:v>9.6192006047383344E-2</c:v>
                </c:pt>
                <c:pt idx="9565">
                  <c:v>9.6097514882307181E-2</c:v>
                </c:pt>
                <c:pt idx="9566">
                  <c:v>9.6003023717231128E-2</c:v>
                </c:pt>
                <c:pt idx="9567">
                  <c:v>9.5908532552155035E-2</c:v>
                </c:pt>
                <c:pt idx="9568">
                  <c:v>9.5814041387079871E-2</c:v>
                </c:pt>
                <c:pt idx="9569">
                  <c:v>9.5719550222002847E-2</c:v>
                </c:pt>
                <c:pt idx="9570">
                  <c:v>9.5625059056926767E-2</c:v>
                </c:pt>
                <c:pt idx="9571">
                  <c:v>9.5530567891851229E-2</c:v>
                </c:pt>
                <c:pt idx="9572">
                  <c:v>9.5436076726774552E-2</c:v>
                </c:pt>
                <c:pt idx="9573">
                  <c:v>9.53415855616985E-2</c:v>
                </c:pt>
                <c:pt idx="9574">
                  <c:v>9.5247094396622767E-2</c:v>
                </c:pt>
                <c:pt idx="9575">
                  <c:v>9.5152603231546284E-2</c:v>
                </c:pt>
                <c:pt idx="9576">
                  <c:v>9.5058112066470746E-2</c:v>
                </c:pt>
                <c:pt idx="9577">
                  <c:v>9.4963620901394097E-2</c:v>
                </c:pt>
                <c:pt idx="9578">
                  <c:v>9.4869129736318003E-2</c:v>
                </c:pt>
                <c:pt idx="9579">
                  <c:v>9.4774638571242825E-2</c:v>
                </c:pt>
                <c:pt idx="9580">
                  <c:v>9.4680147406165691E-2</c:v>
                </c:pt>
                <c:pt idx="9581">
                  <c:v>9.4585656241090263E-2</c:v>
                </c:pt>
                <c:pt idx="9582">
                  <c:v>9.4491165076013767E-2</c:v>
                </c:pt>
                <c:pt idx="9583">
                  <c:v>9.4396673910937534E-2</c:v>
                </c:pt>
                <c:pt idx="9584">
                  <c:v>9.4302182745861468E-2</c:v>
                </c:pt>
                <c:pt idx="9585">
                  <c:v>9.4207691580785347E-2</c:v>
                </c:pt>
                <c:pt idx="9586">
                  <c:v>9.4113200415709239E-2</c:v>
                </c:pt>
                <c:pt idx="9587">
                  <c:v>9.4018709250633201E-2</c:v>
                </c:pt>
                <c:pt idx="9588">
                  <c:v>9.3924218085557648E-2</c:v>
                </c:pt>
                <c:pt idx="9589">
                  <c:v>9.3829726920481554E-2</c:v>
                </c:pt>
                <c:pt idx="9590">
                  <c:v>9.3735235755405266E-2</c:v>
                </c:pt>
                <c:pt idx="9591">
                  <c:v>9.3640744590328784E-2</c:v>
                </c:pt>
                <c:pt idx="9592">
                  <c:v>9.3546253425253245E-2</c:v>
                </c:pt>
                <c:pt idx="9593">
                  <c:v>9.3451762260177068E-2</c:v>
                </c:pt>
                <c:pt idx="9594">
                  <c:v>9.3357271095100502E-2</c:v>
                </c:pt>
                <c:pt idx="9595">
                  <c:v>9.3262779930024464E-2</c:v>
                </c:pt>
                <c:pt idx="9596">
                  <c:v>9.3168288764948343E-2</c:v>
                </c:pt>
                <c:pt idx="9597">
                  <c:v>9.3073797599872568E-2</c:v>
                </c:pt>
                <c:pt idx="9598">
                  <c:v>9.2979306434796127E-2</c:v>
                </c:pt>
                <c:pt idx="9599">
                  <c:v>9.2884815269720034E-2</c:v>
                </c:pt>
                <c:pt idx="9600">
                  <c:v>9.2790324104644481E-2</c:v>
                </c:pt>
                <c:pt idx="9601">
                  <c:v>9.2695832939568068E-2</c:v>
                </c:pt>
                <c:pt idx="9602">
                  <c:v>9.2601341774491766E-2</c:v>
                </c:pt>
                <c:pt idx="9603">
                  <c:v>9.2506850609415658E-2</c:v>
                </c:pt>
                <c:pt idx="9604">
                  <c:v>9.2412359444339509E-2</c:v>
                </c:pt>
                <c:pt idx="9605">
                  <c:v>9.2317868279263568E-2</c:v>
                </c:pt>
                <c:pt idx="9606">
                  <c:v>9.2223377114187377E-2</c:v>
                </c:pt>
                <c:pt idx="9607">
                  <c:v>9.2128885949111283E-2</c:v>
                </c:pt>
                <c:pt idx="9608">
                  <c:v>9.2034394784035731E-2</c:v>
                </c:pt>
                <c:pt idx="9609">
                  <c:v>9.1939903618959096E-2</c:v>
                </c:pt>
                <c:pt idx="9610">
                  <c:v>9.1845412453883266E-2</c:v>
                </c:pt>
                <c:pt idx="9611">
                  <c:v>9.1750921288807227E-2</c:v>
                </c:pt>
                <c:pt idx="9612">
                  <c:v>9.1656430123731245E-2</c:v>
                </c:pt>
                <c:pt idx="9613">
                  <c:v>9.1561938958654748E-2</c:v>
                </c:pt>
                <c:pt idx="9614">
                  <c:v>9.1467447793578627E-2</c:v>
                </c:pt>
                <c:pt idx="9615">
                  <c:v>9.1372956628502519E-2</c:v>
                </c:pt>
                <c:pt idx="9616">
                  <c:v>9.1278465463426744E-2</c:v>
                </c:pt>
                <c:pt idx="9617">
                  <c:v>9.1183974298350179E-2</c:v>
                </c:pt>
                <c:pt idx="9618">
                  <c:v>9.1089483133274252E-2</c:v>
                </c:pt>
                <c:pt idx="9619">
                  <c:v>9.0994991968198713E-2</c:v>
                </c:pt>
                <c:pt idx="9620">
                  <c:v>9.090050080312205E-2</c:v>
                </c:pt>
                <c:pt idx="9621">
                  <c:v>9.0806009638045998E-2</c:v>
                </c:pt>
                <c:pt idx="9622">
                  <c:v>9.0711518472969876E-2</c:v>
                </c:pt>
                <c:pt idx="9623">
                  <c:v>9.0617027307894227E-2</c:v>
                </c:pt>
                <c:pt idx="9624">
                  <c:v>9.052253614281823E-2</c:v>
                </c:pt>
                <c:pt idx="9625">
                  <c:v>9.0428044977741595E-2</c:v>
                </c:pt>
                <c:pt idx="9626">
                  <c:v>9.0333553812665487E-2</c:v>
                </c:pt>
                <c:pt idx="9627">
                  <c:v>9.0239062647589727E-2</c:v>
                </c:pt>
                <c:pt idx="9628">
                  <c:v>9.0144571482513328E-2</c:v>
                </c:pt>
                <c:pt idx="9629">
                  <c:v>9.0050080317437248E-2</c:v>
                </c:pt>
                <c:pt idx="9630">
                  <c:v>8.9955589152361265E-2</c:v>
                </c:pt>
                <c:pt idx="9631">
                  <c:v>8.9861097987285227E-2</c:v>
                </c:pt>
                <c:pt idx="9632">
                  <c:v>8.9766606822208966E-2</c:v>
                </c:pt>
                <c:pt idx="9633">
                  <c:v>8.9672115657132845E-2</c:v>
                </c:pt>
                <c:pt idx="9634">
                  <c:v>8.9577624492056765E-2</c:v>
                </c:pt>
                <c:pt idx="9635">
                  <c:v>8.9483133326980629E-2</c:v>
                </c:pt>
                <c:pt idx="9636">
                  <c:v>8.938864216190455E-2</c:v>
                </c:pt>
                <c:pt idx="9637">
                  <c:v>8.9294150996828567E-2</c:v>
                </c:pt>
                <c:pt idx="9638">
                  <c:v>8.9199659831752376E-2</c:v>
                </c:pt>
                <c:pt idx="9639">
                  <c:v>8.910516866667717E-2</c:v>
                </c:pt>
                <c:pt idx="9640">
                  <c:v>8.9010677501600202E-2</c:v>
                </c:pt>
                <c:pt idx="9641">
                  <c:v>8.8916186336524095E-2</c:v>
                </c:pt>
                <c:pt idx="9642">
                  <c:v>8.8821695171448833E-2</c:v>
                </c:pt>
                <c:pt idx="9643">
                  <c:v>8.8727204006371907E-2</c:v>
                </c:pt>
                <c:pt idx="9644">
                  <c:v>8.8632712841295827E-2</c:v>
                </c:pt>
                <c:pt idx="9645">
                  <c:v>8.8538221676219747E-2</c:v>
                </c:pt>
                <c:pt idx="9646">
                  <c:v>8.8443730511143612E-2</c:v>
                </c:pt>
                <c:pt idx="9647">
                  <c:v>8.8349239346067532E-2</c:v>
                </c:pt>
                <c:pt idx="9648">
                  <c:v>8.8254748180992396E-2</c:v>
                </c:pt>
                <c:pt idx="9649">
                  <c:v>8.8160257015915289E-2</c:v>
                </c:pt>
                <c:pt idx="9650">
                  <c:v>8.8065765850840125E-2</c:v>
                </c:pt>
                <c:pt idx="9651">
                  <c:v>8.7971274685763129E-2</c:v>
                </c:pt>
                <c:pt idx="9652">
                  <c:v>8.7876783520687049E-2</c:v>
                </c:pt>
                <c:pt idx="9653">
                  <c:v>8.7782292355610997E-2</c:v>
                </c:pt>
                <c:pt idx="9654">
                  <c:v>8.7687801190534875E-2</c:v>
                </c:pt>
                <c:pt idx="9655">
                  <c:v>8.7593310025458782E-2</c:v>
                </c:pt>
                <c:pt idx="9656">
                  <c:v>8.7498818860382702E-2</c:v>
                </c:pt>
                <c:pt idx="9657">
                  <c:v>8.7404327695306594E-2</c:v>
                </c:pt>
                <c:pt idx="9658">
                  <c:v>8.73098365302305E-2</c:v>
                </c:pt>
                <c:pt idx="9659">
                  <c:v>8.7215345365154726E-2</c:v>
                </c:pt>
                <c:pt idx="9660">
                  <c:v>8.7120854200078326E-2</c:v>
                </c:pt>
                <c:pt idx="9661">
                  <c:v>8.7026363035003079E-2</c:v>
                </c:pt>
                <c:pt idx="9662">
                  <c:v>8.6931871869926125E-2</c:v>
                </c:pt>
                <c:pt idx="9663">
                  <c:v>8.6837380704850226E-2</c:v>
                </c:pt>
                <c:pt idx="9664">
                  <c:v>8.6742889539773965E-2</c:v>
                </c:pt>
                <c:pt idx="9665">
                  <c:v>8.664839837469869E-2</c:v>
                </c:pt>
                <c:pt idx="9666">
                  <c:v>8.655390720962175E-2</c:v>
                </c:pt>
                <c:pt idx="9667">
                  <c:v>8.6459416044545614E-2</c:v>
                </c:pt>
                <c:pt idx="9668">
                  <c:v>8.6364924879469743E-2</c:v>
                </c:pt>
                <c:pt idx="9669">
                  <c:v>8.6270433714393496E-2</c:v>
                </c:pt>
                <c:pt idx="9670">
                  <c:v>8.6175942549317708E-2</c:v>
                </c:pt>
                <c:pt idx="9671">
                  <c:v>8.6081451384241281E-2</c:v>
                </c:pt>
                <c:pt idx="9672">
                  <c:v>8.5986960219165201E-2</c:v>
                </c:pt>
                <c:pt idx="9673">
                  <c:v>8.5892469054089926E-2</c:v>
                </c:pt>
                <c:pt idx="9674">
                  <c:v>8.5797977889013208E-2</c:v>
                </c:pt>
                <c:pt idx="9675">
                  <c:v>8.5703486723936906E-2</c:v>
                </c:pt>
                <c:pt idx="9676">
                  <c:v>8.5608995558861645E-2</c:v>
                </c:pt>
                <c:pt idx="9677">
                  <c:v>8.5514504393784746E-2</c:v>
                </c:pt>
                <c:pt idx="9678">
                  <c:v>8.5420013228708611E-2</c:v>
                </c:pt>
                <c:pt idx="9679">
                  <c:v>8.5325522063633391E-2</c:v>
                </c:pt>
                <c:pt idx="9680">
                  <c:v>8.5231030898556465E-2</c:v>
                </c:pt>
                <c:pt idx="9681">
                  <c:v>8.5136539733480565E-2</c:v>
                </c:pt>
                <c:pt idx="9682">
                  <c:v>8.5042048568404263E-2</c:v>
                </c:pt>
                <c:pt idx="9683">
                  <c:v>8.4947557403328114E-2</c:v>
                </c:pt>
                <c:pt idx="9684">
                  <c:v>8.4853066238252853E-2</c:v>
                </c:pt>
                <c:pt idx="9685">
                  <c:v>8.4758575073176801E-2</c:v>
                </c:pt>
                <c:pt idx="9686">
                  <c:v>8.4664083908100068E-2</c:v>
                </c:pt>
                <c:pt idx="9687">
                  <c:v>8.4569592743024641E-2</c:v>
                </c:pt>
                <c:pt idx="9688">
                  <c:v>8.44751015779477E-2</c:v>
                </c:pt>
                <c:pt idx="9689">
                  <c:v>8.4380610412871482E-2</c:v>
                </c:pt>
                <c:pt idx="9690">
                  <c:v>8.4286119247795499E-2</c:v>
                </c:pt>
                <c:pt idx="9691">
                  <c:v>8.4191628082719724E-2</c:v>
                </c:pt>
                <c:pt idx="9692">
                  <c:v>8.4097136917643547E-2</c:v>
                </c:pt>
                <c:pt idx="9693">
                  <c:v>8.4002645752567245E-2</c:v>
                </c:pt>
                <c:pt idx="9694">
                  <c:v>8.3908154587491207E-2</c:v>
                </c:pt>
                <c:pt idx="9695">
                  <c:v>8.381366342241503E-2</c:v>
                </c:pt>
                <c:pt idx="9696">
                  <c:v>8.3719172257338964E-2</c:v>
                </c:pt>
                <c:pt idx="9697">
                  <c:v>8.3624681092263675E-2</c:v>
                </c:pt>
                <c:pt idx="9698">
                  <c:v>8.3530189927186763E-2</c:v>
                </c:pt>
                <c:pt idx="9699">
                  <c:v>8.3435698762110724E-2</c:v>
                </c:pt>
                <c:pt idx="9700">
                  <c:v>8.3341207597034533E-2</c:v>
                </c:pt>
                <c:pt idx="9701">
                  <c:v>8.3246716431958412E-2</c:v>
                </c:pt>
                <c:pt idx="9702">
                  <c:v>8.3152225266883192E-2</c:v>
                </c:pt>
                <c:pt idx="9703">
                  <c:v>8.3057734101806724E-2</c:v>
                </c:pt>
                <c:pt idx="9704">
                  <c:v>8.29632429367302E-2</c:v>
                </c:pt>
                <c:pt idx="9705">
                  <c:v>8.2868751771654092E-2</c:v>
                </c:pt>
                <c:pt idx="9706">
                  <c:v>8.2774260606577998E-2</c:v>
                </c:pt>
                <c:pt idx="9707">
                  <c:v>8.2679769441501683E-2</c:v>
                </c:pt>
                <c:pt idx="9708">
                  <c:v>8.2585278276425825E-2</c:v>
                </c:pt>
                <c:pt idx="9709">
                  <c:v>8.2490787111349689E-2</c:v>
                </c:pt>
                <c:pt idx="9710">
                  <c:v>8.2396295946273707E-2</c:v>
                </c:pt>
                <c:pt idx="9711">
                  <c:v>8.230180478119753E-2</c:v>
                </c:pt>
                <c:pt idx="9712">
                  <c:v>8.220731361612138E-2</c:v>
                </c:pt>
                <c:pt idx="9713">
                  <c:v>8.2112822451045342E-2</c:v>
                </c:pt>
                <c:pt idx="9714">
                  <c:v>8.2018331285969234E-2</c:v>
                </c:pt>
                <c:pt idx="9715">
                  <c:v>8.1923840120893945E-2</c:v>
                </c:pt>
                <c:pt idx="9716">
                  <c:v>8.182934895581781E-2</c:v>
                </c:pt>
                <c:pt idx="9717">
                  <c:v>8.1734857790741064E-2</c:v>
                </c:pt>
                <c:pt idx="9718">
                  <c:v>8.1640366625665067E-2</c:v>
                </c:pt>
                <c:pt idx="9719">
                  <c:v>8.1545875460589404E-2</c:v>
                </c:pt>
                <c:pt idx="9720">
                  <c:v>8.1451384295512713E-2</c:v>
                </c:pt>
                <c:pt idx="9721">
                  <c:v>8.1356893130437383E-2</c:v>
                </c:pt>
                <c:pt idx="9722">
                  <c:v>8.1262401965360498E-2</c:v>
                </c:pt>
                <c:pt idx="9723">
                  <c:v>8.1167910800284404E-2</c:v>
                </c:pt>
                <c:pt idx="9724">
                  <c:v>8.1073419635208199E-2</c:v>
                </c:pt>
                <c:pt idx="9725">
                  <c:v>8.0978928470132244E-2</c:v>
                </c:pt>
                <c:pt idx="9726">
                  <c:v>8.0884437305056206E-2</c:v>
                </c:pt>
                <c:pt idx="9727">
                  <c:v>8.0789946139980098E-2</c:v>
                </c:pt>
                <c:pt idx="9728">
                  <c:v>8.0695454974904046E-2</c:v>
                </c:pt>
                <c:pt idx="9729">
                  <c:v>8.0600963809828008E-2</c:v>
                </c:pt>
                <c:pt idx="9730">
                  <c:v>8.0506472644751748E-2</c:v>
                </c:pt>
                <c:pt idx="9731">
                  <c:v>8.0411981479675487E-2</c:v>
                </c:pt>
                <c:pt idx="9732">
                  <c:v>8.0317490314599727E-2</c:v>
                </c:pt>
                <c:pt idx="9733">
                  <c:v>8.0222999149523563E-2</c:v>
                </c:pt>
                <c:pt idx="9734">
                  <c:v>8.0128507984447567E-2</c:v>
                </c:pt>
                <c:pt idx="9735">
                  <c:v>8.0034016819371279E-2</c:v>
                </c:pt>
                <c:pt idx="9736">
                  <c:v>7.9939525654295199E-2</c:v>
                </c:pt>
                <c:pt idx="9737">
                  <c:v>7.9845034489219091E-2</c:v>
                </c:pt>
                <c:pt idx="9738">
                  <c:v>7.9750543324143386E-2</c:v>
                </c:pt>
                <c:pt idx="9739">
                  <c:v>7.9656052159066904E-2</c:v>
                </c:pt>
                <c:pt idx="9740">
                  <c:v>7.9561560993990824E-2</c:v>
                </c:pt>
                <c:pt idx="9741">
                  <c:v>7.9467069828915188E-2</c:v>
                </c:pt>
                <c:pt idx="9742">
                  <c:v>7.9372578663838733E-2</c:v>
                </c:pt>
                <c:pt idx="9743">
                  <c:v>7.9278087498762528E-2</c:v>
                </c:pt>
                <c:pt idx="9744">
                  <c:v>7.9183596333686893E-2</c:v>
                </c:pt>
                <c:pt idx="9745">
                  <c:v>7.9089105168610341E-2</c:v>
                </c:pt>
                <c:pt idx="9746">
                  <c:v>7.8994614003534677E-2</c:v>
                </c:pt>
                <c:pt idx="9747">
                  <c:v>7.8900122838458153E-2</c:v>
                </c:pt>
                <c:pt idx="9748">
                  <c:v>7.8805631673382073E-2</c:v>
                </c:pt>
                <c:pt idx="9749">
                  <c:v>7.8711140508305966E-2</c:v>
                </c:pt>
                <c:pt idx="9750">
                  <c:v>7.8616649343229913E-2</c:v>
                </c:pt>
                <c:pt idx="9751">
                  <c:v>7.8522158178153778E-2</c:v>
                </c:pt>
                <c:pt idx="9752">
                  <c:v>7.8427667013077823E-2</c:v>
                </c:pt>
                <c:pt idx="9753">
                  <c:v>7.8333175848002021E-2</c:v>
                </c:pt>
                <c:pt idx="9754">
                  <c:v>7.8238684682925511E-2</c:v>
                </c:pt>
                <c:pt idx="9755">
                  <c:v>7.8144193517849403E-2</c:v>
                </c:pt>
                <c:pt idx="9756">
                  <c:v>7.8049702352773309E-2</c:v>
                </c:pt>
                <c:pt idx="9757">
                  <c:v>7.7955211187697313E-2</c:v>
                </c:pt>
                <c:pt idx="9758">
                  <c:v>7.7860720022621718E-2</c:v>
                </c:pt>
                <c:pt idx="9759">
                  <c:v>7.7766228857545819E-2</c:v>
                </c:pt>
                <c:pt idx="9760">
                  <c:v>7.767173769246892E-2</c:v>
                </c:pt>
                <c:pt idx="9761">
                  <c:v>7.757724652739284E-2</c:v>
                </c:pt>
                <c:pt idx="9762">
                  <c:v>7.7482755362316802E-2</c:v>
                </c:pt>
                <c:pt idx="9763">
                  <c:v>7.7388264197241097E-2</c:v>
                </c:pt>
                <c:pt idx="9764">
                  <c:v>7.7293773032164573E-2</c:v>
                </c:pt>
                <c:pt idx="9765">
                  <c:v>7.7199281867088534E-2</c:v>
                </c:pt>
                <c:pt idx="9766">
                  <c:v>7.7104790702012413E-2</c:v>
                </c:pt>
                <c:pt idx="9767">
                  <c:v>7.7010299536936888E-2</c:v>
                </c:pt>
                <c:pt idx="9768">
                  <c:v>7.6915808371860045E-2</c:v>
                </c:pt>
                <c:pt idx="9769">
                  <c:v>7.682131720678409E-2</c:v>
                </c:pt>
                <c:pt idx="9770">
                  <c:v>7.6726826041708343E-2</c:v>
                </c:pt>
                <c:pt idx="9771">
                  <c:v>7.6632334876632124E-2</c:v>
                </c:pt>
                <c:pt idx="9772">
                  <c:v>7.6537843711555795E-2</c:v>
                </c:pt>
                <c:pt idx="9773">
                  <c:v>7.6443352546479715E-2</c:v>
                </c:pt>
                <c:pt idx="9774">
                  <c:v>7.6348861381403621E-2</c:v>
                </c:pt>
                <c:pt idx="9775">
                  <c:v>7.6254370216327527E-2</c:v>
                </c:pt>
                <c:pt idx="9776">
                  <c:v>7.615987905125142E-2</c:v>
                </c:pt>
                <c:pt idx="9777">
                  <c:v>7.6065387886175381E-2</c:v>
                </c:pt>
                <c:pt idx="9778">
                  <c:v>7.597089672109926E-2</c:v>
                </c:pt>
                <c:pt idx="9779">
                  <c:v>7.5876405556023194E-2</c:v>
                </c:pt>
                <c:pt idx="9780">
                  <c:v>7.5781914390947114E-2</c:v>
                </c:pt>
                <c:pt idx="9781">
                  <c:v>7.5687423225870964E-2</c:v>
                </c:pt>
                <c:pt idx="9782">
                  <c:v>7.5592932060794912E-2</c:v>
                </c:pt>
                <c:pt idx="9783">
                  <c:v>7.5498440895719124E-2</c:v>
                </c:pt>
                <c:pt idx="9784">
                  <c:v>7.5403949730642739E-2</c:v>
                </c:pt>
                <c:pt idx="9785">
                  <c:v>7.5309458565566589E-2</c:v>
                </c:pt>
                <c:pt idx="9786">
                  <c:v>7.5214967400490509E-2</c:v>
                </c:pt>
                <c:pt idx="9787">
                  <c:v>7.5120476235414402E-2</c:v>
                </c:pt>
                <c:pt idx="9788">
                  <c:v>7.5025985070338322E-2</c:v>
                </c:pt>
                <c:pt idx="9789">
                  <c:v>7.4931493905262533E-2</c:v>
                </c:pt>
                <c:pt idx="9790">
                  <c:v>7.4837002740186134E-2</c:v>
                </c:pt>
                <c:pt idx="9791">
                  <c:v>7.4742511575110124E-2</c:v>
                </c:pt>
                <c:pt idx="9792">
                  <c:v>7.4648020410033933E-2</c:v>
                </c:pt>
                <c:pt idx="9793">
                  <c:v>7.4553529244957839E-2</c:v>
                </c:pt>
                <c:pt idx="9794">
                  <c:v>7.4459038079881801E-2</c:v>
                </c:pt>
                <c:pt idx="9795">
                  <c:v>7.436454691480604E-2</c:v>
                </c:pt>
                <c:pt idx="9796">
                  <c:v>7.4270055749729558E-2</c:v>
                </c:pt>
                <c:pt idx="9797">
                  <c:v>7.4175564584653464E-2</c:v>
                </c:pt>
                <c:pt idx="9798">
                  <c:v>7.4081073419577384E-2</c:v>
                </c:pt>
                <c:pt idx="9799">
                  <c:v>7.3986582254501637E-2</c:v>
                </c:pt>
                <c:pt idx="9800">
                  <c:v>7.3892091089425765E-2</c:v>
                </c:pt>
                <c:pt idx="9801">
                  <c:v>7.3797599924349658E-2</c:v>
                </c:pt>
                <c:pt idx="9802">
                  <c:v>7.3703108759272995E-2</c:v>
                </c:pt>
                <c:pt idx="9803">
                  <c:v>7.3608617594196901E-2</c:v>
                </c:pt>
                <c:pt idx="9804">
                  <c:v>7.3514126429120821E-2</c:v>
                </c:pt>
                <c:pt idx="9805">
                  <c:v>7.3419635264044714E-2</c:v>
                </c:pt>
                <c:pt idx="9806">
                  <c:v>7.332514409896862E-2</c:v>
                </c:pt>
                <c:pt idx="9807">
                  <c:v>7.3230652933892526E-2</c:v>
                </c:pt>
                <c:pt idx="9808">
                  <c:v>7.3136161768816432E-2</c:v>
                </c:pt>
                <c:pt idx="9809">
                  <c:v>7.3041670603740338E-2</c:v>
                </c:pt>
                <c:pt idx="9810">
                  <c:v>7.2947179438664259E-2</c:v>
                </c:pt>
                <c:pt idx="9811">
                  <c:v>7.2852688273588193E-2</c:v>
                </c:pt>
                <c:pt idx="9812">
                  <c:v>7.2758197108512113E-2</c:v>
                </c:pt>
                <c:pt idx="9813">
                  <c:v>7.2663705943436477E-2</c:v>
                </c:pt>
                <c:pt idx="9814">
                  <c:v>7.256921477835987E-2</c:v>
                </c:pt>
                <c:pt idx="9815">
                  <c:v>7.2474723613283804E-2</c:v>
                </c:pt>
                <c:pt idx="9816">
                  <c:v>7.2380232448207932E-2</c:v>
                </c:pt>
                <c:pt idx="9817">
                  <c:v>7.2285741283131588E-2</c:v>
                </c:pt>
                <c:pt idx="9818">
                  <c:v>7.2191250118055494E-2</c:v>
                </c:pt>
                <c:pt idx="9819">
                  <c:v>7.2096758952979539E-2</c:v>
                </c:pt>
                <c:pt idx="9820">
                  <c:v>7.2002267787903584E-2</c:v>
                </c:pt>
                <c:pt idx="9821">
                  <c:v>7.1907776622827213E-2</c:v>
                </c:pt>
                <c:pt idx="9822">
                  <c:v>7.1813285457751133E-2</c:v>
                </c:pt>
                <c:pt idx="9823">
                  <c:v>7.1718794292675123E-2</c:v>
                </c:pt>
                <c:pt idx="9824">
                  <c:v>7.1624303127598918E-2</c:v>
                </c:pt>
                <c:pt idx="9825">
                  <c:v>7.1529811962522838E-2</c:v>
                </c:pt>
                <c:pt idx="9826">
                  <c:v>7.1435320797446772E-2</c:v>
                </c:pt>
                <c:pt idx="9827">
                  <c:v>7.134082963237065E-2</c:v>
                </c:pt>
                <c:pt idx="9828">
                  <c:v>7.1246338467294446E-2</c:v>
                </c:pt>
                <c:pt idx="9829">
                  <c:v>7.1151847302218463E-2</c:v>
                </c:pt>
                <c:pt idx="9830">
                  <c:v>7.1057356137142383E-2</c:v>
                </c:pt>
                <c:pt idx="9831">
                  <c:v>7.0962864972066414E-2</c:v>
                </c:pt>
                <c:pt idx="9832">
                  <c:v>7.0868373806990334E-2</c:v>
                </c:pt>
                <c:pt idx="9833">
                  <c:v>7.0773882641914088E-2</c:v>
                </c:pt>
                <c:pt idx="9834">
                  <c:v>7.067939147683798E-2</c:v>
                </c:pt>
                <c:pt idx="9835">
                  <c:v>7.05849003117619E-2</c:v>
                </c:pt>
                <c:pt idx="9836">
                  <c:v>7.0490409146685834E-2</c:v>
                </c:pt>
                <c:pt idx="9837">
                  <c:v>7.0395917981610046E-2</c:v>
                </c:pt>
                <c:pt idx="9838">
                  <c:v>7.0301426816534118E-2</c:v>
                </c:pt>
                <c:pt idx="9839">
                  <c:v>7.0206935651457525E-2</c:v>
                </c:pt>
                <c:pt idx="9840">
                  <c:v>7.0112444486381514E-2</c:v>
                </c:pt>
                <c:pt idx="9841">
                  <c:v>7.0017953321305434E-2</c:v>
                </c:pt>
                <c:pt idx="9842">
                  <c:v>6.9923462156229424E-2</c:v>
                </c:pt>
                <c:pt idx="9843">
                  <c:v>6.9828970991153191E-2</c:v>
                </c:pt>
                <c:pt idx="9844">
                  <c:v>6.9734479826077528E-2</c:v>
                </c:pt>
                <c:pt idx="9845">
                  <c:v>6.9639988661000962E-2</c:v>
                </c:pt>
                <c:pt idx="9846">
                  <c:v>6.9545497495924882E-2</c:v>
                </c:pt>
                <c:pt idx="9847">
                  <c:v>6.9451006330848913E-2</c:v>
                </c:pt>
                <c:pt idx="9848">
                  <c:v>6.9356515165772709E-2</c:v>
                </c:pt>
                <c:pt idx="9849">
                  <c:v>6.9262024000697128E-2</c:v>
                </c:pt>
                <c:pt idx="9850">
                  <c:v>6.9167532835621007E-2</c:v>
                </c:pt>
                <c:pt idx="9851">
                  <c:v>6.9073041670544399E-2</c:v>
                </c:pt>
                <c:pt idx="9852">
                  <c:v>6.8978550505468306E-2</c:v>
                </c:pt>
                <c:pt idx="9853">
                  <c:v>6.8884059340392212E-2</c:v>
                </c:pt>
                <c:pt idx="9854">
                  <c:v>6.8789568175316118E-2</c:v>
                </c:pt>
                <c:pt idx="9855">
                  <c:v>6.8695077010240024E-2</c:v>
                </c:pt>
                <c:pt idx="9856">
                  <c:v>6.8600585845163931E-2</c:v>
                </c:pt>
                <c:pt idx="9857">
                  <c:v>6.8506094680087837E-2</c:v>
                </c:pt>
                <c:pt idx="9858">
                  <c:v>6.8411603515011923E-2</c:v>
                </c:pt>
                <c:pt idx="9859">
                  <c:v>6.8317112349935913E-2</c:v>
                </c:pt>
                <c:pt idx="9860">
                  <c:v>6.8222621184859569E-2</c:v>
                </c:pt>
                <c:pt idx="9861">
                  <c:v>6.8128130019783462E-2</c:v>
                </c:pt>
                <c:pt idx="9862">
                  <c:v>6.8033638854707923E-2</c:v>
                </c:pt>
                <c:pt idx="9863">
                  <c:v>6.7939147689631274E-2</c:v>
                </c:pt>
                <c:pt idx="9864">
                  <c:v>6.784465652455518E-2</c:v>
                </c:pt>
                <c:pt idx="9865">
                  <c:v>6.7750165359479086E-2</c:v>
                </c:pt>
                <c:pt idx="9866">
                  <c:v>6.7655674194402993E-2</c:v>
                </c:pt>
                <c:pt idx="9867">
                  <c:v>6.7561183029327024E-2</c:v>
                </c:pt>
                <c:pt idx="9868">
                  <c:v>6.7466691864251374E-2</c:v>
                </c:pt>
                <c:pt idx="9869">
                  <c:v>6.7372200699174711E-2</c:v>
                </c:pt>
                <c:pt idx="9870">
                  <c:v>6.7277709534098631E-2</c:v>
                </c:pt>
                <c:pt idx="9871">
                  <c:v>6.7183218369022524E-2</c:v>
                </c:pt>
                <c:pt idx="9872">
                  <c:v>6.7088727203946916E-2</c:v>
                </c:pt>
                <c:pt idx="9873">
                  <c:v>6.6994236038870433E-2</c:v>
                </c:pt>
                <c:pt idx="9874">
                  <c:v>6.689974487379427E-2</c:v>
                </c:pt>
                <c:pt idx="9875">
                  <c:v>6.6805253708718149E-2</c:v>
                </c:pt>
                <c:pt idx="9876">
                  <c:v>6.6710762543642083E-2</c:v>
                </c:pt>
                <c:pt idx="9877">
                  <c:v>6.6616271378565961E-2</c:v>
                </c:pt>
                <c:pt idx="9878">
                  <c:v>6.6521780213489867E-2</c:v>
                </c:pt>
                <c:pt idx="9879">
                  <c:v>6.6427289048413912E-2</c:v>
                </c:pt>
                <c:pt idx="9880">
                  <c:v>6.6332797883338235E-2</c:v>
                </c:pt>
                <c:pt idx="9881">
                  <c:v>6.6238306718261586E-2</c:v>
                </c:pt>
                <c:pt idx="9882">
                  <c:v>6.6143815553185478E-2</c:v>
                </c:pt>
                <c:pt idx="9883">
                  <c:v>6.6049324388109398E-2</c:v>
                </c:pt>
                <c:pt idx="9884">
                  <c:v>6.5954833223033332E-2</c:v>
                </c:pt>
                <c:pt idx="9885">
                  <c:v>6.5860342057957211E-2</c:v>
                </c:pt>
                <c:pt idx="9886">
                  <c:v>6.5765850892881131E-2</c:v>
                </c:pt>
                <c:pt idx="9887">
                  <c:v>6.5671359727804746E-2</c:v>
                </c:pt>
                <c:pt idx="9888">
                  <c:v>6.5576868562728916E-2</c:v>
                </c:pt>
                <c:pt idx="9889">
                  <c:v>6.5482377397652836E-2</c:v>
                </c:pt>
                <c:pt idx="9890">
                  <c:v>6.5387886232576894E-2</c:v>
                </c:pt>
                <c:pt idx="9891">
                  <c:v>6.5293395067500662E-2</c:v>
                </c:pt>
                <c:pt idx="9892">
                  <c:v>6.5198903902424582E-2</c:v>
                </c:pt>
                <c:pt idx="9893">
                  <c:v>6.5104412737348474E-2</c:v>
                </c:pt>
                <c:pt idx="9894">
                  <c:v>6.5009921572272381E-2</c:v>
                </c:pt>
                <c:pt idx="9895">
                  <c:v>6.4915430407196717E-2</c:v>
                </c:pt>
                <c:pt idx="9896">
                  <c:v>6.4820939242120595E-2</c:v>
                </c:pt>
                <c:pt idx="9897">
                  <c:v>6.4726448077044099E-2</c:v>
                </c:pt>
                <c:pt idx="9898">
                  <c:v>6.4631956911967992E-2</c:v>
                </c:pt>
                <c:pt idx="9899">
                  <c:v>6.4537465746891912E-2</c:v>
                </c:pt>
                <c:pt idx="9900">
                  <c:v>6.4442974581815832E-2</c:v>
                </c:pt>
                <c:pt idx="9901">
                  <c:v>6.4348483416739724E-2</c:v>
                </c:pt>
                <c:pt idx="9902">
                  <c:v>6.4253992251663894E-2</c:v>
                </c:pt>
                <c:pt idx="9903">
                  <c:v>6.4159501086587523E-2</c:v>
                </c:pt>
                <c:pt idx="9904">
                  <c:v>6.4065009921511873E-2</c:v>
                </c:pt>
                <c:pt idx="9905">
                  <c:v>6.3970518756435335E-2</c:v>
                </c:pt>
                <c:pt idx="9906">
                  <c:v>6.3876027591359269E-2</c:v>
                </c:pt>
                <c:pt idx="9907">
                  <c:v>6.3781536426283161E-2</c:v>
                </c:pt>
                <c:pt idx="9908">
                  <c:v>6.368704526120704E-2</c:v>
                </c:pt>
                <c:pt idx="9909">
                  <c:v>6.3592554096130974E-2</c:v>
                </c:pt>
                <c:pt idx="9910">
                  <c:v>6.349806293105488E-2</c:v>
                </c:pt>
                <c:pt idx="9911">
                  <c:v>6.3403571765978772E-2</c:v>
                </c:pt>
                <c:pt idx="9912">
                  <c:v>6.3309080600902692E-2</c:v>
                </c:pt>
                <c:pt idx="9913">
                  <c:v>6.3214589435826599E-2</c:v>
                </c:pt>
                <c:pt idx="9914">
                  <c:v>6.3120098270750477E-2</c:v>
                </c:pt>
                <c:pt idx="9915">
                  <c:v>6.3025607105674397E-2</c:v>
                </c:pt>
                <c:pt idx="9916">
                  <c:v>6.2931115940598331E-2</c:v>
                </c:pt>
                <c:pt idx="9917">
                  <c:v>6.2836624775522626E-2</c:v>
                </c:pt>
                <c:pt idx="9918">
                  <c:v>6.2742133610446504E-2</c:v>
                </c:pt>
                <c:pt idx="9919">
                  <c:v>6.2647642445370022E-2</c:v>
                </c:pt>
                <c:pt idx="9920">
                  <c:v>6.2553151280293928E-2</c:v>
                </c:pt>
                <c:pt idx="9921">
                  <c:v>6.2458660115217834E-2</c:v>
                </c:pt>
                <c:pt idx="9922">
                  <c:v>6.2364168950142136E-2</c:v>
                </c:pt>
                <c:pt idx="9923">
                  <c:v>6.2269677785065682E-2</c:v>
                </c:pt>
                <c:pt idx="9924">
                  <c:v>6.2175186619989456E-2</c:v>
                </c:pt>
                <c:pt idx="9925">
                  <c:v>6.2080695454913883E-2</c:v>
                </c:pt>
                <c:pt idx="9926">
                  <c:v>6.1986204289837414E-2</c:v>
                </c:pt>
                <c:pt idx="9927">
                  <c:v>6.1891713124761334E-2</c:v>
                </c:pt>
                <c:pt idx="9928">
                  <c:v>6.179722195968583E-2</c:v>
                </c:pt>
                <c:pt idx="9929">
                  <c:v>6.1702730794609084E-2</c:v>
                </c:pt>
                <c:pt idx="9930">
                  <c:v>6.160823962953299E-2</c:v>
                </c:pt>
                <c:pt idx="9931">
                  <c:v>6.1513748464456876E-2</c:v>
                </c:pt>
                <c:pt idx="9932">
                  <c:v>6.1419257299380803E-2</c:v>
                </c:pt>
                <c:pt idx="9933">
                  <c:v>6.1324766134304709E-2</c:v>
                </c:pt>
                <c:pt idx="9934">
                  <c:v>6.1230274969228823E-2</c:v>
                </c:pt>
                <c:pt idx="9935">
                  <c:v>6.1135783804152515E-2</c:v>
                </c:pt>
                <c:pt idx="9936">
                  <c:v>6.1041292639076428E-2</c:v>
                </c:pt>
                <c:pt idx="9937">
                  <c:v>6.0946801474000327E-2</c:v>
                </c:pt>
                <c:pt idx="9938">
                  <c:v>6.0852310308924323E-2</c:v>
                </c:pt>
                <c:pt idx="9939">
                  <c:v>6.0757819143848556E-2</c:v>
                </c:pt>
                <c:pt idx="9940">
                  <c:v>6.0663327978772094E-2</c:v>
                </c:pt>
                <c:pt idx="9941">
                  <c:v>6.0568836813695993E-2</c:v>
                </c:pt>
                <c:pt idx="9942">
                  <c:v>6.0474345648619865E-2</c:v>
                </c:pt>
                <c:pt idx="9943">
                  <c:v>6.0379854483543771E-2</c:v>
                </c:pt>
                <c:pt idx="9944">
                  <c:v>6.0285363318467677E-2</c:v>
                </c:pt>
                <c:pt idx="9945">
                  <c:v>6.0190872153391584E-2</c:v>
                </c:pt>
                <c:pt idx="9946">
                  <c:v>6.0096380988315906E-2</c:v>
                </c:pt>
                <c:pt idx="9947">
                  <c:v>6.0001889823239424E-2</c:v>
                </c:pt>
                <c:pt idx="9948">
                  <c:v>5.9907398658163413E-2</c:v>
                </c:pt>
                <c:pt idx="9949">
                  <c:v>5.9812907493087604E-2</c:v>
                </c:pt>
                <c:pt idx="9950">
                  <c:v>5.9718416328011691E-2</c:v>
                </c:pt>
                <c:pt idx="9951">
                  <c:v>5.9623925162935021E-2</c:v>
                </c:pt>
                <c:pt idx="9952">
                  <c:v>5.9529433997858934E-2</c:v>
                </c:pt>
                <c:pt idx="9953">
                  <c:v>5.9434942832782833E-2</c:v>
                </c:pt>
                <c:pt idx="9954">
                  <c:v>5.9340451667706823E-2</c:v>
                </c:pt>
                <c:pt idx="9955">
                  <c:v>5.9245960502630673E-2</c:v>
                </c:pt>
                <c:pt idx="9956">
                  <c:v>5.9151469337554552E-2</c:v>
                </c:pt>
                <c:pt idx="9957">
                  <c:v>5.9056978172478493E-2</c:v>
                </c:pt>
                <c:pt idx="9958">
                  <c:v>5.8962487007402746E-2</c:v>
                </c:pt>
                <c:pt idx="9959">
                  <c:v>5.8867995842326874E-2</c:v>
                </c:pt>
                <c:pt idx="9960">
                  <c:v>5.8773504677250177E-2</c:v>
                </c:pt>
                <c:pt idx="9961">
                  <c:v>5.8679013512173875E-2</c:v>
                </c:pt>
                <c:pt idx="9962">
                  <c:v>5.8584522347097989E-2</c:v>
                </c:pt>
                <c:pt idx="9963">
                  <c:v>5.8490031182022215E-2</c:v>
                </c:pt>
                <c:pt idx="9964">
                  <c:v>5.8395540016945822E-2</c:v>
                </c:pt>
                <c:pt idx="9965">
                  <c:v>5.8301048851869708E-2</c:v>
                </c:pt>
                <c:pt idx="9966">
                  <c:v>5.8206557686793614E-2</c:v>
                </c:pt>
                <c:pt idx="9967">
                  <c:v>5.811206652171752E-2</c:v>
                </c:pt>
                <c:pt idx="9968">
                  <c:v>5.8017575356641822E-2</c:v>
                </c:pt>
                <c:pt idx="9969">
                  <c:v>5.7923084191565333E-2</c:v>
                </c:pt>
                <c:pt idx="9970">
                  <c:v>5.7828593026489322E-2</c:v>
                </c:pt>
                <c:pt idx="9971">
                  <c:v>5.7734101861413513E-2</c:v>
                </c:pt>
                <c:pt idx="9972">
                  <c:v>5.7639610696337072E-2</c:v>
                </c:pt>
                <c:pt idx="9973">
                  <c:v>5.7545119531260847E-2</c:v>
                </c:pt>
                <c:pt idx="9974">
                  <c:v>5.7450628366184864E-2</c:v>
                </c:pt>
                <c:pt idx="9975">
                  <c:v>5.7356137201109124E-2</c:v>
                </c:pt>
                <c:pt idx="9976">
                  <c:v>5.7261646036032822E-2</c:v>
                </c:pt>
                <c:pt idx="9977">
                  <c:v>5.7167154870956582E-2</c:v>
                </c:pt>
                <c:pt idx="9978">
                  <c:v>5.7072663705880503E-2</c:v>
                </c:pt>
                <c:pt idx="9979">
                  <c:v>5.6978172540804346E-2</c:v>
                </c:pt>
                <c:pt idx="9980">
                  <c:v>5.6883681375728648E-2</c:v>
                </c:pt>
                <c:pt idx="9981">
                  <c:v>5.6789190210652207E-2</c:v>
                </c:pt>
                <c:pt idx="9982">
                  <c:v>5.6694699045576134E-2</c:v>
                </c:pt>
                <c:pt idx="9983">
                  <c:v>5.660020788050002E-2</c:v>
                </c:pt>
                <c:pt idx="9984">
                  <c:v>5.6505716715423926E-2</c:v>
                </c:pt>
                <c:pt idx="9985">
                  <c:v>5.6411225550347832E-2</c:v>
                </c:pt>
                <c:pt idx="9986">
                  <c:v>5.6316734385272071E-2</c:v>
                </c:pt>
                <c:pt idx="9987">
                  <c:v>5.6222243220195672E-2</c:v>
                </c:pt>
                <c:pt idx="9988">
                  <c:v>5.6127752055119551E-2</c:v>
                </c:pt>
                <c:pt idx="9989">
                  <c:v>5.6033260890043825E-2</c:v>
                </c:pt>
                <c:pt idx="9990">
                  <c:v>5.5938769724967363E-2</c:v>
                </c:pt>
                <c:pt idx="9991">
                  <c:v>5.5844278559891304E-2</c:v>
                </c:pt>
                <c:pt idx="9992">
                  <c:v>5.5749787394815183E-2</c:v>
                </c:pt>
                <c:pt idx="9993">
                  <c:v>5.5655296229739082E-2</c:v>
                </c:pt>
                <c:pt idx="9994">
                  <c:v>5.5560805064662766E-2</c:v>
                </c:pt>
                <c:pt idx="9995">
                  <c:v>5.5466313899587179E-2</c:v>
                </c:pt>
                <c:pt idx="9996">
                  <c:v>5.5371822734510801E-2</c:v>
                </c:pt>
                <c:pt idx="9997">
                  <c:v>5.5277331569434707E-2</c:v>
                </c:pt>
                <c:pt idx="9998">
                  <c:v>5.5182840404358613E-2</c:v>
                </c:pt>
                <c:pt idx="9999">
                  <c:v>5.5088349239282505E-2</c:v>
                </c:pt>
                <c:pt idx="10000">
                  <c:v>5.4993858074206432E-2</c:v>
                </c:pt>
                <c:pt idx="10001">
                  <c:v>5.4899366909130685E-2</c:v>
                </c:pt>
                <c:pt idx="10002">
                  <c:v>5.4804875744054238E-2</c:v>
                </c:pt>
                <c:pt idx="10003">
                  <c:v>5.4710384578978477E-2</c:v>
                </c:pt>
                <c:pt idx="10004">
                  <c:v>5.4615893413902064E-2</c:v>
                </c:pt>
                <c:pt idx="10005">
                  <c:v>5.4521402248825984E-2</c:v>
                </c:pt>
                <c:pt idx="10006">
                  <c:v>5.4426911083750133E-2</c:v>
                </c:pt>
                <c:pt idx="10007">
                  <c:v>5.4332419918674275E-2</c:v>
                </c:pt>
                <c:pt idx="10008">
                  <c:v>5.4237928753597724E-2</c:v>
                </c:pt>
                <c:pt idx="10009">
                  <c:v>5.4143437588521949E-2</c:v>
                </c:pt>
                <c:pt idx="10010">
                  <c:v>5.4048946423445494E-2</c:v>
                </c:pt>
                <c:pt idx="10011">
                  <c:v>5.3954455258369387E-2</c:v>
                </c:pt>
                <c:pt idx="10012">
                  <c:v>5.3859964093293314E-2</c:v>
                </c:pt>
                <c:pt idx="10013">
                  <c:v>5.3765472928217539E-2</c:v>
                </c:pt>
                <c:pt idx="10014">
                  <c:v>5.3670981763141112E-2</c:v>
                </c:pt>
                <c:pt idx="10015">
                  <c:v>5.3576490598065019E-2</c:v>
                </c:pt>
                <c:pt idx="10016">
                  <c:v>5.3481999432988932E-2</c:v>
                </c:pt>
                <c:pt idx="10017">
                  <c:v>5.3387508267912817E-2</c:v>
                </c:pt>
                <c:pt idx="10018">
                  <c:v>5.3293017102837043E-2</c:v>
                </c:pt>
                <c:pt idx="10019">
                  <c:v>5.3198525937760713E-2</c:v>
                </c:pt>
                <c:pt idx="10020">
                  <c:v>5.310403477268455E-2</c:v>
                </c:pt>
                <c:pt idx="10021">
                  <c:v>5.3009543607608456E-2</c:v>
                </c:pt>
                <c:pt idx="10022">
                  <c:v>5.2915052442532383E-2</c:v>
                </c:pt>
                <c:pt idx="10023">
                  <c:v>5.2820561277456303E-2</c:v>
                </c:pt>
                <c:pt idx="10024">
                  <c:v>5.2726070112380494E-2</c:v>
                </c:pt>
                <c:pt idx="10025">
                  <c:v>5.2631578947304081E-2</c:v>
                </c:pt>
                <c:pt idx="10026">
                  <c:v>5.2537087782227994E-2</c:v>
                </c:pt>
                <c:pt idx="10027">
                  <c:v>5.2442596617151893E-2</c:v>
                </c:pt>
                <c:pt idx="10028">
                  <c:v>5.2348105452075799E-2</c:v>
                </c:pt>
                <c:pt idx="10029">
                  <c:v>5.2253614286999713E-2</c:v>
                </c:pt>
                <c:pt idx="10030">
                  <c:v>5.2159123121923633E-2</c:v>
                </c:pt>
                <c:pt idx="10031">
                  <c:v>5.2064631956848295E-2</c:v>
                </c:pt>
                <c:pt idx="10032">
                  <c:v>5.1970140791771265E-2</c:v>
                </c:pt>
                <c:pt idx="10033">
                  <c:v>5.1875649626695317E-2</c:v>
                </c:pt>
                <c:pt idx="10034">
                  <c:v>5.1781158461618876E-2</c:v>
                </c:pt>
                <c:pt idx="10035">
                  <c:v>5.1686667296543434E-2</c:v>
                </c:pt>
                <c:pt idx="10036">
                  <c:v>5.1592176131467063E-2</c:v>
                </c:pt>
                <c:pt idx="10037">
                  <c:v>5.1497684966391406E-2</c:v>
                </c:pt>
                <c:pt idx="10038">
                  <c:v>5.1403193801314882E-2</c:v>
                </c:pt>
                <c:pt idx="10039">
                  <c:v>5.1308702636238802E-2</c:v>
                </c:pt>
                <c:pt idx="10040">
                  <c:v>5.1214211471162674E-2</c:v>
                </c:pt>
                <c:pt idx="10041">
                  <c:v>5.111972030608658E-2</c:v>
                </c:pt>
                <c:pt idx="10042">
                  <c:v>5.1025229141010493E-2</c:v>
                </c:pt>
                <c:pt idx="10043">
                  <c:v>5.0930737975934524E-2</c:v>
                </c:pt>
                <c:pt idx="10044">
                  <c:v>5.0836246810858556E-2</c:v>
                </c:pt>
                <c:pt idx="10045">
                  <c:v>5.0741755645782205E-2</c:v>
                </c:pt>
                <c:pt idx="10046">
                  <c:v>5.0647264480706111E-2</c:v>
                </c:pt>
                <c:pt idx="10047">
                  <c:v>5.0552773315630024E-2</c:v>
                </c:pt>
                <c:pt idx="10048">
                  <c:v>5.0458282150553924E-2</c:v>
                </c:pt>
                <c:pt idx="10049">
                  <c:v>5.036379098547817E-2</c:v>
                </c:pt>
                <c:pt idx="10050">
                  <c:v>5.0269299820402014E-2</c:v>
                </c:pt>
                <c:pt idx="10051">
                  <c:v>5.0174808655325642E-2</c:v>
                </c:pt>
                <c:pt idx="10052">
                  <c:v>5.0080317490249562E-2</c:v>
                </c:pt>
                <c:pt idx="10053">
                  <c:v>4.9985826325173462E-2</c:v>
                </c:pt>
                <c:pt idx="10054">
                  <c:v>4.9891335160097382E-2</c:v>
                </c:pt>
                <c:pt idx="10055">
                  <c:v>4.9796843995021781E-2</c:v>
                </c:pt>
                <c:pt idx="10056">
                  <c:v>4.9702352829945659E-2</c:v>
                </c:pt>
                <c:pt idx="10057">
                  <c:v>4.9607861664869066E-2</c:v>
                </c:pt>
                <c:pt idx="10058">
                  <c:v>4.9513370499792993E-2</c:v>
                </c:pt>
                <c:pt idx="10059">
                  <c:v>4.9418879334717024E-2</c:v>
                </c:pt>
                <c:pt idx="10060">
                  <c:v>4.9324388169640812E-2</c:v>
                </c:pt>
                <c:pt idx="10061">
                  <c:v>4.9229897004564697E-2</c:v>
                </c:pt>
                <c:pt idx="10062">
                  <c:v>4.9135405839488937E-2</c:v>
                </c:pt>
                <c:pt idx="10063">
                  <c:v>4.9040914674412517E-2</c:v>
                </c:pt>
                <c:pt idx="10064">
                  <c:v>4.8946423509336534E-2</c:v>
                </c:pt>
                <c:pt idx="10065">
                  <c:v>4.8851932344260329E-2</c:v>
                </c:pt>
                <c:pt idx="10066">
                  <c:v>4.8757441179184284E-2</c:v>
                </c:pt>
                <c:pt idx="10067">
                  <c:v>4.8662950014108412E-2</c:v>
                </c:pt>
                <c:pt idx="10068">
                  <c:v>4.8568458849032103E-2</c:v>
                </c:pt>
                <c:pt idx="10069">
                  <c:v>4.8473967683955947E-2</c:v>
                </c:pt>
                <c:pt idx="10070">
                  <c:v>4.8379476518879846E-2</c:v>
                </c:pt>
                <c:pt idx="10071">
                  <c:v>4.8284985353803773E-2</c:v>
                </c:pt>
                <c:pt idx="10072">
                  <c:v>4.8190494188727964E-2</c:v>
                </c:pt>
                <c:pt idx="10073">
                  <c:v>4.8096003023651891E-2</c:v>
                </c:pt>
                <c:pt idx="10074">
                  <c:v>4.8001511858575534E-2</c:v>
                </c:pt>
                <c:pt idx="10075">
                  <c:v>4.7907020693499391E-2</c:v>
                </c:pt>
                <c:pt idx="10076">
                  <c:v>4.7812529528423776E-2</c:v>
                </c:pt>
                <c:pt idx="10077">
                  <c:v>4.7718038363347433E-2</c:v>
                </c:pt>
                <c:pt idx="10078">
                  <c:v>4.7623547198271096E-2</c:v>
                </c:pt>
                <c:pt idx="10079">
                  <c:v>4.7529056033195016E-2</c:v>
                </c:pt>
                <c:pt idx="10080">
                  <c:v>4.7434564868119033E-2</c:v>
                </c:pt>
                <c:pt idx="10081">
                  <c:v>4.7340073703042829E-2</c:v>
                </c:pt>
                <c:pt idx="10082">
                  <c:v>4.7245582537966707E-2</c:v>
                </c:pt>
                <c:pt idx="10083">
                  <c:v>4.7151091372890704E-2</c:v>
                </c:pt>
                <c:pt idx="10084">
                  <c:v>4.7056600207814839E-2</c:v>
                </c:pt>
                <c:pt idx="10085">
                  <c:v>4.6962109042738523E-2</c:v>
                </c:pt>
                <c:pt idx="10086">
                  <c:v>4.6867617877662533E-2</c:v>
                </c:pt>
                <c:pt idx="10087">
                  <c:v>4.6773126712586273E-2</c:v>
                </c:pt>
                <c:pt idx="10088">
                  <c:v>4.6678635547510165E-2</c:v>
                </c:pt>
                <c:pt idx="10089">
                  <c:v>4.6584144382434065E-2</c:v>
                </c:pt>
                <c:pt idx="10090">
                  <c:v>4.6489653217357957E-2</c:v>
                </c:pt>
                <c:pt idx="10091">
                  <c:v>4.6395162052281891E-2</c:v>
                </c:pt>
                <c:pt idx="10092">
                  <c:v>4.6300670887206075E-2</c:v>
                </c:pt>
                <c:pt idx="10093">
                  <c:v>4.6206179722129696E-2</c:v>
                </c:pt>
                <c:pt idx="10094">
                  <c:v>4.6111688557053623E-2</c:v>
                </c:pt>
                <c:pt idx="10095">
                  <c:v>4.6017197391977516E-2</c:v>
                </c:pt>
                <c:pt idx="10096">
                  <c:v>4.5922706226901533E-2</c:v>
                </c:pt>
                <c:pt idx="10097">
                  <c:v>4.5828215061825328E-2</c:v>
                </c:pt>
                <c:pt idx="10098">
                  <c:v>4.5733723896749658E-2</c:v>
                </c:pt>
                <c:pt idx="10099">
                  <c:v>4.5639232731673141E-2</c:v>
                </c:pt>
                <c:pt idx="10100">
                  <c:v>4.5544741566596957E-2</c:v>
                </c:pt>
                <c:pt idx="10101">
                  <c:v>4.5450250401520953E-2</c:v>
                </c:pt>
                <c:pt idx="10102">
                  <c:v>4.5355759236444873E-2</c:v>
                </c:pt>
                <c:pt idx="10103">
                  <c:v>4.5261268071368765E-2</c:v>
                </c:pt>
                <c:pt idx="10104">
                  <c:v>4.5166776906292824E-2</c:v>
                </c:pt>
                <c:pt idx="10105">
                  <c:v>4.5072285741216855E-2</c:v>
                </c:pt>
                <c:pt idx="10106">
                  <c:v>4.4977794576140533E-2</c:v>
                </c:pt>
                <c:pt idx="10107">
                  <c:v>4.488330341106439E-2</c:v>
                </c:pt>
                <c:pt idx="10108">
                  <c:v>4.4788812245988414E-2</c:v>
                </c:pt>
                <c:pt idx="10109">
                  <c:v>4.4694321080912432E-2</c:v>
                </c:pt>
                <c:pt idx="10110">
                  <c:v>4.4599829915836525E-2</c:v>
                </c:pt>
                <c:pt idx="10111">
                  <c:v>4.4505338750760015E-2</c:v>
                </c:pt>
                <c:pt idx="10112">
                  <c:v>4.4410847585683907E-2</c:v>
                </c:pt>
                <c:pt idx="10113">
                  <c:v>4.4316356420607834E-2</c:v>
                </c:pt>
                <c:pt idx="10114">
                  <c:v>4.4221865255531727E-2</c:v>
                </c:pt>
                <c:pt idx="10115">
                  <c:v>4.4127374090455682E-2</c:v>
                </c:pt>
                <c:pt idx="10116">
                  <c:v>4.4032882925379817E-2</c:v>
                </c:pt>
                <c:pt idx="10117">
                  <c:v>4.3938391760303452E-2</c:v>
                </c:pt>
                <c:pt idx="10118">
                  <c:v>4.3843900595227372E-2</c:v>
                </c:pt>
                <c:pt idx="10119">
                  <c:v>4.3749409430151272E-2</c:v>
                </c:pt>
                <c:pt idx="10120">
                  <c:v>4.3654918265074859E-2</c:v>
                </c:pt>
                <c:pt idx="10121">
                  <c:v>4.3560427099999084E-2</c:v>
                </c:pt>
                <c:pt idx="10122">
                  <c:v>4.3465935934923317E-2</c:v>
                </c:pt>
                <c:pt idx="10123">
                  <c:v>4.337144476984689E-2</c:v>
                </c:pt>
                <c:pt idx="10124">
                  <c:v>4.3276953604770775E-2</c:v>
                </c:pt>
                <c:pt idx="10125">
                  <c:v>4.3182462439694702E-2</c:v>
                </c:pt>
                <c:pt idx="10126">
                  <c:v>4.3087971274618823E-2</c:v>
                </c:pt>
                <c:pt idx="10127">
                  <c:v>4.2993480109542938E-2</c:v>
                </c:pt>
                <c:pt idx="10128">
                  <c:v>4.2898988944466851E-2</c:v>
                </c:pt>
                <c:pt idx="10129">
                  <c:v>4.2804497779390334E-2</c:v>
                </c:pt>
                <c:pt idx="10130">
                  <c:v>4.2710006614314323E-2</c:v>
                </c:pt>
                <c:pt idx="10131">
                  <c:v>4.2615515449238139E-2</c:v>
                </c:pt>
                <c:pt idx="10132">
                  <c:v>4.2521024284162053E-2</c:v>
                </c:pt>
                <c:pt idx="10133">
                  <c:v>4.2426533119085993E-2</c:v>
                </c:pt>
                <c:pt idx="10134">
                  <c:v>4.2332041954010358E-2</c:v>
                </c:pt>
                <c:pt idx="10135">
                  <c:v>4.2237550788933764E-2</c:v>
                </c:pt>
                <c:pt idx="10136">
                  <c:v>4.2143059623857657E-2</c:v>
                </c:pt>
                <c:pt idx="10137">
                  <c:v>4.2048568458781577E-2</c:v>
                </c:pt>
                <c:pt idx="10138">
                  <c:v>4.1954077293705476E-2</c:v>
                </c:pt>
                <c:pt idx="10139">
                  <c:v>4.1859586128629389E-2</c:v>
                </c:pt>
                <c:pt idx="10140">
                  <c:v>4.1765094963553413E-2</c:v>
                </c:pt>
                <c:pt idx="10141">
                  <c:v>4.1670603798476945E-2</c:v>
                </c:pt>
                <c:pt idx="10142">
                  <c:v>4.1576112633401087E-2</c:v>
                </c:pt>
                <c:pt idx="10143">
                  <c:v>4.1481621468325014E-2</c:v>
                </c:pt>
                <c:pt idx="10144">
                  <c:v>4.1387130303248934E-2</c:v>
                </c:pt>
                <c:pt idx="10145">
                  <c:v>4.1292639138172833E-2</c:v>
                </c:pt>
                <c:pt idx="10146">
                  <c:v>4.1198147973096726E-2</c:v>
                </c:pt>
                <c:pt idx="10147">
                  <c:v>4.1103656808020833E-2</c:v>
                </c:pt>
                <c:pt idx="10148">
                  <c:v>4.1009165642944455E-2</c:v>
                </c:pt>
                <c:pt idx="10149">
                  <c:v>4.0914674477868493E-2</c:v>
                </c:pt>
                <c:pt idx="10150">
                  <c:v>4.0820183312792364E-2</c:v>
                </c:pt>
                <c:pt idx="10151">
                  <c:v>4.0725692147716638E-2</c:v>
                </c:pt>
                <c:pt idx="10152">
                  <c:v>4.0631200982640184E-2</c:v>
                </c:pt>
                <c:pt idx="10153">
                  <c:v>4.0536709817564083E-2</c:v>
                </c:pt>
                <c:pt idx="10154">
                  <c:v>4.0442218652487975E-2</c:v>
                </c:pt>
                <c:pt idx="10155">
                  <c:v>4.0347727487411923E-2</c:v>
                </c:pt>
                <c:pt idx="10156">
                  <c:v>4.0253236322335822E-2</c:v>
                </c:pt>
                <c:pt idx="10157">
                  <c:v>4.0158745157259666E-2</c:v>
                </c:pt>
                <c:pt idx="10158">
                  <c:v>4.0064253992183822E-2</c:v>
                </c:pt>
                <c:pt idx="10159">
                  <c:v>3.9969762827107541E-2</c:v>
                </c:pt>
                <c:pt idx="10160">
                  <c:v>3.9875271662031607E-2</c:v>
                </c:pt>
                <c:pt idx="10161">
                  <c:v>3.9780780496955354E-2</c:v>
                </c:pt>
                <c:pt idx="10162">
                  <c:v>3.9686289331879232E-2</c:v>
                </c:pt>
                <c:pt idx="10163">
                  <c:v>3.9591798166803242E-2</c:v>
                </c:pt>
                <c:pt idx="10164">
                  <c:v>3.9497307001727273E-2</c:v>
                </c:pt>
                <c:pt idx="10165">
                  <c:v>3.9402815836650992E-2</c:v>
                </c:pt>
                <c:pt idx="10166">
                  <c:v>3.9308324671574885E-2</c:v>
                </c:pt>
                <c:pt idx="10167">
                  <c:v>3.9213833506498791E-2</c:v>
                </c:pt>
                <c:pt idx="10168">
                  <c:v>3.9119342341422676E-2</c:v>
                </c:pt>
                <c:pt idx="10169">
                  <c:v>3.9024851176346576E-2</c:v>
                </c:pt>
                <c:pt idx="10170">
                  <c:v>3.8930360011270662E-2</c:v>
                </c:pt>
                <c:pt idx="10171">
                  <c:v>3.8835868846194416E-2</c:v>
                </c:pt>
                <c:pt idx="10172">
                  <c:v>3.8741377681118558E-2</c:v>
                </c:pt>
                <c:pt idx="10173">
                  <c:v>3.86468865160422E-2</c:v>
                </c:pt>
                <c:pt idx="10174">
                  <c:v>3.8552395350966114E-2</c:v>
                </c:pt>
                <c:pt idx="10175">
                  <c:v>3.8457904185890041E-2</c:v>
                </c:pt>
                <c:pt idx="10176">
                  <c:v>3.8363413020813995E-2</c:v>
                </c:pt>
                <c:pt idx="10177">
                  <c:v>3.8268921855737784E-2</c:v>
                </c:pt>
                <c:pt idx="10178">
                  <c:v>3.8174430690661731E-2</c:v>
                </c:pt>
                <c:pt idx="10179">
                  <c:v>3.8079939525585818E-2</c:v>
                </c:pt>
                <c:pt idx="10180">
                  <c:v>3.798544836050971E-2</c:v>
                </c:pt>
                <c:pt idx="10181">
                  <c:v>3.7890957195433492E-2</c:v>
                </c:pt>
                <c:pt idx="10182">
                  <c:v>3.7796466030357349E-2</c:v>
                </c:pt>
                <c:pt idx="10183">
                  <c:v>3.770197486528129E-2</c:v>
                </c:pt>
                <c:pt idx="10184">
                  <c:v>3.7607483700205196E-2</c:v>
                </c:pt>
                <c:pt idx="10185">
                  <c:v>3.751299253512929E-2</c:v>
                </c:pt>
                <c:pt idx="10186">
                  <c:v>3.7418501370052981E-2</c:v>
                </c:pt>
                <c:pt idx="10187">
                  <c:v>3.7324010204976894E-2</c:v>
                </c:pt>
                <c:pt idx="10188">
                  <c:v>3.7229519039900801E-2</c:v>
                </c:pt>
                <c:pt idx="10189">
                  <c:v>3.7135027874824998E-2</c:v>
                </c:pt>
                <c:pt idx="10190">
                  <c:v>3.7040536709748606E-2</c:v>
                </c:pt>
                <c:pt idx="10191">
                  <c:v>3.6946045544672602E-2</c:v>
                </c:pt>
                <c:pt idx="10192">
                  <c:v>3.6851554379596418E-2</c:v>
                </c:pt>
                <c:pt idx="10193">
                  <c:v>3.6757063214520352E-2</c:v>
                </c:pt>
                <c:pt idx="10194">
                  <c:v>3.6662572049444252E-2</c:v>
                </c:pt>
                <c:pt idx="10195">
                  <c:v>3.6568080884368144E-2</c:v>
                </c:pt>
                <c:pt idx="10196">
                  <c:v>3.647358971929205E-2</c:v>
                </c:pt>
                <c:pt idx="10197">
                  <c:v>3.6379098554216151E-2</c:v>
                </c:pt>
                <c:pt idx="10198">
                  <c:v>3.6284607389140043E-2</c:v>
                </c:pt>
                <c:pt idx="10199">
                  <c:v>3.6190116224063852E-2</c:v>
                </c:pt>
                <c:pt idx="10200">
                  <c:v>3.6095625058987675E-2</c:v>
                </c:pt>
                <c:pt idx="10201">
                  <c:v>3.6001133893911602E-2</c:v>
                </c:pt>
                <c:pt idx="10202">
                  <c:v>3.5906642728835494E-2</c:v>
                </c:pt>
                <c:pt idx="10203">
                  <c:v>3.5812151563759401E-2</c:v>
                </c:pt>
                <c:pt idx="10204">
                  <c:v>3.5717660398683293E-2</c:v>
                </c:pt>
                <c:pt idx="10205">
                  <c:v>3.5623169233607199E-2</c:v>
                </c:pt>
                <c:pt idx="10206">
                  <c:v>3.5528678068531105E-2</c:v>
                </c:pt>
                <c:pt idx="10207">
                  <c:v>3.5434186903455012E-2</c:v>
                </c:pt>
                <c:pt idx="10208">
                  <c:v>3.5339695738378932E-2</c:v>
                </c:pt>
                <c:pt idx="10209">
                  <c:v>3.5245204573302852E-2</c:v>
                </c:pt>
                <c:pt idx="10210">
                  <c:v>3.5150713408226855E-2</c:v>
                </c:pt>
                <c:pt idx="10211">
                  <c:v>3.5056222243150643E-2</c:v>
                </c:pt>
                <c:pt idx="10212">
                  <c:v>3.4961731078074612E-2</c:v>
                </c:pt>
                <c:pt idx="10213">
                  <c:v>3.4867239912998449E-2</c:v>
                </c:pt>
                <c:pt idx="10214">
                  <c:v>3.4772748747922411E-2</c:v>
                </c:pt>
                <c:pt idx="10215">
                  <c:v>3.4678257582846463E-2</c:v>
                </c:pt>
                <c:pt idx="10216">
                  <c:v>3.4583766417770292E-2</c:v>
                </c:pt>
                <c:pt idx="10217">
                  <c:v>3.4489275252694261E-2</c:v>
                </c:pt>
                <c:pt idx="10218">
                  <c:v>3.439478408761798E-2</c:v>
                </c:pt>
                <c:pt idx="10219">
                  <c:v>3.4300292922541886E-2</c:v>
                </c:pt>
                <c:pt idx="10220">
                  <c:v>3.4205801757465806E-2</c:v>
                </c:pt>
                <c:pt idx="10221">
                  <c:v>3.4111310592389851E-2</c:v>
                </c:pt>
                <c:pt idx="10222">
                  <c:v>3.401681942731382E-2</c:v>
                </c:pt>
                <c:pt idx="10223">
                  <c:v>3.3922328262237504E-2</c:v>
                </c:pt>
                <c:pt idx="10224">
                  <c:v>3.3827837097161431E-2</c:v>
                </c:pt>
                <c:pt idx="10225">
                  <c:v>3.3733345932085351E-2</c:v>
                </c:pt>
                <c:pt idx="10226">
                  <c:v>3.3638854767009244E-2</c:v>
                </c:pt>
                <c:pt idx="10227">
                  <c:v>3.354436360193315E-2</c:v>
                </c:pt>
                <c:pt idx="10228">
                  <c:v>3.3449872436857056E-2</c:v>
                </c:pt>
                <c:pt idx="10229">
                  <c:v>3.3355381271780948E-2</c:v>
                </c:pt>
                <c:pt idx="10230">
                  <c:v>3.3260890106704855E-2</c:v>
                </c:pt>
                <c:pt idx="10231">
                  <c:v>3.3166398941628761E-2</c:v>
                </c:pt>
                <c:pt idx="10232">
                  <c:v>3.3071907776552889E-2</c:v>
                </c:pt>
                <c:pt idx="10233">
                  <c:v>3.2977416611476802E-2</c:v>
                </c:pt>
                <c:pt idx="10234">
                  <c:v>3.2882925446400681E-2</c:v>
                </c:pt>
                <c:pt idx="10235">
                  <c:v>3.27884342813244E-2</c:v>
                </c:pt>
                <c:pt idx="10236">
                  <c:v>3.2693943116248479E-2</c:v>
                </c:pt>
                <c:pt idx="10237">
                  <c:v>3.2599451951172198E-2</c:v>
                </c:pt>
                <c:pt idx="10238">
                  <c:v>3.2504960786096278E-2</c:v>
                </c:pt>
                <c:pt idx="10239">
                  <c:v>3.2410469621020052E-2</c:v>
                </c:pt>
                <c:pt idx="10240">
                  <c:v>3.231597845594418E-2</c:v>
                </c:pt>
                <c:pt idx="10241">
                  <c:v>3.222148729086783E-2</c:v>
                </c:pt>
                <c:pt idx="10242">
                  <c:v>3.2126996125791736E-2</c:v>
                </c:pt>
                <c:pt idx="10243">
                  <c:v>3.2032504960715642E-2</c:v>
                </c:pt>
                <c:pt idx="10244">
                  <c:v>3.1938013795639555E-2</c:v>
                </c:pt>
                <c:pt idx="10245">
                  <c:v>3.1843522630563642E-2</c:v>
                </c:pt>
                <c:pt idx="10246">
                  <c:v>3.1749031465487382E-2</c:v>
                </c:pt>
                <c:pt idx="10247">
                  <c:v>3.1654540300411274E-2</c:v>
                </c:pt>
                <c:pt idx="10248">
                  <c:v>3.1560049135335166E-2</c:v>
                </c:pt>
                <c:pt idx="10249">
                  <c:v>3.1465557970259211E-2</c:v>
                </c:pt>
                <c:pt idx="10250">
                  <c:v>3.1371066805182986E-2</c:v>
                </c:pt>
                <c:pt idx="10251">
                  <c:v>3.1276575640106892E-2</c:v>
                </c:pt>
                <c:pt idx="10252">
                  <c:v>3.1182084475030791E-2</c:v>
                </c:pt>
                <c:pt idx="10253">
                  <c:v>3.1087593309954802E-2</c:v>
                </c:pt>
                <c:pt idx="10254">
                  <c:v>3.0993102144878611E-2</c:v>
                </c:pt>
                <c:pt idx="10255">
                  <c:v>3.0898610979802611E-2</c:v>
                </c:pt>
                <c:pt idx="10256">
                  <c:v>3.08041198147266E-2</c:v>
                </c:pt>
                <c:pt idx="10257">
                  <c:v>3.0709628649650392E-2</c:v>
                </c:pt>
                <c:pt idx="10258">
                  <c:v>3.061513748457461E-2</c:v>
                </c:pt>
                <c:pt idx="10259">
                  <c:v>3.0520646319498135E-2</c:v>
                </c:pt>
                <c:pt idx="10260">
                  <c:v>3.0426155154422041E-2</c:v>
                </c:pt>
                <c:pt idx="10261">
                  <c:v>3.0331663989346051E-2</c:v>
                </c:pt>
                <c:pt idx="10262">
                  <c:v>3.0237172824270186E-2</c:v>
                </c:pt>
                <c:pt idx="10263">
                  <c:v>3.014268165919378E-2</c:v>
                </c:pt>
                <c:pt idx="10264">
                  <c:v>3.004819049411769E-2</c:v>
                </c:pt>
                <c:pt idx="10265">
                  <c:v>2.9953699329041572E-2</c:v>
                </c:pt>
                <c:pt idx="10266">
                  <c:v>2.9859208163965652E-2</c:v>
                </c:pt>
                <c:pt idx="10267">
                  <c:v>2.9764716998889384E-2</c:v>
                </c:pt>
                <c:pt idx="10268">
                  <c:v>2.9670225833813443E-2</c:v>
                </c:pt>
                <c:pt idx="10269">
                  <c:v>2.95757346687372E-2</c:v>
                </c:pt>
                <c:pt idx="10270">
                  <c:v>2.9481243503661363E-2</c:v>
                </c:pt>
                <c:pt idx="10271">
                  <c:v>2.9386752338584978E-2</c:v>
                </c:pt>
                <c:pt idx="10272">
                  <c:v>2.9292261173508916E-2</c:v>
                </c:pt>
                <c:pt idx="10273">
                  <c:v>2.9197770008432822E-2</c:v>
                </c:pt>
                <c:pt idx="10274">
                  <c:v>2.9103278843356752E-2</c:v>
                </c:pt>
                <c:pt idx="10275">
                  <c:v>2.9008787678280641E-2</c:v>
                </c:pt>
                <c:pt idx="10276">
                  <c:v>2.8914296513204551E-2</c:v>
                </c:pt>
                <c:pt idx="10277">
                  <c:v>2.881980534812845E-2</c:v>
                </c:pt>
                <c:pt idx="10278">
                  <c:v>2.8725314183052356E-2</c:v>
                </c:pt>
                <c:pt idx="10279">
                  <c:v>2.8630823017976408E-2</c:v>
                </c:pt>
                <c:pt idx="10280">
                  <c:v>2.8536331852900172E-2</c:v>
                </c:pt>
                <c:pt idx="10281">
                  <c:v>2.8441840687824405E-2</c:v>
                </c:pt>
                <c:pt idx="10282">
                  <c:v>2.8347349522748002E-2</c:v>
                </c:pt>
                <c:pt idx="10283">
                  <c:v>2.8252858357671884E-2</c:v>
                </c:pt>
                <c:pt idx="10284">
                  <c:v>2.815836719259579E-2</c:v>
                </c:pt>
                <c:pt idx="10285">
                  <c:v>2.8063876027519873E-2</c:v>
                </c:pt>
                <c:pt idx="10286">
                  <c:v>2.7969384862443606E-2</c:v>
                </c:pt>
                <c:pt idx="10287">
                  <c:v>2.7874893697367661E-2</c:v>
                </c:pt>
                <c:pt idx="10288">
                  <c:v>2.7780402532291415E-2</c:v>
                </c:pt>
                <c:pt idx="10289">
                  <c:v>2.7685911367215554E-2</c:v>
                </c:pt>
                <c:pt idx="10290">
                  <c:v>2.7591420202139231E-2</c:v>
                </c:pt>
                <c:pt idx="10291">
                  <c:v>2.7496929037063206E-2</c:v>
                </c:pt>
                <c:pt idx="10292">
                  <c:v>2.740243787198705E-2</c:v>
                </c:pt>
                <c:pt idx="10293">
                  <c:v>2.7307946706911147E-2</c:v>
                </c:pt>
                <c:pt idx="10294">
                  <c:v>2.7213455541834852E-2</c:v>
                </c:pt>
                <c:pt idx="10295">
                  <c:v>2.7118964376758758E-2</c:v>
                </c:pt>
                <c:pt idx="10296">
                  <c:v>2.7024473211682665E-2</c:v>
                </c:pt>
                <c:pt idx="10297">
                  <c:v>2.6929982046606581E-2</c:v>
                </c:pt>
                <c:pt idx="10298">
                  <c:v>2.6835490881530612E-2</c:v>
                </c:pt>
                <c:pt idx="10299">
                  <c:v>2.6740999716454442E-2</c:v>
                </c:pt>
                <c:pt idx="10300">
                  <c:v>2.6646508551378296E-2</c:v>
                </c:pt>
                <c:pt idx="10301">
                  <c:v>2.6552017386302206E-2</c:v>
                </c:pt>
                <c:pt idx="10302">
                  <c:v>2.6457526221226112E-2</c:v>
                </c:pt>
                <c:pt idx="10303">
                  <c:v>2.6363035056150012E-2</c:v>
                </c:pt>
                <c:pt idx="10304">
                  <c:v>2.6268543891073956E-2</c:v>
                </c:pt>
                <c:pt idx="10305">
                  <c:v>2.6174052725997831E-2</c:v>
                </c:pt>
                <c:pt idx="10306">
                  <c:v>2.6079561560921886E-2</c:v>
                </c:pt>
                <c:pt idx="10307">
                  <c:v>2.598507039584564E-2</c:v>
                </c:pt>
                <c:pt idx="10308">
                  <c:v>2.5890579230769546E-2</c:v>
                </c:pt>
                <c:pt idx="10309">
                  <c:v>2.5796088065693445E-2</c:v>
                </c:pt>
                <c:pt idx="10310">
                  <c:v>2.5701596900617352E-2</c:v>
                </c:pt>
                <c:pt idx="10311">
                  <c:v>2.5607105735541282E-2</c:v>
                </c:pt>
                <c:pt idx="10312">
                  <c:v>2.5512614570465192E-2</c:v>
                </c:pt>
                <c:pt idx="10313">
                  <c:v>2.5418123405389081E-2</c:v>
                </c:pt>
                <c:pt idx="10314">
                  <c:v>2.532363224031298E-2</c:v>
                </c:pt>
                <c:pt idx="10315">
                  <c:v>2.5229141075236886E-2</c:v>
                </c:pt>
                <c:pt idx="10316">
                  <c:v>2.5134649910160792E-2</c:v>
                </c:pt>
                <c:pt idx="10317">
                  <c:v>2.5040158745084695E-2</c:v>
                </c:pt>
                <c:pt idx="10318">
                  <c:v>2.4945667580008612E-2</c:v>
                </c:pt>
                <c:pt idx="10319">
                  <c:v>2.4851176414932612E-2</c:v>
                </c:pt>
                <c:pt idx="10320">
                  <c:v>2.4756685249856383E-2</c:v>
                </c:pt>
                <c:pt idx="10321">
                  <c:v>2.466219408478033E-2</c:v>
                </c:pt>
                <c:pt idx="10322">
                  <c:v>2.4567702919704251E-2</c:v>
                </c:pt>
                <c:pt idx="10323">
                  <c:v>2.4473211754628302E-2</c:v>
                </c:pt>
                <c:pt idx="10324">
                  <c:v>2.4378720589552042E-2</c:v>
                </c:pt>
                <c:pt idx="10325">
                  <c:v>2.4284229424476052E-2</c:v>
                </c:pt>
                <c:pt idx="10326">
                  <c:v>2.4189738259399848E-2</c:v>
                </c:pt>
                <c:pt idx="10327">
                  <c:v>2.4095247094324007E-2</c:v>
                </c:pt>
                <c:pt idx="10328">
                  <c:v>2.400075592924767E-2</c:v>
                </c:pt>
                <c:pt idx="10329">
                  <c:v>2.390626476417158E-2</c:v>
                </c:pt>
                <c:pt idx="10330">
                  <c:v>2.3811773599095486E-2</c:v>
                </c:pt>
                <c:pt idx="10331">
                  <c:v>2.3717282434019406E-2</c:v>
                </c:pt>
                <c:pt idx="10332">
                  <c:v>2.3622791268943278E-2</c:v>
                </c:pt>
                <c:pt idx="10333">
                  <c:v>2.3528300103867188E-2</c:v>
                </c:pt>
                <c:pt idx="10334">
                  <c:v>2.3433808938791111E-2</c:v>
                </c:pt>
                <c:pt idx="10335">
                  <c:v>2.3339317773715264E-2</c:v>
                </c:pt>
                <c:pt idx="10336">
                  <c:v>2.3244826608638903E-2</c:v>
                </c:pt>
                <c:pt idx="10337">
                  <c:v>2.3150335443562813E-2</c:v>
                </c:pt>
                <c:pt idx="10338">
                  <c:v>2.3055844278486736E-2</c:v>
                </c:pt>
                <c:pt idx="10339">
                  <c:v>2.2961353113410642E-2</c:v>
                </c:pt>
                <c:pt idx="10340">
                  <c:v>2.2866861948334542E-2</c:v>
                </c:pt>
                <c:pt idx="10341">
                  <c:v>2.2772370783258639E-2</c:v>
                </c:pt>
                <c:pt idx="10342">
                  <c:v>2.2677879618182527E-2</c:v>
                </c:pt>
                <c:pt idx="10343">
                  <c:v>2.258338845310642E-2</c:v>
                </c:pt>
                <c:pt idx="10344">
                  <c:v>2.2488897288030309E-2</c:v>
                </c:pt>
                <c:pt idx="10345">
                  <c:v>2.2394406122954076E-2</c:v>
                </c:pt>
                <c:pt idx="10346">
                  <c:v>2.2299914957878052E-2</c:v>
                </c:pt>
                <c:pt idx="10347">
                  <c:v>2.2205423792801878E-2</c:v>
                </c:pt>
                <c:pt idx="10348">
                  <c:v>2.2110932627726013E-2</c:v>
                </c:pt>
                <c:pt idx="10349">
                  <c:v>2.2016441462649802E-2</c:v>
                </c:pt>
                <c:pt idx="10350">
                  <c:v>2.1921950297573611E-2</c:v>
                </c:pt>
                <c:pt idx="10351">
                  <c:v>2.1827459132497368E-2</c:v>
                </c:pt>
                <c:pt idx="10352">
                  <c:v>2.1732967967421593E-2</c:v>
                </c:pt>
                <c:pt idx="10353">
                  <c:v>2.1638476802345392E-2</c:v>
                </c:pt>
                <c:pt idx="10354">
                  <c:v>2.1543985637269381E-2</c:v>
                </c:pt>
                <c:pt idx="10355">
                  <c:v>2.1449494472193284E-2</c:v>
                </c:pt>
                <c:pt idx="10356">
                  <c:v>2.1355003307117041E-2</c:v>
                </c:pt>
                <c:pt idx="10357">
                  <c:v>2.1260512142040951E-2</c:v>
                </c:pt>
                <c:pt idx="10358">
                  <c:v>2.1166020976964843E-2</c:v>
                </c:pt>
                <c:pt idx="10359">
                  <c:v>2.1071529811888753E-2</c:v>
                </c:pt>
                <c:pt idx="10360">
                  <c:v>2.097703864681269E-2</c:v>
                </c:pt>
                <c:pt idx="10361">
                  <c:v>2.0882547481736749E-2</c:v>
                </c:pt>
                <c:pt idx="10362">
                  <c:v>2.0788056316660468E-2</c:v>
                </c:pt>
                <c:pt idx="10363">
                  <c:v>2.0693565151584391E-2</c:v>
                </c:pt>
                <c:pt idx="10364">
                  <c:v>2.0599073986508291E-2</c:v>
                </c:pt>
                <c:pt idx="10365">
                  <c:v>2.0504582821432187E-2</c:v>
                </c:pt>
                <c:pt idx="10366">
                  <c:v>2.041009165635611E-2</c:v>
                </c:pt>
                <c:pt idx="10367">
                  <c:v>2.0315600491279999E-2</c:v>
                </c:pt>
                <c:pt idx="10368">
                  <c:v>2.0221109326204002E-2</c:v>
                </c:pt>
                <c:pt idx="10369">
                  <c:v>2.0126618161127808E-2</c:v>
                </c:pt>
                <c:pt idx="10370">
                  <c:v>2.0032126996051731E-2</c:v>
                </c:pt>
                <c:pt idx="10371">
                  <c:v>1.9937635830975641E-2</c:v>
                </c:pt>
                <c:pt idx="10372">
                  <c:v>1.9843144665899631E-2</c:v>
                </c:pt>
                <c:pt idx="10373">
                  <c:v>1.9748653500823443E-2</c:v>
                </c:pt>
                <c:pt idx="10374">
                  <c:v>1.9654162335747363E-2</c:v>
                </c:pt>
                <c:pt idx="10375">
                  <c:v>1.9559671170671259E-2</c:v>
                </c:pt>
                <c:pt idx="10376">
                  <c:v>1.9465180005595266E-2</c:v>
                </c:pt>
                <c:pt idx="10377">
                  <c:v>1.9370688840519155E-2</c:v>
                </c:pt>
                <c:pt idx="10378">
                  <c:v>1.9276197675442981E-2</c:v>
                </c:pt>
                <c:pt idx="10379">
                  <c:v>1.9181706510366901E-2</c:v>
                </c:pt>
                <c:pt idx="10380">
                  <c:v>1.9087215345290801E-2</c:v>
                </c:pt>
                <c:pt idx="10381">
                  <c:v>1.8992724180214703E-2</c:v>
                </c:pt>
                <c:pt idx="10382">
                  <c:v>1.8898233015138603E-2</c:v>
                </c:pt>
                <c:pt idx="10383">
                  <c:v>1.8803741850062543E-2</c:v>
                </c:pt>
                <c:pt idx="10384">
                  <c:v>1.8709250684986425E-2</c:v>
                </c:pt>
                <c:pt idx="10385">
                  <c:v>1.8614759519910429E-2</c:v>
                </c:pt>
                <c:pt idx="10386">
                  <c:v>1.8520268354834227E-2</c:v>
                </c:pt>
                <c:pt idx="10387">
                  <c:v>1.842577718975822E-2</c:v>
                </c:pt>
                <c:pt idx="10388">
                  <c:v>1.833128602468204E-2</c:v>
                </c:pt>
                <c:pt idx="10389">
                  <c:v>1.8236794859605943E-2</c:v>
                </c:pt>
                <c:pt idx="10390">
                  <c:v>1.8142303694529863E-2</c:v>
                </c:pt>
                <c:pt idx="10391">
                  <c:v>1.8047812529453755E-2</c:v>
                </c:pt>
                <c:pt idx="10392">
                  <c:v>1.7953321364377748E-2</c:v>
                </c:pt>
                <c:pt idx="10393">
                  <c:v>1.7858830199301567E-2</c:v>
                </c:pt>
                <c:pt idx="10394">
                  <c:v>1.7764339034225481E-2</c:v>
                </c:pt>
                <c:pt idx="10395">
                  <c:v>1.766984786914938E-2</c:v>
                </c:pt>
                <c:pt idx="10396">
                  <c:v>1.7575356704073286E-2</c:v>
                </c:pt>
                <c:pt idx="10397">
                  <c:v>1.7480865538997276E-2</c:v>
                </c:pt>
                <c:pt idx="10398">
                  <c:v>1.7386374373921102E-2</c:v>
                </c:pt>
                <c:pt idx="10399">
                  <c:v>1.7291883208845043E-2</c:v>
                </c:pt>
                <c:pt idx="10400">
                  <c:v>1.7197392043768911E-2</c:v>
                </c:pt>
                <c:pt idx="10401">
                  <c:v>1.7102900878692817E-2</c:v>
                </c:pt>
                <c:pt idx="10402">
                  <c:v>1.7008409713616807E-2</c:v>
                </c:pt>
                <c:pt idx="10403">
                  <c:v>1.6913918548540633E-2</c:v>
                </c:pt>
                <c:pt idx="10404">
                  <c:v>1.6819427383464543E-2</c:v>
                </c:pt>
                <c:pt idx="10405">
                  <c:v>1.6724936218388536E-2</c:v>
                </c:pt>
                <c:pt idx="10406">
                  <c:v>1.6630445053312435E-2</c:v>
                </c:pt>
                <c:pt idx="10407">
                  <c:v>1.6535953888236261E-2</c:v>
                </c:pt>
                <c:pt idx="10408">
                  <c:v>1.6441462723160181E-2</c:v>
                </c:pt>
                <c:pt idx="10409">
                  <c:v>1.6346971558084081E-2</c:v>
                </c:pt>
                <c:pt idx="10410">
                  <c:v>1.6252480393008067E-2</c:v>
                </c:pt>
                <c:pt idx="10411">
                  <c:v>1.6157989227931883E-2</c:v>
                </c:pt>
                <c:pt idx="10412">
                  <c:v>1.6063498062855872E-2</c:v>
                </c:pt>
                <c:pt idx="10413">
                  <c:v>1.5969006897779695E-2</c:v>
                </c:pt>
                <c:pt idx="10414">
                  <c:v>1.5874515732703601E-2</c:v>
                </c:pt>
                <c:pt idx="10415">
                  <c:v>1.5780024567627598E-2</c:v>
                </c:pt>
                <c:pt idx="10416">
                  <c:v>1.5685533402551417E-2</c:v>
                </c:pt>
                <c:pt idx="10417">
                  <c:v>1.559104223747532E-2</c:v>
                </c:pt>
                <c:pt idx="10418">
                  <c:v>1.5496551072399223E-2</c:v>
                </c:pt>
                <c:pt idx="10419">
                  <c:v>1.5402059907323141E-2</c:v>
                </c:pt>
                <c:pt idx="10420">
                  <c:v>1.5307568742247131E-2</c:v>
                </c:pt>
                <c:pt idx="10421">
                  <c:v>1.5213077577170938E-2</c:v>
                </c:pt>
                <c:pt idx="10422">
                  <c:v>1.5118586412094848E-2</c:v>
                </c:pt>
                <c:pt idx="10423">
                  <c:v>1.5024095247018874E-2</c:v>
                </c:pt>
                <c:pt idx="10424">
                  <c:v>1.492960408194266E-2</c:v>
                </c:pt>
                <c:pt idx="10425">
                  <c:v>1.4835112916866566E-2</c:v>
                </c:pt>
                <c:pt idx="10426">
                  <c:v>1.4740621751790481E-2</c:v>
                </c:pt>
                <c:pt idx="10427">
                  <c:v>1.464613058671438E-2</c:v>
                </c:pt>
                <c:pt idx="10428">
                  <c:v>1.4551639421638285E-2</c:v>
                </c:pt>
                <c:pt idx="10429">
                  <c:v>1.4457148256562203E-2</c:v>
                </c:pt>
                <c:pt idx="10430">
                  <c:v>1.4362657091486101E-2</c:v>
                </c:pt>
                <c:pt idx="10431">
                  <c:v>1.4268165926410005E-2</c:v>
                </c:pt>
                <c:pt idx="10432">
                  <c:v>1.4173674761333913E-2</c:v>
                </c:pt>
                <c:pt idx="10433">
                  <c:v>1.4079183596257819E-2</c:v>
                </c:pt>
                <c:pt idx="10434">
                  <c:v>1.3984692431181722E-2</c:v>
                </c:pt>
                <c:pt idx="10435">
                  <c:v>1.3890201266105712E-2</c:v>
                </c:pt>
                <c:pt idx="10436">
                  <c:v>1.3795710101029535E-2</c:v>
                </c:pt>
                <c:pt idx="10437">
                  <c:v>1.3701218935953441E-2</c:v>
                </c:pt>
                <c:pt idx="10438">
                  <c:v>1.3606727770877406E-2</c:v>
                </c:pt>
                <c:pt idx="10439">
                  <c:v>1.3512236605801253E-2</c:v>
                </c:pt>
                <c:pt idx="10440">
                  <c:v>1.3417745440725161E-2</c:v>
                </c:pt>
                <c:pt idx="10441">
                  <c:v>1.3323254275649067E-2</c:v>
                </c:pt>
                <c:pt idx="10442">
                  <c:v>1.3228763110572975E-2</c:v>
                </c:pt>
                <c:pt idx="10443">
                  <c:v>1.313427194549688E-2</c:v>
                </c:pt>
                <c:pt idx="10444">
                  <c:v>1.3039780780420784E-2</c:v>
                </c:pt>
                <c:pt idx="10445">
                  <c:v>1.2945289615344701E-2</c:v>
                </c:pt>
                <c:pt idx="10446">
                  <c:v>1.28507984502686E-2</c:v>
                </c:pt>
                <c:pt idx="10447">
                  <c:v>1.2756307285192503E-2</c:v>
                </c:pt>
                <c:pt idx="10448">
                  <c:v>1.2661816120116409E-2</c:v>
                </c:pt>
                <c:pt idx="10449">
                  <c:v>1.2567324955040315E-2</c:v>
                </c:pt>
                <c:pt idx="10450">
                  <c:v>1.2472833789964223E-2</c:v>
                </c:pt>
                <c:pt idx="10451">
                  <c:v>1.2378342624888128E-2</c:v>
                </c:pt>
                <c:pt idx="10452">
                  <c:v>1.2283851459812149E-2</c:v>
                </c:pt>
                <c:pt idx="10453">
                  <c:v>1.2189360294735945E-2</c:v>
                </c:pt>
                <c:pt idx="10454">
                  <c:v>1.209486912965984E-2</c:v>
                </c:pt>
                <c:pt idx="10455">
                  <c:v>1.2000377964583761E-2</c:v>
                </c:pt>
                <c:pt idx="10456">
                  <c:v>1.1905886799507779E-2</c:v>
                </c:pt>
                <c:pt idx="10457">
                  <c:v>1.1811395634431624E-2</c:v>
                </c:pt>
                <c:pt idx="10458">
                  <c:v>1.1716904469355485E-2</c:v>
                </c:pt>
                <c:pt idx="10459">
                  <c:v>1.1622413304279381E-2</c:v>
                </c:pt>
                <c:pt idx="10460">
                  <c:v>1.1527922139203287E-2</c:v>
                </c:pt>
                <c:pt idx="10461">
                  <c:v>1.1433430974127193E-2</c:v>
                </c:pt>
                <c:pt idx="10462">
                  <c:v>1.13389398090511E-2</c:v>
                </c:pt>
                <c:pt idx="10463">
                  <c:v>1.12444486439751E-2</c:v>
                </c:pt>
                <c:pt idx="10464">
                  <c:v>1.1149957478898902E-2</c:v>
                </c:pt>
                <c:pt idx="10465">
                  <c:v>1.105546631382282E-2</c:v>
                </c:pt>
                <c:pt idx="10466">
                  <c:v>1.0960975148746787E-2</c:v>
                </c:pt>
                <c:pt idx="10467">
                  <c:v>1.0866483983670626E-2</c:v>
                </c:pt>
                <c:pt idx="10468">
                  <c:v>1.0771992818594473E-2</c:v>
                </c:pt>
                <c:pt idx="10469">
                  <c:v>1.0677501653518521E-2</c:v>
                </c:pt>
                <c:pt idx="10470">
                  <c:v>1.0583010488442349E-2</c:v>
                </c:pt>
                <c:pt idx="10471">
                  <c:v>1.0488519323366313E-2</c:v>
                </c:pt>
                <c:pt idx="10472">
                  <c:v>1.039402815829016E-2</c:v>
                </c:pt>
                <c:pt idx="10473">
                  <c:v>1.0299536993214059E-2</c:v>
                </c:pt>
                <c:pt idx="10474">
                  <c:v>1.0205045828137981E-2</c:v>
                </c:pt>
                <c:pt idx="10475">
                  <c:v>1.0110554663061946E-2</c:v>
                </c:pt>
                <c:pt idx="10476">
                  <c:v>1.001606349798578E-2</c:v>
                </c:pt>
                <c:pt idx="10477">
                  <c:v>9.9215723329097606E-3</c:v>
                </c:pt>
                <c:pt idx="10478">
                  <c:v>9.8270811678335956E-3</c:v>
                </c:pt>
                <c:pt idx="10479">
                  <c:v>9.7325900027575036E-3</c:v>
                </c:pt>
                <c:pt idx="10480">
                  <c:v>9.6380988376814098E-3</c:v>
                </c:pt>
                <c:pt idx="10481">
                  <c:v>9.543607672605375E-3</c:v>
                </c:pt>
                <c:pt idx="10482">
                  <c:v>9.4491165075293176E-3</c:v>
                </c:pt>
                <c:pt idx="10483">
                  <c:v>9.354625342453125E-3</c:v>
                </c:pt>
                <c:pt idx="10484">
                  <c:v>9.2601341773770728E-3</c:v>
                </c:pt>
                <c:pt idx="10485">
                  <c:v>9.1656430123010398E-3</c:v>
                </c:pt>
                <c:pt idx="10486">
                  <c:v>9.0711518472248506E-3</c:v>
                </c:pt>
                <c:pt idx="10487">
                  <c:v>8.9766606821487568E-3</c:v>
                </c:pt>
                <c:pt idx="10488">
                  <c:v>8.8821695170727532E-3</c:v>
                </c:pt>
                <c:pt idx="10489">
                  <c:v>8.7876783519965519E-3</c:v>
                </c:pt>
                <c:pt idx="10490">
                  <c:v>8.6931871869204702E-3</c:v>
                </c:pt>
                <c:pt idx="10491">
                  <c:v>8.5986960218443764E-3</c:v>
                </c:pt>
                <c:pt idx="10492">
                  <c:v>8.5042048567683676E-3</c:v>
                </c:pt>
                <c:pt idx="10493">
                  <c:v>8.4097136916921906E-3</c:v>
                </c:pt>
                <c:pt idx="10494">
                  <c:v>8.3152225266161228E-3</c:v>
                </c:pt>
                <c:pt idx="10495">
                  <c:v>8.2207313615400013E-3</c:v>
                </c:pt>
                <c:pt idx="10496">
                  <c:v>8.1262401964639248E-3</c:v>
                </c:pt>
                <c:pt idx="10497">
                  <c:v>8.0317490313878224E-3</c:v>
                </c:pt>
                <c:pt idx="10498">
                  <c:v>7.9372578663117199E-3</c:v>
                </c:pt>
                <c:pt idx="10499">
                  <c:v>7.8427667012356678E-3</c:v>
                </c:pt>
                <c:pt idx="10500">
                  <c:v>7.7482755361595324E-3</c:v>
                </c:pt>
                <c:pt idx="10501">
                  <c:v>7.6537843710834386E-3</c:v>
                </c:pt>
                <c:pt idx="10502">
                  <c:v>7.5592932060073855E-3</c:v>
                </c:pt>
                <c:pt idx="10503">
                  <c:v>7.464802040931251E-3</c:v>
                </c:pt>
                <c:pt idx="10504">
                  <c:v>7.3703108758551572E-3</c:v>
                </c:pt>
                <c:pt idx="10505">
                  <c:v>7.2758197107790981E-3</c:v>
                </c:pt>
                <c:pt idx="10506">
                  <c:v>7.1813285457030052E-3</c:v>
                </c:pt>
                <c:pt idx="10507">
                  <c:v>7.0868373806269079E-3</c:v>
                </c:pt>
                <c:pt idx="10508">
                  <c:v>6.9923462155508176E-3</c:v>
                </c:pt>
                <c:pt idx="10509">
                  <c:v>6.8978550504746883E-3</c:v>
                </c:pt>
                <c:pt idx="10510">
                  <c:v>6.8033638853986613E-3</c:v>
                </c:pt>
                <c:pt idx="10511">
                  <c:v>6.7088727203225432E-3</c:v>
                </c:pt>
                <c:pt idx="10512">
                  <c:v>6.6143815552463965E-3</c:v>
                </c:pt>
                <c:pt idx="10513">
                  <c:v>6.5198903901703539E-3</c:v>
                </c:pt>
                <c:pt idx="10514">
                  <c:v>6.4253992250942618E-3</c:v>
                </c:pt>
                <c:pt idx="10515">
                  <c:v>6.3309080600181334E-3</c:v>
                </c:pt>
                <c:pt idx="10516">
                  <c:v>6.2364168949420725E-3</c:v>
                </c:pt>
                <c:pt idx="10517">
                  <c:v>6.141925729865938E-3</c:v>
                </c:pt>
                <c:pt idx="10518">
                  <c:v>6.0474345647898442E-3</c:v>
                </c:pt>
                <c:pt idx="10519">
                  <c:v>5.9529433997137877E-3</c:v>
                </c:pt>
                <c:pt idx="10520">
                  <c:v>5.8584522346376584E-3</c:v>
                </c:pt>
                <c:pt idx="10521">
                  <c:v>5.7639610695615724E-3</c:v>
                </c:pt>
                <c:pt idx="10522">
                  <c:v>5.6694699044854734E-3</c:v>
                </c:pt>
                <c:pt idx="10523">
                  <c:v>5.5749787394093813E-3</c:v>
                </c:pt>
                <c:pt idx="10524">
                  <c:v>5.4804875743332824E-3</c:v>
                </c:pt>
                <c:pt idx="10525">
                  <c:v>5.3859964092571894E-3</c:v>
                </c:pt>
                <c:pt idx="10526">
                  <c:v>5.2915052441810939E-3</c:v>
                </c:pt>
                <c:pt idx="10527">
                  <c:v>5.1970140791049845E-3</c:v>
                </c:pt>
                <c:pt idx="10528">
                  <c:v>5.1025229140289063E-3</c:v>
                </c:pt>
                <c:pt idx="10529">
                  <c:v>5.0080317489528134E-3</c:v>
                </c:pt>
                <c:pt idx="10530">
                  <c:v>4.9135405838767431E-3</c:v>
                </c:pt>
                <c:pt idx="10531">
                  <c:v>4.8190494188006701E-3</c:v>
                </c:pt>
                <c:pt idx="10532">
                  <c:v>4.7245582537245312E-3</c:v>
                </c:pt>
                <c:pt idx="10533">
                  <c:v>4.6300670886484504E-3</c:v>
                </c:pt>
                <c:pt idx="10534">
                  <c:v>4.5355759235723514E-3</c:v>
                </c:pt>
                <c:pt idx="10535">
                  <c:v>4.4410847584962498E-3</c:v>
                </c:pt>
                <c:pt idx="10536">
                  <c:v>4.3465935934201994E-3</c:v>
                </c:pt>
                <c:pt idx="10537">
                  <c:v>4.2521024283440814E-3</c:v>
                </c:pt>
                <c:pt idx="10538">
                  <c:v>4.1576112632679685E-3</c:v>
                </c:pt>
                <c:pt idx="10539">
                  <c:v>4.0631200981918834E-3</c:v>
                </c:pt>
                <c:pt idx="10540">
                  <c:v>3.9686289331157809E-3</c:v>
                </c:pt>
                <c:pt idx="10541">
                  <c:v>3.8741377680397179E-3</c:v>
                </c:pt>
                <c:pt idx="10542">
                  <c:v>3.7796466029635942E-3</c:v>
                </c:pt>
                <c:pt idx="10543">
                  <c:v>3.6851554378875169E-3</c:v>
                </c:pt>
                <c:pt idx="10544">
                  <c:v>3.5906642728114327E-3</c:v>
                </c:pt>
                <c:pt idx="10545">
                  <c:v>3.4961731077353289E-3</c:v>
                </c:pt>
                <c:pt idx="10546">
                  <c:v>3.4016819426592212E-3</c:v>
                </c:pt>
                <c:pt idx="10547">
                  <c:v>3.3071907775831487E-3</c:v>
                </c:pt>
                <c:pt idx="10548">
                  <c:v>3.2126996125070449E-3</c:v>
                </c:pt>
                <c:pt idx="10549">
                  <c:v>3.1182084474309412E-3</c:v>
                </c:pt>
                <c:pt idx="10550">
                  <c:v>3.0237172823548656E-3</c:v>
                </c:pt>
                <c:pt idx="10551">
                  <c:v>2.9292261172787493E-3</c:v>
                </c:pt>
                <c:pt idx="10552">
                  <c:v>2.8347349522026785E-3</c:v>
                </c:pt>
                <c:pt idx="10553">
                  <c:v>2.7402437871265821E-3</c:v>
                </c:pt>
                <c:pt idx="10554">
                  <c:v>2.6457526220504692E-3</c:v>
                </c:pt>
                <c:pt idx="10555">
                  <c:v>2.5512614569743802E-3</c:v>
                </c:pt>
                <c:pt idx="10556">
                  <c:v>2.4567702918982803E-3</c:v>
                </c:pt>
                <c:pt idx="10557">
                  <c:v>2.3622791268221865E-3</c:v>
                </c:pt>
                <c:pt idx="10558">
                  <c:v>2.2677879617461227E-3</c:v>
                </c:pt>
                <c:pt idx="10559">
                  <c:v>2.1732967966700155E-3</c:v>
                </c:pt>
                <c:pt idx="10560">
                  <c:v>2.0788056315939048E-3</c:v>
                </c:pt>
                <c:pt idx="10561">
                  <c:v>1.9843144665178257E-3</c:v>
                </c:pt>
                <c:pt idx="10562">
                  <c:v>1.8898233014417269E-3</c:v>
                </c:pt>
                <c:pt idx="10563">
                  <c:v>1.7953321363656327E-3</c:v>
                </c:pt>
                <c:pt idx="10564">
                  <c:v>1.7008409712895385E-3</c:v>
                </c:pt>
                <c:pt idx="10565">
                  <c:v>1.6063498062134441E-3</c:v>
                </c:pt>
                <c:pt idx="10566">
                  <c:v>1.5118586411373425E-3</c:v>
                </c:pt>
                <c:pt idx="10567">
                  <c:v>1.4173674760612552E-3</c:v>
                </c:pt>
                <c:pt idx="10568">
                  <c:v>1.3228763109851549E-3</c:v>
                </c:pt>
                <c:pt idx="10569">
                  <c:v>1.2283851459090661E-3</c:v>
                </c:pt>
                <c:pt idx="10570">
                  <c:v>1.1338939808329673E-3</c:v>
                </c:pt>
                <c:pt idx="10571">
                  <c:v>1.0394028157568761E-3</c:v>
                </c:pt>
                <c:pt idx="10572">
                  <c:v>9.4491165068078746E-4</c:v>
                </c:pt>
                <c:pt idx="10573">
                  <c:v>8.5042048560469367E-4</c:v>
                </c:pt>
                <c:pt idx="10574">
                  <c:v>7.5592932052859761E-4</c:v>
                </c:pt>
                <c:pt idx="10575">
                  <c:v>6.6143815545249851E-4</c:v>
                </c:pt>
                <c:pt idx="10576">
                  <c:v>5.6694699037640971E-4</c:v>
                </c:pt>
                <c:pt idx="10577">
                  <c:v>4.7245582530031083E-4</c:v>
                </c:pt>
                <c:pt idx="10578">
                  <c:v>3.7796466022421878E-4</c:v>
                </c:pt>
                <c:pt idx="10579">
                  <c:v>2.8347349514812521E-4</c:v>
                </c:pt>
                <c:pt idx="10580">
                  <c:v>1.8898233007202963E-4</c:v>
                </c:pt>
                <c:pt idx="10581">
                  <c:v>9.4491164995935724E-5</c:v>
                </c:pt>
                <c:pt idx="10582">
                  <c:v>-8.015810237793817E-14</c:v>
                </c:pt>
                <c:pt idx="10583">
                  <c:v>0.99999713302752291</c:v>
                </c:pt>
                <c:pt idx="10584">
                  <c:v>0.99971043577981655</c:v>
                </c:pt>
                <c:pt idx="10585">
                  <c:v>0.99942373853211008</c:v>
                </c:pt>
                <c:pt idx="10586">
                  <c:v>0.9991370412844035</c:v>
                </c:pt>
                <c:pt idx="10587">
                  <c:v>0.99885034403669726</c:v>
                </c:pt>
                <c:pt idx="10588">
                  <c:v>0.99856364678899057</c:v>
                </c:pt>
                <c:pt idx="10589">
                  <c:v>0.99827694954128154</c:v>
                </c:pt>
                <c:pt idx="10590">
                  <c:v>0.99799025229358485</c:v>
                </c:pt>
                <c:pt idx="10591">
                  <c:v>0.9977035550458716</c:v>
                </c:pt>
                <c:pt idx="10592">
                  <c:v>0.99741685779816458</c:v>
                </c:pt>
                <c:pt idx="10593">
                  <c:v>0.99713016055045856</c:v>
                </c:pt>
                <c:pt idx="10594">
                  <c:v>0.99684346330275231</c:v>
                </c:pt>
                <c:pt idx="10595">
                  <c:v>0.99655676605504229</c:v>
                </c:pt>
                <c:pt idx="10596">
                  <c:v>0.99627006880733548</c:v>
                </c:pt>
                <c:pt idx="10597">
                  <c:v>0.99598337155963257</c:v>
                </c:pt>
                <c:pt idx="10598">
                  <c:v>0.99569667431192654</c:v>
                </c:pt>
                <c:pt idx="10599">
                  <c:v>0.99540997706422019</c:v>
                </c:pt>
                <c:pt idx="10600">
                  <c:v>0.9951232798165135</c:v>
                </c:pt>
                <c:pt idx="10601">
                  <c:v>0.99483658256880769</c:v>
                </c:pt>
                <c:pt idx="10602">
                  <c:v>0.99454988532110089</c:v>
                </c:pt>
                <c:pt idx="10603">
                  <c:v>0.99426318807339165</c:v>
                </c:pt>
                <c:pt idx="10604">
                  <c:v>0.99397649082568806</c:v>
                </c:pt>
                <c:pt idx="10605">
                  <c:v>0.99368979357798171</c:v>
                </c:pt>
                <c:pt idx="10606">
                  <c:v>0.99340309633027524</c:v>
                </c:pt>
                <c:pt idx="10607">
                  <c:v>0.99311639908256344</c:v>
                </c:pt>
                <c:pt idx="10608">
                  <c:v>0.99282970183486241</c:v>
                </c:pt>
                <c:pt idx="10609">
                  <c:v>0.9925430045871555</c:v>
                </c:pt>
                <c:pt idx="10610">
                  <c:v>0.99225630733944958</c:v>
                </c:pt>
                <c:pt idx="10611">
                  <c:v>0.99196961009174311</c:v>
                </c:pt>
                <c:pt idx="10612">
                  <c:v>0.99168291284403653</c:v>
                </c:pt>
                <c:pt idx="10613">
                  <c:v>0.99139621559633029</c:v>
                </c:pt>
                <c:pt idx="10614">
                  <c:v>0.99110951834862382</c:v>
                </c:pt>
                <c:pt idx="10615">
                  <c:v>0.99082282110091746</c:v>
                </c:pt>
                <c:pt idx="10616">
                  <c:v>0.99053612385320566</c:v>
                </c:pt>
                <c:pt idx="10617">
                  <c:v>0.99024942660550896</c:v>
                </c:pt>
                <c:pt idx="10618">
                  <c:v>0.9899627293577945</c:v>
                </c:pt>
                <c:pt idx="10619">
                  <c:v>0.98967603211009503</c:v>
                </c:pt>
                <c:pt idx="10620">
                  <c:v>0.98938933486238456</c:v>
                </c:pt>
                <c:pt idx="10621">
                  <c:v>0.98910263761467965</c:v>
                </c:pt>
                <c:pt idx="10622">
                  <c:v>0.98881594036697251</c:v>
                </c:pt>
                <c:pt idx="10623">
                  <c:v>0.98852924311926549</c:v>
                </c:pt>
                <c:pt idx="10624">
                  <c:v>0.98824254587155502</c:v>
                </c:pt>
                <c:pt idx="10625">
                  <c:v>0.98795584862385588</c:v>
                </c:pt>
                <c:pt idx="10626">
                  <c:v>0.98766915137614653</c:v>
                </c:pt>
                <c:pt idx="10627">
                  <c:v>0.98738245412844039</c:v>
                </c:pt>
                <c:pt idx="10628">
                  <c:v>0.98709575688073392</c:v>
                </c:pt>
                <c:pt idx="10629">
                  <c:v>0.98680905963303056</c:v>
                </c:pt>
                <c:pt idx="10630">
                  <c:v>0.9865223623853181</c:v>
                </c:pt>
                <c:pt idx="10631">
                  <c:v>0.98623566513761118</c:v>
                </c:pt>
                <c:pt idx="10632">
                  <c:v>0.98594896788990827</c:v>
                </c:pt>
                <c:pt idx="10633">
                  <c:v>0.98566227064220158</c:v>
                </c:pt>
                <c:pt idx="10634">
                  <c:v>0.98537557339449811</c:v>
                </c:pt>
                <c:pt idx="10635">
                  <c:v>0.98508887614678964</c:v>
                </c:pt>
                <c:pt idx="10636">
                  <c:v>0.9848021788990825</c:v>
                </c:pt>
                <c:pt idx="10637">
                  <c:v>0.98451548165137559</c:v>
                </c:pt>
                <c:pt idx="10638">
                  <c:v>0.98422878440366957</c:v>
                </c:pt>
                <c:pt idx="10639">
                  <c:v>0.98394208715596032</c:v>
                </c:pt>
                <c:pt idx="10640">
                  <c:v>0.9836553899082533</c:v>
                </c:pt>
                <c:pt idx="10641">
                  <c:v>0.9833686926605506</c:v>
                </c:pt>
                <c:pt idx="10642">
                  <c:v>0.98308199541284358</c:v>
                </c:pt>
                <c:pt idx="10643">
                  <c:v>0.98279529816514033</c:v>
                </c:pt>
                <c:pt idx="10644">
                  <c:v>0.9825086009174282</c:v>
                </c:pt>
                <c:pt idx="10645">
                  <c:v>0.98222190366972484</c:v>
                </c:pt>
                <c:pt idx="10646">
                  <c:v>0.9819352064220187</c:v>
                </c:pt>
                <c:pt idx="10647">
                  <c:v>0.9816485091743119</c:v>
                </c:pt>
                <c:pt idx="10648">
                  <c:v>0.98136181192660277</c:v>
                </c:pt>
                <c:pt idx="10649">
                  <c:v>0.98107511467890063</c:v>
                </c:pt>
                <c:pt idx="10650">
                  <c:v>0.98078841743119605</c:v>
                </c:pt>
                <c:pt idx="10651">
                  <c:v>0.98050172018348625</c:v>
                </c:pt>
                <c:pt idx="10652">
                  <c:v>0.98021502293577989</c:v>
                </c:pt>
                <c:pt idx="10653">
                  <c:v>0.97992832568807808</c:v>
                </c:pt>
                <c:pt idx="10654">
                  <c:v>0.9796416284403715</c:v>
                </c:pt>
                <c:pt idx="10655">
                  <c:v>0.97935493119266059</c:v>
                </c:pt>
                <c:pt idx="10656">
                  <c:v>0.97906823394495412</c:v>
                </c:pt>
                <c:pt idx="10657">
                  <c:v>0.97878153669724965</c:v>
                </c:pt>
                <c:pt idx="10658">
                  <c:v>0.97849483944954541</c:v>
                </c:pt>
                <c:pt idx="10659">
                  <c:v>0.97820814220183494</c:v>
                </c:pt>
                <c:pt idx="10660">
                  <c:v>0.97792144495413191</c:v>
                </c:pt>
                <c:pt idx="10661">
                  <c:v>0.977634747706422</c:v>
                </c:pt>
                <c:pt idx="10662">
                  <c:v>0.97734805045872031</c:v>
                </c:pt>
                <c:pt idx="10663">
                  <c:v>0.97706135321100962</c:v>
                </c:pt>
                <c:pt idx="10664">
                  <c:v>0.97677465596330615</c:v>
                </c:pt>
                <c:pt idx="10665">
                  <c:v>0.97648795871559635</c:v>
                </c:pt>
                <c:pt idx="10666">
                  <c:v>0.97620126146789266</c:v>
                </c:pt>
                <c:pt idx="10667">
                  <c:v>0.97591456422018363</c:v>
                </c:pt>
                <c:pt idx="10668">
                  <c:v>0.97562786697248072</c:v>
                </c:pt>
                <c:pt idx="10669">
                  <c:v>0.9753411697247707</c:v>
                </c:pt>
                <c:pt idx="10670">
                  <c:v>0.97505447247706722</c:v>
                </c:pt>
                <c:pt idx="10671">
                  <c:v>0.97476777522935787</c:v>
                </c:pt>
                <c:pt idx="10672">
                  <c:v>0.9744810779816514</c:v>
                </c:pt>
                <c:pt idx="10673">
                  <c:v>0.97419438073394449</c:v>
                </c:pt>
                <c:pt idx="10674">
                  <c:v>0.97390768348623868</c:v>
                </c:pt>
                <c:pt idx="10675">
                  <c:v>0.97362098623853754</c:v>
                </c:pt>
                <c:pt idx="10676">
                  <c:v>0.97333428899082552</c:v>
                </c:pt>
                <c:pt idx="10677">
                  <c:v>0.97304759174311961</c:v>
                </c:pt>
                <c:pt idx="10678">
                  <c:v>0.97276089449541625</c:v>
                </c:pt>
                <c:pt idx="10679">
                  <c:v>0.97247419724770645</c:v>
                </c:pt>
                <c:pt idx="10680">
                  <c:v>0.97218750000000009</c:v>
                </c:pt>
                <c:pt idx="10681">
                  <c:v>0.97190080275229362</c:v>
                </c:pt>
                <c:pt idx="10682">
                  <c:v>0.97161410550459082</c:v>
                </c:pt>
                <c:pt idx="10683">
                  <c:v>0.9713274082568838</c:v>
                </c:pt>
                <c:pt idx="10684">
                  <c:v>0.97104071100917977</c:v>
                </c:pt>
                <c:pt idx="10685">
                  <c:v>0.97075401376146864</c:v>
                </c:pt>
                <c:pt idx="10686">
                  <c:v>0.97046731651376161</c:v>
                </c:pt>
                <c:pt idx="10687">
                  <c:v>0.97018061926605514</c:v>
                </c:pt>
                <c:pt idx="10688">
                  <c:v>0.96989392201835156</c:v>
                </c:pt>
                <c:pt idx="10689">
                  <c:v>0.96960722477064232</c:v>
                </c:pt>
                <c:pt idx="10690">
                  <c:v>0.96932052752293552</c:v>
                </c:pt>
                <c:pt idx="10691">
                  <c:v>0.9690338302752296</c:v>
                </c:pt>
                <c:pt idx="10692">
                  <c:v>0.96874713302752602</c:v>
                </c:pt>
                <c:pt idx="10693">
                  <c:v>0.96846043577981655</c:v>
                </c:pt>
                <c:pt idx="10694">
                  <c:v>0.96817373853211064</c:v>
                </c:pt>
                <c:pt idx="10695">
                  <c:v>0.96788704128440373</c:v>
                </c:pt>
                <c:pt idx="10696">
                  <c:v>0.9676003440366977</c:v>
                </c:pt>
                <c:pt idx="10697">
                  <c:v>0.9673136467889909</c:v>
                </c:pt>
                <c:pt idx="10698">
                  <c:v>0.96702694954128454</c:v>
                </c:pt>
                <c:pt idx="10699">
                  <c:v>0.96674025229358773</c:v>
                </c:pt>
                <c:pt idx="10700">
                  <c:v>0.96645355504587172</c:v>
                </c:pt>
                <c:pt idx="10701">
                  <c:v>0.96616685779816525</c:v>
                </c:pt>
                <c:pt idx="10702">
                  <c:v>0.96588016055045878</c:v>
                </c:pt>
                <c:pt idx="10703">
                  <c:v>0.96559346330275242</c:v>
                </c:pt>
                <c:pt idx="10704">
                  <c:v>0.96530676605504551</c:v>
                </c:pt>
                <c:pt idx="10705">
                  <c:v>0.96502006880733959</c:v>
                </c:pt>
                <c:pt idx="10706">
                  <c:v>0.96473337155963312</c:v>
                </c:pt>
                <c:pt idx="10707">
                  <c:v>0.96444667431192677</c:v>
                </c:pt>
                <c:pt idx="10708">
                  <c:v>0.96415997706422063</c:v>
                </c:pt>
                <c:pt idx="10709">
                  <c:v>0.96387327981651394</c:v>
                </c:pt>
                <c:pt idx="10710">
                  <c:v>0.96358658256880769</c:v>
                </c:pt>
                <c:pt idx="10711">
                  <c:v>0.963299885321104</c:v>
                </c:pt>
                <c:pt idx="10712">
                  <c:v>0.96301318807339453</c:v>
                </c:pt>
                <c:pt idx="10713">
                  <c:v>0.96272649082568862</c:v>
                </c:pt>
                <c:pt idx="10714">
                  <c:v>0.96243979357798182</c:v>
                </c:pt>
                <c:pt idx="10715">
                  <c:v>0.96215309633027835</c:v>
                </c:pt>
                <c:pt idx="10716">
                  <c:v>0.96186639908256633</c:v>
                </c:pt>
                <c:pt idx="10717">
                  <c:v>0.96157970183486252</c:v>
                </c:pt>
                <c:pt idx="10718">
                  <c:v>0.96129300458715605</c:v>
                </c:pt>
                <c:pt idx="10719">
                  <c:v>0.96100630733944969</c:v>
                </c:pt>
                <c:pt idx="10720">
                  <c:v>0.96071961009174622</c:v>
                </c:pt>
                <c:pt idx="10721">
                  <c:v>0.96043291284403687</c:v>
                </c:pt>
                <c:pt idx="10722">
                  <c:v>0.96014621559633062</c:v>
                </c:pt>
                <c:pt idx="10723">
                  <c:v>0.95985951834862748</c:v>
                </c:pt>
                <c:pt idx="10724">
                  <c:v>0.95957282110091757</c:v>
                </c:pt>
                <c:pt idx="10725">
                  <c:v>0.95928612385320844</c:v>
                </c:pt>
                <c:pt idx="10726">
                  <c:v>0.95899942660551185</c:v>
                </c:pt>
                <c:pt idx="10727">
                  <c:v>0.95871272935779828</c:v>
                </c:pt>
                <c:pt idx="10728">
                  <c:v>0.95842603211009525</c:v>
                </c:pt>
                <c:pt idx="10729">
                  <c:v>0.95813933486238545</c:v>
                </c:pt>
                <c:pt idx="10730">
                  <c:v>0.95785263761468398</c:v>
                </c:pt>
                <c:pt idx="10731">
                  <c:v>0.95756594036697251</c:v>
                </c:pt>
                <c:pt idx="10732">
                  <c:v>0.9572792431192666</c:v>
                </c:pt>
                <c:pt idx="10733">
                  <c:v>0.95699254587155957</c:v>
                </c:pt>
                <c:pt idx="10734">
                  <c:v>0.95670584862385866</c:v>
                </c:pt>
                <c:pt idx="10735">
                  <c:v>0.95641915137614697</c:v>
                </c:pt>
                <c:pt idx="10736">
                  <c:v>0.95613245412844061</c:v>
                </c:pt>
                <c:pt idx="10737">
                  <c:v>0.95584575688073758</c:v>
                </c:pt>
                <c:pt idx="10738">
                  <c:v>0.95555905963303056</c:v>
                </c:pt>
                <c:pt idx="10739">
                  <c:v>0.95527236238532132</c:v>
                </c:pt>
                <c:pt idx="10740">
                  <c:v>0.95498566513761451</c:v>
                </c:pt>
                <c:pt idx="10741">
                  <c:v>0.9546989678899086</c:v>
                </c:pt>
                <c:pt idx="10742">
                  <c:v>0.95441227064220158</c:v>
                </c:pt>
                <c:pt idx="10743">
                  <c:v>0.95412557339450088</c:v>
                </c:pt>
                <c:pt idx="10744">
                  <c:v>0.95383887614679386</c:v>
                </c:pt>
                <c:pt idx="10745">
                  <c:v>0.9535521788990825</c:v>
                </c:pt>
                <c:pt idx="10746">
                  <c:v>0.9532654816513767</c:v>
                </c:pt>
                <c:pt idx="10747">
                  <c:v>0.9529787844036699</c:v>
                </c:pt>
                <c:pt idx="10748">
                  <c:v>0.95269208715596354</c:v>
                </c:pt>
                <c:pt idx="10749">
                  <c:v>0.95240538990825363</c:v>
                </c:pt>
                <c:pt idx="10750">
                  <c:v>0.95211869266055393</c:v>
                </c:pt>
                <c:pt idx="10751">
                  <c:v>0.95183199541284425</c:v>
                </c:pt>
                <c:pt idx="10752">
                  <c:v>0.95154529816514044</c:v>
                </c:pt>
                <c:pt idx="10753">
                  <c:v>0.95125860091743142</c:v>
                </c:pt>
                <c:pt idx="10754">
                  <c:v>0.95097190366972895</c:v>
                </c:pt>
                <c:pt idx="10755">
                  <c:v>0.95068520642202203</c:v>
                </c:pt>
                <c:pt idx="10756">
                  <c:v>0.95039850917431212</c:v>
                </c:pt>
                <c:pt idx="10757">
                  <c:v>0.95011181192660554</c:v>
                </c:pt>
                <c:pt idx="10758">
                  <c:v>0.94982511467890374</c:v>
                </c:pt>
                <c:pt idx="10759">
                  <c:v>0.94953841743119616</c:v>
                </c:pt>
                <c:pt idx="10760">
                  <c:v>0.94925172018348991</c:v>
                </c:pt>
                <c:pt idx="10761">
                  <c:v>0.94896502293578278</c:v>
                </c:pt>
                <c:pt idx="10762">
                  <c:v>0.94867832568807831</c:v>
                </c:pt>
                <c:pt idx="10763">
                  <c:v>0.94839162844036762</c:v>
                </c:pt>
                <c:pt idx="10764">
                  <c:v>0.94810493119266059</c:v>
                </c:pt>
                <c:pt idx="10765">
                  <c:v>0.94781823394495435</c:v>
                </c:pt>
                <c:pt idx="10766">
                  <c:v>0.94753153669724788</c:v>
                </c:pt>
                <c:pt idx="10767">
                  <c:v>0.94724483944954563</c:v>
                </c:pt>
                <c:pt idx="10768">
                  <c:v>0.94695814220183505</c:v>
                </c:pt>
                <c:pt idx="10769">
                  <c:v>0.94667144495413202</c:v>
                </c:pt>
                <c:pt idx="10770">
                  <c:v>0.94638474770642156</c:v>
                </c:pt>
                <c:pt idx="10771">
                  <c:v>0.94609805045872075</c:v>
                </c:pt>
                <c:pt idx="10772">
                  <c:v>0.94581135321100962</c:v>
                </c:pt>
                <c:pt idx="10773">
                  <c:v>0.94552465596330304</c:v>
                </c:pt>
                <c:pt idx="10774">
                  <c:v>0.94523795871559668</c:v>
                </c:pt>
                <c:pt idx="10775">
                  <c:v>0.94495126146789277</c:v>
                </c:pt>
                <c:pt idx="10776">
                  <c:v>0.94466456422018374</c:v>
                </c:pt>
                <c:pt idx="10777">
                  <c:v>0.94437786697247761</c:v>
                </c:pt>
                <c:pt idx="10778">
                  <c:v>0.94409116972477092</c:v>
                </c:pt>
                <c:pt idx="10779">
                  <c:v>0.94380447247706745</c:v>
                </c:pt>
                <c:pt idx="10780">
                  <c:v>0.94351777522935509</c:v>
                </c:pt>
                <c:pt idx="10781">
                  <c:v>0.94323107798165151</c:v>
                </c:pt>
                <c:pt idx="10782">
                  <c:v>0.94294438073394449</c:v>
                </c:pt>
                <c:pt idx="10783">
                  <c:v>0.9426576834862388</c:v>
                </c:pt>
                <c:pt idx="10784">
                  <c:v>0.94237098623853499</c:v>
                </c:pt>
                <c:pt idx="10785">
                  <c:v>0.94208428899082597</c:v>
                </c:pt>
                <c:pt idx="10786">
                  <c:v>0.94179759174311961</c:v>
                </c:pt>
                <c:pt idx="10787">
                  <c:v>0.94151089449541314</c:v>
                </c:pt>
                <c:pt idx="10788">
                  <c:v>0.94122419724770667</c:v>
                </c:pt>
                <c:pt idx="10789">
                  <c:v>0.9409375000000002</c:v>
                </c:pt>
                <c:pt idx="10790">
                  <c:v>0.94065080275229385</c:v>
                </c:pt>
                <c:pt idx="10791">
                  <c:v>0.9403641055045876</c:v>
                </c:pt>
                <c:pt idx="10792">
                  <c:v>0.94007740825688402</c:v>
                </c:pt>
                <c:pt idx="10793">
                  <c:v>0.93979071100917988</c:v>
                </c:pt>
                <c:pt idx="10794">
                  <c:v>0.93950401376146819</c:v>
                </c:pt>
                <c:pt idx="10795">
                  <c:v>0.93921731651376172</c:v>
                </c:pt>
                <c:pt idx="10796">
                  <c:v>0.9389306192660557</c:v>
                </c:pt>
                <c:pt idx="10797">
                  <c:v>0.93864392201835189</c:v>
                </c:pt>
                <c:pt idx="10798">
                  <c:v>0.93835722477063943</c:v>
                </c:pt>
                <c:pt idx="10799">
                  <c:v>0.93807052752293607</c:v>
                </c:pt>
                <c:pt idx="10800">
                  <c:v>0.9377838302752296</c:v>
                </c:pt>
                <c:pt idx="10801">
                  <c:v>0.93749713302752324</c:v>
                </c:pt>
                <c:pt idx="10802">
                  <c:v>0.93721043577981678</c:v>
                </c:pt>
                <c:pt idx="10803">
                  <c:v>0.93692373853211064</c:v>
                </c:pt>
                <c:pt idx="10804">
                  <c:v>0.93663704128440395</c:v>
                </c:pt>
                <c:pt idx="10805">
                  <c:v>0.93635034403669748</c:v>
                </c:pt>
                <c:pt idx="10806">
                  <c:v>0.93606364678899112</c:v>
                </c:pt>
                <c:pt idx="10807">
                  <c:v>0.93577694954128454</c:v>
                </c:pt>
                <c:pt idx="10808">
                  <c:v>0.93549025229358507</c:v>
                </c:pt>
                <c:pt idx="10809">
                  <c:v>0.93520355504587183</c:v>
                </c:pt>
                <c:pt idx="10810">
                  <c:v>0.93491685779816569</c:v>
                </c:pt>
                <c:pt idx="10811">
                  <c:v>0.934630160550459</c:v>
                </c:pt>
                <c:pt idx="10812">
                  <c:v>0.93434346330275253</c:v>
                </c:pt>
                <c:pt idx="10813">
                  <c:v>0.93405676605504606</c:v>
                </c:pt>
                <c:pt idx="10814">
                  <c:v>0.93377006880733959</c:v>
                </c:pt>
                <c:pt idx="10815">
                  <c:v>0.93348337155963257</c:v>
                </c:pt>
                <c:pt idx="10816">
                  <c:v>0.93319667431192677</c:v>
                </c:pt>
                <c:pt idx="10817">
                  <c:v>0.93290997706422063</c:v>
                </c:pt>
                <c:pt idx="10818">
                  <c:v>0.93262327981651394</c:v>
                </c:pt>
                <c:pt idx="10819">
                  <c:v>0.93233658256880769</c:v>
                </c:pt>
                <c:pt idx="10820">
                  <c:v>0.93204988532110411</c:v>
                </c:pt>
                <c:pt idx="10821">
                  <c:v>0.93176318807339453</c:v>
                </c:pt>
                <c:pt idx="10822">
                  <c:v>0.93147649082568829</c:v>
                </c:pt>
                <c:pt idx="10823">
                  <c:v>0.93118979357798182</c:v>
                </c:pt>
                <c:pt idx="10824">
                  <c:v>0.93090309633027835</c:v>
                </c:pt>
                <c:pt idx="10825">
                  <c:v>0.93061639908256633</c:v>
                </c:pt>
                <c:pt idx="10826">
                  <c:v>0.93032970183486252</c:v>
                </c:pt>
                <c:pt idx="10827">
                  <c:v>0.93004300458715661</c:v>
                </c:pt>
                <c:pt idx="10828">
                  <c:v>0.92975630733944969</c:v>
                </c:pt>
                <c:pt idx="10829">
                  <c:v>0.92946961009174323</c:v>
                </c:pt>
                <c:pt idx="10830">
                  <c:v>0.92918291284403687</c:v>
                </c:pt>
                <c:pt idx="10831">
                  <c:v>0.92889621559633062</c:v>
                </c:pt>
                <c:pt idx="10832">
                  <c:v>0.92860951834862726</c:v>
                </c:pt>
                <c:pt idx="10833">
                  <c:v>0.92832282110091757</c:v>
                </c:pt>
                <c:pt idx="10834">
                  <c:v>0.92803612385320844</c:v>
                </c:pt>
                <c:pt idx="10835">
                  <c:v>0.92774942660551185</c:v>
                </c:pt>
                <c:pt idx="10836">
                  <c:v>0.92746272935779472</c:v>
                </c:pt>
                <c:pt idx="10837">
                  <c:v>0.92717603211009514</c:v>
                </c:pt>
                <c:pt idx="10838">
                  <c:v>0.92688933486238545</c:v>
                </c:pt>
                <c:pt idx="10839">
                  <c:v>0.92660263761468376</c:v>
                </c:pt>
                <c:pt idx="10840">
                  <c:v>0.92631594036697251</c:v>
                </c:pt>
                <c:pt idx="10841">
                  <c:v>0.92602924311926615</c:v>
                </c:pt>
                <c:pt idx="10842">
                  <c:v>0.92574254587155957</c:v>
                </c:pt>
                <c:pt idx="10843">
                  <c:v>0.92545584862385599</c:v>
                </c:pt>
                <c:pt idx="10844">
                  <c:v>0.92516915137614686</c:v>
                </c:pt>
                <c:pt idx="10845">
                  <c:v>0.92488245412844061</c:v>
                </c:pt>
                <c:pt idx="10846">
                  <c:v>0.92459575688073403</c:v>
                </c:pt>
                <c:pt idx="10847">
                  <c:v>0.92430905963303056</c:v>
                </c:pt>
                <c:pt idx="10848">
                  <c:v>0.92402236238532109</c:v>
                </c:pt>
                <c:pt idx="10849">
                  <c:v>0.92373566513761451</c:v>
                </c:pt>
                <c:pt idx="10850">
                  <c:v>0.92344896788990827</c:v>
                </c:pt>
                <c:pt idx="10851">
                  <c:v>0.92316227064220158</c:v>
                </c:pt>
                <c:pt idx="10852">
                  <c:v>0.92287557339450077</c:v>
                </c:pt>
                <c:pt idx="10853">
                  <c:v>0.92258887614678964</c:v>
                </c:pt>
                <c:pt idx="10854">
                  <c:v>0.9223021788990825</c:v>
                </c:pt>
                <c:pt idx="10855">
                  <c:v>0.92201548165137615</c:v>
                </c:pt>
                <c:pt idx="10856">
                  <c:v>0.92172878440366968</c:v>
                </c:pt>
                <c:pt idx="10857">
                  <c:v>0.92144208715596032</c:v>
                </c:pt>
                <c:pt idx="10858">
                  <c:v>0.9211553899082533</c:v>
                </c:pt>
                <c:pt idx="10859">
                  <c:v>0.92086869266055393</c:v>
                </c:pt>
                <c:pt idx="10860">
                  <c:v>0.92058199541284358</c:v>
                </c:pt>
                <c:pt idx="10861">
                  <c:v>0.92029529816514022</c:v>
                </c:pt>
                <c:pt idx="10862">
                  <c:v>0.9200086009174312</c:v>
                </c:pt>
                <c:pt idx="10863">
                  <c:v>0.91972190366972872</c:v>
                </c:pt>
                <c:pt idx="10864">
                  <c:v>0.9194352064220187</c:v>
                </c:pt>
                <c:pt idx="10865">
                  <c:v>0.9191485091743119</c:v>
                </c:pt>
                <c:pt idx="10866">
                  <c:v>0.91886181192660543</c:v>
                </c:pt>
                <c:pt idx="10867">
                  <c:v>0.91857511467890063</c:v>
                </c:pt>
                <c:pt idx="10868">
                  <c:v>0.91828841743119594</c:v>
                </c:pt>
                <c:pt idx="10869">
                  <c:v>0.91800172018348958</c:v>
                </c:pt>
                <c:pt idx="10870">
                  <c:v>0.91771502293578255</c:v>
                </c:pt>
                <c:pt idx="10871">
                  <c:v>0.91742832568807364</c:v>
                </c:pt>
                <c:pt idx="10872">
                  <c:v>0.91714162844036684</c:v>
                </c:pt>
                <c:pt idx="10873">
                  <c:v>0.91685493119266048</c:v>
                </c:pt>
                <c:pt idx="10874">
                  <c:v>0.91656823394495357</c:v>
                </c:pt>
                <c:pt idx="10875">
                  <c:v>0.91628153669724766</c:v>
                </c:pt>
                <c:pt idx="10876">
                  <c:v>0.91599483944954518</c:v>
                </c:pt>
                <c:pt idx="10877">
                  <c:v>0.91570814220183472</c:v>
                </c:pt>
                <c:pt idx="10878">
                  <c:v>0.91542144495412869</c:v>
                </c:pt>
                <c:pt idx="10879">
                  <c:v>0.91513474770642156</c:v>
                </c:pt>
                <c:pt idx="10880">
                  <c:v>0.91484805045872009</c:v>
                </c:pt>
                <c:pt idx="10881">
                  <c:v>0.91456135321100906</c:v>
                </c:pt>
                <c:pt idx="10882">
                  <c:v>0.9142746559633026</c:v>
                </c:pt>
                <c:pt idx="10883">
                  <c:v>0.91398795871559613</c:v>
                </c:pt>
                <c:pt idx="10884">
                  <c:v>0.91370126146789243</c:v>
                </c:pt>
                <c:pt idx="10885">
                  <c:v>0.9134145642201833</c:v>
                </c:pt>
                <c:pt idx="10886">
                  <c:v>0.91312786697247694</c:v>
                </c:pt>
                <c:pt idx="10887">
                  <c:v>0.9128411697247707</c:v>
                </c:pt>
                <c:pt idx="10888">
                  <c:v>0.912554472477064</c:v>
                </c:pt>
                <c:pt idx="10889">
                  <c:v>0.91226777522935465</c:v>
                </c:pt>
                <c:pt idx="10890">
                  <c:v>0.91198107798165118</c:v>
                </c:pt>
                <c:pt idx="10891">
                  <c:v>0.91169438073394449</c:v>
                </c:pt>
                <c:pt idx="10892">
                  <c:v>0.91140768348623757</c:v>
                </c:pt>
                <c:pt idx="10893">
                  <c:v>0.91112098623853455</c:v>
                </c:pt>
                <c:pt idx="10894">
                  <c:v>0.91083428899082552</c:v>
                </c:pt>
                <c:pt idx="10895">
                  <c:v>0.91054759174311906</c:v>
                </c:pt>
                <c:pt idx="10896">
                  <c:v>0.9102608944954127</c:v>
                </c:pt>
                <c:pt idx="10897">
                  <c:v>0.90997419724770623</c:v>
                </c:pt>
                <c:pt idx="10898">
                  <c:v>0.90968749999999976</c:v>
                </c:pt>
                <c:pt idx="10899">
                  <c:v>0.90940080275229329</c:v>
                </c:pt>
                <c:pt idx="10900">
                  <c:v>0.90911410550458693</c:v>
                </c:pt>
                <c:pt idx="10901">
                  <c:v>0.90882740825688346</c:v>
                </c:pt>
                <c:pt idx="10902">
                  <c:v>0.90854071100917677</c:v>
                </c:pt>
                <c:pt idx="10903">
                  <c:v>0.90825401376146753</c:v>
                </c:pt>
                <c:pt idx="10904">
                  <c:v>0.90796731651376161</c:v>
                </c:pt>
                <c:pt idx="10905">
                  <c:v>0.90768061926605481</c:v>
                </c:pt>
                <c:pt idx="10906">
                  <c:v>0.90739392201834834</c:v>
                </c:pt>
                <c:pt idx="10907">
                  <c:v>0.90710722477063899</c:v>
                </c:pt>
                <c:pt idx="10908">
                  <c:v>0.90682052752293552</c:v>
                </c:pt>
                <c:pt idx="10909">
                  <c:v>0.90653383027522849</c:v>
                </c:pt>
                <c:pt idx="10910">
                  <c:v>0.90624713302752269</c:v>
                </c:pt>
                <c:pt idx="10911">
                  <c:v>0.90596043577981622</c:v>
                </c:pt>
                <c:pt idx="10912">
                  <c:v>0.90567373853210975</c:v>
                </c:pt>
                <c:pt idx="10913">
                  <c:v>0.90538704128440339</c:v>
                </c:pt>
                <c:pt idx="10914">
                  <c:v>0.90510034403669659</c:v>
                </c:pt>
                <c:pt idx="10915">
                  <c:v>0.90481364678899068</c:v>
                </c:pt>
                <c:pt idx="10916">
                  <c:v>0.90452694954128121</c:v>
                </c:pt>
                <c:pt idx="10917">
                  <c:v>0.9042402522935844</c:v>
                </c:pt>
                <c:pt idx="10918">
                  <c:v>0.9039535550458716</c:v>
                </c:pt>
                <c:pt idx="10919">
                  <c:v>0.9036668577981648</c:v>
                </c:pt>
                <c:pt idx="10920">
                  <c:v>0.90338016055045756</c:v>
                </c:pt>
                <c:pt idx="10921">
                  <c:v>0.90309346330275198</c:v>
                </c:pt>
                <c:pt idx="10922">
                  <c:v>0.90280676605504551</c:v>
                </c:pt>
                <c:pt idx="10923">
                  <c:v>0.90252006880733515</c:v>
                </c:pt>
                <c:pt idx="10924">
                  <c:v>0.90223337155963257</c:v>
                </c:pt>
                <c:pt idx="10925">
                  <c:v>0.90194667431192621</c:v>
                </c:pt>
                <c:pt idx="10926">
                  <c:v>0.90165997706421985</c:v>
                </c:pt>
                <c:pt idx="10927">
                  <c:v>0.90137327981651338</c:v>
                </c:pt>
                <c:pt idx="10928">
                  <c:v>0.90108658256880692</c:v>
                </c:pt>
                <c:pt idx="10929">
                  <c:v>0.90079988532110356</c:v>
                </c:pt>
                <c:pt idx="10930">
                  <c:v>0.90051318807339109</c:v>
                </c:pt>
                <c:pt idx="10931">
                  <c:v>0.90022649082568751</c:v>
                </c:pt>
                <c:pt idx="10932">
                  <c:v>0.89993979357798171</c:v>
                </c:pt>
                <c:pt idx="10933">
                  <c:v>0.89965309633027779</c:v>
                </c:pt>
                <c:pt idx="10934">
                  <c:v>0.89936639908256311</c:v>
                </c:pt>
                <c:pt idx="10935">
                  <c:v>0.89907970183486197</c:v>
                </c:pt>
                <c:pt idx="10936">
                  <c:v>0.89879300458715561</c:v>
                </c:pt>
                <c:pt idx="10937">
                  <c:v>0.89850630733944858</c:v>
                </c:pt>
                <c:pt idx="10938">
                  <c:v>0.89821961009174267</c:v>
                </c:pt>
                <c:pt idx="10939">
                  <c:v>0.89793291284403631</c:v>
                </c:pt>
                <c:pt idx="10940">
                  <c:v>0.89764621559632984</c:v>
                </c:pt>
                <c:pt idx="10941">
                  <c:v>0.8973595183486236</c:v>
                </c:pt>
                <c:pt idx="10942">
                  <c:v>0.89707282110091657</c:v>
                </c:pt>
                <c:pt idx="10943">
                  <c:v>0.89678612385320788</c:v>
                </c:pt>
                <c:pt idx="10944">
                  <c:v>0.89649942660550874</c:v>
                </c:pt>
                <c:pt idx="10945">
                  <c:v>0.89621272935779428</c:v>
                </c:pt>
                <c:pt idx="10946">
                  <c:v>0.89592603211009481</c:v>
                </c:pt>
                <c:pt idx="10947">
                  <c:v>0.89563933486238478</c:v>
                </c:pt>
                <c:pt idx="10948">
                  <c:v>0.89535263761467865</c:v>
                </c:pt>
                <c:pt idx="10949">
                  <c:v>0.89506594036697196</c:v>
                </c:pt>
                <c:pt idx="10950">
                  <c:v>0.8947792431192656</c:v>
                </c:pt>
                <c:pt idx="10951">
                  <c:v>0.89449254587155447</c:v>
                </c:pt>
                <c:pt idx="10952">
                  <c:v>0.89420584862385533</c:v>
                </c:pt>
                <c:pt idx="10953">
                  <c:v>0.8939191513761463</c:v>
                </c:pt>
                <c:pt idx="10954">
                  <c:v>0.89363245412843983</c:v>
                </c:pt>
                <c:pt idx="10955">
                  <c:v>0.8933457568807337</c:v>
                </c:pt>
                <c:pt idx="10956">
                  <c:v>0.89305905963303001</c:v>
                </c:pt>
                <c:pt idx="10957">
                  <c:v>0.89277236238532054</c:v>
                </c:pt>
                <c:pt idx="10958">
                  <c:v>0.89248566513761085</c:v>
                </c:pt>
                <c:pt idx="10959">
                  <c:v>0.89219896788990749</c:v>
                </c:pt>
                <c:pt idx="10960">
                  <c:v>0.89191227064220058</c:v>
                </c:pt>
                <c:pt idx="10961">
                  <c:v>0.89162557339450021</c:v>
                </c:pt>
                <c:pt idx="10962">
                  <c:v>0.89133887614678864</c:v>
                </c:pt>
                <c:pt idx="10963">
                  <c:v>0.8910521788990815</c:v>
                </c:pt>
                <c:pt idx="10964">
                  <c:v>0.8907654816513757</c:v>
                </c:pt>
                <c:pt idx="10965">
                  <c:v>0.89047878440366857</c:v>
                </c:pt>
                <c:pt idx="10966">
                  <c:v>0.89019208715595977</c:v>
                </c:pt>
                <c:pt idx="10967">
                  <c:v>0.88990538990825296</c:v>
                </c:pt>
                <c:pt idx="10968">
                  <c:v>0.88961869266055316</c:v>
                </c:pt>
                <c:pt idx="10969">
                  <c:v>0.88933199541284347</c:v>
                </c:pt>
                <c:pt idx="10970">
                  <c:v>0.88904529816513966</c:v>
                </c:pt>
                <c:pt idx="10971">
                  <c:v>0.88875860091743053</c:v>
                </c:pt>
                <c:pt idx="10972">
                  <c:v>0.88847190366972462</c:v>
                </c:pt>
                <c:pt idx="10973">
                  <c:v>0.8881852064220177</c:v>
                </c:pt>
                <c:pt idx="10974">
                  <c:v>0.88789850917431135</c:v>
                </c:pt>
                <c:pt idx="10975">
                  <c:v>0.88761181192660488</c:v>
                </c:pt>
                <c:pt idx="10976">
                  <c:v>0.88732511467890063</c:v>
                </c:pt>
                <c:pt idx="10977">
                  <c:v>0.8870384174311956</c:v>
                </c:pt>
                <c:pt idx="10978">
                  <c:v>0.88675172018348902</c:v>
                </c:pt>
                <c:pt idx="10979">
                  <c:v>0.88646502293577911</c:v>
                </c:pt>
                <c:pt idx="10980">
                  <c:v>0.88617832568807275</c:v>
                </c:pt>
                <c:pt idx="10981">
                  <c:v>0.88589162844036662</c:v>
                </c:pt>
                <c:pt idx="10982">
                  <c:v>0.88560493119265959</c:v>
                </c:pt>
                <c:pt idx="10983">
                  <c:v>0.88531823394495346</c:v>
                </c:pt>
                <c:pt idx="10984">
                  <c:v>0.88503153669724699</c:v>
                </c:pt>
                <c:pt idx="10985">
                  <c:v>0.88474483944954463</c:v>
                </c:pt>
                <c:pt idx="10986">
                  <c:v>0.88445814220183416</c:v>
                </c:pt>
                <c:pt idx="10987">
                  <c:v>0.88417144495412781</c:v>
                </c:pt>
                <c:pt idx="10988">
                  <c:v>0.88388474770642056</c:v>
                </c:pt>
                <c:pt idx="10989">
                  <c:v>0.88359805045871564</c:v>
                </c:pt>
                <c:pt idx="10990">
                  <c:v>0.88331135321100851</c:v>
                </c:pt>
                <c:pt idx="10991">
                  <c:v>0.88302465596330204</c:v>
                </c:pt>
                <c:pt idx="10992">
                  <c:v>0.88273795871559568</c:v>
                </c:pt>
                <c:pt idx="10993">
                  <c:v>0.88245126146788921</c:v>
                </c:pt>
                <c:pt idx="10994">
                  <c:v>0.88216456422018252</c:v>
                </c:pt>
                <c:pt idx="10995">
                  <c:v>0.88187786697247661</c:v>
                </c:pt>
                <c:pt idx="10996">
                  <c:v>0.88159116972476581</c:v>
                </c:pt>
                <c:pt idx="10997">
                  <c:v>0.88130447247706345</c:v>
                </c:pt>
                <c:pt idx="10998">
                  <c:v>0.88101777522935409</c:v>
                </c:pt>
                <c:pt idx="10999">
                  <c:v>0.88073107798165051</c:v>
                </c:pt>
                <c:pt idx="11000">
                  <c:v>0.88044438073394016</c:v>
                </c:pt>
                <c:pt idx="11001">
                  <c:v>0.88015768348623757</c:v>
                </c:pt>
                <c:pt idx="11002">
                  <c:v>0.87987098623853666</c:v>
                </c:pt>
                <c:pt idx="11003">
                  <c:v>0.87958428899082497</c:v>
                </c:pt>
                <c:pt idx="11004">
                  <c:v>0.87929759174311861</c:v>
                </c:pt>
                <c:pt idx="11005">
                  <c:v>0.87901089449541536</c:v>
                </c:pt>
                <c:pt idx="11006">
                  <c:v>0.87872419724770856</c:v>
                </c:pt>
                <c:pt idx="11007">
                  <c:v>0.87843749999999921</c:v>
                </c:pt>
                <c:pt idx="11008">
                  <c:v>0.87815080275229274</c:v>
                </c:pt>
                <c:pt idx="11009">
                  <c:v>0.87786410550458982</c:v>
                </c:pt>
                <c:pt idx="11010">
                  <c:v>0.87757740825688291</c:v>
                </c:pt>
                <c:pt idx="11011">
                  <c:v>0.87729071100917877</c:v>
                </c:pt>
                <c:pt idx="11012">
                  <c:v>0.87700401376146764</c:v>
                </c:pt>
                <c:pt idx="11013">
                  <c:v>0.8767173165137645</c:v>
                </c:pt>
                <c:pt idx="11014">
                  <c:v>0.8764306192660547</c:v>
                </c:pt>
                <c:pt idx="11015">
                  <c:v>0.87614392201835078</c:v>
                </c:pt>
                <c:pt idx="11016">
                  <c:v>0.87585722477064132</c:v>
                </c:pt>
                <c:pt idx="11017">
                  <c:v>0.87557052752293496</c:v>
                </c:pt>
                <c:pt idx="11018">
                  <c:v>0.8752838302752286</c:v>
                </c:pt>
                <c:pt idx="11019">
                  <c:v>0.87499713302752524</c:v>
                </c:pt>
                <c:pt idx="11020">
                  <c:v>0.87471043577981833</c:v>
                </c:pt>
                <c:pt idx="11021">
                  <c:v>0.87442373853210964</c:v>
                </c:pt>
                <c:pt idx="11022">
                  <c:v>0.87413704128440284</c:v>
                </c:pt>
                <c:pt idx="11023">
                  <c:v>0.8738503440366967</c:v>
                </c:pt>
                <c:pt idx="11024">
                  <c:v>0.87356364678899001</c:v>
                </c:pt>
                <c:pt idx="11025">
                  <c:v>0.87327694954128354</c:v>
                </c:pt>
                <c:pt idx="11026">
                  <c:v>0.87299025229358684</c:v>
                </c:pt>
                <c:pt idx="11027">
                  <c:v>0.87270355504587416</c:v>
                </c:pt>
                <c:pt idx="11028">
                  <c:v>0.87241685779816469</c:v>
                </c:pt>
                <c:pt idx="11029">
                  <c:v>0.87213016055045789</c:v>
                </c:pt>
                <c:pt idx="11030">
                  <c:v>0.87184346330275164</c:v>
                </c:pt>
                <c:pt idx="11031">
                  <c:v>0.87155676605504517</c:v>
                </c:pt>
                <c:pt idx="11032">
                  <c:v>0.87127006880733859</c:v>
                </c:pt>
                <c:pt idx="11033">
                  <c:v>0.87098337155963224</c:v>
                </c:pt>
                <c:pt idx="11034">
                  <c:v>0.87069667431192665</c:v>
                </c:pt>
                <c:pt idx="11035">
                  <c:v>0.87040997706421963</c:v>
                </c:pt>
                <c:pt idx="11036">
                  <c:v>0.87012327981651305</c:v>
                </c:pt>
                <c:pt idx="11037">
                  <c:v>0.86983658256881002</c:v>
                </c:pt>
                <c:pt idx="11038">
                  <c:v>0.86954988532110322</c:v>
                </c:pt>
                <c:pt idx="11039">
                  <c:v>0.86926318807339387</c:v>
                </c:pt>
                <c:pt idx="11040">
                  <c:v>0.86897649082568762</c:v>
                </c:pt>
                <c:pt idx="11041">
                  <c:v>0.86868979357798426</c:v>
                </c:pt>
                <c:pt idx="11042">
                  <c:v>0.86840309633027768</c:v>
                </c:pt>
                <c:pt idx="11043">
                  <c:v>0.86811639908256555</c:v>
                </c:pt>
                <c:pt idx="11044">
                  <c:v>0.86782970183486174</c:v>
                </c:pt>
                <c:pt idx="11045">
                  <c:v>0.86754300458715561</c:v>
                </c:pt>
                <c:pt idx="11046">
                  <c:v>0.86725630733944892</c:v>
                </c:pt>
                <c:pt idx="11047">
                  <c:v>0.86696961009174556</c:v>
                </c:pt>
                <c:pt idx="11048">
                  <c:v>0.86668291284403665</c:v>
                </c:pt>
                <c:pt idx="11049">
                  <c:v>0.86639621559632962</c:v>
                </c:pt>
                <c:pt idx="11050">
                  <c:v>0.86610951834862682</c:v>
                </c:pt>
                <c:pt idx="11051">
                  <c:v>0.86582282110091691</c:v>
                </c:pt>
                <c:pt idx="11052">
                  <c:v>0.86553612385320777</c:v>
                </c:pt>
                <c:pt idx="11053">
                  <c:v>0.8652494266055113</c:v>
                </c:pt>
                <c:pt idx="11054">
                  <c:v>0.8649627293577975</c:v>
                </c:pt>
                <c:pt idx="11055">
                  <c:v>0.86467603211009725</c:v>
                </c:pt>
                <c:pt idx="11056">
                  <c:v>0.86438933486238478</c:v>
                </c:pt>
                <c:pt idx="11057">
                  <c:v>0.8641026376146832</c:v>
                </c:pt>
                <c:pt idx="11058">
                  <c:v>0.86381594036697262</c:v>
                </c:pt>
                <c:pt idx="11059">
                  <c:v>0.8635292431192656</c:v>
                </c:pt>
                <c:pt idx="11060">
                  <c:v>0.86324254587155858</c:v>
                </c:pt>
                <c:pt idx="11061">
                  <c:v>0.86295584862385799</c:v>
                </c:pt>
                <c:pt idx="11062">
                  <c:v>0.86266915137614664</c:v>
                </c:pt>
                <c:pt idx="11063">
                  <c:v>0.86238245412843995</c:v>
                </c:pt>
                <c:pt idx="11064">
                  <c:v>0.86209575688073692</c:v>
                </c:pt>
                <c:pt idx="11065">
                  <c:v>0.86180905963303289</c:v>
                </c:pt>
                <c:pt idx="11066">
                  <c:v>0.86152236238532054</c:v>
                </c:pt>
                <c:pt idx="11067">
                  <c:v>0.86123566513761429</c:v>
                </c:pt>
                <c:pt idx="11068">
                  <c:v>0.86094896788990782</c:v>
                </c:pt>
                <c:pt idx="11069">
                  <c:v>0.86066227064220135</c:v>
                </c:pt>
                <c:pt idx="11070">
                  <c:v>0.86037557339450033</c:v>
                </c:pt>
                <c:pt idx="11071">
                  <c:v>0.8600888761467933</c:v>
                </c:pt>
                <c:pt idx="11072">
                  <c:v>0.85980217889908261</c:v>
                </c:pt>
                <c:pt idx="11073">
                  <c:v>0.8595154816513757</c:v>
                </c:pt>
                <c:pt idx="11074">
                  <c:v>0.85922878440366934</c:v>
                </c:pt>
                <c:pt idx="11075">
                  <c:v>0.85894208715596299</c:v>
                </c:pt>
                <c:pt idx="11076">
                  <c:v>0.85865538990825652</c:v>
                </c:pt>
                <c:pt idx="11077">
                  <c:v>0.8583686926605536</c:v>
                </c:pt>
                <c:pt idx="11078">
                  <c:v>0.85808199541284369</c:v>
                </c:pt>
                <c:pt idx="11079">
                  <c:v>0.85779529816514266</c:v>
                </c:pt>
                <c:pt idx="11080">
                  <c:v>0.85750860091743086</c:v>
                </c:pt>
                <c:pt idx="11081">
                  <c:v>0.85722190366972828</c:v>
                </c:pt>
                <c:pt idx="11082">
                  <c:v>0.85693520642202148</c:v>
                </c:pt>
                <c:pt idx="11083">
                  <c:v>0.85664850917431457</c:v>
                </c:pt>
                <c:pt idx="11084">
                  <c:v>0.85636181192660521</c:v>
                </c:pt>
                <c:pt idx="11085">
                  <c:v>0.8560751146789034</c:v>
                </c:pt>
                <c:pt idx="11086">
                  <c:v>0.8557884174311986</c:v>
                </c:pt>
                <c:pt idx="11087">
                  <c:v>0.85550172018348936</c:v>
                </c:pt>
                <c:pt idx="11088">
                  <c:v>0.85521502293578244</c:v>
                </c:pt>
                <c:pt idx="11089">
                  <c:v>0.85492832568807786</c:v>
                </c:pt>
                <c:pt idx="11090">
                  <c:v>0.85464162844037095</c:v>
                </c:pt>
                <c:pt idx="11091">
                  <c:v>0.85435493119266037</c:v>
                </c:pt>
                <c:pt idx="11092">
                  <c:v>0.8540682339449539</c:v>
                </c:pt>
                <c:pt idx="11093">
                  <c:v>0.85378153669724965</c:v>
                </c:pt>
                <c:pt idx="11094">
                  <c:v>0.85349483944954518</c:v>
                </c:pt>
                <c:pt idx="11095">
                  <c:v>0.85320814220183472</c:v>
                </c:pt>
                <c:pt idx="11096">
                  <c:v>0.8529214449541318</c:v>
                </c:pt>
                <c:pt idx="11097">
                  <c:v>0.85263474770642178</c:v>
                </c:pt>
                <c:pt idx="11098">
                  <c:v>0.85234805045872009</c:v>
                </c:pt>
                <c:pt idx="11099">
                  <c:v>0.85206135321100962</c:v>
                </c:pt>
                <c:pt idx="11100">
                  <c:v>0.85177465596330593</c:v>
                </c:pt>
                <c:pt idx="11101">
                  <c:v>0.85148795871559613</c:v>
                </c:pt>
                <c:pt idx="11102">
                  <c:v>0.85120126146789243</c:v>
                </c:pt>
                <c:pt idx="11103">
                  <c:v>0.85091456422018363</c:v>
                </c:pt>
                <c:pt idx="11104">
                  <c:v>0.85062786697248038</c:v>
                </c:pt>
                <c:pt idx="11105">
                  <c:v>0.8503411697247707</c:v>
                </c:pt>
                <c:pt idx="11106">
                  <c:v>0.85005447247706711</c:v>
                </c:pt>
                <c:pt idx="11107">
                  <c:v>0.84976777522935776</c:v>
                </c:pt>
                <c:pt idx="11108">
                  <c:v>0.84948107798165129</c:v>
                </c:pt>
                <c:pt idx="11109">
                  <c:v>0.84919438073394449</c:v>
                </c:pt>
                <c:pt idx="11110">
                  <c:v>0.84890768348623868</c:v>
                </c:pt>
                <c:pt idx="11111">
                  <c:v>0.84862098623853743</c:v>
                </c:pt>
                <c:pt idx="11112">
                  <c:v>0.84833428899082552</c:v>
                </c:pt>
                <c:pt idx="11113">
                  <c:v>0.84804759174311961</c:v>
                </c:pt>
                <c:pt idx="11114">
                  <c:v>0.84776089449541614</c:v>
                </c:pt>
                <c:pt idx="11115">
                  <c:v>0.84747419724770645</c:v>
                </c:pt>
                <c:pt idx="11116">
                  <c:v>0.84718749999999998</c:v>
                </c:pt>
                <c:pt idx="11117">
                  <c:v>0.84690080275229362</c:v>
                </c:pt>
                <c:pt idx="11118">
                  <c:v>0.84661410550459071</c:v>
                </c:pt>
                <c:pt idx="11119">
                  <c:v>0.8463274082568838</c:v>
                </c:pt>
                <c:pt idx="11120">
                  <c:v>0.84604071100917966</c:v>
                </c:pt>
                <c:pt idx="11121">
                  <c:v>0.84575401376146864</c:v>
                </c:pt>
                <c:pt idx="11122">
                  <c:v>0.84546731651376161</c:v>
                </c:pt>
                <c:pt idx="11123">
                  <c:v>0.84518061926605514</c:v>
                </c:pt>
                <c:pt idx="11124">
                  <c:v>0.84489392201835156</c:v>
                </c:pt>
                <c:pt idx="11125">
                  <c:v>0.84460722477064221</c:v>
                </c:pt>
                <c:pt idx="11126">
                  <c:v>0.84432052752293552</c:v>
                </c:pt>
                <c:pt idx="11127">
                  <c:v>0.8440338302752296</c:v>
                </c:pt>
                <c:pt idx="11128">
                  <c:v>0.84374713302752602</c:v>
                </c:pt>
                <c:pt idx="11129">
                  <c:v>0.84346043577981655</c:v>
                </c:pt>
                <c:pt idx="11130">
                  <c:v>0.84317373853211064</c:v>
                </c:pt>
                <c:pt idx="11131">
                  <c:v>0.84288704128440384</c:v>
                </c:pt>
                <c:pt idx="11132">
                  <c:v>0.8426003440366977</c:v>
                </c:pt>
                <c:pt idx="11133">
                  <c:v>0.8423136467889909</c:v>
                </c:pt>
                <c:pt idx="11134">
                  <c:v>0.84202694954128454</c:v>
                </c:pt>
                <c:pt idx="11135">
                  <c:v>0.84174025229358773</c:v>
                </c:pt>
                <c:pt idx="11136">
                  <c:v>0.84145355504587172</c:v>
                </c:pt>
                <c:pt idx="11137">
                  <c:v>0.84116685779816525</c:v>
                </c:pt>
                <c:pt idx="11138">
                  <c:v>0.84088016055045889</c:v>
                </c:pt>
                <c:pt idx="11139">
                  <c:v>0.84059346330275253</c:v>
                </c:pt>
                <c:pt idx="11140">
                  <c:v>0.84030676605504606</c:v>
                </c:pt>
                <c:pt idx="11141">
                  <c:v>0.84002006880733959</c:v>
                </c:pt>
                <c:pt idx="11142">
                  <c:v>0.83973337155963323</c:v>
                </c:pt>
                <c:pt idx="11143">
                  <c:v>0.83944667431192688</c:v>
                </c:pt>
                <c:pt idx="11144">
                  <c:v>0.83915997706422063</c:v>
                </c:pt>
                <c:pt idx="11145">
                  <c:v>0.83887327981651394</c:v>
                </c:pt>
                <c:pt idx="11146">
                  <c:v>0.83858658256880769</c:v>
                </c:pt>
                <c:pt idx="11147">
                  <c:v>0.83829988532110422</c:v>
                </c:pt>
                <c:pt idx="11148">
                  <c:v>0.83801318807339453</c:v>
                </c:pt>
                <c:pt idx="11149">
                  <c:v>0.83772649082568862</c:v>
                </c:pt>
                <c:pt idx="11150">
                  <c:v>0.83743979357798193</c:v>
                </c:pt>
                <c:pt idx="11151">
                  <c:v>0.83715309633027868</c:v>
                </c:pt>
                <c:pt idx="11152">
                  <c:v>0.83686639908256644</c:v>
                </c:pt>
                <c:pt idx="11153">
                  <c:v>0.83657970183486252</c:v>
                </c:pt>
                <c:pt idx="11154">
                  <c:v>0.83629300458715661</c:v>
                </c:pt>
                <c:pt idx="11155">
                  <c:v>0.83600630733944992</c:v>
                </c:pt>
                <c:pt idx="11156">
                  <c:v>0.83571961009174645</c:v>
                </c:pt>
                <c:pt idx="11157">
                  <c:v>0.83543291284403698</c:v>
                </c:pt>
                <c:pt idx="11158">
                  <c:v>0.83514621559633062</c:v>
                </c:pt>
                <c:pt idx="11159">
                  <c:v>0.83485951834862782</c:v>
                </c:pt>
                <c:pt idx="11160">
                  <c:v>0.83457282110091757</c:v>
                </c:pt>
                <c:pt idx="11161">
                  <c:v>0.83428612385320866</c:v>
                </c:pt>
                <c:pt idx="11162">
                  <c:v>0.83399942660551207</c:v>
                </c:pt>
                <c:pt idx="11163">
                  <c:v>0.8337127293577985</c:v>
                </c:pt>
                <c:pt idx="11164">
                  <c:v>0.83342603211009558</c:v>
                </c:pt>
                <c:pt idx="11165">
                  <c:v>0.83313933486238567</c:v>
                </c:pt>
                <c:pt idx="11166">
                  <c:v>0.8328526376146842</c:v>
                </c:pt>
                <c:pt idx="11167">
                  <c:v>0.83256594036697296</c:v>
                </c:pt>
                <c:pt idx="11168">
                  <c:v>0.8322792431192666</c:v>
                </c:pt>
                <c:pt idx="11169">
                  <c:v>0.83199254587155957</c:v>
                </c:pt>
                <c:pt idx="11170">
                  <c:v>0.83170584862385899</c:v>
                </c:pt>
                <c:pt idx="11171">
                  <c:v>0.8314191513761473</c:v>
                </c:pt>
                <c:pt idx="11172">
                  <c:v>0.83113245412844083</c:v>
                </c:pt>
                <c:pt idx="11173">
                  <c:v>0.83084575688073792</c:v>
                </c:pt>
                <c:pt idx="11174">
                  <c:v>0.830559059633031</c:v>
                </c:pt>
                <c:pt idx="11175">
                  <c:v>0.83027236238532154</c:v>
                </c:pt>
                <c:pt idx="11176">
                  <c:v>0.82998566513761518</c:v>
                </c:pt>
                <c:pt idx="11177">
                  <c:v>0.82969896788990871</c:v>
                </c:pt>
                <c:pt idx="11178">
                  <c:v>0.82941227064220158</c:v>
                </c:pt>
                <c:pt idx="11179">
                  <c:v>0.82912557339450133</c:v>
                </c:pt>
                <c:pt idx="11180">
                  <c:v>0.8288388761467943</c:v>
                </c:pt>
                <c:pt idx="11181">
                  <c:v>0.82855217889908306</c:v>
                </c:pt>
                <c:pt idx="11182">
                  <c:v>0.8282654816513767</c:v>
                </c:pt>
                <c:pt idx="11183">
                  <c:v>0.82797878440367334</c:v>
                </c:pt>
                <c:pt idx="11184">
                  <c:v>0.82769208715596387</c:v>
                </c:pt>
                <c:pt idx="11185">
                  <c:v>0.82740538990825407</c:v>
                </c:pt>
                <c:pt idx="11186">
                  <c:v>0.8271186926605546</c:v>
                </c:pt>
                <c:pt idx="11187">
                  <c:v>0.82683199541284469</c:v>
                </c:pt>
                <c:pt idx="11188">
                  <c:v>0.82654529816514088</c:v>
                </c:pt>
                <c:pt idx="11189">
                  <c:v>0.82625860091743153</c:v>
                </c:pt>
                <c:pt idx="11190">
                  <c:v>0.82597190366972928</c:v>
                </c:pt>
                <c:pt idx="11191">
                  <c:v>0.82568520642202248</c:v>
                </c:pt>
                <c:pt idx="11192">
                  <c:v>0.82539850917431268</c:v>
                </c:pt>
                <c:pt idx="11193">
                  <c:v>0.8251118119266061</c:v>
                </c:pt>
                <c:pt idx="11194">
                  <c:v>0.82482511467890396</c:v>
                </c:pt>
                <c:pt idx="11195">
                  <c:v>0.82453841743119682</c:v>
                </c:pt>
                <c:pt idx="11196">
                  <c:v>0.82425172018349024</c:v>
                </c:pt>
                <c:pt idx="11197">
                  <c:v>0.82396502293578322</c:v>
                </c:pt>
                <c:pt idx="11198">
                  <c:v>0.82367832568807886</c:v>
                </c:pt>
                <c:pt idx="11199">
                  <c:v>0.82339162844036773</c:v>
                </c:pt>
                <c:pt idx="11200">
                  <c:v>0.82310493119266126</c:v>
                </c:pt>
                <c:pt idx="11201">
                  <c:v>0.82281823394495479</c:v>
                </c:pt>
                <c:pt idx="11202">
                  <c:v>0.82253153669724843</c:v>
                </c:pt>
                <c:pt idx="11203">
                  <c:v>0.82224483944954618</c:v>
                </c:pt>
                <c:pt idx="11204">
                  <c:v>0.82195814220183561</c:v>
                </c:pt>
                <c:pt idx="11205">
                  <c:v>0.82167144495413258</c:v>
                </c:pt>
                <c:pt idx="11206">
                  <c:v>0.82138474770642256</c:v>
                </c:pt>
                <c:pt idx="11207">
                  <c:v>0.82109805045872108</c:v>
                </c:pt>
                <c:pt idx="11208">
                  <c:v>0.82081135321100995</c:v>
                </c:pt>
                <c:pt idx="11209">
                  <c:v>0.8205246559633036</c:v>
                </c:pt>
                <c:pt idx="11210">
                  <c:v>0.82023795871559713</c:v>
                </c:pt>
                <c:pt idx="11211">
                  <c:v>0.81995126146789343</c:v>
                </c:pt>
                <c:pt idx="11212">
                  <c:v>0.81966456422018463</c:v>
                </c:pt>
                <c:pt idx="11213">
                  <c:v>0.81937786697247783</c:v>
                </c:pt>
                <c:pt idx="11214">
                  <c:v>0.81909116972477169</c:v>
                </c:pt>
                <c:pt idx="11215">
                  <c:v>0.81880447247706811</c:v>
                </c:pt>
                <c:pt idx="11216">
                  <c:v>0.81851777522935565</c:v>
                </c:pt>
                <c:pt idx="11217">
                  <c:v>0.81823107798165218</c:v>
                </c:pt>
                <c:pt idx="11218">
                  <c:v>0.81794438073394549</c:v>
                </c:pt>
                <c:pt idx="11219">
                  <c:v>0.81765768348623968</c:v>
                </c:pt>
                <c:pt idx="11220">
                  <c:v>0.81737098623853566</c:v>
                </c:pt>
                <c:pt idx="11221">
                  <c:v>0.81708428899082652</c:v>
                </c:pt>
                <c:pt idx="11222">
                  <c:v>0.81679759174312061</c:v>
                </c:pt>
                <c:pt idx="11223">
                  <c:v>0.81651089449541381</c:v>
                </c:pt>
                <c:pt idx="11224">
                  <c:v>0.81622419724770734</c:v>
                </c:pt>
                <c:pt idx="11225">
                  <c:v>0.81593750000000087</c:v>
                </c:pt>
                <c:pt idx="11226">
                  <c:v>0.81565080275229462</c:v>
                </c:pt>
                <c:pt idx="11227">
                  <c:v>0.81536410550458815</c:v>
                </c:pt>
                <c:pt idx="11228">
                  <c:v>0.81507740825688468</c:v>
                </c:pt>
                <c:pt idx="11229">
                  <c:v>0.81479071100918055</c:v>
                </c:pt>
                <c:pt idx="11230">
                  <c:v>0.81450401376146886</c:v>
                </c:pt>
                <c:pt idx="11231">
                  <c:v>0.81421731651376261</c:v>
                </c:pt>
                <c:pt idx="11232">
                  <c:v>0.81393061926605603</c:v>
                </c:pt>
                <c:pt idx="11233">
                  <c:v>0.81364392201835256</c:v>
                </c:pt>
                <c:pt idx="11234">
                  <c:v>0.81335722477064021</c:v>
                </c:pt>
                <c:pt idx="11235">
                  <c:v>0.81307052752293651</c:v>
                </c:pt>
                <c:pt idx="11236">
                  <c:v>0.8127838302752306</c:v>
                </c:pt>
                <c:pt idx="11237">
                  <c:v>0.81249713302752391</c:v>
                </c:pt>
                <c:pt idx="11238">
                  <c:v>0.81221043577981755</c:v>
                </c:pt>
                <c:pt idx="11239">
                  <c:v>0.81192373853211164</c:v>
                </c:pt>
                <c:pt idx="11240">
                  <c:v>0.81163704128440473</c:v>
                </c:pt>
                <c:pt idx="11241">
                  <c:v>0.81135034403669826</c:v>
                </c:pt>
                <c:pt idx="11242">
                  <c:v>0.8110636467889919</c:v>
                </c:pt>
                <c:pt idx="11243">
                  <c:v>0.81077694954128554</c:v>
                </c:pt>
                <c:pt idx="11244">
                  <c:v>0.81049025229358596</c:v>
                </c:pt>
                <c:pt idx="11245">
                  <c:v>0.8102035550458726</c:v>
                </c:pt>
                <c:pt idx="11246">
                  <c:v>0.80991685779816625</c:v>
                </c:pt>
                <c:pt idx="11247">
                  <c:v>0.80963016055045989</c:v>
                </c:pt>
                <c:pt idx="11248">
                  <c:v>0.80934346330275342</c:v>
                </c:pt>
                <c:pt idx="11249">
                  <c:v>0.80905676605504651</c:v>
                </c:pt>
                <c:pt idx="11250">
                  <c:v>0.80877006880734059</c:v>
                </c:pt>
                <c:pt idx="11251">
                  <c:v>0.80848337155963357</c:v>
                </c:pt>
                <c:pt idx="11252">
                  <c:v>0.80819667431192777</c:v>
                </c:pt>
                <c:pt idx="11253">
                  <c:v>0.80790997706422163</c:v>
                </c:pt>
                <c:pt idx="11254">
                  <c:v>0.80762327981651494</c:v>
                </c:pt>
                <c:pt idx="11255">
                  <c:v>0.80733658256880869</c:v>
                </c:pt>
                <c:pt idx="11256">
                  <c:v>0.807049885321105</c:v>
                </c:pt>
                <c:pt idx="11257">
                  <c:v>0.80676318807339553</c:v>
                </c:pt>
                <c:pt idx="11258">
                  <c:v>0.80647649082568929</c:v>
                </c:pt>
                <c:pt idx="11259">
                  <c:v>0.80618979357798293</c:v>
                </c:pt>
                <c:pt idx="11260">
                  <c:v>0.80590309633027946</c:v>
                </c:pt>
                <c:pt idx="11261">
                  <c:v>0.80561639908256732</c:v>
                </c:pt>
                <c:pt idx="11262">
                  <c:v>0.80532970183486352</c:v>
                </c:pt>
                <c:pt idx="11263">
                  <c:v>0.80504300458715761</c:v>
                </c:pt>
                <c:pt idx="11264">
                  <c:v>0.8047563073394508</c:v>
                </c:pt>
                <c:pt idx="11265">
                  <c:v>0.80446961009174434</c:v>
                </c:pt>
                <c:pt idx="11266">
                  <c:v>0.80418291284403798</c:v>
                </c:pt>
                <c:pt idx="11267">
                  <c:v>0.80389621559633162</c:v>
                </c:pt>
                <c:pt idx="11268">
                  <c:v>0.8036095183486287</c:v>
                </c:pt>
                <c:pt idx="11269">
                  <c:v>0.80332282110091857</c:v>
                </c:pt>
                <c:pt idx="11270">
                  <c:v>0.80303612385320966</c:v>
                </c:pt>
                <c:pt idx="11271">
                  <c:v>0.80274942660551296</c:v>
                </c:pt>
                <c:pt idx="11272">
                  <c:v>0.80246272935779595</c:v>
                </c:pt>
                <c:pt idx="11273">
                  <c:v>0.80217603211009636</c:v>
                </c:pt>
                <c:pt idx="11274">
                  <c:v>0.80188933486238667</c:v>
                </c:pt>
                <c:pt idx="11275">
                  <c:v>0.80160263761468509</c:v>
                </c:pt>
                <c:pt idx="11276">
                  <c:v>0.80131594036697351</c:v>
                </c:pt>
                <c:pt idx="11277">
                  <c:v>0.8010292431192676</c:v>
                </c:pt>
                <c:pt idx="11278">
                  <c:v>0.80074254587156057</c:v>
                </c:pt>
                <c:pt idx="11279">
                  <c:v>0.80045584862385732</c:v>
                </c:pt>
                <c:pt idx="11280">
                  <c:v>0.80016915137614819</c:v>
                </c:pt>
                <c:pt idx="11281">
                  <c:v>0.79988245412844172</c:v>
                </c:pt>
                <c:pt idx="11282">
                  <c:v>0.7995957568807357</c:v>
                </c:pt>
                <c:pt idx="11283">
                  <c:v>0.799309059633032</c:v>
                </c:pt>
                <c:pt idx="11284">
                  <c:v>0.79902236238532254</c:v>
                </c:pt>
                <c:pt idx="11285">
                  <c:v>0.79873566513761607</c:v>
                </c:pt>
                <c:pt idx="11286">
                  <c:v>0.79844896788990949</c:v>
                </c:pt>
                <c:pt idx="11287">
                  <c:v>0.79816227064220258</c:v>
                </c:pt>
                <c:pt idx="11288">
                  <c:v>0.79787557339450221</c:v>
                </c:pt>
                <c:pt idx="11289">
                  <c:v>0.79758887614679064</c:v>
                </c:pt>
                <c:pt idx="11290">
                  <c:v>0.79730217889908406</c:v>
                </c:pt>
                <c:pt idx="11291">
                  <c:v>0.7970154816513777</c:v>
                </c:pt>
                <c:pt idx="11292">
                  <c:v>0.79672878440367423</c:v>
                </c:pt>
                <c:pt idx="11293">
                  <c:v>0.79644208715596176</c:v>
                </c:pt>
                <c:pt idx="11294">
                  <c:v>0.79615538990825507</c:v>
                </c:pt>
                <c:pt idx="11295">
                  <c:v>0.79586869266055549</c:v>
                </c:pt>
                <c:pt idx="11296">
                  <c:v>0.79558199541284558</c:v>
                </c:pt>
                <c:pt idx="11297">
                  <c:v>0.79529529816514177</c:v>
                </c:pt>
                <c:pt idx="11298">
                  <c:v>0.79500860091743253</c:v>
                </c:pt>
                <c:pt idx="11299">
                  <c:v>0.79472190366973028</c:v>
                </c:pt>
                <c:pt idx="11300">
                  <c:v>0.79443520642201992</c:v>
                </c:pt>
                <c:pt idx="11301">
                  <c:v>0.79414850917431368</c:v>
                </c:pt>
                <c:pt idx="11302">
                  <c:v>0.7938618119266071</c:v>
                </c:pt>
                <c:pt idx="11303">
                  <c:v>0.79357511467890074</c:v>
                </c:pt>
                <c:pt idx="11304">
                  <c:v>0.79328841743119782</c:v>
                </c:pt>
                <c:pt idx="11305">
                  <c:v>0.79300172018349113</c:v>
                </c:pt>
                <c:pt idx="11306">
                  <c:v>0.79271502293578411</c:v>
                </c:pt>
                <c:pt idx="11307">
                  <c:v>0.79242832568807564</c:v>
                </c:pt>
                <c:pt idx="11308">
                  <c:v>0.79214162844036862</c:v>
                </c:pt>
                <c:pt idx="11309">
                  <c:v>0.79185493119266159</c:v>
                </c:pt>
                <c:pt idx="11310">
                  <c:v>0.79156823394495557</c:v>
                </c:pt>
                <c:pt idx="11311">
                  <c:v>0.79128153669724943</c:v>
                </c:pt>
                <c:pt idx="11312">
                  <c:v>0.79099483944954696</c:v>
                </c:pt>
                <c:pt idx="11313">
                  <c:v>0.79070814220183661</c:v>
                </c:pt>
                <c:pt idx="11314">
                  <c:v>0.79042144495413014</c:v>
                </c:pt>
                <c:pt idx="11315">
                  <c:v>0.79013474770642356</c:v>
                </c:pt>
                <c:pt idx="11316">
                  <c:v>0.78984805045872208</c:v>
                </c:pt>
                <c:pt idx="11317">
                  <c:v>0.78956135321101051</c:v>
                </c:pt>
                <c:pt idx="11318">
                  <c:v>0.78927465596330471</c:v>
                </c:pt>
                <c:pt idx="11319">
                  <c:v>0.78898795871559813</c:v>
                </c:pt>
                <c:pt idx="11320">
                  <c:v>0.78870126146789432</c:v>
                </c:pt>
                <c:pt idx="11321">
                  <c:v>0.78841456422018519</c:v>
                </c:pt>
                <c:pt idx="11322">
                  <c:v>0.78812786697247883</c:v>
                </c:pt>
                <c:pt idx="11323">
                  <c:v>0.78784116972477269</c:v>
                </c:pt>
                <c:pt idx="11324">
                  <c:v>0.787554472477066</c:v>
                </c:pt>
                <c:pt idx="11325">
                  <c:v>0.78726777522935665</c:v>
                </c:pt>
                <c:pt idx="11326">
                  <c:v>0.78698107798165318</c:v>
                </c:pt>
                <c:pt idx="11327">
                  <c:v>0.78669438073394649</c:v>
                </c:pt>
                <c:pt idx="11328">
                  <c:v>0.78640768348623957</c:v>
                </c:pt>
                <c:pt idx="11329">
                  <c:v>0.78612098623853655</c:v>
                </c:pt>
                <c:pt idx="11330">
                  <c:v>0.78583428899082752</c:v>
                </c:pt>
                <c:pt idx="11331">
                  <c:v>0.78554759174312117</c:v>
                </c:pt>
                <c:pt idx="11332">
                  <c:v>0.7852608944954147</c:v>
                </c:pt>
                <c:pt idx="11333">
                  <c:v>0.78497419724770823</c:v>
                </c:pt>
                <c:pt idx="11334">
                  <c:v>0.78468750000000187</c:v>
                </c:pt>
                <c:pt idx="11335">
                  <c:v>0.78440080275229551</c:v>
                </c:pt>
                <c:pt idx="11336">
                  <c:v>0.78411410550458904</c:v>
                </c:pt>
                <c:pt idx="11337">
                  <c:v>0.78382740825688568</c:v>
                </c:pt>
                <c:pt idx="11338">
                  <c:v>0.78354071100917888</c:v>
                </c:pt>
                <c:pt idx="11339">
                  <c:v>0.78325401376146986</c:v>
                </c:pt>
                <c:pt idx="11340">
                  <c:v>0.78296731651376361</c:v>
                </c:pt>
                <c:pt idx="11341">
                  <c:v>0.78268061926605692</c:v>
                </c:pt>
                <c:pt idx="11342">
                  <c:v>0.78239392201835067</c:v>
                </c:pt>
                <c:pt idx="11343">
                  <c:v>0.78210722477064121</c:v>
                </c:pt>
                <c:pt idx="11344">
                  <c:v>0.78182052752293751</c:v>
                </c:pt>
                <c:pt idx="11345">
                  <c:v>0.78153383027523127</c:v>
                </c:pt>
                <c:pt idx="11346">
                  <c:v>0.78124713302752491</c:v>
                </c:pt>
                <c:pt idx="11347">
                  <c:v>0.78096043577981855</c:v>
                </c:pt>
                <c:pt idx="11348">
                  <c:v>0.78067373853211264</c:v>
                </c:pt>
                <c:pt idx="11349">
                  <c:v>0.7803870412844055</c:v>
                </c:pt>
                <c:pt idx="11350">
                  <c:v>0.78010034403669926</c:v>
                </c:pt>
                <c:pt idx="11351">
                  <c:v>0.7798136467889959</c:v>
                </c:pt>
                <c:pt idx="11352">
                  <c:v>0.77952694954128643</c:v>
                </c:pt>
                <c:pt idx="11353">
                  <c:v>0.77924025229358951</c:v>
                </c:pt>
                <c:pt idx="11354">
                  <c:v>0.77895355504587693</c:v>
                </c:pt>
                <c:pt idx="11355">
                  <c:v>0.7786668577981708</c:v>
                </c:pt>
                <c:pt idx="11356">
                  <c:v>0.77838016055046078</c:v>
                </c:pt>
                <c:pt idx="11357">
                  <c:v>0.77809346330275464</c:v>
                </c:pt>
                <c:pt idx="11358">
                  <c:v>0.77780676605504795</c:v>
                </c:pt>
                <c:pt idx="11359">
                  <c:v>0.77752006880734159</c:v>
                </c:pt>
                <c:pt idx="11360">
                  <c:v>0.77723337155963512</c:v>
                </c:pt>
                <c:pt idx="11361">
                  <c:v>0.77694667431192865</c:v>
                </c:pt>
                <c:pt idx="11362">
                  <c:v>0.7766599770642264</c:v>
                </c:pt>
                <c:pt idx="11363">
                  <c:v>0.77637327981651594</c:v>
                </c:pt>
                <c:pt idx="11364">
                  <c:v>0.77608658256881291</c:v>
                </c:pt>
                <c:pt idx="11365">
                  <c:v>0.77579988532110833</c:v>
                </c:pt>
                <c:pt idx="11366">
                  <c:v>0.77551318807339653</c:v>
                </c:pt>
                <c:pt idx="11367">
                  <c:v>0.77522649082569062</c:v>
                </c:pt>
                <c:pt idx="11368">
                  <c:v>0.77493979357798715</c:v>
                </c:pt>
                <c:pt idx="11369">
                  <c:v>0.77465309633028334</c:v>
                </c:pt>
                <c:pt idx="11370">
                  <c:v>0.77436639908257099</c:v>
                </c:pt>
                <c:pt idx="11371">
                  <c:v>0.77407970183486463</c:v>
                </c:pt>
                <c:pt idx="11372">
                  <c:v>0.77379300458716171</c:v>
                </c:pt>
                <c:pt idx="11373">
                  <c:v>0.77350630733945169</c:v>
                </c:pt>
                <c:pt idx="11374">
                  <c:v>0.77321961009174833</c:v>
                </c:pt>
                <c:pt idx="11375">
                  <c:v>0.77293291284403964</c:v>
                </c:pt>
                <c:pt idx="11376">
                  <c:v>0.77264621559633651</c:v>
                </c:pt>
                <c:pt idx="11377">
                  <c:v>0.77235951834862948</c:v>
                </c:pt>
                <c:pt idx="11378">
                  <c:v>0.77207282110091968</c:v>
                </c:pt>
                <c:pt idx="11379">
                  <c:v>0.77178612385321332</c:v>
                </c:pt>
                <c:pt idx="11380">
                  <c:v>0.77149942660551385</c:v>
                </c:pt>
                <c:pt idx="11381">
                  <c:v>0.77121272935780039</c:v>
                </c:pt>
                <c:pt idx="11382">
                  <c:v>0.77092603211010002</c:v>
                </c:pt>
                <c:pt idx="11383">
                  <c:v>0.77063933486239056</c:v>
                </c:pt>
                <c:pt idx="11384">
                  <c:v>0.77035263761468586</c:v>
                </c:pt>
                <c:pt idx="11385">
                  <c:v>0.77006594036697473</c:v>
                </c:pt>
                <c:pt idx="11386">
                  <c:v>0.76977924311927315</c:v>
                </c:pt>
                <c:pt idx="11387">
                  <c:v>0.76949254587156157</c:v>
                </c:pt>
                <c:pt idx="11388">
                  <c:v>0.76920584862386088</c:v>
                </c:pt>
                <c:pt idx="11389">
                  <c:v>0.76891915137614963</c:v>
                </c:pt>
                <c:pt idx="11390">
                  <c:v>0.76863245412844605</c:v>
                </c:pt>
                <c:pt idx="11391">
                  <c:v>0.76834575688073992</c:v>
                </c:pt>
                <c:pt idx="11392">
                  <c:v>0.76805905963303589</c:v>
                </c:pt>
                <c:pt idx="11393">
                  <c:v>0.76777236238532365</c:v>
                </c:pt>
                <c:pt idx="11394">
                  <c:v>0.76748566513761707</c:v>
                </c:pt>
                <c:pt idx="11395">
                  <c:v>0.76719896788991071</c:v>
                </c:pt>
                <c:pt idx="11396">
                  <c:v>0.76691227064220424</c:v>
                </c:pt>
                <c:pt idx="11397">
                  <c:v>0.76662557339450577</c:v>
                </c:pt>
                <c:pt idx="11398">
                  <c:v>0.76633887614679608</c:v>
                </c:pt>
                <c:pt idx="11399">
                  <c:v>0.76605217889908561</c:v>
                </c:pt>
                <c:pt idx="11400">
                  <c:v>0.76576548165138203</c:v>
                </c:pt>
                <c:pt idx="11401">
                  <c:v>0.76547878440367512</c:v>
                </c:pt>
                <c:pt idx="11402">
                  <c:v>0.76519208715596576</c:v>
                </c:pt>
                <c:pt idx="11403">
                  <c:v>0.7649053899082594</c:v>
                </c:pt>
                <c:pt idx="11404">
                  <c:v>0.76461869266055904</c:v>
                </c:pt>
                <c:pt idx="11405">
                  <c:v>0.76433199541284669</c:v>
                </c:pt>
                <c:pt idx="11406">
                  <c:v>0.76404529816514544</c:v>
                </c:pt>
                <c:pt idx="11407">
                  <c:v>0.76375860091743375</c:v>
                </c:pt>
                <c:pt idx="11408">
                  <c:v>0.76347190366973128</c:v>
                </c:pt>
                <c:pt idx="11409">
                  <c:v>0.76318520642202414</c:v>
                </c:pt>
                <c:pt idx="11410">
                  <c:v>0.76289850917431745</c:v>
                </c:pt>
                <c:pt idx="11411">
                  <c:v>0.76261181192660865</c:v>
                </c:pt>
                <c:pt idx="11412">
                  <c:v>0.76232511467890562</c:v>
                </c:pt>
                <c:pt idx="11413">
                  <c:v>0.76203841743120082</c:v>
                </c:pt>
                <c:pt idx="11414">
                  <c:v>0.7617517201834948</c:v>
                </c:pt>
                <c:pt idx="11415">
                  <c:v>0.76146502293578511</c:v>
                </c:pt>
                <c:pt idx="11416">
                  <c:v>0.76117832568808075</c:v>
                </c:pt>
                <c:pt idx="11417">
                  <c:v>0.76089162844037583</c:v>
                </c:pt>
                <c:pt idx="11418">
                  <c:v>0.76060493119266315</c:v>
                </c:pt>
                <c:pt idx="11419">
                  <c:v>0.76031823394495679</c:v>
                </c:pt>
                <c:pt idx="11420">
                  <c:v>0.76003153669725065</c:v>
                </c:pt>
                <c:pt idx="11421">
                  <c:v>0.75974483944955074</c:v>
                </c:pt>
                <c:pt idx="11422">
                  <c:v>0.7594581422018376</c:v>
                </c:pt>
                <c:pt idx="11423">
                  <c:v>0.75917144495413458</c:v>
                </c:pt>
                <c:pt idx="11424">
                  <c:v>0.75888474770642467</c:v>
                </c:pt>
                <c:pt idx="11425">
                  <c:v>0.75859805045872286</c:v>
                </c:pt>
                <c:pt idx="11426">
                  <c:v>0.75831135321101184</c:v>
                </c:pt>
                <c:pt idx="11427">
                  <c:v>0.75802465596330892</c:v>
                </c:pt>
                <c:pt idx="11428">
                  <c:v>0.75773795871560001</c:v>
                </c:pt>
                <c:pt idx="11429">
                  <c:v>0.75745126146789465</c:v>
                </c:pt>
                <c:pt idx="11430">
                  <c:v>0.75716456422018663</c:v>
                </c:pt>
                <c:pt idx="11431">
                  <c:v>0.75687786697248316</c:v>
                </c:pt>
                <c:pt idx="11432">
                  <c:v>0.75659116972477369</c:v>
                </c:pt>
                <c:pt idx="11433">
                  <c:v>0.75630447247706989</c:v>
                </c:pt>
                <c:pt idx="11434">
                  <c:v>0.75601777522936053</c:v>
                </c:pt>
                <c:pt idx="11435">
                  <c:v>0.75573107798165462</c:v>
                </c:pt>
                <c:pt idx="11436">
                  <c:v>0.75544438073394748</c:v>
                </c:pt>
                <c:pt idx="11437">
                  <c:v>0.75515768348624124</c:v>
                </c:pt>
                <c:pt idx="11438">
                  <c:v>0.75487098623853999</c:v>
                </c:pt>
                <c:pt idx="11439">
                  <c:v>0.75458428899082852</c:v>
                </c:pt>
                <c:pt idx="11440">
                  <c:v>0.75429759174312205</c:v>
                </c:pt>
                <c:pt idx="11441">
                  <c:v>0.75401089449541903</c:v>
                </c:pt>
                <c:pt idx="11442">
                  <c:v>0.75372419724771222</c:v>
                </c:pt>
                <c:pt idx="11443">
                  <c:v>0.75343750000000287</c:v>
                </c:pt>
                <c:pt idx="11444">
                  <c:v>0.75315080275229662</c:v>
                </c:pt>
                <c:pt idx="11445">
                  <c:v>0.75286410550459326</c:v>
                </c:pt>
                <c:pt idx="11446">
                  <c:v>0.75257740825688668</c:v>
                </c:pt>
                <c:pt idx="11447">
                  <c:v>0.75229071100918254</c:v>
                </c:pt>
                <c:pt idx="11448">
                  <c:v>0.75200401376147541</c:v>
                </c:pt>
                <c:pt idx="11449">
                  <c:v>0.75171731651376783</c:v>
                </c:pt>
                <c:pt idx="11450">
                  <c:v>0.75143061926605792</c:v>
                </c:pt>
                <c:pt idx="11451">
                  <c:v>0.75114392201835456</c:v>
                </c:pt>
                <c:pt idx="11452">
                  <c:v>0.75085722477064509</c:v>
                </c:pt>
                <c:pt idx="11453">
                  <c:v>0.75057052752293851</c:v>
                </c:pt>
                <c:pt idx="11454">
                  <c:v>0.7502838302752326</c:v>
                </c:pt>
                <c:pt idx="11455">
                  <c:v>0.74999713302752891</c:v>
                </c:pt>
                <c:pt idx="11456">
                  <c:v>0.7497104357798221</c:v>
                </c:pt>
                <c:pt idx="11457">
                  <c:v>0.74942373853211364</c:v>
                </c:pt>
                <c:pt idx="11458">
                  <c:v>0.74913704128440661</c:v>
                </c:pt>
                <c:pt idx="11459">
                  <c:v>0.7488503440367007</c:v>
                </c:pt>
                <c:pt idx="11460">
                  <c:v>0.74856364678899379</c:v>
                </c:pt>
                <c:pt idx="11461">
                  <c:v>0.74827694954128732</c:v>
                </c:pt>
                <c:pt idx="11462">
                  <c:v>0.74799025229359051</c:v>
                </c:pt>
                <c:pt idx="11463">
                  <c:v>0.74770355504587793</c:v>
                </c:pt>
                <c:pt idx="11464">
                  <c:v>0.74741685779816813</c:v>
                </c:pt>
                <c:pt idx="11465">
                  <c:v>0.74713016055046166</c:v>
                </c:pt>
                <c:pt idx="11466">
                  <c:v>0.74684346330275564</c:v>
                </c:pt>
                <c:pt idx="11467">
                  <c:v>0.7465567660550485</c:v>
                </c:pt>
                <c:pt idx="11468">
                  <c:v>0.74627006880734248</c:v>
                </c:pt>
                <c:pt idx="11469">
                  <c:v>0.74598337155963601</c:v>
                </c:pt>
                <c:pt idx="11470">
                  <c:v>0.74569667431192965</c:v>
                </c:pt>
                <c:pt idx="11471">
                  <c:v>0.74540997706422363</c:v>
                </c:pt>
                <c:pt idx="11472">
                  <c:v>0.74512327981651683</c:v>
                </c:pt>
                <c:pt idx="11473">
                  <c:v>0.7448365825688138</c:v>
                </c:pt>
                <c:pt idx="11474">
                  <c:v>0.74454988532110666</c:v>
                </c:pt>
                <c:pt idx="11475">
                  <c:v>0.74426318807339753</c:v>
                </c:pt>
                <c:pt idx="11476">
                  <c:v>0.74397649082569162</c:v>
                </c:pt>
                <c:pt idx="11477">
                  <c:v>0.74368979357798803</c:v>
                </c:pt>
                <c:pt idx="11478">
                  <c:v>0.74340309633028134</c:v>
                </c:pt>
                <c:pt idx="11479">
                  <c:v>0.74311639908257199</c:v>
                </c:pt>
                <c:pt idx="11480">
                  <c:v>0.74282970183486563</c:v>
                </c:pt>
                <c:pt idx="11481">
                  <c:v>0.74254300458715905</c:v>
                </c:pt>
                <c:pt idx="11482">
                  <c:v>0.74225630733945269</c:v>
                </c:pt>
                <c:pt idx="11483">
                  <c:v>0.74196961009174922</c:v>
                </c:pt>
                <c:pt idx="11484">
                  <c:v>0.74168291284404064</c:v>
                </c:pt>
                <c:pt idx="11485">
                  <c:v>0.74139621559633362</c:v>
                </c:pt>
                <c:pt idx="11486">
                  <c:v>0.74110951834863048</c:v>
                </c:pt>
                <c:pt idx="11487">
                  <c:v>0.74082282110092068</c:v>
                </c:pt>
                <c:pt idx="11488">
                  <c:v>0.74053612385321155</c:v>
                </c:pt>
                <c:pt idx="11489">
                  <c:v>0.74024942660551463</c:v>
                </c:pt>
                <c:pt idx="11490">
                  <c:v>0.73996272935780139</c:v>
                </c:pt>
                <c:pt idx="11491">
                  <c:v>0.73967603211010102</c:v>
                </c:pt>
                <c:pt idx="11492">
                  <c:v>0.73938933486238867</c:v>
                </c:pt>
                <c:pt idx="11493">
                  <c:v>0.73910263761468686</c:v>
                </c:pt>
                <c:pt idx="11494">
                  <c:v>0.73881594036697573</c:v>
                </c:pt>
                <c:pt idx="11495">
                  <c:v>0.7385292431192696</c:v>
                </c:pt>
                <c:pt idx="11496">
                  <c:v>0.73824254587156257</c:v>
                </c:pt>
                <c:pt idx="11497">
                  <c:v>0.73795584862386177</c:v>
                </c:pt>
                <c:pt idx="11498">
                  <c:v>0.73766915137615063</c:v>
                </c:pt>
                <c:pt idx="11499">
                  <c:v>0.73738245412844372</c:v>
                </c:pt>
                <c:pt idx="11500">
                  <c:v>0.7370957568807408</c:v>
                </c:pt>
                <c:pt idx="11501">
                  <c:v>0.73680905963303656</c:v>
                </c:pt>
                <c:pt idx="11502">
                  <c:v>0.73652236238532443</c:v>
                </c:pt>
                <c:pt idx="11503">
                  <c:v>0.73623566513761807</c:v>
                </c:pt>
                <c:pt idx="11504">
                  <c:v>0.7359489678899116</c:v>
                </c:pt>
                <c:pt idx="11505">
                  <c:v>0.73566227064220513</c:v>
                </c:pt>
                <c:pt idx="11506">
                  <c:v>0.7353755733945041</c:v>
                </c:pt>
                <c:pt idx="11507">
                  <c:v>0.73508887614679697</c:v>
                </c:pt>
                <c:pt idx="11508">
                  <c:v>0.73480217889908594</c:v>
                </c:pt>
                <c:pt idx="11509">
                  <c:v>0.7345154816513797</c:v>
                </c:pt>
                <c:pt idx="11510">
                  <c:v>0.73422878440367612</c:v>
                </c:pt>
                <c:pt idx="11511">
                  <c:v>0.73394208715596676</c:v>
                </c:pt>
                <c:pt idx="11512">
                  <c:v>0.73365538990826029</c:v>
                </c:pt>
                <c:pt idx="11513">
                  <c:v>0.73336869266055715</c:v>
                </c:pt>
                <c:pt idx="11514">
                  <c:v>0.73308199541284769</c:v>
                </c:pt>
                <c:pt idx="11515">
                  <c:v>0.73279529816514644</c:v>
                </c:pt>
                <c:pt idx="11516">
                  <c:v>0.73250860091743453</c:v>
                </c:pt>
                <c:pt idx="11517">
                  <c:v>0.73222190366973205</c:v>
                </c:pt>
                <c:pt idx="11518">
                  <c:v>0.73193520642202514</c:v>
                </c:pt>
                <c:pt idx="11519">
                  <c:v>0.73164850917431845</c:v>
                </c:pt>
                <c:pt idx="11520">
                  <c:v>0.73136181192660898</c:v>
                </c:pt>
                <c:pt idx="11521">
                  <c:v>0.73107511467890662</c:v>
                </c:pt>
                <c:pt idx="11522">
                  <c:v>0.73078841743120126</c:v>
                </c:pt>
                <c:pt idx="11523">
                  <c:v>0.73050172018349291</c:v>
                </c:pt>
                <c:pt idx="11524">
                  <c:v>0.730215022935786</c:v>
                </c:pt>
                <c:pt idx="11525">
                  <c:v>0.72992832568808175</c:v>
                </c:pt>
                <c:pt idx="11526">
                  <c:v>0.72964162844037728</c:v>
                </c:pt>
                <c:pt idx="11527">
                  <c:v>0.72935493119266359</c:v>
                </c:pt>
                <c:pt idx="11528">
                  <c:v>0.72906823394495768</c:v>
                </c:pt>
                <c:pt idx="11529">
                  <c:v>0.72878153669725165</c:v>
                </c:pt>
                <c:pt idx="11530">
                  <c:v>0.72849483944954885</c:v>
                </c:pt>
                <c:pt idx="11531">
                  <c:v>0.7282081422018386</c:v>
                </c:pt>
                <c:pt idx="11532">
                  <c:v>0.72792144495413535</c:v>
                </c:pt>
                <c:pt idx="11533">
                  <c:v>0.72763474770642567</c:v>
                </c:pt>
                <c:pt idx="11534">
                  <c:v>0.72734805045872386</c:v>
                </c:pt>
                <c:pt idx="11535">
                  <c:v>0.72706135321101284</c:v>
                </c:pt>
                <c:pt idx="11536">
                  <c:v>0.72677465596330992</c:v>
                </c:pt>
                <c:pt idx="11537">
                  <c:v>0.7264879587155999</c:v>
                </c:pt>
                <c:pt idx="11538">
                  <c:v>0.72620126146789465</c:v>
                </c:pt>
                <c:pt idx="11539">
                  <c:v>0.72591456422018763</c:v>
                </c:pt>
                <c:pt idx="11540">
                  <c:v>0.72562786697248405</c:v>
                </c:pt>
                <c:pt idx="11541">
                  <c:v>0.72534116972477425</c:v>
                </c:pt>
                <c:pt idx="11542">
                  <c:v>0.72505447247707155</c:v>
                </c:pt>
                <c:pt idx="11543">
                  <c:v>0.72476777522936153</c:v>
                </c:pt>
                <c:pt idx="11544">
                  <c:v>0.72448107798165506</c:v>
                </c:pt>
                <c:pt idx="11545">
                  <c:v>0.72419438073394848</c:v>
                </c:pt>
                <c:pt idx="11546">
                  <c:v>0.72390768348624224</c:v>
                </c:pt>
                <c:pt idx="11547">
                  <c:v>0.72362098623854099</c:v>
                </c:pt>
                <c:pt idx="11548">
                  <c:v>0.72333428899082941</c:v>
                </c:pt>
                <c:pt idx="11549">
                  <c:v>0.72304759174312294</c:v>
                </c:pt>
                <c:pt idx="11550">
                  <c:v>0.72276089449542003</c:v>
                </c:pt>
                <c:pt idx="11551">
                  <c:v>0.72247419724771023</c:v>
                </c:pt>
                <c:pt idx="11552">
                  <c:v>0.72218750000000376</c:v>
                </c:pt>
                <c:pt idx="11553">
                  <c:v>0.72190080275229762</c:v>
                </c:pt>
                <c:pt idx="11554">
                  <c:v>0.72161410550459426</c:v>
                </c:pt>
                <c:pt idx="11555">
                  <c:v>0.72132740825688768</c:v>
                </c:pt>
                <c:pt idx="11556">
                  <c:v>0.72104071100918343</c:v>
                </c:pt>
                <c:pt idx="11557">
                  <c:v>0.72075401376147596</c:v>
                </c:pt>
                <c:pt idx="11558">
                  <c:v>0.72046731651376561</c:v>
                </c:pt>
                <c:pt idx="11559">
                  <c:v>0.72018061926605892</c:v>
                </c:pt>
                <c:pt idx="11560">
                  <c:v>0.71989392201835545</c:v>
                </c:pt>
                <c:pt idx="11561">
                  <c:v>0.71960722477064598</c:v>
                </c:pt>
                <c:pt idx="11562">
                  <c:v>0.71932052752293951</c:v>
                </c:pt>
                <c:pt idx="11563">
                  <c:v>0.7190338302752336</c:v>
                </c:pt>
                <c:pt idx="11564">
                  <c:v>0.71874713302752979</c:v>
                </c:pt>
                <c:pt idx="11565">
                  <c:v>0.71846043577982033</c:v>
                </c:pt>
                <c:pt idx="11566">
                  <c:v>0.71817373853211464</c:v>
                </c:pt>
                <c:pt idx="11567">
                  <c:v>0.71788704128440761</c:v>
                </c:pt>
                <c:pt idx="11568">
                  <c:v>0.71760034403670114</c:v>
                </c:pt>
                <c:pt idx="11569">
                  <c:v>0.71731364678899467</c:v>
                </c:pt>
                <c:pt idx="11570">
                  <c:v>0.71702694954128832</c:v>
                </c:pt>
                <c:pt idx="11571">
                  <c:v>0.71674025229359151</c:v>
                </c:pt>
                <c:pt idx="11572">
                  <c:v>0.7164535550458756</c:v>
                </c:pt>
                <c:pt idx="11573">
                  <c:v>0.71616685779816902</c:v>
                </c:pt>
                <c:pt idx="11574">
                  <c:v>0.71588016055046266</c:v>
                </c:pt>
                <c:pt idx="11575">
                  <c:v>0.71559346330275631</c:v>
                </c:pt>
                <c:pt idx="11576">
                  <c:v>0.7153067660550495</c:v>
                </c:pt>
                <c:pt idx="11577">
                  <c:v>0.71502006880734337</c:v>
                </c:pt>
                <c:pt idx="11578">
                  <c:v>0.71473337155963701</c:v>
                </c:pt>
                <c:pt idx="11579">
                  <c:v>0.71444667431193054</c:v>
                </c:pt>
                <c:pt idx="11580">
                  <c:v>0.71415997706422463</c:v>
                </c:pt>
                <c:pt idx="11581">
                  <c:v>0.71387327981651771</c:v>
                </c:pt>
                <c:pt idx="11582">
                  <c:v>0.71358658256881169</c:v>
                </c:pt>
                <c:pt idx="11583">
                  <c:v>0.71329988532110766</c:v>
                </c:pt>
                <c:pt idx="11584">
                  <c:v>0.71301318807339853</c:v>
                </c:pt>
                <c:pt idx="11585">
                  <c:v>0.71272649082569262</c:v>
                </c:pt>
                <c:pt idx="11586">
                  <c:v>0.7124397935779857</c:v>
                </c:pt>
                <c:pt idx="11587">
                  <c:v>0.71215309633028234</c:v>
                </c:pt>
                <c:pt idx="11588">
                  <c:v>0.71186639908257288</c:v>
                </c:pt>
                <c:pt idx="11589">
                  <c:v>0.71157970183486641</c:v>
                </c:pt>
                <c:pt idx="11590">
                  <c:v>0.71129300458716005</c:v>
                </c:pt>
                <c:pt idx="11591">
                  <c:v>0.71100630733945369</c:v>
                </c:pt>
                <c:pt idx="11592">
                  <c:v>0.71071961009175</c:v>
                </c:pt>
                <c:pt idx="11593">
                  <c:v>0.71043291284404053</c:v>
                </c:pt>
                <c:pt idx="11594">
                  <c:v>0.71014621559633462</c:v>
                </c:pt>
                <c:pt idx="11595">
                  <c:v>0.70985951834863148</c:v>
                </c:pt>
                <c:pt idx="11596">
                  <c:v>0.70957282110092157</c:v>
                </c:pt>
                <c:pt idx="11597">
                  <c:v>0.70928612385321244</c:v>
                </c:pt>
                <c:pt idx="11598">
                  <c:v>0.70899942660551563</c:v>
                </c:pt>
                <c:pt idx="11599">
                  <c:v>0.70871272935780238</c:v>
                </c:pt>
                <c:pt idx="11600">
                  <c:v>0.70842603211009925</c:v>
                </c:pt>
                <c:pt idx="11601">
                  <c:v>0.70813933486238945</c:v>
                </c:pt>
                <c:pt idx="11602">
                  <c:v>0.70785263761468786</c:v>
                </c:pt>
                <c:pt idx="11603">
                  <c:v>0.70756594036697651</c:v>
                </c:pt>
                <c:pt idx="11604">
                  <c:v>0.70727924311927381</c:v>
                </c:pt>
                <c:pt idx="11605">
                  <c:v>0.70699254587156357</c:v>
                </c:pt>
                <c:pt idx="11606">
                  <c:v>0.70670584862386265</c:v>
                </c:pt>
                <c:pt idx="11607">
                  <c:v>0.70641915137615108</c:v>
                </c:pt>
                <c:pt idx="11608">
                  <c:v>0.70613245412844461</c:v>
                </c:pt>
                <c:pt idx="11609">
                  <c:v>0.70584575688074158</c:v>
                </c:pt>
                <c:pt idx="11610">
                  <c:v>0.70555905963303478</c:v>
                </c:pt>
                <c:pt idx="11611">
                  <c:v>0.70527236238532542</c:v>
                </c:pt>
                <c:pt idx="11612">
                  <c:v>0.70498566513761896</c:v>
                </c:pt>
                <c:pt idx="11613">
                  <c:v>0.7046989678899126</c:v>
                </c:pt>
                <c:pt idx="11614">
                  <c:v>0.70441227064220557</c:v>
                </c:pt>
                <c:pt idx="11615">
                  <c:v>0.7041255733945051</c:v>
                </c:pt>
                <c:pt idx="11616">
                  <c:v>0.70383887614679785</c:v>
                </c:pt>
                <c:pt idx="11617">
                  <c:v>0.7035521788990865</c:v>
                </c:pt>
                <c:pt idx="11618">
                  <c:v>0.7032654816513807</c:v>
                </c:pt>
                <c:pt idx="11619">
                  <c:v>0.70297878440367711</c:v>
                </c:pt>
                <c:pt idx="11620">
                  <c:v>0.70269208715596754</c:v>
                </c:pt>
                <c:pt idx="11621">
                  <c:v>0.70240538990825785</c:v>
                </c:pt>
                <c:pt idx="11622">
                  <c:v>0.70211869266055815</c:v>
                </c:pt>
                <c:pt idx="11623">
                  <c:v>0.70183199541284869</c:v>
                </c:pt>
                <c:pt idx="11624">
                  <c:v>0.70154529816514466</c:v>
                </c:pt>
                <c:pt idx="11625">
                  <c:v>0.70125860091743553</c:v>
                </c:pt>
                <c:pt idx="11626">
                  <c:v>0.70097190366973294</c:v>
                </c:pt>
                <c:pt idx="11627">
                  <c:v>0.70068520642202614</c:v>
                </c:pt>
                <c:pt idx="11628">
                  <c:v>0.70039850917431634</c:v>
                </c:pt>
                <c:pt idx="11629">
                  <c:v>0.70011181192660987</c:v>
                </c:pt>
                <c:pt idx="11630">
                  <c:v>0.69982511467890762</c:v>
                </c:pt>
                <c:pt idx="11631">
                  <c:v>0.69953841743120004</c:v>
                </c:pt>
                <c:pt idx="11632">
                  <c:v>0.69925172018349369</c:v>
                </c:pt>
                <c:pt idx="11633">
                  <c:v>0.69896502293578688</c:v>
                </c:pt>
                <c:pt idx="11634">
                  <c:v>0.69867832568808275</c:v>
                </c:pt>
                <c:pt idx="11635">
                  <c:v>0.6983916284403755</c:v>
                </c:pt>
                <c:pt idx="11636">
                  <c:v>0.69810493119266459</c:v>
                </c:pt>
                <c:pt idx="11637">
                  <c:v>0.69781823394495868</c:v>
                </c:pt>
                <c:pt idx="11638">
                  <c:v>0.69753153669725221</c:v>
                </c:pt>
                <c:pt idx="11639">
                  <c:v>0.69724483944954985</c:v>
                </c:pt>
                <c:pt idx="11640">
                  <c:v>0.6969581422018396</c:v>
                </c:pt>
                <c:pt idx="11641">
                  <c:v>0.69667144495413613</c:v>
                </c:pt>
                <c:pt idx="11642">
                  <c:v>0.69638474770642556</c:v>
                </c:pt>
                <c:pt idx="11643">
                  <c:v>0.69609805045872486</c:v>
                </c:pt>
                <c:pt idx="11644">
                  <c:v>0.69581135321101373</c:v>
                </c:pt>
                <c:pt idx="11645">
                  <c:v>0.6955246559633077</c:v>
                </c:pt>
                <c:pt idx="11646">
                  <c:v>0.69523795871560057</c:v>
                </c:pt>
                <c:pt idx="11647">
                  <c:v>0.69495126146789465</c:v>
                </c:pt>
                <c:pt idx="11648">
                  <c:v>0.69466456422018863</c:v>
                </c:pt>
                <c:pt idx="11649">
                  <c:v>0.69437786697248161</c:v>
                </c:pt>
                <c:pt idx="11650">
                  <c:v>0.69409116972477525</c:v>
                </c:pt>
                <c:pt idx="11651">
                  <c:v>0.69380447247707333</c:v>
                </c:pt>
                <c:pt idx="11652">
                  <c:v>0.69351777522935942</c:v>
                </c:pt>
                <c:pt idx="11653">
                  <c:v>0.69323107798165551</c:v>
                </c:pt>
                <c:pt idx="11654">
                  <c:v>0.69294438073394959</c:v>
                </c:pt>
                <c:pt idx="11655">
                  <c:v>0.69265768348624324</c:v>
                </c:pt>
                <c:pt idx="11656">
                  <c:v>0.69237098623853865</c:v>
                </c:pt>
                <c:pt idx="11657">
                  <c:v>0.6920842889908303</c:v>
                </c:pt>
                <c:pt idx="11658">
                  <c:v>0.69179759174312394</c:v>
                </c:pt>
                <c:pt idx="11659">
                  <c:v>0.69151089449541769</c:v>
                </c:pt>
                <c:pt idx="11660">
                  <c:v>0.69122419724771111</c:v>
                </c:pt>
                <c:pt idx="11661">
                  <c:v>0.69093750000000453</c:v>
                </c:pt>
                <c:pt idx="11662">
                  <c:v>0.69065080275229862</c:v>
                </c:pt>
                <c:pt idx="11663">
                  <c:v>0.69036410550459193</c:v>
                </c:pt>
                <c:pt idx="11664">
                  <c:v>0.69007740825688846</c:v>
                </c:pt>
                <c:pt idx="11665">
                  <c:v>0.68979071100918421</c:v>
                </c:pt>
                <c:pt idx="11666">
                  <c:v>0.68950401376147263</c:v>
                </c:pt>
                <c:pt idx="11667">
                  <c:v>0.68921731651376661</c:v>
                </c:pt>
                <c:pt idx="11668">
                  <c:v>0.68893061926605981</c:v>
                </c:pt>
                <c:pt idx="11669">
                  <c:v>0.68864392201835634</c:v>
                </c:pt>
                <c:pt idx="11670">
                  <c:v>0.68835722477064398</c:v>
                </c:pt>
                <c:pt idx="11671">
                  <c:v>0.68807052752294051</c:v>
                </c:pt>
                <c:pt idx="11672">
                  <c:v>0.68778383027523415</c:v>
                </c:pt>
                <c:pt idx="11673">
                  <c:v>0.68749713302752768</c:v>
                </c:pt>
                <c:pt idx="11674">
                  <c:v>0.68721043577982133</c:v>
                </c:pt>
                <c:pt idx="11675">
                  <c:v>0.68692373853211564</c:v>
                </c:pt>
                <c:pt idx="11676">
                  <c:v>0.68663704128440861</c:v>
                </c:pt>
                <c:pt idx="11677">
                  <c:v>0.68635034403670159</c:v>
                </c:pt>
                <c:pt idx="11678">
                  <c:v>0.68606364678899567</c:v>
                </c:pt>
                <c:pt idx="11679">
                  <c:v>0.68577694954128932</c:v>
                </c:pt>
                <c:pt idx="11680">
                  <c:v>0.68549025229358973</c:v>
                </c:pt>
                <c:pt idx="11681">
                  <c:v>0.6852035550458766</c:v>
                </c:pt>
                <c:pt idx="11682">
                  <c:v>0.68491685779817302</c:v>
                </c:pt>
                <c:pt idx="11683">
                  <c:v>0.68463016055046366</c:v>
                </c:pt>
                <c:pt idx="11684">
                  <c:v>0.68434346330275719</c:v>
                </c:pt>
                <c:pt idx="11685">
                  <c:v>0.6840567660550505</c:v>
                </c:pt>
                <c:pt idx="11686">
                  <c:v>0.68377006880734437</c:v>
                </c:pt>
                <c:pt idx="11687">
                  <c:v>0.68348337155963756</c:v>
                </c:pt>
                <c:pt idx="11688">
                  <c:v>0.68319667431193154</c:v>
                </c:pt>
                <c:pt idx="11689">
                  <c:v>0.68290997706422563</c:v>
                </c:pt>
                <c:pt idx="11690">
                  <c:v>0.68262327981651871</c:v>
                </c:pt>
                <c:pt idx="11691">
                  <c:v>0.68233658256881269</c:v>
                </c:pt>
                <c:pt idx="11692">
                  <c:v>0.68204988532110855</c:v>
                </c:pt>
                <c:pt idx="11693">
                  <c:v>0.68176318807339942</c:v>
                </c:pt>
                <c:pt idx="11694">
                  <c:v>0.68147649082569306</c:v>
                </c:pt>
                <c:pt idx="11695">
                  <c:v>0.6811897935779867</c:v>
                </c:pt>
                <c:pt idx="11696">
                  <c:v>0.68090309633028323</c:v>
                </c:pt>
                <c:pt idx="11697">
                  <c:v>0.68061639908257376</c:v>
                </c:pt>
                <c:pt idx="11698">
                  <c:v>0.68032970183486741</c:v>
                </c:pt>
                <c:pt idx="11699">
                  <c:v>0.68004300458716105</c:v>
                </c:pt>
                <c:pt idx="11700">
                  <c:v>0.67975630733945802</c:v>
                </c:pt>
                <c:pt idx="11701">
                  <c:v>0.67946961009175078</c:v>
                </c:pt>
                <c:pt idx="11702">
                  <c:v>0.67918291284404175</c:v>
                </c:pt>
                <c:pt idx="11703">
                  <c:v>0.67889621559633928</c:v>
                </c:pt>
                <c:pt idx="11704">
                  <c:v>0.67860951834863492</c:v>
                </c:pt>
                <c:pt idx="11705">
                  <c:v>0.67832282110092268</c:v>
                </c:pt>
                <c:pt idx="11706">
                  <c:v>0.6780361238532161</c:v>
                </c:pt>
                <c:pt idx="11707">
                  <c:v>0.6777494266055194</c:v>
                </c:pt>
                <c:pt idx="11708">
                  <c:v>0.67746272935780327</c:v>
                </c:pt>
                <c:pt idx="11709">
                  <c:v>0.6771760321101028</c:v>
                </c:pt>
                <c:pt idx="11710">
                  <c:v>0.67688933486239344</c:v>
                </c:pt>
                <c:pt idx="11711">
                  <c:v>0.67660263761469186</c:v>
                </c:pt>
                <c:pt idx="11712">
                  <c:v>0.67631594036697762</c:v>
                </c:pt>
                <c:pt idx="11713">
                  <c:v>0.67602924311927715</c:v>
                </c:pt>
                <c:pt idx="11714">
                  <c:v>0.67574254587156479</c:v>
                </c:pt>
                <c:pt idx="11715">
                  <c:v>0.67545584862386365</c:v>
                </c:pt>
                <c:pt idx="11716">
                  <c:v>0.67516915137615263</c:v>
                </c:pt>
                <c:pt idx="11717">
                  <c:v>0.67488245412844894</c:v>
                </c:pt>
                <c:pt idx="11718">
                  <c:v>0.67459575688074258</c:v>
                </c:pt>
                <c:pt idx="11719">
                  <c:v>0.67430905963303855</c:v>
                </c:pt>
                <c:pt idx="11720">
                  <c:v>0.67402236238532665</c:v>
                </c:pt>
                <c:pt idx="11721">
                  <c:v>0.67373566513761984</c:v>
                </c:pt>
                <c:pt idx="11722">
                  <c:v>0.6734489678899136</c:v>
                </c:pt>
                <c:pt idx="11723">
                  <c:v>0.67316227064220713</c:v>
                </c:pt>
                <c:pt idx="11724">
                  <c:v>0.67287557339450854</c:v>
                </c:pt>
                <c:pt idx="11725">
                  <c:v>0.67258887614679863</c:v>
                </c:pt>
                <c:pt idx="11726">
                  <c:v>0.67230217889908783</c:v>
                </c:pt>
                <c:pt idx="11727">
                  <c:v>0.67201548165138492</c:v>
                </c:pt>
                <c:pt idx="11728">
                  <c:v>0.67172878440368089</c:v>
                </c:pt>
                <c:pt idx="11729">
                  <c:v>0.67144208715596854</c:v>
                </c:pt>
                <c:pt idx="11730">
                  <c:v>0.67115538990826218</c:v>
                </c:pt>
                <c:pt idx="11731">
                  <c:v>0.67086869266056193</c:v>
                </c:pt>
                <c:pt idx="11732">
                  <c:v>0.67058199541284935</c:v>
                </c:pt>
                <c:pt idx="11733">
                  <c:v>0.67029529816514821</c:v>
                </c:pt>
                <c:pt idx="11734">
                  <c:v>0.67000860091743664</c:v>
                </c:pt>
                <c:pt idx="11735">
                  <c:v>0.66972190366973661</c:v>
                </c:pt>
                <c:pt idx="11736">
                  <c:v>0.66943520642202703</c:v>
                </c:pt>
                <c:pt idx="11737">
                  <c:v>0.66914850917432023</c:v>
                </c:pt>
                <c:pt idx="11738">
                  <c:v>0.66886181192661165</c:v>
                </c:pt>
                <c:pt idx="11739">
                  <c:v>0.66857511467890862</c:v>
                </c:pt>
                <c:pt idx="11740">
                  <c:v>0.66828841743120226</c:v>
                </c:pt>
                <c:pt idx="11741">
                  <c:v>0.66800172018349757</c:v>
                </c:pt>
                <c:pt idx="11742">
                  <c:v>0.66771502293579055</c:v>
                </c:pt>
                <c:pt idx="11743">
                  <c:v>0.66742832568808375</c:v>
                </c:pt>
                <c:pt idx="11744">
                  <c:v>0.66714162844037905</c:v>
                </c:pt>
                <c:pt idx="11745">
                  <c:v>0.66685493119266592</c:v>
                </c:pt>
                <c:pt idx="11746">
                  <c:v>0.66656823394495968</c:v>
                </c:pt>
                <c:pt idx="11747">
                  <c:v>0.66628153669725365</c:v>
                </c:pt>
                <c:pt idx="11748">
                  <c:v>0.66599483944955362</c:v>
                </c:pt>
                <c:pt idx="11749">
                  <c:v>0.66570814220184382</c:v>
                </c:pt>
                <c:pt idx="11750">
                  <c:v>0.66542144495413702</c:v>
                </c:pt>
                <c:pt idx="11751">
                  <c:v>0.66513474770642755</c:v>
                </c:pt>
                <c:pt idx="11752">
                  <c:v>0.66484805045872886</c:v>
                </c:pt>
                <c:pt idx="11753">
                  <c:v>0.66456135321101462</c:v>
                </c:pt>
                <c:pt idx="11754">
                  <c:v>0.66427465596331181</c:v>
                </c:pt>
                <c:pt idx="11755">
                  <c:v>0.6639879587156019</c:v>
                </c:pt>
                <c:pt idx="11756">
                  <c:v>0.66370126146790021</c:v>
                </c:pt>
                <c:pt idx="11757">
                  <c:v>0.66341456422018963</c:v>
                </c:pt>
                <c:pt idx="11758">
                  <c:v>0.66312786697248594</c:v>
                </c:pt>
                <c:pt idx="11759">
                  <c:v>0.6628411697247798</c:v>
                </c:pt>
                <c:pt idx="11760">
                  <c:v>0.66255447247707489</c:v>
                </c:pt>
                <c:pt idx="11761">
                  <c:v>0.66226777522936331</c:v>
                </c:pt>
                <c:pt idx="11762">
                  <c:v>0.66198107798165695</c:v>
                </c:pt>
                <c:pt idx="11763">
                  <c:v>0.6616943807339507</c:v>
                </c:pt>
                <c:pt idx="11764">
                  <c:v>0.66140768348624412</c:v>
                </c:pt>
                <c:pt idx="11765">
                  <c:v>0.66112098623854265</c:v>
                </c:pt>
                <c:pt idx="11766">
                  <c:v>0.66083428899083163</c:v>
                </c:pt>
                <c:pt idx="11767">
                  <c:v>0.66054759174312494</c:v>
                </c:pt>
                <c:pt idx="11768">
                  <c:v>0.66026089449542191</c:v>
                </c:pt>
                <c:pt idx="11769">
                  <c:v>0.659974197247715</c:v>
                </c:pt>
                <c:pt idx="11770">
                  <c:v>0.65968750000000564</c:v>
                </c:pt>
                <c:pt idx="11771">
                  <c:v>0.65940080275229962</c:v>
                </c:pt>
                <c:pt idx="11772">
                  <c:v>0.65911410550459615</c:v>
                </c:pt>
                <c:pt idx="11773">
                  <c:v>0.65882740825689234</c:v>
                </c:pt>
                <c:pt idx="11774">
                  <c:v>0.65854071100918521</c:v>
                </c:pt>
                <c:pt idx="11775">
                  <c:v>0.65825401376147774</c:v>
                </c:pt>
                <c:pt idx="11776">
                  <c:v>0.65796731651377105</c:v>
                </c:pt>
                <c:pt idx="11777">
                  <c:v>0.65768061926606403</c:v>
                </c:pt>
                <c:pt idx="11778">
                  <c:v>0.65739392201835734</c:v>
                </c:pt>
                <c:pt idx="11779">
                  <c:v>0.65710722477064798</c:v>
                </c:pt>
                <c:pt idx="11780">
                  <c:v>0.65682052752294162</c:v>
                </c:pt>
                <c:pt idx="11781">
                  <c:v>0.65653383027523504</c:v>
                </c:pt>
                <c:pt idx="11782">
                  <c:v>0.65624713302753168</c:v>
                </c:pt>
                <c:pt idx="11783">
                  <c:v>0.65596043577982499</c:v>
                </c:pt>
                <c:pt idx="11784">
                  <c:v>0.65567373853212041</c:v>
                </c:pt>
                <c:pt idx="11785">
                  <c:v>0.65538704128440961</c:v>
                </c:pt>
                <c:pt idx="11786">
                  <c:v>0.65510034403670303</c:v>
                </c:pt>
                <c:pt idx="11787">
                  <c:v>0.65481364678899956</c:v>
                </c:pt>
                <c:pt idx="11788">
                  <c:v>0.6545269495412902</c:v>
                </c:pt>
                <c:pt idx="11789">
                  <c:v>0.65424025229359328</c:v>
                </c:pt>
                <c:pt idx="11790">
                  <c:v>0.65395355504588082</c:v>
                </c:pt>
                <c:pt idx="11791">
                  <c:v>0.65366685779817701</c:v>
                </c:pt>
                <c:pt idx="11792">
                  <c:v>0.65338016055046455</c:v>
                </c:pt>
                <c:pt idx="11793">
                  <c:v>0.65309346330275864</c:v>
                </c:pt>
                <c:pt idx="11794">
                  <c:v>0.65280676605505172</c:v>
                </c:pt>
                <c:pt idx="11795">
                  <c:v>0.65252006880734537</c:v>
                </c:pt>
                <c:pt idx="11796">
                  <c:v>0.6522333715596389</c:v>
                </c:pt>
                <c:pt idx="11797">
                  <c:v>0.65194667431193265</c:v>
                </c:pt>
                <c:pt idx="11798">
                  <c:v>0.65165997706423018</c:v>
                </c:pt>
                <c:pt idx="11799">
                  <c:v>0.65137327981651971</c:v>
                </c:pt>
                <c:pt idx="11800">
                  <c:v>0.65108658256881624</c:v>
                </c:pt>
                <c:pt idx="11801">
                  <c:v>0.6507998853211121</c:v>
                </c:pt>
                <c:pt idx="11802">
                  <c:v>0.65051318807340042</c:v>
                </c:pt>
                <c:pt idx="11803">
                  <c:v>0.65022649082569461</c:v>
                </c:pt>
                <c:pt idx="11804">
                  <c:v>0.64993979357799103</c:v>
                </c:pt>
                <c:pt idx="11805">
                  <c:v>0.64965309633028712</c:v>
                </c:pt>
                <c:pt idx="11806">
                  <c:v>0.64936639908257476</c:v>
                </c:pt>
                <c:pt idx="11807">
                  <c:v>0.64907970183486863</c:v>
                </c:pt>
                <c:pt idx="11808">
                  <c:v>0.64879300458716538</c:v>
                </c:pt>
                <c:pt idx="11809">
                  <c:v>0.64850630733945569</c:v>
                </c:pt>
                <c:pt idx="11810">
                  <c:v>0.64821961009175177</c:v>
                </c:pt>
                <c:pt idx="11811">
                  <c:v>0.64793291284404275</c:v>
                </c:pt>
                <c:pt idx="11812">
                  <c:v>0.64764621559634028</c:v>
                </c:pt>
                <c:pt idx="11813">
                  <c:v>0.64735951834863315</c:v>
                </c:pt>
                <c:pt idx="11814">
                  <c:v>0.64707282110092368</c:v>
                </c:pt>
                <c:pt idx="11815">
                  <c:v>0.6467861238532171</c:v>
                </c:pt>
                <c:pt idx="11816">
                  <c:v>0.6464994266055174</c:v>
                </c:pt>
                <c:pt idx="11817">
                  <c:v>0.64621272935780416</c:v>
                </c:pt>
                <c:pt idx="11818">
                  <c:v>0.6459260321101038</c:v>
                </c:pt>
                <c:pt idx="11819">
                  <c:v>0.64563933486239433</c:v>
                </c:pt>
                <c:pt idx="11820">
                  <c:v>0.64535263761468975</c:v>
                </c:pt>
                <c:pt idx="11821">
                  <c:v>0.64506594036697862</c:v>
                </c:pt>
                <c:pt idx="11822">
                  <c:v>0.64477924311927814</c:v>
                </c:pt>
                <c:pt idx="11823">
                  <c:v>0.64449254587156557</c:v>
                </c:pt>
                <c:pt idx="11824">
                  <c:v>0.64420584862386443</c:v>
                </c:pt>
                <c:pt idx="11825">
                  <c:v>0.64391915137615285</c:v>
                </c:pt>
                <c:pt idx="11826">
                  <c:v>0.64363245412844994</c:v>
                </c:pt>
                <c:pt idx="11827">
                  <c:v>0.64334575688074358</c:v>
                </c:pt>
                <c:pt idx="11828">
                  <c:v>0.64305905963303944</c:v>
                </c:pt>
                <c:pt idx="11829">
                  <c:v>0.64277236238532764</c:v>
                </c:pt>
                <c:pt idx="11830">
                  <c:v>0.64248566513762051</c:v>
                </c:pt>
                <c:pt idx="11831">
                  <c:v>0.6421989678899146</c:v>
                </c:pt>
                <c:pt idx="11832">
                  <c:v>0.64191227064220802</c:v>
                </c:pt>
                <c:pt idx="11833">
                  <c:v>0.64162557339450954</c:v>
                </c:pt>
                <c:pt idx="11834">
                  <c:v>0.64133887614679941</c:v>
                </c:pt>
                <c:pt idx="11835">
                  <c:v>0.64105217889908883</c:v>
                </c:pt>
                <c:pt idx="11836">
                  <c:v>0.64076548165138592</c:v>
                </c:pt>
                <c:pt idx="11837">
                  <c:v>0.64047878440367889</c:v>
                </c:pt>
                <c:pt idx="11838">
                  <c:v>0.64019208715596954</c:v>
                </c:pt>
                <c:pt idx="11839">
                  <c:v>0.63990538990826318</c:v>
                </c:pt>
                <c:pt idx="11840">
                  <c:v>0.6396186926605627</c:v>
                </c:pt>
                <c:pt idx="11841">
                  <c:v>0.63933199541285024</c:v>
                </c:pt>
                <c:pt idx="11842">
                  <c:v>0.63904529816514921</c:v>
                </c:pt>
                <c:pt idx="11843">
                  <c:v>0.63875860091743764</c:v>
                </c:pt>
                <c:pt idx="11844">
                  <c:v>0.63847190366973472</c:v>
                </c:pt>
                <c:pt idx="11845">
                  <c:v>0.63818520642202803</c:v>
                </c:pt>
                <c:pt idx="11846">
                  <c:v>0.63789850917432123</c:v>
                </c:pt>
                <c:pt idx="11847">
                  <c:v>0.63761181192661265</c:v>
                </c:pt>
                <c:pt idx="11848">
                  <c:v>0.63732511467890929</c:v>
                </c:pt>
                <c:pt idx="11849">
                  <c:v>0.63703841743120293</c:v>
                </c:pt>
                <c:pt idx="11850">
                  <c:v>0.63675172018349857</c:v>
                </c:pt>
                <c:pt idx="11851">
                  <c:v>0.63646502293578888</c:v>
                </c:pt>
                <c:pt idx="11852">
                  <c:v>0.63617832568808452</c:v>
                </c:pt>
                <c:pt idx="11853">
                  <c:v>0.63589162844037983</c:v>
                </c:pt>
                <c:pt idx="11854">
                  <c:v>0.63560493119266692</c:v>
                </c:pt>
                <c:pt idx="11855">
                  <c:v>0.63531823394496068</c:v>
                </c:pt>
                <c:pt idx="11856">
                  <c:v>0.63503153669725465</c:v>
                </c:pt>
                <c:pt idx="11857">
                  <c:v>0.6347448394495544</c:v>
                </c:pt>
                <c:pt idx="11858">
                  <c:v>0.6344581422018416</c:v>
                </c:pt>
                <c:pt idx="11859">
                  <c:v>0.63417144495413791</c:v>
                </c:pt>
                <c:pt idx="11860">
                  <c:v>0.63388474770642844</c:v>
                </c:pt>
                <c:pt idx="11861">
                  <c:v>0.63359805045872675</c:v>
                </c:pt>
                <c:pt idx="11862">
                  <c:v>0.63331135321101562</c:v>
                </c:pt>
                <c:pt idx="11863">
                  <c:v>0.63302465596331281</c:v>
                </c:pt>
                <c:pt idx="11864">
                  <c:v>0.63273795871560279</c:v>
                </c:pt>
                <c:pt idx="11865">
                  <c:v>0.63245126146789665</c:v>
                </c:pt>
                <c:pt idx="11866">
                  <c:v>0.63216456422019063</c:v>
                </c:pt>
                <c:pt idx="11867">
                  <c:v>0.63187786697248693</c:v>
                </c:pt>
                <c:pt idx="11868">
                  <c:v>0.63159116972477714</c:v>
                </c:pt>
                <c:pt idx="11869">
                  <c:v>0.631304472477076</c:v>
                </c:pt>
                <c:pt idx="11870">
                  <c:v>0.63101777522936431</c:v>
                </c:pt>
                <c:pt idx="11871">
                  <c:v>0.63073107798165795</c:v>
                </c:pt>
                <c:pt idx="11872">
                  <c:v>0.63044438073395148</c:v>
                </c:pt>
                <c:pt idx="11873">
                  <c:v>0.63015768348624501</c:v>
                </c:pt>
                <c:pt idx="11874">
                  <c:v>0.62987098623854343</c:v>
                </c:pt>
                <c:pt idx="11875">
                  <c:v>0.6295842889908323</c:v>
                </c:pt>
                <c:pt idx="11876">
                  <c:v>0.62929759174312583</c:v>
                </c:pt>
                <c:pt idx="11877">
                  <c:v>0.62901089449542291</c:v>
                </c:pt>
                <c:pt idx="11878">
                  <c:v>0.62872419724771589</c:v>
                </c:pt>
                <c:pt idx="11879">
                  <c:v>0.62843750000000653</c:v>
                </c:pt>
                <c:pt idx="11880">
                  <c:v>0.62815080275230062</c:v>
                </c:pt>
                <c:pt idx="11881">
                  <c:v>0.62786410550459704</c:v>
                </c:pt>
                <c:pt idx="11882">
                  <c:v>0.62757740825689035</c:v>
                </c:pt>
                <c:pt idx="11883">
                  <c:v>0.62729071100918599</c:v>
                </c:pt>
                <c:pt idx="11884">
                  <c:v>0.62700401376147863</c:v>
                </c:pt>
                <c:pt idx="11885">
                  <c:v>0.6267173165137726</c:v>
                </c:pt>
                <c:pt idx="11886">
                  <c:v>0.62643061926606169</c:v>
                </c:pt>
                <c:pt idx="11887">
                  <c:v>0.62614392201835833</c:v>
                </c:pt>
                <c:pt idx="11888">
                  <c:v>0.62585722477064887</c:v>
                </c:pt>
                <c:pt idx="11889">
                  <c:v>0.6255705275229424</c:v>
                </c:pt>
                <c:pt idx="11890">
                  <c:v>0.62528383027523604</c:v>
                </c:pt>
                <c:pt idx="11891">
                  <c:v>0.62499713302753268</c:v>
                </c:pt>
                <c:pt idx="11892">
                  <c:v>0.62471043577982588</c:v>
                </c:pt>
                <c:pt idx="11893">
                  <c:v>0.62442373853211675</c:v>
                </c:pt>
                <c:pt idx="11894">
                  <c:v>0.62413704128441061</c:v>
                </c:pt>
                <c:pt idx="11895">
                  <c:v>0.62385034403670403</c:v>
                </c:pt>
                <c:pt idx="11896">
                  <c:v>0.62356364678899767</c:v>
                </c:pt>
                <c:pt idx="11897">
                  <c:v>0.62327694954129109</c:v>
                </c:pt>
                <c:pt idx="11898">
                  <c:v>0.62299025229359428</c:v>
                </c:pt>
                <c:pt idx="11899">
                  <c:v>0.62270355504588182</c:v>
                </c:pt>
                <c:pt idx="11900">
                  <c:v>0.62241685779817491</c:v>
                </c:pt>
                <c:pt idx="11901">
                  <c:v>0.62213016055046544</c:v>
                </c:pt>
                <c:pt idx="11902">
                  <c:v>0.62184346330275964</c:v>
                </c:pt>
                <c:pt idx="11903">
                  <c:v>0.6215567660550525</c:v>
                </c:pt>
                <c:pt idx="11904">
                  <c:v>0.62127006880734559</c:v>
                </c:pt>
                <c:pt idx="11905">
                  <c:v>0.62098337155963979</c:v>
                </c:pt>
                <c:pt idx="11906">
                  <c:v>0.62069667431193365</c:v>
                </c:pt>
                <c:pt idx="11907">
                  <c:v>0.62040997706422762</c:v>
                </c:pt>
                <c:pt idx="11908">
                  <c:v>0.6201232798165206</c:v>
                </c:pt>
                <c:pt idx="11909">
                  <c:v>0.61983658256881713</c:v>
                </c:pt>
                <c:pt idx="11910">
                  <c:v>0.61954988532111044</c:v>
                </c:pt>
                <c:pt idx="11911">
                  <c:v>0.61926318807340142</c:v>
                </c:pt>
                <c:pt idx="11912">
                  <c:v>0.61897649082569495</c:v>
                </c:pt>
                <c:pt idx="11913">
                  <c:v>0.61868979357799192</c:v>
                </c:pt>
                <c:pt idx="11914">
                  <c:v>0.61840309633028512</c:v>
                </c:pt>
                <c:pt idx="11915">
                  <c:v>0.61811639908257576</c:v>
                </c:pt>
                <c:pt idx="11916">
                  <c:v>0.61782970183486963</c:v>
                </c:pt>
                <c:pt idx="11917">
                  <c:v>0.61754300458716282</c:v>
                </c:pt>
                <c:pt idx="11918">
                  <c:v>0.61725630733945669</c:v>
                </c:pt>
                <c:pt idx="11919">
                  <c:v>0.61696961009175277</c:v>
                </c:pt>
                <c:pt idx="11920">
                  <c:v>0.61668291284404364</c:v>
                </c:pt>
                <c:pt idx="11921">
                  <c:v>0.61639621559633762</c:v>
                </c:pt>
                <c:pt idx="11922">
                  <c:v>0.61610951834863414</c:v>
                </c:pt>
                <c:pt idx="11923">
                  <c:v>0.61582282110092468</c:v>
                </c:pt>
                <c:pt idx="11924">
                  <c:v>0.6155361238532151</c:v>
                </c:pt>
                <c:pt idx="11925">
                  <c:v>0.6152494266055184</c:v>
                </c:pt>
                <c:pt idx="11926">
                  <c:v>0.61496272935780516</c:v>
                </c:pt>
                <c:pt idx="11927">
                  <c:v>0.6146760321101048</c:v>
                </c:pt>
                <c:pt idx="11928">
                  <c:v>0.61438933486239233</c:v>
                </c:pt>
                <c:pt idx="11929">
                  <c:v>0.61410263761469075</c:v>
                </c:pt>
                <c:pt idx="11930">
                  <c:v>0.61381594036697962</c:v>
                </c:pt>
                <c:pt idx="11931">
                  <c:v>0.6135292431192767</c:v>
                </c:pt>
                <c:pt idx="11932">
                  <c:v>0.61324254587156657</c:v>
                </c:pt>
                <c:pt idx="11933">
                  <c:v>0.61295584862386521</c:v>
                </c:pt>
                <c:pt idx="11934">
                  <c:v>0.61266915137615385</c:v>
                </c:pt>
                <c:pt idx="11935">
                  <c:v>0.61238245412844761</c:v>
                </c:pt>
                <c:pt idx="11936">
                  <c:v>0.61209575688074436</c:v>
                </c:pt>
                <c:pt idx="11937">
                  <c:v>0.61180905963304033</c:v>
                </c:pt>
                <c:pt idx="11938">
                  <c:v>0.6115223623853282</c:v>
                </c:pt>
                <c:pt idx="11939">
                  <c:v>0.61123566513762151</c:v>
                </c:pt>
                <c:pt idx="11940">
                  <c:v>0.6109489678899156</c:v>
                </c:pt>
                <c:pt idx="11941">
                  <c:v>0.6106622706422089</c:v>
                </c:pt>
                <c:pt idx="11942">
                  <c:v>0.61037557339450765</c:v>
                </c:pt>
                <c:pt idx="11943">
                  <c:v>0.61008887614680019</c:v>
                </c:pt>
                <c:pt idx="11944">
                  <c:v>0.60980217889908972</c:v>
                </c:pt>
                <c:pt idx="11945">
                  <c:v>0.60951548165138325</c:v>
                </c:pt>
                <c:pt idx="11946">
                  <c:v>0.60922878440367989</c:v>
                </c:pt>
                <c:pt idx="11947">
                  <c:v>0.60894208715597065</c:v>
                </c:pt>
                <c:pt idx="11948">
                  <c:v>0.60865538990826407</c:v>
                </c:pt>
                <c:pt idx="11949">
                  <c:v>0.60836869266056093</c:v>
                </c:pt>
                <c:pt idx="11950">
                  <c:v>0.60808199541285124</c:v>
                </c:pt>
                <c:pt idx="11951">
                  <c:v>0.60779529816515021</c:v>
                </c:pt>
                <c:pt idx="11952">
                  <c:v>0.60750860091743841</c:v>
                </c:pt>
                <c:pt idx="11953">
                  <c:v>0.60722190366973539</c:v>
                </c:pt>
                <c:pt idx="11954">
                  <c:v>0.60693520642202903</c:v>
                </c:pt>
                <c:pt idx="11955">
                  <c:v>0.60664850917432223</c:v>
                </c:pt>
                <c:pt idx="11956">
                  <c:v>0.60636181192661276</c:v>
                </c:pt>
                <c:pt idx="11957">
                  <c:v>0.60607511467891029</c:v>
                </c:pt>
                <c:pt idx="11958">
                  <c:v>0.60578841743120349</c:v>
                </c:pt>
                <c:pt idx="11959">
                  <c:v>0.60550172018349668</c:v>
                </c:pt>
                <c:pt idx="11960">
                  <c:v>0.60521502293578977</c:v>
                </c:pt>
                <c:pt idx="11961">
                  <c:v>0.6049283256880853</c:v>
                </c:pt>
                <c:pt idx="11962">
                  <c:v>0.60464162844038061</c:v>
                </c:pt>
                <c:pt idx="11963">
                  <c:v>0.60435493119266759</c:v>
                </c:pt>
                <c:pt idx="11964">
                  <c:v>0.60406823394496145</c:v>
                </c:pt>
                <c:pt idx="11965">
                  <c:v>0.60378153669725565</c:v>
                </c:pt>
                <c:pt idx="11966">
                  <c:v>0.60349483944955262</c:v>
                </c:pt>
                <c:pt idx="11967">
                  <c:v>0.6032081422018426</c:v>
                </c:pt>
                <c:pt idx="11968">
                  <c:v>0.6029214449541388</c:v>
                </c:pt>
                <c:pt idx="11969">
                  <c:v>0.60263474770642933</c:v>
                </c:pt>
                <c:pt idx="11970">
                  <c:v>0.60234805045872775</c:v>
                </c:pt>
                <c:pt idx="11971">
                  <c:v>0.60206135321101661</c:v>
                </c:pt>
                <c:pt idx="11972">
                  <c:v>0.60177465596331359</c:v>
                </c:pt>
                <c:pt idx="11973">
                  <c:v>0.60148795871560357</c:v>
                </c:pt>
                <c:pt idx="11974">
                  <c:v>0.60120126146789765</c:v>
                </c:pt>
                <c:pt idx="11975">
                  <c:v>0.60091456422019163</c:v>
                </c:pt>
                <c:pt idx="11976">
                  <c:v>0.60062786697248793</c:v>
                </c:pt>
                <c:pt idx="11977">
                  <c:v>0.60034116972477802</c:v>
                </c:pt>
                <c:pt idx="11978">
                  <c:v>0.60005447247707699</c:v>
                </c:pt>
                <c:pt idx="11979">
                  <c:v>0.59976777522936231</c:v>
                </c:pt>
                <c:pt idx="11980">
                  <c:v>0.59948107798165529</c:v>
                </c:pt>
                <c:pt idx="11981">
                  <c:v>0.59919438073394837</c:v>
                </c:pt>
                <c:pt idx="11982">
                  <c:v>0.59890768348624557</c:v>
                </c:pt>
                <c:pt idx="11983">
                  <c:v>0.59862098623853965</c:v>
                </c:pt>
                <c:pt idx="11984">
                  <c:v>0.59833428899082985</c:v>
                </c:pt>
                <c:pt idx="11985">
                  <c:v>0.59804759174312649</c:v>
                </c:pt>
                <c:pt idx="11986">
                  <c:v>0.59776089449542069</c:v>
                </c:pt>
                <c:pt idx="11987">
                  <c:v>0.59747419724771356</c:v>
                </c:pt>
                <c:pt idx="11988">
                  <c:v>0.59718750000000465</c:v>
                </c:pt>
                <c:pt idx="11989">
                  <c:v>0.59690080275230106</c:v>
                </c:pt>
                <c:pt idx="11990">
                  <c:v>0.59661410550459471</c:v>
                </c:pt>
                <c:pt idx="11991">
                  <c:v>0.59632740825688835</c:v>
                </c:pt>
                <c:pt idx="11992">
                  <c:v>0.59604071100918365</c:v>
                </c:pt>
                <c:pt idx="11993">
                  <c:v>0.59575401376147563</c:v>
                </c:pt>
                <c:pt idx="11994">
                  <c:v>0.5954673165137685</c:v>
                </c:pt>
                <c:pt idx="11995">
                  <c:v>0.59518061926606258</c:v>
                </c:pt>
                <c:pt idx="11996">
                  <c:v>0.59489392201835622</c:v>
                </c:pt>
                <c:pt idx="11997">
                  <c:v>0.59460722477064676</c:v>
                </c:pt>
                <c:pt idx="11998">
                  <c:v>0.59432052752294007</c:v>
                </c:pt>
                <c:pt idx="11999">
                  <c:v>0.59403383027523649</c:v>
                </c:pt>
                <c:pt idx="12000">
                  <c:v>0.59374713302753068</c:v>
                </c:pt>
                <c:pt idx="12001">
                  <c:v>0.59346043577982144</c:v>
                </c:pt>
                <c:pt idx="12002">
                  <c:v>0.59317373853211752</c:v>
                </c:pt>
                <c:pt idx="12003">
                  <c:v>0.59288704128441139</c:v>
                </c:pt>
                <c:pt idx="12004">
                  <c:v>0.59260034403670458</c:v>
                </c:pt>
                <c:pt idx="12005">
                  <c:v>0.59231364678899756</c:v>
                </c:pt>
                <c:pt idx="12006">
                  <c:v>0.59202694954128909</c:v>
                </c:pt>
                <c:pt idx="12007">
                  <c:v>0.59174025229359251</c:v>
                </c:pt>
                <c:pt idx="12008">
                  <c:v>0.59145355504587926</c:v>
                </c:pt>
                <c:pt idx="12009">
                  <c:v>0.5911668577981728</c:v>
                </c:pt>
                <c:pt idx="12010">
                  <c:v>0.59088016055046377</c:v>
                </c:pt>
                <c:pt idx="12011">
                  <c:v>0.59059346330275708</c:v>
                </c:pt>
                <c:pt idx="12012">
                  <c:v>0.59030676605505017</c:v>
                </c:pt>
                <c:pt idx="12013">
                  <c:v>0.59002006880734315</c:v>
                </c:pt>
                <c:pt idx="12014">
                  <c:v>0.58973337155964056</c:v>
                </c:pt>
                <c:pt idx="12015">
                  <c:v>0.58944667431193143</c:v>
                </c:pt>
                <c:pt idx="12016">
                  <c:v>0.58915997706422796</c:v>
                </c:pt>
                <c:pt idx="12017">
                  <c:v>0.58887327981652149</c:v>
                </c:pt>
                <c:pt idx="12018">
                  <c:v>0.58858658256881458</c:v>
                </c:pt>
                <c:pt idx="12019">
                  <c:v>0.58829988532110877</c:v>
                </c:pt>
                <c:pt idx="12020">
                  <c:v>0.58801318807339931</c:v>
                </c:pt>
                <c:pt idx="12021">
                  <c:v>0.5877264908256955</c:v>
                </c:pt>
                <c:pt idx="12022">
                  <c:v>0.58743979357798948</c:v>
                </c:pt>
                <c:pt idx="12023">
                  <c:v>0.58715309633028312</c:v>
                </c:pt>
                <c:pt idx="12024">
                  <c:v>0.58686639908257365</c:v>
                </c:pt>
                <c:pt idx="12025">
                  <c:v>0.58657970183487018</c:v>
                </c:pt>
                <c:pt idx="12026">
                  <c:v>0.58629300458716349</c:v>
                </c:pt>
                <c:pt idx="12027">
                  <c:v>0.58600630733945747</c:v>
                </c:pt>
                <c:pt idx="12028">
                  <c:v>0.585719610091751</c:v>
                </c:pt>
                <c:pt idx="12029">
                  <c:v>0.58543291284404153</c:v>
                </c:pt>
                <c:pt idx="12030">
                  <c:v>0.58514621559633817</c:v>
                </c:pt>
                <c:pt idx="12031">
                  <c:v>0.58485951834863181</c:v>
                </c:pt>
                <c:pt idx="12032">
                  <c:v>0.58457282110092046</c:v>
                </c:pt>
                <c:pt idx="12033">
                  <c:v>0.58428612385321321</c:v>
                </c:pt>
                <c:pt idx="12034">
                  <c:v>0.58399942660551662</c:v>
                </c:pt>
                <c:pt idx="12035">
                  <c:v>0.58371272935780216</c:v>
                </c:pt>
                <c:pt idx="12036">
                  <c:v>0.58342603211009969</c:v>
                </c:pt>
                <c:pt idx="12037">
                  <c:v>0.58313933486239256</c:v>
                </c:pt>
                <c:pt idx="12038">
                  <c:v>0.58285263761468764</c:v>
                </c:pt>
                <c:pt idx="12039">
                  <c:v>0.58256594036697718</c:v>
                </c:pt>
                <c:pt idx="12040">
                  <c:v>0.58227924311927404</c:v>
                </c:pt>
                <c:pt idx="12041">
                  <c:v>0.58199254587156291</c:v>
                </c:pt>
                <c:pt idx="12042">
                  <c:v>0.58170584862386165</c:v>
                </c:pt>
                <c:pt idx="12043">
                  <c:v>0.5814191513761513</c:v>
                </c:pt>
                <c:pt idx="12044">
                  <c:v>0.58113245412844838</c:v>
                </c:pt>
                <c:pt idx="12045">
                  <c:v>0.58084575688074191</c:v>
                </c:pt>
                <c:pt idx="12046">
                  <c:v>0.58055905963303567</c:v>
                </c:pt>
                <c:pt idx="12047">
                  <c:v>0.5802723623853262</c:v>
                </c:pt>
                <c:pt idx="12048">
                  <c:v>0.57998566513762251</c:v>
                </c:pt>
                <c:pt idx="12049">
                  <c:v>0.57969896788991671</c:v>
                </c:pt>
                <c:pt idx="12050">
                  <c:v>0.57941227064220957</c:v>
                </c:pt>
                <c:pt idx="12051">
                  <c:v>0.57912557339450865</c:v>
                </c:pt>
                <c:pt idx="12052">
                  <c:v>0.57883887614680118</c:v>
                </c:pt>
                <c:pt idx="12053">
                  <c:v>0.5785521788990905</c:v>
                </c:pt>
                <c:pt idx="12054">
                  <c:v>0.57826548165138425</c:v>
                </c:pt>
                <c:pt idx="12055">
                  <c:v>0.57797878440368089</c:v>
                </c:pt>
                <c:pt idx="12056">
                  <c:v>0.57769208715597165</c:v>
                </c:pt>
                <c:pt idx="12057">
                  <c:v>0.5774053899082614</c:v>
                </c:pt>
                <c:pt idx="12058">
                  <c:v>0.57711869266056193</c:v>
                </c:pt>
                <c:pt idx="12059">
                  <c:v>0.57683199541285224</c:v>
                </c:pt>
                <c:pt idx="12060">
                  <c:v>0.57654529816514843</c:v>
                </c:pt>
                <c:pt idx="12061">
                  <c:v>0.5762586009174393</c:v>
                </c:pt>
                <c:pt idx="12062">
                  <c:v>0.57597190366973638</c:v>
                </c:pt>
                <c:pt idx="12063">
                  <c:v>0.57568520642203003</c:v>
                </c:pt>
                <c:pt idx="12064">
                  <c:v>0.57539850917432012</c:v>
                </c:pt>
                <c:pt idx="12065">
                  <c:v>0.57511181192661354</c:v>
                </c:pt>
                <c:pt idx="12066">
                  <c:v>0.57482511467891129</c:v>
                </c:pt>
                <c:pt idx="12067">
                  <c:v>0.57453841743120093</c:v>
                </c:pt>
                <c:pt idx="12068">
                  <c:v>0.57425172018349746</c:v>
                </c:pt>
                <c:pt idx="12069">
                  <c:v>0.57396502293579066</c:v>
                </c:pt>
                <c:pt idx="12070">
                  <c:v>0.5736783256880863</c:v>
                </c:pt>
                <c:pt idx="12071">
                  <c:v>0.57339162844037894</c:v>
                </c:pt>
                <c:pt idx="12072">
                  <c:v>0.57310493119266859</c:v>
                </c:pt>
                <c:pt idx="12073">
                  <c:v>0.57281823394496234</c:v>
                </c:pt>
                <c:pt idx="12074">
                  <c:v>0.57253153669725598</c:v>
                </c:pt>
                <c:pt idx="12075">
                  <c:v>0.57224483944955362</c:v>
                </c:pt>
                <c:pt idx="12076">
                  <c:v>0.5719581422018436</c:v>
                </c:pt>
                <c:pt idx="12077">
                  <c:v>0.57167144495413968</c:v>
                </c:pt>
                <c:pt idx="12078">
                  <c:v>0.57138474770642766</c:v>
                </c:pt>
                <c:pt idx="12079">
                  <c:v>0.57109805045872875</c:v>
                </c:pt>
                <c:pt idx="12080">
                  <c:v>0.57081135321101761</c:v>
                </c:pt>
                <c:pt idx="12081">
                  <c:v>0.57052465596331103</c:v>
                </c:pt>
                <c:pt idx="12082">
                  <c:v>0.57023795871560456</c:v>
                </c:pt>
                <c:pt idx="12083">
                  <c:v>0.56995126146789865</c:v>
                </c:pt>
                <c:pt idx="12084">
                  <c:v>0.56966456422019185</c:v>
                </c:pt>
                <c:pt idx="12085">
                  <c:v>0.5693778669724856</c:v>
                </c:pt>
                <c:pt idx="12086">
                  <c:v>0.56909116972477902</c:v>
                </c:pt>
                <c:pt idx="12087">
                  <c:v>0.56880447247707799</c:v>
                </c:pt>
                <c:pt idx="12088">
                  <c:v>0.5685177752293632</c:v>
                </c:pt>
                <c:pt idx="12089">
                  <c:v>0.5682310779816595</c:v>
                </c:pt>
                <c:pt idx="12090">
                  <c:v>0.56794438073395337</c:v>
                </c:pt>
                <c:pt idx="12091">
                  <c:v>0.56765768348624701</c:v>
                </c:pt>
                <c:pt idx="12092">
                  <c:v>0.56737098623854065</c:v>
                </c:pt>
                <c:pt idx="12093">
                  <c:v>0.56708428899083407</c:v>
                </c:pt>
                <c:pt idx="12094">
                  <c:v>0.56679759174312772</c:v>
                </c:pt>
                <c:pt idx="12095">
                  <c:v>0.56651089449542169</c:v>
                </c:pt>
                <c:pt idx="12096">
                  <c:v>0.56622419724771489</c:v>
                </c:pt>
                <c:pt idx="12097">
                  <c:v>0.56593750000000842</c:v>
                </c:pt>
                <c:pt idx="12098">
                  <c:v>0.56565080275230262</c:v>
                </c:pt>
                <c:pt idx="12099">
                  <c:v>0.5653641055045957</c:v>
                </c:pt>
                <c:pt idx="12100">
                  <c:v>0.56507740825689223</c:v>
                </c:pt>
                <c:pt idx="12101">
                  <c:v>0.56479071100918765</c:v>
                </c:pt>
                <c:pt idx="12102">
                  <c:v>0.56450401376147663</c:v>
                </c:pt>
                <c:pt idx="12103">
                  <c:v>0.5642173165137736</c:v>
                </c:pt>
                <c:pt idx="12104">
                  <c:v>0.56393061926606369</c:v>
                </c:pt>
                <c:pt idx="12105">
                  <c:v>0.56364392201836011</c:v>
                </c:pt>
                <c:pt idx="12106">
                  <c:v>0.56335722477064776</c:v>
                </c:pt>
                <c:pt idx="12107">
                  <c:v>0.5630705275229444</c:v>
                </c:pt>
                <c:pt idx="12108">
                  <c:v>0.56278383027523793</c:v>
                </c:pt>
                <c:pt idx="12109">
                  <c:v>0.56249713302753168</c:v>
                </c:pt>
                <c:pt idx="12110">
                  <c:v>0.5622104357798251</c:v>
                </c:pt>
                <c:pt idx="12111">
                  <c:v>0.56192373853211874</c:v>
                </c:pt>
                <c:pt idx="12112">
                  <c:v>0.56163704128441261</c:v>
                </c:pt>
                <c:pt idx="12113">
                  <c:v>0.56135034403670558</c:v>
                </c:pt>
                <c:pt idx="12114">
                  <c:v>0.56106364678899945</c:v>
                </c:pt>
                <c:pt idx="12115">
                  <c:v>0.56077694954129309</c:v>
                </c:pt>
                <c:pt idx="12116">
                  <c:v>0.56049025229359339</c:v>
                </c:pt>
                <c:pt idx="12117">
                  <c:v>0.56020355504588015</c:v>
                </c:pt>
                <c:pt idx="12118">
                  <c:v>0.55991685779817679</c:v>
                </c:pt>
                <c:pt idx="12119">
                  <c:v>0.55963016055046744</c:v>
                </c:pt>
                <c:pt idx="12120">
                  <c:v>0.55934346330276097</c:v>
                </c:pt>
                <c:pt idx="12121">
                  <c:v>0.5590567660550545</c:v>
                </c:pt>
                <c:pt idx="12122">
                  <c:v>0.55877006880734759</c:v>
                </c:pt>
                <c:pt idx="12123">
                  <c:v>0.55848337155964156</c:v>
                </c:pt>
                <c:pt idx="12124">
                  <c:v>0.55819667431193531</c:v>
                </c:pt>
                <c:pt idx="12125">
                  <c:v>0.55790997706422885</c:v>
                </c:pt>
                <c:pt idx="12126">
                  <c:v>0.5576232798165226</c:v>
                </c:pt>
                <c:pt idx="12127">
                  <c:v>0.55733658256881613</c:v>
                </c:pt>
                <c:pt idx="12128">
                  <c:v>0.55704988532111233</c:v>
                </c:pt>
                <c:pt idx="12129">
                  <c:v>0.55676318807340319</c:v>
                </c:pt>
                <c:pt idx="12130">
                  <c:v>0.5564764908256965</c:v>
                </c:pt>
                <c:pt idx="12131">
                  <c:v>0.5561897935779907</c:v>
                </c:pt>
                <c:pt idx="12132">
                  <c:v>0.55590309633028701</c:v>
                </c:pt>
                <c:pt idx="12133">
                  <c:v>0.55561639908257754</c:v>
                </c:pt>
                <c:pt idx="12134">
                  <c:v>0.55532970183487163</c:v>
                </c:pt>
                <c:pt idx="12135">
                  <c:v>0.55504300458716482</c:v>
                </c:pt>
                <c:pt idx="12136">
                  <c:v>0.55475630733945835</c:v>
                </c:pt>
                <c:pt idx="12137">
                  <c:v>0.55446961009175189</c:v>
                </c:pt>
                <c:pt idx="12138">
                  <c:v>0.55418291284404553</c:v>
                </c:pt>
                <c:pt idx="12139">
                  <c:v>0.55389621559633961</c:v>
                </c:pt>
                <c:pt idx="12140">
                  <c:v>0.55360951834863603</c:v>
                </c:pt>
                <c:pt idx="12141">
                  <c:v>0.55332282110092557</c:v>
                </c:pt>
                <c:pt idx="12142">
                  <c:v>0.55303612385321688</c:v>
                </c:pt>
                <c:pt idx="12143">
                  <c:v>0.5527494266055204</c:v>
                </c:pt>
                <c:pt idx="12144">
                  <c:v>0.55246272935780305</c:v>
                </c:pt>
                <c:pt idx="12145">
                  <c:v>0.5521760321101038</c:v>
                </c:pt>
                <c:pt idx="12146">
                  <c:v>0.55188933486239422</c:v>
                </c:pt>
                <c:pt idx="12147">
                  <c:v>0.55160263761469275</c:v>
                </c:pt>
                <c:pt idx="12148">
                  <c:v>0.55131594036698139</c:v>
                </c:pt>
                <c:pt idx="12149">
                  <c:v>0.55102924311927826</c:v>
                </c:pt>
                <c:pt idx="12150">
                  <c:v>0.55074254587156857</c:v>
                </c:pt>
                <c:pt idx="12151">
                  <c:v>0.55045584862386265</c:v>
                </c:pt>
                <c:pt idx="12152">
                  <c:v>0.55016915137615552</c:v>
                </c:pt>
                <c:pt idx="12153">
                  <c:v>0.5498824541284496</c:v>
                </c:pt>
                <c:pt idx="12154">
                  <c:v>0.54959575688074291</c:v>
                </c:pt>
                <c:pt idx="12155">
                  <c:v>0.54930905963303944</c:v>
                </c:pt>
                <c:pt idx="12156">
                  <c:v>0.54902236238533009</c:v>
                </c:pt>
                <c:pt idx="12157">
                  <c:v>0.54873566513762351</c:v>
                </c:pt>
                <c:pt idx="12158">
                  <c:v>0.54844896788991726</c:v>
                </c:pt>
                <c:pt idx="12159">
                  <c:v>0.54816227064221057</c:v>
                </c:pt>
                <c:pt idx="12160">
                  <c:v>0.54787557339450943</c:v>
                </c:pt>
                <c:pt idx="12161">
                  <c:v>0.54758887614679863</c:v>
                </c:pt>
                <c:pt idx="12162">
                  <c:v>0.5473021788990915</c:v>
                </c:pt>
                <c:pt idx="12163">
                  <c:v>0.54701548165138525</c:v>
                </c:pt>
                <c:pt idx="12164">
                  <c:v>0.54672878440368178</c:v>
                </c:pt>
                <c:pt idx="12165">
                  <c:v>0.54644208715597231</c:v>
                </c:pt>
                <c:pt idx="12166">
                  <c:v>0.5461553899082624</c:v>
                </c:pt>
                <c:pt idx="12167">
                  <c:v>0.54586869266056293</c:v>
                </c:pt>
                <c:pt idx="12168">
                  <c:v>0.54558199541285257</c:v>
                </c:pt>
                <c:pt idx="12169">
                  <c:v>0.54529529816514932</c:v>
                </c:pt>
                <c:pt idx="12170">
                  <c:v>0.5450086009174403</c:v>
                </c:pt>
                <c:pt idx="12171">
                  <c:v>0.54472190366973738</c:v>
                </c:pt>
                <c:pt idx="12172">
                  <c:v>0.5444352064220277</c:v>
                </c:pt>
                <c:pt idx="12173">
                  <c:v>0.544148509174321</c:v>
                </c:pt>
                <c:pt idx="12174">
                  <c:v>0.54386181192661454</c:v>
                </c:pt>
                <c:pt idx="12175">
                  <c:v>0.54357511467890862</c:v>
                </c:pt>
                <c:pt idx="12176">
                  <c:v>0.54328841743120182</c:v>
                </c:pt>
                <c:pt idx="12177">
                  <c:v>0.54300172018349835</c:v>
                </c:pt>
                <c:pt idx="12178">
                  <c:v>0.54271502293579166</c:v>
                </c:pt>
                <c:pt idx="12179">
                  <c:v>0.54242832568808264</c:v>
                </c:pt>
                <c:pt idx="12180">
                  <c:v>0.54214162844037972</c:v>
                </c:pt>
                <c:pt idx="12181">
                  <c:v>0.54185493119266959</c:v>
                </c:pt>
                <c:pt idx="12182">
                  <c:v>0.54156823394496256</c:v>
                </c:pt>
                <c:pt idx="12183">
                  <c:v>0.54128153669725698</c:v>
                </c:pt>
                <c:pt idx="12184">
                  <c:v>0.54099483944955451</c:v>
                </c:pt>
                <c:pt idx="12185">
                  <c:v>0.54070814220184404</c:v>
                </c:pt>
                <c:pt idx="12186">
                  <c:v>0.54042144495413769</c:v>
                </c:pt>
                <c:pt idx="12187">
                  <c:v>0.54013474770642866</c:v>
                </c:pt>
                <c:pt idx="12188">
                  <c:v>0.53984805045872974</c:v>
                </c:pt>
                <c:pt idx="12189">
                  <c:v>0.53956135321101839</c:v>
                </c:pt>
                <c:pt idx="12190">
                  <c:v>0.53927465596331203</c:v>
                </c:pt>
                <c:pt idx="12191">
                  <c:v>0.53898795871560556</c:v>
                </c:pt>
                <c:pt idx="12192">
                  <c:v>0.53870126146789965</c:v>
                </c:pt>
                <c:pt idx="12193">
                  <c:v>0.53841456422019252</c:v>
                </c:pt>
                <c:pt idx="12194">
                  <c:v>0.5381278669724866</c:v>
                </c:pt>
                <c:pt idx="12195">
                  <c:v>0.53784116972478002</c:v>
                </c:pt>
                <c:pt idx="12196">
                  <c:v>0.53755447247707622</c:v>
                </c:pt>
                <c:pt idx="12197">
                  <c:v>0.53726777522936409</c:v>
                </c:pt>
                <c:pt idx="12198">
                  <c:v>0.5369810779816605</c:v>
                </c:pt>
                <c:pt idx="12199">
                  <c:v>0.53669438073395437</c:v>
                </c:pt>
                <c:pt idx="12200">
                  <c:v>0.53640768348624757</c:v>
                </c:pt>
                <c:pt idx="12201">
                  <c:v>0.53612098623854165</c:v>
                </c:pt>
                <c:pt idx="12202">
                  <c:v>0.53583428899083507</c:v>
                </c:pt>
                <c:pt idx="12203">
                  <c:v>0.53554759174312849</c:v>
                </c:pt>
                <c:pt idx="12204">
                  <c:v>0.53526089449542225</c:v>
                </c:pt>
                <c:pt idx="12205">
                  <c:v>0.53497419724771578</c:v>
                </c:pt>
                <c:pt idx="12206">
                  <c:v>0.53468750000000942</c:v>
                </c:pt>
                <c:pt idx="12207">
                  <c:v>0.53440080275230306</c:v>
                </c:pt>
                <c:pt idx="12208">
                  <c:v>0.5341141055045967</c:v>
                </c:pt>
                <c:pt idx="12209">
                  <c:v>0.53382740825689312</c:v>
                </c:pt>
                <c:pt idx="12210">
                  <c:v>0.53354071100918465</c:v>
                </c:pt>
                <c:pt idx="12211">
                  <c:v>0.53325401376147763</c:v>
                </c:pt>
                <c:pt idx="12212">
                  <c:v>0.53296731651377438</c:v>
                </c:pt>
                <c:pt idx="12213">
                  <c:v>0.53268061926606469</c:v>
                </c:pt>
                <c:pt idx="12214">
                  <c:v>0.53239392201835811</c:v>
                </c:pt>
                <c:pt idx="12215">
                  <c:v>0.53210722477064876</c:v>
                </c:pt>
                <c:pt idx="12216">
                  <c:v>0.53182052752294529</c:v>
                </c:pt>
                <c:pt idx="12217">
                  <c:v>0.53153383027523859</c:v>
                </c:pt>
                <c:pt idx="12218">
                  <c:v>0.53124713302753268</c:v>
                </c:pt>
                <c:pt idx="12219">
                  <c:v>0.5309604357798261</c:v>
                </c:pt>
                <c:pt idx="12220">
                  <c:v>0.53067373853211963</c:v>
                </c:pt>
                <c:pt idx="12221">
                  <c:v>0.53038704128441316</c:v>
                </c:pt>
                <c:pt idx="12222">
                  <c:v>0.53010034403670658</c:v>
                </c:pt>
                <c:pt idx="12223">
                  <c:v>0.52981364678900045</c:v>
                </c:pt>
                <c:pt idx="12224">
                  <c:v>0.52952694954129098</c:v>
                </c:pt>
                <c:pt idx="12225">
                  <c:v>0.52924025229359439</c:v>
                </c:pt>
                <c:pt idx="12226">
                  <c:v>0.52895355504588115</c:v>
                </c:pt>
                <c:pt idx="12227">
                  <c:v>0.52866685779817779</c:v>
                </c:pt>
                <c:pt idx="12228">
                  <c:v>0.52838016055046566</c:v>
                </c:pt>
                <c:pt idx="12229">
                  <c:v>0.52809346330276186</c:v>
                </c:pt>
                <c:pt idx="12230">
                  <c:v>0.5278067660550555</c:v>
                </c:pt>
                <c:pt idx="12231">
                  <c:v>0.52752006880734503</c:v>
                </c:pt>
                <c:pt idx="12232">
                  <c:v>0.52723337155964256</c:v>
                </c:pt>
                <c:pt idx="12233">
                  <c:v>0.5269466743119362</c:v>
                </c:pt>
                <c:pt idx="12234">
                  <c:v>0.52665997706422985</c:v>
                </c:pt>
                <c:pt idx="12235">
                  <c:v>0.52637327981652349</c:v>
                </c:pt>
                <c:pt idx="12236">
                  <c:v>0.52608658256881702</c:v>
                </c:pt>
                <c:pt idx="12237">
                  <c:v>0.52579988532111321</c:v>
                </c:pt>
                <c:pt idx="12238">
                  <c:v>0.52551318807340119</c:v>
                </c:pt>
                <c:pt idx="12239">
                  <c:v>0.5252264908256975</c:v>
                </c:pt>
                <c:pt idx="12240">
                  <c:v>0.5249397935779917</c:v>
                </c:pt>
                <c:pt idx="12241">
                  <c:v>0.52465309633028789</c:v>
                </c:pt>
                <c:pt idx="12242">
                  <c:v>0.52436639908257565</c:v>
                </c:pt>
                <c:pt idx="12243">
                  <c:v>0.52407970183487262</c:v>
                </c:pt>
                <c:pt idx="12244">
                  <c:v>0.52379300458716571</c:v>
                </c:pt>
                <c:pt idx="12245">
                  <c:v>0.52350630733945858</c:v>
                </c:pt>
                <c:pt idx="12246">
                  <c:v>0.52321961009175288</c:v>
                </c:pt>
                <c:pt idx="12247">
                  <c:v>0.52293291284404653</c:v>
                </c:pt>
                <c:pt idx="12248">
                  <c:v>0.52264621559634061</c:v>
                </c:pt>
                <c:pt idx="12249">
                  <c:v>0.5223595183486337</c:v>
                </c:pt>
                <c:pt idx="12250">
                  <c:v>0.52207282110092657</c:v>
                </c:pt>
                <c:pt idx="12251">
                  <c:v>0.52178612385321788</c:v>
                </c:pt>
                <c:pt idx="12252">
                  <c:v>0.5214994266055184</c:v>
                </c:pt>
                <c:pt idx="12253">
                  <c:v>0.52121272935780405</c:v>
                </c:pt>
                <c:pt idx="12254">
                  <c:v>0.52092603211010469</c:v>
                </c:pt>
                <c:pt idx="12255">
                  <c:v>0.52063933486239522</c:v>
                </c:pt>
                <c:pt idx="12256">
                  <c:v>0.52035263761468875</c:v>
                </c:pt>
                <c:pt idx="12257">
                  <c:v>0.52006594036698228</c:v>
                </c:pt>
                <c:pt idx="12258">
                  <c:v>0.51977924311927926</c:v>
                </c:pt>
                <c:pt idx="12259">
                  <c:v>0.5194925458715649</c:v>
                </c:pt>
                <c:pt idx="12260">
                  <c:v>0.51920584862386365</c:v>
                </c:pt>
                <c:pt idx="12261">
                  <c:v>0.51891915137615652</c:v>
                </c:pt>
                <c:pt idx="12262">
                  <c:v>0.5186324541284506</c:v>
                </c:pt>
                <c:pt idx="12263">
                  <c:v>0.51834575688074391</c:v>
                </c:pt>
                <c:pt idx="12264">
                  <c:v>0.51805905963304022</c:v>
                </c:pt>
                <c:pt idx="12265">
                  <c:v>0.51777236238533098</c:v>
                </c:pt>
                <c:pt idx="12266">
                  <c:v>0.51748566513762118</c:v>
                </c:pt>
                <c:pt idx="12267">
                  <c:v>0.51719896788991826</c:v>
                </c:pt>
                <c:pt idx="12268">
                  <c:v>0.51691227064221157</c:v>
                </c:pt>
                <c:pt idx="12269">
                  <c:v>0.51662557339451021</c:v>
                </c:pt>
                <c:pt idx="12270">
                  <c:v>0.51633887614679963</c:v>
                </c:pt>
                <c:pt idx="12271">
                  <c:v>0.5160521788990925</c:v>
                </c:pt>
                <c:pt idx="12272">
                  <c:v>0.51576548165138614</c:v>
                </c:pt>
                <c:pt idx="12273">
                  <c:v>0.51547878440367967</c:v>
                </c:pt>
                <c:pt idx="12274">
                  <c:v>0.51519208715597331</c:v>
                </c:pt>
                <c:pt idx="12275">
                  <c:v>0.5149053899082634</c:v>
                </c:pt>
                <c:pt idx="12276">
                  <c:v>0.51461869266056393</c:v>
                </c:pt>
                <c:pt idx="12277">
                  <c:v>0.51433199541285357</c:v>
                </c:pt>
                <c:pt idx="12278">
                  <c:v>0.51404529816515032</c:v>
                </c:pt>
                <c:pt idx="12279">
                  <c:v>0.5137586009174413</c:v>
                </c:pt>
                <c:pt idx="12280">
                  <c:v>0.51347190366973483</c:v>
                </c:pt>
                <c:pt idx="12281">
                  <c:v>0.51318520642202869</c:v>
                </c:pt>
                <c:pt idx="12282">
                  <c:v>0.512898509174322</c:v>
                </c:pt>
                <c:pt idx="12283">
                  <c:v>0.51261181192661553</c:v>
                </c:pt>
                <c:pt idx="12284">
                  <c:v>0.51232511467890962</c:v>
                </c:pt>
                <c:pt idx="12285">
                  <c:v>0.51203841743120271</c:v>
                </c:pt>
                <c:pt idx="12286">
                  <c:v>0.51175172018349935</c:v>
                </c:pt>
                <c:pt idx="12287">
                  <c:v>0.51146502293578999</c:v>
                </c:pt>
                <c:pt idx="12288">
                  <c:v>0.51117832568808363</c:v>
                </c:pt>
                <c:pt idx="12289">
                  <c:v>0.51089162844038061</c:v>
                </c:pt>
                <c:pt idx="12290">
                  <c:v>0.5106049311926707</c:v>
                </c:pt>
                <c:pt idx="12291">
                  <c:v>0.51031823394496356</c:v>
                </c:pt>
                <c:pt idx="12292">
                  <c:v>0.51003153669725787</c:v>
                </c:pt>
                <c:pt idx="12293">
                  <c:v>0.50974483944955529</c:v>
                </c:pt>
                <c:pt idx="12294">
                  <c:v>0.50945814220184449</c:v>
                </c:pt>
                <c:pt idx="12295">
                  <c:v>0.50917144495413869</c:v>
                </c:pt>
                <c:pt idx="12296">
                  <c:v>0.50888474770642955</c:v>
                </c:pt>
                <c:pt idx="12297">
                  <c:v>0.50859805045872575</c:v>
                </c:pt>
                <c:pt idx="12298">
                  <c:v>0.50831135321101939</c:v>
                </c:pt>
                <c:pt idx="12299">
                  <c:v>0.50802465596331303</c:v>
                </c:pt>
                <c:pt idx="12300">
                  <c:v>0.50773795871560656</c:v>
                </c:pt>
                <c:pt idx="12301">
                  <c:v>0.50745126146789998</c:v>
                </c:pt>
                <c:pt idx="12302">
                  <c:v>0.50716456422019351</c:v>
                </c:pt>
                <c:pt idx="12303">
                  <c:v>0.5068778669724876</c:v>
                </c:pt>
                <c:pt idx="12304">
                  <c:v>0.50659116972478058</c:v>
                </c:pt>
                <c:pt idx="12305">
                  <c:v>0.50630447247707711</c:v>
                </c:pt>
                <c:pt idx="12306">
                  <c:v>0.50601777522936509</c:v>
                </c:pt>
                <c:pt idx="12307">
                  <c:v>0.5057310779816615</c:v>
                </c:pt>
                <c:pt idx="12308">
                  <c:v>0.50544438073395126</c:v>
                </c:pt>
                <c:pt idx="12309">
                  <c:v>0.50515768348624857</c:v>
                </c:pt>
                <c:pt idx="12310">
                  <c:v>0.50487098623854265</c:v>
                </c:pt>
                <c:pt idx="12311">
                  <c:v>0.50458428899083263</c:v>
                </c:pt>
                <c:pt idx="12312">
                  <c:v>0.50429759174312949</c:v>
                </c:pt>
                <c:pt idx="12313">
                  <c:v>0.50401089449542313</c:v>
                </c:pt>
                <c:pt idx="12314">
                  <c:v>0.50372419724771678</c:v>
                </c:pt>
                <c:pt idx="12315">
                  <c:v>0.50343750000000742</c:v>
                </c:pt>
                <c:pt idx="12316">
                  <c:v>0.50315080275230351</c:v>
                </c:pt>
                <c:pt idx="12317">
                  <c:v>0.5028641055045977</c:v>
                </c:pt>
                <c:pt idx="12318">
                  <c:v>0.50257740825689112</c:v>
                </c:pt>
                <c:pt idx="12319">
                  <c:v>0.50229071100918565</c:v>
                </c:pt>
                <c:pt idx="12320">
                  <c:v>0.50200401376147863</c:v>
                </c:pt>
                <c:pt idx="12321">
                  <c:v>0.50171731651377516</c:v>
                </c:pt>
                <c:pt idx="12322">
                  <c:v>0.50143061926606547</c:v>
                </c:pt>
                <c:pt idx="12323">
                  <c:v>0.50114392201835911</c:v>
                </c:pt>
                <c:pt idx="12324">
                  <c:v>0.50085722477064964</c:v>
                </c:pt>
                <c:pt idx="12325">
                  <c:v>0.50057052752294273</c:v>
                </c:pt>
                <c:pt idx="12326">
                  <c:v>0.50028383027523959</c:v>
                </c:pt>
                <c:pt idx="12327">
                  <c:v>0.49999713302753335</c:v>
                </c:pt>
                <c:pt idx="12328">
                  <c:v>0.49971043577982927</c:v>
                </c:pt>
                <c:pt idx="12329">
                  <c:v>0.49942373853212041</c:v>
                </c:pt>
                <c:pt idx="12330">
                  <c:v>0.49913704128441438</c:v>
                </c:pt>
                <c:pt idx="12331">
                  <c:v>0.49885034403670747</c:v>
                </c:pt>
                <c:pt idx="12332">
                  <c:v>0.49856364678900233</c:v>
                </c:pt>
                <c:pt idx="12333">
                  <c:v>0.49827694954129481</c:v>
                </c:pt>
                <c:pt idx="12334">
                  <c:v>0.49799025229358806</c:v>
                </c:pt>
                <c:pt idx="12335">
                  <c:v>0.49770355504588182</c:v>
                </c:pt>
                <c:pt idx="12336">
                  <c:v>0.4974168577981769</c:v>
                </c:pt>
                <c:pt idx="12337">
                  <c:v>0.49713016055046882</c:v>
                </c:pt>
                <c:pt idx="12338">
                  <c:v>0.49684346330276519</c:v>
                </c:pt>
                <c:pt idx="12339">
                  <c:v>0.49655676605505839</c:v>
                </c:pt>
                <c:pt idx="12340">
                  <c:v>0.49627006880735125</c:v>
                </c:pt>
                <c:pt idx="12341">
                  <c:v>0.49598337155964678</c:v>
                </c:pt>
                <c:pt idx="12342">
                  <c:v>0.49569667431193631</c:v>
                </c:pt>
                <c:pt idx="12343">
                  <c:v>0.49540997706423279</c:v>
                </c:pt>
                <c:pt idx="12344">
                  <c:v>0.49512327981652338</c:v>
                </c:pt>
                <c:pt idx="12345">
                  <c:v>0.49483658256881857</c:v>
                </c:pt>
                <c:pt idx="12346">
                  <c:v>0.49454988532111088</c:v>
                </c:pt>
                <c:pt idx="12347">
                  <c:v>0.49426318807340397</c:v>
                </c:pt>
                <c:pt idx="12348">
                  <c:v>0.49397649082570017</c:v>
                </c:pt>
                <c:pt idx="12349">
                  <c:v>0.49368979357799303</c:v>
                </c:pt>
                <c:pt idx="12350">
                  <c:v>0.49340309633028606</c:v>
                </c:pt>
                <c:pt idx="12351">
                  <c:v>0.49311639908258043</c:v>
                </c:pt>
                <c:pt idx="12352">
                  <c:v>0.49282970183487568</c:v>
                </c:pt>
                <c:pt idx="12353">
                  <c:v>0.49254300458716516</c:v>
                </c:pt>
                <c:pt idx="12354">
                  <c:v>0.49225630733946169</c:v>
                </c:pt>
                <c:pt idx="12355">
                  <c:v>0.49196961009175288</c:v>
                </c:pt>
                <c:pt idx="12356">
                  <c:v>0.49168291284404886</c:v>
                </c:pt>
                <c:pt idx="12357">
                  <c:v>0.49139621559633928</c:v>
                </c:pt>
                <c:pt idx="12358">
                  <c:v>0.49110951834863281</c:v>
                </c:pt>
                <c:pt idx="12359">
                  <c:v>0.49082282110092929</c:v>
                </c:pt>
                <c:pt idx="12360">
                  <c:v>0.49053612385321987</c:v>
                </c:pt>
                <c:pt idx="12361">
                  <c:v>0.49024942660551329</c:v>
                </c:pt>
                <c:pt idx="12362">
                  <c:v>0.48996272935781093</c:v>
                </c:pt>
                <c:pt idx="12363">
                  <c:v>0.48967603211010047</c:v>
                </c:pt>
                <c:pt idx="12364">
                  <c:v>0.48938933486239533</c:v>
                </c:pt>
                <c:pt idx="12365">
                  <c:v>0.48910263761468953</c:v>
                </c:pt>
                <c:pt idx="12366">
                  <c:v>0.48881594036698256</c:v>
                </c:pt>
                <c:pt idx="12367">
                  <c:v>0.48852924311927665</c:v>
                </c:pt>
                <c:pt idx="12368">
                  <c:v>0.48824254587156812</c:v>
                </c:pt>
                <c:pt idx="12369">
                  <c:v>0.48795584862386182</c:v>
                </c:pt>
                <c:pt idx="12370">
                  <c:v>0.4876691513761553</c:v>
                </c:pt>
                <c:pt idx="12371">
                  <c:v>0.48738245412845116</c:v>
                </c:pt>
                <c:pt idx="12372">
                  <c:v>0.4870957568807423</c:v>
                </c:pt>
                <c:pt idx="12373">
                  <c:v>0.48680905963303578</c:v>
                </c:pt>
                <c:pt idx="12374">
                  <c:v>0.48652236238533125</c:v>
                </c:pt>
                <c:pt idx="12375">
                  <c:v>0.48623566513762434</c:v>
                </c:pt>
                <c:pt idx="12376">
                  <c:v>0.4859489678899202</c:v>
                </c:pt>
                <c:pt idx="12377">
                  <c:v>0.48566227064221151</c:v>
                </c:pt>
                <c:pt idx="12378">
                  <c:v>0.48537557339450743</c:v>
                </c:pt>
                <c:pt idx="12379">
                  <c:v>0.48508887614679863</c:v>
                </c:pt>
                <c:pt idx="12380">
                  <c:v>0.48480217889909294</c:v>
                </c:pt>
                <c:pt idx="12381">
                  <c:v>0.48451548165138408</c:v>
                </c:pt>
                <c:pt idx="12382">
                  <c:v>0.484228784403679</c:v>
                </c:pt>
                <c:pt idx="12383">
                  <c:v>0.48394208715597303</c:v>
                </c:pt>
                <c:pt idx="12384">
                  <c:v>0.48365538990826612</c:v>
                </c:pt>
                <c:pt idx="12385">
                  <c:v>0.48336869266056054</c:v>
                </c:pt>
                <c:pt idx="12386">
                  <c:v>0.48308199541285468</c:v>
                </c:pt>
                <c:pt idx="12387">
                  <c:v>0.48279529816514521</c:v>
                </c:pt>
                <c:pt idx="12388">
                  <c:v>0.4825086009174408</c:v>
                </c:pt>
                <c:pt idx="12389">
                  <c:v>0.48222190366973361</c:v>
                </c:pt>
                <c:pt idx="12390">
                  <c:v>0.48193520642202575</c:v>
                </c:pt>
                <c:pt idx="12391">
                  <c:v>0.48164850917432084</c:v>
                </c:pt>
                <c:pt idx="12392">
                  <c:v>0.48136181192661504</c:v>
                </c:pt>
                <c:pt idx="12393">
                  <c:v>0.4810751146789064</c:v>
                </c:pt>
                <c:pt idx="12394">
                  <c:v>0.48078841743119993</c:v>
                </c:pt>
                <c:pt idx="12395">
                  <c:v>0.48050172018349346</c:v>
                </c:pt>
                <c:pt idx="12396">
                  <c:v>0.48021502293578699</c:v>
                </c:pt>
                <c:pt idx="12397">
                  <c:v>0.47992832568808247</c:v>
                </c:pt>
                <c:pt idx="12398">
                  <c:v>0.47964162844037272</c:v>
                </c:pt>
                <c:pt idx="12399">
                  <c:v>0.47935493119267103</c:v>
                </c:pt>
                <c:pt idx="12400">
                  <c:v>0.47906823394496412</c:v>
                </c:pt>
                <c:pt idx="12401">
                  <c:v>0.47878153669725482</c:v>
                </c:pt>
                <c:pt idx="12402">
                  <c:v>0.47849483944954985</c:v>
                </c:pt>
                <c:pt idx="12403">
                  <c:v>0.47820814220184182</c:v>
                </c:pt>
                <c:pt idx="12404">
                  <c:v>0.4779214449541353</c:v>
                </c:pt>
                <c:pt idx="12405">
                  <c:v>0.47763474770642877</c:v>
                </c:pt>
                <c:pt idx="12406">
                  <c:v>0.47734805045872225</c:v>
                </c:pt>
                <c:pt idx="12407">
                  <c:v>0.47706135321101584</c:v>
                </c:pt>
                <c:pt idx="12408">
                  <c:v>0.47677465596330937</c:v>
                </c:pt>
                <c:pt idx="12409">
                  <c:v>0.4764879587156044</c:v>
                </c:pt>
                <c:pt idx="12410">
                  <c:v>0.47620126146789682</c:v>
                </c:pt>
                <c:pt idx="12411">
                  <c:v>0.47591456422019163</c:v>
                </c:pt>
                <c:pt idx="12412">
                  <c:v>0.47562786697248594</c:v>
                </c:pt>
                <c:pt idx="12413">
                  <c:v>0.47534116972477874</c:v>
                </c:pt>
                <c:pt idx="12414">
                  <c:v>0.47505447247707189</c:v>
                </c:pt>
                <c:pt idx="12415">
                  <c:v>0.47476777522936603</c:v>
                </c:pt>
                <c:pt idx="12416">
                  <c:v>0.47448107798166061</c:v>
                </c:pt>
                <c:pt idx="12417">
                  <c:v>0.47419438073395132</c:v>
                </c:pt>
                <c:pt idx="12418">
                  <c:v>0.47390768348624618</c:v>
                </c:pt>
                <c:pt idx="12419">
                  <c:v>0.47362098623853832</c:v>
                </c:pt>
                <c:pt idx="12420">
                  <c:v>0.47333428899083346</c:v>
                </c:pt>
                <c:pt idx="12421">
                  <c:v>0.47304759174312527</c:v>
                </c:pt>
                <c:pt idx="12422">
                  <c:v>0.4727608944954188</c:v>
                </c:pt>
                <c:pt idx="12423">
                  <c:v>0.472474197247715</c:v>
                </c:pt>
                <c:pt idx="12424">
                  <c:v>0.47218750000000587</c:v>
                </c:pt>
                <c:pt idx="12425">
                  <c:v>0.4719008027523009</c:v>
                </c:pt>
                <c:pt idx="12426">
                  <c:v>0.47161410550459298</c:v>
                </c:pt>
                <c:pt idx="12427">
                  <c:v>0.47132740825688813</c:v>
                </c:pt>
                <c:pt idx="12428">
                  <c:v>0.47104071100918032</c:v>
                </c:pt>
                <c:pt idx="12429">
                  <c:v>0.47075401376147352</c:v>
                </c:pt>
                <c:pt idx="12430">
                  <c:v>0.47046731651376705</c:v>
                </c:pt>
                <c:pt idx="12431">
                  <c:v>0.47018061926606253</c:v>
                </c:pt>
                <c:pt idx="12432">
                  <c:v>0.46989392201835412</c:v>
                </c:pt>
                <c:pt idx="12433">
                  <c:v>0.46960722477064781</c:v>
                </c:pt>
                <c:pt idx="12434">
                  <c:v>0.46932052752294418</c:v>
                </c:pt>
                <c:pt idx="12435">
                  <c:v>0.46903383027523471</c:v>
                </c:pt>
                <c:pt idx="12436">
                  <c:v>0.46874713302752824</c:v>
                </c:pt>
                <c:pt idx="12437">
                  <c:v>0.46846043577982416</c:v>
                </c:pt>
                <c:pt idx="12438">
                  <c:v>0.46817373853211525</c:v>
                </c:pt>
                <c:pt idx="12439">
                  <c:v>0.4678870412844115</c:v>
                </c:pt>
                <c:pt idx="12440">
                  <c:v>0.46760034403670225</c:v>
                </c:pt>
                <c:pt idx="12441">
                  <c:v>0.4673136467889959</c:v>
                </c:pt>
                <c:pt idx="12442">
                  <c:v>0.46702694954128948</c:v>
                </c:pt>
                <c:pt idx="12443">
                  <c:v>0.46674025229358279</c:v>
                </c:pt>
                <c:pt idx="12444">
                  <c:v>0.46645355504587682</c:v>
                </c:pt>
                <c:pt idx="12445">
                  <c:v>0.46616685779817002</c:v>
                </c:pt>
                <c:pt idx="12446">
                  <c:v>0.46588016055046594</c:v>
                </c:pt>
                <c:pt idx="12447">
                  <c:v>0.46559346330275903</c:v>
                </c:pt>
                <c:pt idx="12448">
                  <c:v>0.46530676605505328</c:v>
                </c:pt>
                <c:pt idx="12449">
                  <c:v>0.46502006880734614</c:v>
                </c:pt>
                <c:pt idx="12450">
                  <c:v>0.46473337155963768</c:v>
                </c:pt>
                <c:pt idx="12451">
                  <c:v>0.46444667431193132</c:v>
                </c:pt>
                <c:pt idx="12452">
                  <c:v>0.46415997706422646</c:v>
                </c:pt>
                <c:pt idx="12453">
                  <c:v>0.46387327981651832</c:v>
                </c:pt>
                <c:pt idx="12454">
                  <c:v>0.46358658256881347</c:v>
                </c:pt>
                <c:pt idx="12455">
                  <c:v>0.46329988532110533</c:v>
                </c:pt>
                <c:pt idx="12456">
                  <c:v>0.46301318807339875</c:v>
                </c:pt>
                <c:pt idx="12457">
                  <c:v>0.46272649082569389</c:v>
                </c:pt>
                <c:pt idx="12458">
                  <c:v>0.46243979357798592</c:v>
                </c:pt>
                <c:pt idx="12459">
                  <c:v>0.46215309633027946</c:v>
                </c:pt>
                <c:pt idx="12460">
                  <c:v>0.46186639908257537</c:v>
                </c:pt>
                <c:pt idx="12461">
                  <c:v>0.46157970183486957</c:v>
                </c:pt>
                <c:pt idx="12462">
                  <c:v>0.46129300458715855</c:v>
                </c:pt>
                <c:pt idx="12463">
                  <c:v>0.46100630733945658</c:v>
                </c:pt>
                <c:pt idx="12464">
                  <c:v>0.46071961009174711</c:v>
                </c:pt>
                <c:pt idx="12465">
                  <c:v>0.46043291284404264</c:v>
                </c:pt>
                <c:pt idx="12466">
                  <c:v>0.46014621559633379</c:v>
                </c:pt>
                <c:pt idx="12467">
                  <c:v>0.45985951834862782</c:v>
                </c:pt>
                <c:pt idx="12468">
                  <c:v>0.45957282110092273</c:v>
                </c:pt>
                <c:pt idx="12469">
                  <c:v>0.45928612385321482</c:v>
                </c:pt>
                <c:pt idx="12470">
                  <c:v>0.45899942660550824</c:v>
                </c:pt>
                <c:pt idx="12471">
                  <c:v>0.45871272935780427</c:v>
                </c:pt>
                <c:pt idx="12472">
                  <c:v>0.45842603211009536</c:v>
                </c:pt>
                <c:pt idx="12473">
                  <c:v>0.45813933486238873</c:v>
                </c:pt>
                <c:pt idx="12474">
                  <c:v>0.45785263761468442</c:v>
                </c:pt>
                <c:pt idx="12475">
                  <c:v>0.45756594036697595</c:v>
                </c:pt>
                <c:pt idx="12476">
                  <c:v>0.45727924311926982</c:v>
                </c:pt>
                <c:pt idx="12477">
                  <c:v>0.45699254587156302</c:v>
                </c:pt>
                <c:pt idx="12478">
                  <c:v>0.45670584862385655</c:v>
                </c:pt>
                <c:pt idx="12479">
                  <c:v>0.45641915137615008</c:v>
                </c:pt>
                <c:pt idx="12480">
                  <c:v>0.45613245412844361</c:v>
                </c:pt>
                <c:pt idx="12481">
                  <c:v>0.45584575688073714</c:v>
                </c:pt>
                <c:pt idx="12482">
                  <c:v>0.45555905963303023</c:v>
                </c:pt>
                <c:pt idx="12483">
                  <c:v>0.45527236238532431</c:v>
                </c:pt>
                <c:pt idx="12484">
                  <c:v>0.45498566513762073</c:v>
                </c:pt>
                <c:pt idx="12485">
                  <c:v>0.45469896788991365</c:v>
                </c:pt>
                <c:pt idx="12486">
                  <c:v>0.45441227064220646</c:v>
                </c:pt>
                <c:pt idx="12487">
                  <c:v>0.45412557339450077</c:v>
                </c:pt>
                <c:pt idx="12488">
                  <c:v>0.45383887614679186</c:v>
                </c:pt>
                <c:pt idx="12489">
                  <c:v>0.45355217889908672</c:v>
                </c:pt>
                <c:pt idx="12490">
                  <c:v>0.45326548165137875</c:v>
                </c:pt>
                <c:pt idx="12491">
                  <c:v>0.45297878440367395</c:v>
                </c:pt>
                <c:pt idx="12492">
                  <c:v>0.45269208715596598</c:v>
                </c:pt>
                <c:pt idx="12493">
                  <c:v>0.45240538990826107</c:v>
                </c:pt>
                <c:pt idx="12494">
                  <c:v>0.45211869266055332</c:v>
                </c:pt>
                <c:pt idx="12495">
                  <c:v>0.45183199541284835</c:v>
                </c:pt>
                <c:pt idx="12496">
                  <c:v>0.45154529816514011</c:v>
                </c:pt>
                <c:pt idx="12497">
                  <c:v>0.45125860091743381</c:v>
                </c:pt>
                <c:pt idx="12498">
                  <c:v>0.45097190366972861</c:v>
                </c:pt>
                <c:pt idx="12499">
                  <c:v>0.4506852064220207</c:v>
                </c:pt>
                <c:pt idx="12500">
                  <c:v>0.45039850917431573</c:v>
                </c:pt>
                <c:pt idx="12501">
                  <c:v>0.45011181192660782</c:v>
                </c:pt>
                <c:pt idx="12502">
                  <c:v>0.44982511467890135</c:v>
                </c:pt>
                <c:pt idx="12503">
                  <c:v>0.44953841743119338</c:v>
                </c:pt>
                <c:pt idx="12504">
                  <c:v>0.44925172018348825</c:v>
                </c:pt>
                <c:pt idx="12505">
                  <c:v>0.44896502293578189</c:v>
                </c:pt>
                <c:pt idx="12506">
                  <c:v>0.44867832568807542</c:v>
                </c:pt>
                <c:pt idx="12507">
                  <c:v>0.44839162844036873</c:v>
                </c:pt>
                <c:pt idx="12508">
                  <c:v>0.44810493119266454</c:v>
                </c:pt>
                <c:pt idx="12509">
                  <c:v>0.44781823394495901</c:v>
                </c:pt>
                <c:pt idx="12510">
                  <c:v>0.44753153669724954</c:v>
                </c:pt>
                <c:pt idx="12511">
                  <c:v>0.44724483944954307</c:v>
                </c:pt>
                <c:pt idx="12512">
                  <c:v>0.44695814220183661</c:v>
                </c:pt>
                <c:pt idx="12513">
                  <c:v>0.44667144495413014</c:v>
                </c:pt>
                <c:pt idx="12514">
                  <c:v>0.446384747706425</c:v>
                </c:pt>
                <c:pt idx="12515">
                  <c:v>0.44609805045871553</c:v>
                </c:pt>
                <c:pt idx="12516">
                  <c:v>0.44581135321101084</c:v>
                </c:pt>
                <c:pt idx="12517">
                  <c:v>0.44552465596330432</c:v>
                </c:pt>
                <c:pt idx="12518">
                  <c:v>0.44523795871559546</c:v>
                </c:pt>
                <c:pt idx="12519">
                  <c:v>0.44495126146789132</c:v>
                </c:pt>
                <c:pt idx="12520">
                  <c:v>0.44466456422018485</c:v>
                </c:pt>
                <c:pt idx="12521">
                  <c:v>0.44437786697248094</c:v>
                </c:pt>
                <c:pt idx="12522">
                  <c:v>0.44409116972477192</c:v>
                </c:pt>
                <c:pt idx="12523">
                  <c:v>0.44380447247706689</c:v>
                </c:pt>
                <c:pt idx="12524">
                  <c:v>0.44351777522936098</c:v>
                </c:pt>
                <c:pt idx="12525">
                  <c:v>0.44323107798165251</c:v>
                </c:pt>
                <c:pt idx="12526">
                  <c:v>0.44294438073394632</c:v>
                </c:pt>
                <c:pt idx="12527">
                  <c:v>0.44265768348623924</c:v>
                </c:pt>
                <c:pt idx="12528">
                  <c:v>0.44237098623853338</c:v>
                </c:pt>
                <c:pt idx="12529">
                  <c:v>0.44208428899082841</c:v>
                </c:pt>
                <c:pt idx="12530">
                  <c:v>0.44179759174311883</c:v>
                </c:pt>
                <c:pt idx="12531">
                  <c:v>0.44151089449541381</c:v>
                </c:pt>
                <c:pt idx="12532">
                  <c:v>0.44122419724770873</c:v>
                </c:pt>
                <c:pt idx="12533">
                  <c:v>0.44093750000000076</c:v>
                </c:pt>
                <c:pt idx="12534">
                  <c:v>0.44065080275229435</c:v>
                </c:pt>
                <c:pt idx="12535">
                  <c:v>0.44036410550458782</c:v>
                </c:pt>
                <c:pt idx="12536">
                  <c:v>0.44007740825688135</c:v>
                </c:pt>
                <c:pt idx="12537">
                  <c:v>0.43979071100917488</c:v>
                </c:pt>
                <c:pt idx="12538">
                  <c:v>0.43950401376147036</c:v>
                </c:pt>
                <c:pt idx="12539">
                  <c:v>0.43921731651376195</c:v>
                </c:pt>
                <c:pt idx="12540">
                  <c:v>0.43893061926605748</c:v>
                </c:pt>
                <c:pt idx="12541">
                  <c:v>0.43864392201834901</c:v>
                </c:pt>
                <c:pt idx="12542">
                  <c:v>0.43835722477064493</c:v>
                </c:pt>
                <c:pt idx="12543">
                  <c:v>0.43807052752293774</c:v>
                </c:pt>
                <c:pt idx="12544">
                  <c:v>0.43778383027522982</c:v>
                </c:pt>
                <c:pt idx="12545">
                  <c:v>0.4374971330275233</c:v>
                </c:pt>
                <c:pt idx="12546">
                  <c:v>0.43721043577981927</c:v>
                </c:pt>
                <c:pt idx="12547">
                  <c:v>0.43692373853211031</c:v>
                </c:pt>
                <c:pt idx="12548">
                  <c:v>0.43663704128440523</c:v>
                </c:pt>
                <c:pt idx="12549">
                  <c:v>0.43635034403669731</c:v>
                </c:pt>
                <c:pt idx="12550">
                  <c:v>0.43606364678899084</c:v>
                </c:pt>
                <c:pt idx="12551">
                  <c:v>0.43577694954128432</c:v>
                </c:pt>
                <c:pt idx="12552">
                  <c:v>0.43549025229357785</c:v>
                </c:pt>
                <c:pt idx="12553">
                  <c:v>0.43520355504587138</c:v>
                </c:pt>
                <c:pt idx="12554">
                  <c:v>0.43491685779816658</c:v>
                </c:pt>
                <c:pt idx="12555">
                  <c:v>0.43463016055045978</c:v>
                </c:pt>
                <c:pt idx="12556">
                  <c:v>0.43434346330275519</c:v>
                </c:pt>
                <c:pt idx="12557">
                  <c:v>0.4340567660550485</c:v>
                </c:pt>
                <c:pt idx="12558">
                  <c:v>0.43377006880733932</c:v>
                </c:pt>
                <c:pt idx="12559">
                  <c:v>0.43348337155963557</c:v>
                </c:pt>
                <c:pt idx="12560">
                  <c:v>0.43319667431192632</c:v>
                </c:pt>
                <c:pt idx="12561">
                  <c:v>0.43290997706422263</c:v>
                </c:pt>
                <c:pt idx="12562">
                  <c:v>0.43262327981651338</c:v>
                </c:pt>
                <c:pt idx="12563">
                  <c:v>0.43233658256880864</c:v>
                </c:pt>
                <c:pt idx="12564">
                  <c:v>0.43204988532110156</c:v>
                </c:pt>
                <c:pt idx="12565">
                  <c:v>0.43176318807339376</c:v>
                </c:pt>
                <c:pt idx="12566">
                  <c:v>0.43147649082569023</c:v>
                </c:pt>
                <c:pt idx="12567">
                  <c:v>0.43118979357798315</c:v>
                </c:pt>
                <c:pt idx="12568">
                  <c:v>0.43090309633027601</c:v>
                </c:pt>
                <c:pt idx="12569">
                  <c:v>0.43061639908257027</c:v>
                </c:pt>
                <c:pt idx="12570">
                  <c:v>0.43032970183486591</c:v>
                </c:pt>
                <c:pt idx="12571">
                  <c:v>0.43004300458715494</c:v>
                </c:pt>
                <c:pt idx="12572">
                  <c:v>0.42975630733945147</c:v>
                </c:pt>
                <c:pt idx="12573">
                  <c:v>0.4294696100917435</c:v>
                </c:pt>
                <c:pt idx="12574">
                  <c:v>0.42918291284403753</c:v>
                </c:pt>
                <c:pt idx="12575">
                  <c:v>0.42889621559632907</c:v>
                </c:pt>
                <c:pt idx="12576">
                  <c:v>0.42860951834862282</c:v>
                </c:pt>
                <c:pt idx="12577">
                  <c:v>0.42832282110091918</c:v>
                </c:pt>
                <c:pt idx="12578">
                  <c:v>0.42803612385320988</c:v>
                </c:pt>
                <c:pt idx="12579">
                  <c:v>0.42774942660550319</c:v>
                </c:pt>
                <c:pt idx="12580">
                  <c:v>0.42746272935779939</c:v>
                </c:pt>
                <c:pt idx="12581">
                  <c:v>0.42717603211009031</c:v>
                </c:pt>
                <c:pt idx="12582">
                  <c:v>0.42688933486238523</c:v>
                </c:pt>
                <c:pt idx="12583">
                  <c:v>0.42660263761467965</c:v>
                </c:pt>
                <c:pt idx="12584">
                  <c:v>0.42631594036697235</c:v>
                </c:pt>
                <c:pt idx="12585">
                  <c:v>0.42602924311926677</c:v>
                </c:pt>
                <c:pt idx="12586">
                  <c:v>0.42574254587155791</c:v>
                </c:pt>
                <c:pt idx="12587">
                  <c:v>0.42545584862385188</c:v>
                </c:pt>
                <c:pt idx="12588">
                  <c:v>0.42516915137614497</c:v>
                </c:pt>
                <c:pt idx="12589">
                  <c:v>0.42488245412843983</c:v>
                </c:pt>
                <c:pt idx="12590">
                  <c:v>0.42459575688073203</c:v>
                </c:pt>
                <c:pt idx="12591">
                  <c:v>0.42430905963302556</c:v>
                </c:pt>
                <c:pt idx="12592">
                  <c:v>0.42402236238532143</c:v>
                </c:pt>
                <c:pt idx="12593">
                  <c:v>0.4237356651376144</c:v>
                </c:pt>
                <c:pt idx="12594">
                  <c:v>0.4234489678899101</c:v>
                </c:pt>
                <c:pt idx="12595">
                  <c:v>0.4231622706421998</c:v>
                </c:pt>
                <c:pt idx="12596">
                  <c:v>0.42287557339449716</c:v>
                </c:pt>
                <c:pt idx="12597">
                  <c:v>0.42258887614678875</c:v>
                </c:pt>
                <c:pt idx="12598">
                  <c:v>0.42230217889908322</c:v>
                </c:pt>
                <c:pt idx="12599">
                  <c:v>0.42201548165137381</c:v>
                </c:pt>
                <c:pt idx="12600">
                  <c:v>0.42172878440366884</c:v>
                </c:pt>
                <c:pt idx="12601">
                  <c:v>0.42144208715596326</c:v>
                </c:pt>
                <c:pt idx="12602">
                  <c:v>0.42115538990825607</c:v>
                </c:pt>
                <c:pt idx="12603">
                  <c:v>0.42086869266055038</c:v>
                </c:pt>
                <c:pt idx="12604">
                  <c:v>0.42058199541284447</c:v>
                </c:pt>
                <c:pt idx="12605">
                  <c:v>0.42029529816513367</c:v>
                </c:pt>
                <c:pt idx="12606">
                  <c:v>0.42000860091743053</c:v>
                </c:pt>
                <c:pt idx="12607">
                  <c:v>0.41972190366972356</c:v>
                </c:pt>
                <c:pt idx="12608">
                  <c:v>0.41943520642201559</c:v>
                </c:pt>
                <c:pt idx="12609">
                  <c:v>0.41914850917431068</c:v>
                </c:pt>
                <c:pt idx="12610">
                  <c:v>0.41886181192660504</c:v>
                </c:pt>
                <c:pt idx="12611">
                  <c:v>0.4185751146788963</c:v>
                </c:pt>
                <c:pt idx="12612">
                  <c:v>0.41828841743118972</c:v>
                </c:pt>
                <c:pt idx="12613">
                  <c:v>0.41800172018348331</c:v>
                </c:pt>
                <c:pt idx="12614">
                  <c:v>0.41771502293577678</c:v>
                </c:pt>
                <c:pt idx="12615">
                  <c:v>0.41742832568807225</c:v>
                </c:pt>
                <c:pt idx="12616">
                  <c:v>0.41714162844036379</c:v>
                </c:pt>
                <c:pt idx="12617">
                  <c:v>0.41685493119266126</c:v>
                </c:pt>
                <c:pt idx="12618">
                  <c:v>0.41656823394495396</c:v>
                </c:pt>
                <c:pt idx="12619">
                  <c:v>0.41628153669724482</c:v>
                </c:pt>
                <c:pt idx="12620">
                  <c:v>0.41599483944953797</c:v>
                </c:pt>
                <c:pt idx="12621">
                  <c:v>0.4157081422018315</c:v>
                </c:pt>
                <c:pt idx="12622">
                  <c:v>0.41542144495412531</c:v>
                </c:pt>
                <c:pt idx="12623">
                  <c:v>0.41513474770641856</c:v>
                </c:pt>
                <c:pt idx="12624">
                  <c:v>0.41484805045871209</c:v>
                </c:pt>
                <c:pt idx="12625">
                  <c:v>0.41456135321100562</c:v>
                </c:pt>
                <c:pt idx="12626">
                  <c:v>0.41427465596329932</c:v>
                </c:pt>
                <c:pt idx="12627">
                  <c:v>0.4139879587155928</c:v>
                </c:pt>
                <c:pt idx="12628">
                  <c:v>0.41370126146788638</c:v>
                </c:pt>
                <c:pt idx="12629">
                  <c:v>0.41341456422018152</c:v>
                </c:pt>
                <c:pt idx="12630">
                  <c:v>0.41312786697247594</c:v>
                </c:pt>
                <c:pt idx="12631">
                  <c:v>0.41284116972476875</c:v>
                </c:pt>
                <c:pt idx="12632">
                  <c:v>0.41255447247706184</c:v>
                </c:pt>
                <c:pt idx="12633">
                  <c:v>0.41226777522935626</c:v>
                </c:pt>
                <c:pt idx="12634">
                  <c:v>0.41198107798165046</c:v>
                </c:pt>
                <c:pt idx="12635">
                  <c:v>0.41169438073394132</c:v>
                </c:pt>
                <c:pt idx="12636">
                  <c:v>0.41140768348623447</c:v>
                </c:pt>
                <c:pt idx="12637">
                  <c:v>0.41112098623852888</c:v>
                </c:pt>
                <c:pt idx="12638">
                  <c:v>0.41083428899082353</c:v>
                </c:pt>
                <c:pt idx="12639">
                  <c:v>0.41054759174311506</c:v>
                </c:pt>
                <c:pt idx="12640">
                  <c:v>0.41026089449540881</c:v>
                </c:pt>
                <c:pt idx="12641">
                  <c:v>0.40997419724770512</c:v>
                </c:pt>
                <c:pt idx="12642">
                  <c:v>0.40968749999999804</c:v>
                </c:pt>
                <c:pt idx="12643">
                  <c:v>0.4094008027522909</c:v>
                </c:pt>
                <c:pt idx="12644">
                  <c:v>0.40911410550458288</c:v>
                </c:pt>
                <c:pt idx="12645">
                  <c:v>0.40882740825687797</c:v>
                </c:pt>
                <c:pt idx="12646">
                  <c:v>0.40854071100917111</c:v>
                </c:pt>
                <c:pt idx="12647">
                  <c:v>0.40825401376146331</c:v>
                </c:pt>
                <c:pt idx="12648">
                  <c:v>0.40796731651375684</c:v>
                </c:pt>
                <c:pt idx="12649">
                  <c:v>0.40768061926605248</c:v>
                </c:pt>
                <c:pt idx="12650">
                  <c:v>0.4073939220183439</c:v>
                </c:pt>
                <c:pt idx="12651">
                  <c:v>0.40710722477063743</c:v>
                </c:pt>
                <c:pt idx="12652">
                  <c:v>0.40682052752293263</c:v>
                </c:pt>
                <c:pt idx="12653">
                  <c:v>0.40653383027522449</c:v>
                </c:pt>
                <c:pt idx="12654">
                  <c:v>0.40624713302751803</c:v>
                </c:pt>
                <c:pt idx="12655">
                  <c:v>0.40596043577981422</c:v>
                </c:pt>
                <c:pt idx="12656">
                  <c:v>0.40567373853210509</c:v>
                </c:pt>
                <c:pt idx="12657">
                  <c:v>0.40538704128440023</c:v>
                </c:pt>
                <c:pt idx="12658">
                  <c:v>0.40510034403669215</c:v>
                </c:pt>
                <c:pt idx="12659">
                  <c:v>0.40481364678898568</c:v>
                </c:pt>
                <c:pt idx="12660">
                  <c:v>0.40452694954127932</c:v>
                </c:pt>
                <c:pt idx="12661">
                  <c:v>0.40424025229357274</c:v>
                </c:pt>
                <c:pt idx="12662">
                  <c:v>0.40395355504586761</c:v>
                </c:pt>
                <c:pt idx="12663">
                  <c:v>0.40366685779815981</c:v>
                </c:pt>
                <c:pt idx="12664">
                  <c:v>0.40338016055045606</c:v>
                </c:pt>
                <c:pt idx="12665">
                  <c:v>0.40309346330274887</c:v>
                </c:pt>
                <c:pt idx="12666">
                  <c:v>0.4028067660550434</c:v>
                </c:pt>
                <c:pt idx="12667">
                  <c:v>0.40252006880733432</c:v>
                </c:pt>
                <c:pt idx="12668">
                  <c:v>0.40223337155962746</c:v>
                </c:pt>
                <c:pt idx="12669">
                  <c:v>0.40194667431192138</c:v>
                </c:pt>
                <c:pt idx="12670">
                  <c:v>0.40165997706421624</c:v>
                </c:pt>
                <c:pt idx="12671">
                  <c:v>0.40137327981650939</c:v>
                </c:pt>
                <c:pt idx="12672">
                  <c:v>0.40108658256880353</c:v>
                </c:pt>
                <c:pt idx="12673">
                  <c:v>0.40079988532109512</c:v>
                </c:pt>
                <c:pt idx="12674">
                  <c:v>0.40051318807338865</c:v>
                </c:pt>
                <c:pt idx="12675">
                  <c:v>0.40022649082568368</c:v>
                </c:pt>
                <c:pt idx="12676">
                  <c:v>0.39993979357797804</c:v>
                </c:pt>
                <c:pt idx="12677">
                  <c:v>0.39965309633027096</c:v>
                </c:pt>
                <c:pt idx="12678">
                  <c:v>0.39936639908256677</c:v>
                </c:pt>
                <c:pt idx="12679">
                  <c:v>0.39907970183486086</c:v>
                </c:pt>
                <c:pt idx="12680">
                  <c:v>0.39879300458714984</c:v>
                </c:pt>
                <c:pt idx="12681">
                  <c:v>0.39850630733944814</c:v>
                </c:pt>
                <c:pt idx="12682">
                  <c:v>0.3982196100917369</c:v>
                </c:pt>
                <c:pt idx="12683">
                  <c:v>0.39793291284403287</c:v>
                </c:pt>
                <c:pt idx="12684">
                  <c:v>0.39764621559632396</c:v>
                </c:pt>
                <c:pt idx="12685">
                  <c:v>0.39735951834861988</c:v>
                </c:pt>
                <c:pt idx="12686">
                  <c:v>0.39707282110091402</c:v>
                </c:pt>
                <c:pt idx="12687">
                  <c:v>0.39678612385320716</c:v>
                </c:pt>
                <c:pt idx="12688">
                  <c:v>0.39649942660549808</c:v>
                </c:pt>
                <c:pt idx="12689">
                  <c:v>0.3962127293577945</c:v>
                </c:pt>
                <c:pt idx="12690">
                  <c:v>0.39592603211008714</c:v>
                </c:pt>
                <c:pt idx="12691">
                  <c:v>0.39563933486237868</c:v>
                </c:pt>
                <c:pt idx="12692">
                  <c:v>0.39535263761467609</c:v>
                </c:pt>
                <c:pt idx="12693">
                  <c:v>0.39506594036696746</c:v>
                </c:pt>
                <c:pt idx="12694">
                  <c:v>0.39477924311926166</c:v>
                </c:pt>
                <c:pt idx="12695">
                  <c:v>0.39449254587155447</c:v>
                </c:pt>
                <c:pt idx="12696">
                  <c:v>0.39420584862384767</c:v>
                </c:pt>
                <c:pt idx="12697">
                  <c:v>0.39391915137613986</c:v>
                </c:pt>
                <c:pt idx="12698">
                  <c:v>0.3936324541284334</c:v>
                </c:pt>
                <c:pt idx="12699">
                  <c:v>0.39334575688072698</c:v>
                </c:pt>
                <c:pt idx="12700">
                  <c:v>0.39305905963302046</c:v>
                </c:pt>
                <c:pt idx="12701">
                  <c:v>0.39277236238531638</c:v>
                </c:pt>
                <c:pt idx="12702">
                  <c:v>0.39248566513761185</c:v>
                </c:pt>
                <c:pt idx="12703">
                  <c:v>0.39219896788990499</c:v>
                </c:pt>
                <c:pt idx="12704">
                  <c:v>0.39191227064219653</c:v>
                </c:pt>
                <c:pt idx="12705">
                  <c:v>0.39162557339449211</c:v>
                </c:pt>
                <c:pt idx="12706">
                  <c:v>0.39133887614678364</c:v>
                </c:pt>
                <c:pt idx="12707">
                  <c:v>0.39105217889907812</c:v>
                </c:pt>
                <c:pt idx="12708">
                  <c:v>0.39076548165136882</c:v>
                </c:pt>
                <c:pt idx="12709">
                  <c:v>0.39047878440366529</c:v>
                </c:pt>
                <c:pt idx="12710">
                  <c:v>0.39019208715595816</c:v>
                </c:pt>
                <c:pt idx="12711">
                  <c:v>0.3899053899082523</c:v>
                </c:pt>
                <c:pt idx="12712">
                  <c:v>0.38961869266054544</c:v>
                </c:pt>
                <c:pt idx="12713">
                  <c:v>0.38933199541283836</c:v>
                </c:pt>
                <c:pt idx="12714">
                  <c:v>0.38904529816512989</c:v>
                </c:pt>
                <c:pt idx="12715">
                  <c:v>0.38875860091742542</c:v>
                </c:pt>
                <c:pt idx="12716">
                  <c:v>0.38847190366971995</c:v>
                </c:pt>
                <c:pt idx="12717">
                  <c:v>0.38818520642201082</c:v>
                </c:pt>
                <c:pt idx="12718">
                  <c:v>0.38789850917430707</c:v>
                </c:pt>
                <c:pt idx="12719">
                  <c:v>0.38761181192659788</c:v>
                </c:pt>
                <c:pt idx="12720">
                  <c:v>0.38732511467889286</c:v>
                </c:pt>
                <c:pt idx="12721">
                  <c:v>0.38703841743118461</c:v>
                </c:pt>
                <c:pt idx="12722">
                  <c:v>0.38675172018347831</c:v>
                </c:pt>
                <c:pt idx="12723">
                  <c:v>0.38646502293577317</c:v>
                </c:pt>
                <c:pt idx="12724">
                  <c:v>0.38617832568806754</c:v>
                </c:pt>
                <c:pt idx="12725">
                  <c:v>0.38589162844035885</c:v>
                </c:pt>
                <c:pt idx="12726">
                  <c:v>0.38560493119265626</c:v>
                </c:pt>
                <c:pt idx="12727">
                  <c:v>0.38531823394495018</c:v>
                </c:pt>
                <c:pt idx="12728">
                  <c:v>0.38503153669723933</c:v>
                </c:pt>
                <c:pt idx="12729">
                  <c:v>0.38474483944953286</c:v>
                </c:pt>
                <c:pt idx="12730">
                  <c:v>0.38445814220182772</c:v>
                </c:pt>
                <c:pt idx="12731">
                  <c:v>0.38417144495411992</c:v>
                </c:pt>
                <c:pt idx="12732">
                  <c:v>0.3838847477064164</c:v>
                </c:pt>
                <c:pt idx="12733">
                  <c:v>0.38359805045870699</c:v>
                </c:pt>
                <c:pt idx="12734">
                  <c:v>0.38331135321100224</c:v>
                </c:pt>
                <c:pt idx="12735">
                  <c:v>0.38302465596329643</c:v>
                </c:pt>
                <c:pt idx="12736">
                  <c:v>0.38273795871558725</c:v>
                </c:pt>
                <c:pt idx="12737">
                  <c:v>0.38245126146788377</c:v>
                </c:pt>
                <c:pt idx="12738">
                  <c:v>0.38216456422017664</c:v>
                </c:pt>
                <c:pt idx="12739">
                  <c:v>0.38187786697247217</c:v>
                </c:pt>
                <c:pt idx="12740">
                  <c:v>0.38159116972476365</c:v>
                </c:pt>
                <c:pt idx="12741">
                  <c:v>0.38130447247705823</c:v>
                </c:pt>
                <c:pt idx="12742">
                  <c:v>0.38101777522935276</c:v>
                </c:pt>
                <c:pt idx="12743">
                  <c:v>0.38073107798164396</c:v>
                </c:pt>
                <c:pt idx="12744">
                  <c:v>0.38044438073393588</c:v>
                </c:pt>
                <c:pt idx="12745">
                  <c:v>0.38015768348622936</c:v>
                </c:pt>
                <c:pt idx="12746">
                  <c:v>0.37987098623852555</c:v>
                </c:pt>
                <c:pt idx="12747">
                  <c:v>0.37958428899081986</c:v>
                </c:pt>
                <c:pt idx="12748">
                  <c:v>0.37929759174310995</c:v>
                </c:pt>
                <c:pt idx="12749">
                  <c:v>0.37901089449540587</c:v>
                </c:pt>
                <c:pt idx="12750">
                  <c:v>0.37872419724770007</c:v>
                </c:pt>
                <c:pt idx="12751">
                  <c:v>0.37843749999999293</c:v>
                </c:pt>
                <c:pt idx="12752">
                  <c:v>0.37815080275228585</c:v>
                </c:pt>
                <c:pt idx="12753">
                  <c:v>0.37786410550458005</c:v>
                </c:pt>
                <c:pt idx="12754">
                  <c:v>0.37757740825687314</c:v>
                </c:pt>
                <c:pt idx="12755">
                  <c:v>0.37729071100916606</c:v>
                </c:pt>
                <c:pt idx="12756">
                  <c:v>0.37700401376146014</c:v>
                </c:pt>
                <c:pt idx="12757">
                  <c:v>0.37671731651375184</c:v>
                </c:pt>
                <c:pt idx="12758">
                  <c:v>0.37643061926604765</c:v>
                </c:pt>
                <c:pt idx="12759">
                  <c:v>0.37614392201833879</c:v>
                </c:pt>
                <c:pt idx="12760">
                  <c:v>0.37585722477063238</c:v>
                </c:pt>
                <c:pt idx="12761">
                  <c:v>0.37557052752292752</c:v>
                </c:pt>
                <c:pt idx="12762">
                  <c:v>0.37528383027522072</c:v>
                </c:pt>
                <c:pt idx="12763">
                  <c:v>0.37499713302751292</c:v>
                </c:pt>
                <c:pt idx="12764">
                  <c:v>0.37471043577980939</c:v>
                </c:pt>
                <c:pt idx="12765">
                  <c:v>0.37442373853209998</c:v>
                </c:pt>
                <c:pt idx="12766">
                  <c:v>0.37413704128439351</c:v>
                </c:pt>
                <c:pt idx="12767">
                  <c:v>0.37385034403668732</c:v>
                </c:pt>
                <c:pt idx="12768">
                  <c:v>0.37356364678898057</c:v>
                </c:pt>
                <c:pt idx="12769">
                  <c:v>0.37327694954127438</c:v>
                </c:pt>
                <c:pt idx="12770">
                  <c:v>0.3729902522935678</c:v>
                </c:pt>
                <c:pt idx="12771">
                  <c:v>0.3727035550458625</c:v>
                </c:pt>
                <c:pt idx="12772">
                  <c:v>0.37241685779815664</c:v>
                </c:pt>
                <c:pt idx="12773">
                  <c:v>0.37213016055044973</c:v>
                </c:pt>
                <c:pt idx="12774">
                  <c:v>0.37184346330274576</c:v>
                </c:pt>
                <c:pt idx="12775">
                  <c:v>0.37155676605503696</c:v>
                </c:pt>
                <c:pt idx="12776">
                  <c:v>0.37127006880732882</c:v>
                </c:pt>
                <c:pt idx="12777">
                  <c:v>0.37098337155962535</c:v>
                </c:pt>
                <c:pt idx="12778">
                  <c:v>0.37069667431191722</c:v>
                </c:pt>
                <c:pt idx="12779">
                  <c:v>0.37040997706421247</c:v>
                </c:pt>
                <c:pt idx="12780">
                  <c:v>0.37012327981650439</c:v>
                </c:pt>
                <c:pt idx="12781">
                  <c:v>0.36983658256879648</c:v>
                </c:pt>
                <c:pt idx="12782">
                  <c:v>0.36954988532109151</c:v>
                </c:pt>
                <c:pt idx="12783">
                  <c:v>0.36926318807338354</c:v>
                </c:pt>
                <c:pt idx="12784">
                  <c:v>0.36897649082568007</c:v>
                </c:pt>
                <c:pt idx="12785">
                  <c:v>0.36868979357797305</c:v>
                </c:pt>
                <c:pt idx="12786">
                  <c:v>0.36840309633026591</c:v>
                </c:pt>
                <c:pt idx="12787">
                  <c:v>0.36811639908256033</c:v>
                </c:pt>
                <c:pt idx="12788">
                  <c:v>0.36782970183485597</c:v>
                </c:pt>
                <c:pt idx="12789">
                  <c:v>0.36754300458714478</c:v>
                </c:pt>
                <c:pt idx="12790">
                  <c:v>0.36725630733944076</c:v>
                </c:pt>
                <c:pt idx="12791">
                  <c:v>0.36696961009173185</c:v>
                </c:pt>
                <c:pt idx="12792">
                  <c:v>0.36668291284402765</c:v>
                </c:pt>
                <c:pt idx="12793">
                  <c:v>0.36639621559631885</c:v>
                </c:pt>
                <c:pt idx="12794">
                  <c:v>0.36610951834861238</c:v>
                </c:pt>
                <c:pt idx="12795">
                  <c:v>0.36582282110090897</c:v>
                </c:pt>
                <c:pt idx="12796">
                  <c:v>0.36553612385319945</c:v>
                </c:pt>
                <c:pt idx="12797">
                  <c:v>0.36524942660549276</c:v>
                </c:pt>
                <c:pt idx="12798">
                  <c:v>0.36496272935778951</c:v>
                </c:pt>
                <c:pt idx="12799">
                  <c:v>0.36467603211008032</c:v>
                </c:pt>
                <c:pt idx="12800">
                  <c:v>0.36438933486237524</c:v>
                </c:pt>
                <c:pt idx="12801">
                  <c:v>0.36410263761466943</c:v>
                </c:pt>
                <c:pt idx="12802">
                  <c:v>0.36381594036696241</c:v>
                </c:pt>
                <c:pt idx="12803">
                  <c:v>0.36352924311925677</c:v>
                </c:pt>
                <c:pt idx="12804">
                  <c:v>0.36324254587154781</c:v>
                </c:pt>
                <c:pt idx="12805">
                  <c:v>0.36295584862384273</c:v>
                </c:pt>
                <c:pt idx="12806">
                  <c:v>0.36266915137613476</c:v>
                </c:pt>
                <c:pt idx="12807">
                  <c:v>0.36238245412842984</c:v>
                </c:pt>
                <c:pt idx="12808">
                  <c:v>0.36209575688072176</c:v>
                </c:pt>
                <c:pt idx="12809">
                  <c:v>0.36180905963301535</c:v>
                </c:pt>
                <c:pt idx="12810">
                  <c:v>0.36152236238531127</c:v>
                </c:pt>
                <c:pt idx="12811">
                  <c:v>0.36123566513760408</c:v>
                </c:pt>
                <c:pt idx="12812">
                  <c:v>0.36094896788989994</c:v>
                </c:pt>
                <c:pt idx="12813">
                  <c:v>0.36066227064218948</c:v>
                </c:pt>
                <c:pt idx="12814">
                  <c:v>0.360375573394487</c:v>
                </c:pt>
                <c:pt idx="12815">
                  <c:v>0.36008887614677887</c:v>
                </c:pt>
                <c:pt idx="12816">
                  <c:v>0.35980217889907307</c:v>
                </c:pt>
                <c:pt idx="12817">
                  <c:v>0.35951548165136382</c:v>
                </c:pt>
                <c:pt idx="12818">
                  <c:v>0.35922878440365891</c:v>
                </c:pt>
                <c:pt idx="12819">
                  <c:v>0.35894208715595305</c:v>
                </c:pt>
                <c:pt idx="12820">
                  <c:v>0.35865538990824614</c:v>
                </c:pt>
                <c:pt idx="12821">
                  <c:v>0.35836869266053906</c:v>
                </c:pt>
                <c:pt idx="12822">
                  <c:v>0.35808199541283325</c:v>
                </c:pt>
                <c:pt idx="12823">
                  <c:v>0.35779529816512479</c:v>
                </c:pt>
                <c:pt idx="12824">
                  <c:v>0.35750860091742065</c:v>
                </c:pt>
                <c:pt idx="12825">
                  <c:v>0.35722190366971351</c:v>
                </c:pt>
                <c:pt idx="12826">
                  <c:v>0.35693520642200527</c:v>
                </c:pt>
                <c:pt idx="12827">
                  <c:v>0.35664850917430058</c:v>
                </c:pt>
                <c:pt idx="12828">
                  <c:v>0.35636181192659377</c:v>
                </c:pt>
                <c:pt idx="12829">
                  <c:v>0.35607511467888597</c:v>
                </c:pt>
                <c:pt idx="12830">
                  <c:v>0.3557884174311795</c:v>
                </c:pt>
                <c:pt idx="12831">
                  <c:v>0.35550172018347331</c:v>
                </c:pt>
                <c:pt idx="12832">
                  <c:v>0.35521502293576657</c:v>
                </c:pt>
                <c:pt idx="12833">
                  <c:v>0.35492832568806243</c:v>
                </c:pt>
                <c:pt idx="12834">
                  <c:v>0.35464162844035363</c:v>
                </c:pt>
                <c:pt idx="12835">
                  <c:v>0.3543549311926511</c:v>
                </c:pt>
                <c:pt idx="12836">
                  <c:v>0.35406823394494369</c:v>
                </c:pt>
                <c:pt idx="12837">
                  <c:v>0.35378153669723422</c:v>
                </c:pt>
                <c:pt idx="12838">
                  <c:v>0.35349483944952781</c:v>
                </c:pt>
                <c:pt idx="12839">
                  <c:v>0.35320814220182128</c:v>
                </c:pt>
                <c:pt idx="12840">
                  <c:v>0.35292144495411482</c:v>
                </c:pt>
                <c:pt idx="12841">
                  <c:v>0.35263474770640835</c:v>
                </c:pt>
                <c:pt idx="12842">
                  <c:v>0.35234805045870177</c:v>
                </c:pt>
                <c:pt idx="12843">
                  <c:v>0.35206135321099541</c:v>
                </c:pt>
                <c:pt idx="12844">
                  <c:v>0.35177465596328938</c:v>
                </c:pt>
                <c:pt idx="12845">
                  <c:v>0.35148795871558247</c:v>
                </c:pt>
                <c:pt idx="12846">
                  <c:v>0.35120126146787733</c:v>
                </c:pt>
                <c:pt idx="12847">
                  <c:v>0.35091456422017153</c:v>
                </c:pt>
                <c:pt idx="12848">
                  <c:v>0.35062786697246601</c:v>
                </c:pt>
                <c:pt idx="12849">
                  <c:v>0.35034116972475893</c:v>
                </c:pt>
                <c:pt idx="12850">
                  <c:v>0.3500544724770519</c:v>
                </c:pt>
                <c:pt idx="12851">
                  <c:v>0.34976777522934605</c:v>
                </c:pt>
                <c:pt idx="12852">
                  <c:v>0.34948107798163891</c:v>
                </c:pt>
                <c:pt idx="12853">
                  <c:v>0.34919438073393072</c:v>
                </c:pt>
                <c:pt idx="12854">
                  <c:v>0.34890768348622431</c:v>
                </c:pt>
                <c:pt idx="12855">
                  <c:v>0.34862098623851923</c:v>
                </c:pt>
                <c:pt idx="12856">
                  <c:v>0.34833428899081326</c:v>
                </c:pt>
                <c:pt idx="12857">
                  <c:v>0.34804759174310484</c:v>
                </c:pt>
                <c:pt idx="12858">
                  <c:v>0.34776089449539827</c:v>
                </c:pt>
                <c:pt idx="12859">
                  <c:v>0.34747419724769496</c:v>
                </c:pt>
                <c:pt idx="12860">
                  <c:v>0.34718749999998788</c:v>
                </c:pt>
                <c:pt idx="12861">
                  <c:v>0.34690080275228063</c:v>
                </c:pt>
                <c:pt idx="12862">
                  <c:v>0.34661410550457383</c:v>
                </c:pt>
                <c:pt idx="12863">
                  <c:v>0.34632740825686803</c:v>
                </c:pt>
                <c:pt idx="12864">
                  <c:v>0.34604071100916106</c:v>
                </c:pt>
                <c:pt idx="12865">
                  <c:v>0.34575401376145332</c:v>
                </c:pt>
                <c:pt idx="12866">
                  <c:v>0.34546731651374668</c:v>
                </c:pt>
                <c:pt idx="12867">
                  <c:v>0.34518061926604254</c:v>
                </c:pt>
                <c:pt idx="12868">
                  <c:v>0.34489392201833369</c:v>
                </c:pt>
                <c:pt idx="12869">
                  <c:v>0.34460722477062722</c:v>
                </c:pt>
                <c:pt idx="12870">
                  <c:v>0.34432052752292275</c:v>
                </c:pt>
                <c:pt idx="12871">
                  <c:v>0.34403383027521428</c:v>
                </c:pt>
                <c:pt idx="12872">
                  <c:v>0.34374713302750776</c:v>
                </c:pt>
                <c:pt idx="12873">
                  <c:v>0.34346043577980429</c:v>
                </c:pt>
                <c:pt idx="12874">
                  <c:v>0.34317373853209476</c:v>
                </c:pt>
                <c:pt idx="12875">
                  <c:v>0.34288704128439007</c:v>
                </c:pt>
                <c:pt idx="12876">
                  <c:v>0.34260034403668194</c:v>
                </c:pt>
                <c:pt idx="12877">
                  <c:v>0.34231364678897547</c:v>
                </c:pt>
                <c:pt idx="12878">
                  <c:v>0.34202694954127033</c:v>
                </c:pt>
                <c:pt idx="12879">
                  <c:v>0.34174025229356253</c:v>
                </c:pt>
                <c:pt idx="12880">
                  <c:v>0.34145355504585756</c:v>
                </c:pt>
                <c:pt idx="12881">
                  <c:v>0.34116685779814981</c:v>
                </c:pt>
                <c:pt idx="12882">
                  <c:v>0.34088016055044612</c:v>
                </c:pt>
                <c:pt idx="12883">
                  <c:v>0.34059346330273682</c:v>
                </c:pt>
                <c:pt idx="12884">
                  <c:v>0.34030676605503191</c:v>
                </c:pt>
                <c:pt idx="12885">
                  <c:v>0.34002006880732388</c:v>
                </c:pt>
                <c:pt idx="12886">
                  <c:v>0.33973337155961902</c:v>
                </c:pt>
                <c:pt idx="12887">
                  <c:v>0.33944667431191344</c:v>
                </c:pt>
                <c:pt idx="12888">
                  <c:v>0.3391599770642077</c:v>
                </c:pt>
                <c:pt idx="12889">
                  <c:v>0.33887327981650073</c:v>
                </c:pt>
                <c:pt idx="12890">
                  <c:v>0.33858658256879376</c:v>
                </c:pt>
                <c:pt idx="12891">
                  <c:v>0.33829988532108646</c:v>
                </c:pt>
                <c:pt idx="12892">
                  <c:v>0.33801318807337882</c:v>
                </c:pt>
                <c:pt idx="12893">
                  <c:v>0.33772649082567496</c:v>
                </c:pt>
                <c:pt idx="12894">
                  <c:v>0.33743979357796794</c:v>
                </c:pt>
                <c:pt idx="12895">
                  <c:v>0.33715309633026103</c:v>
                </c:pt>
                <c:pt idx="12896">
                  <c:v>0.33686639908255661</c:v>
                </c:pt>
                <c:pt idx="12897">
                  <c:v>0.33657970183485086</c:v>
                </c:pt>
                <c:pt idx="12898">
                  <c:v>0.33629300458713929</c:v>
                </c:pt>
                <c:pt idx="12899">
                  <c:v>0.33600630733943709</c:v>
                </c:pt>
                <c:pt idx="12900">
                  <c:v>0.33571961009172668</c:v>
                </c:pt>
                <c:pt idx="12901">
                  <c:v>0.33543291284402266</c:v>
                </c:pt>
                <c:pt idx="12902">
                  <c:v>0.3351462155963138</c:v>
                </c:pt>
                <c:pt idx="12903">
                  <c:v>0.33485951834860994</c:v>
                </c:pt>
                <c:pt idx="12904">
                  <c:v>0.33457282110090397</c:v>
                </c:pt>
                <c:pt idx="12905">
                  <c:v>0.33428612385319584</c:v>
                </c:pt>
                <c:pt idx="12906">
                  <c:v>0.33399942660548787</c:v>
                </c:pt>
                <c:pt idx="12907">
                  <c:v>0.3337127293577844</c:v>
                </c:pt>
                <c:pt idx="12908">
                  <c:v>0.33342603211007737</c:v>
                </c:pt>
                <c:pt idx="12909">
                  <c:v>0.33313933486236846</c:v>
                </c:pt>
                <c:pt idx="12910">
                  <c:v>0.33285263761466594</c:v>
                </c:pt>
                <c:pt idx="12911">
                  <c:v>0.33256594036695747</c:v>
                </c:pt>
                <c:pt idx="12912">
                  <c:v>0.33227924311925172</c:v>
                </c:pt>
                <c:pt idx="12913">
                  <c:v>0.33199254587154453</c:v>
                </c:pt>
                <c:pt idx="12914">
                  <c:v>0.33170584862383612</c:v>
                </c:pt>
                <c:pt idx="12915">
                  <c:v>0.33141915137612982</c:v>
                </c:pt>
                <c:pt idx="12916">
                  <c:v>0.33113245412842318</c:v>
                </c:pt>
                <c:pt idx="12917">
                  <c:v>0.33084575688071682</c:v>
                </c:pt>
                <c:pt idx="12918">
                  <c:v>0.3305590596330103</c:v>
                </c:pt>
                <c:pt idx="12919">
                  <c:v>0.33027236238530638</c:v>
                </c:pt>
                <c:pt idx="12920">
                  <c:v>0.32998566513760047</c:v>
                </c:pt>
                <c:pt idx="12921">
                  <c:v>0.32969896788989483</c:v>
                </c:pt>
                <c:pt idx="12922">
                  <c:v>0.32941227064218637</c:v>
                </c:pt>
                <c:pt idx="12923">
                  <c:v>0.32912557339448201</c:v>
                </c:pt>
                <c:pt idx="12924">
                  <c:v>0.32883887614677387</c:v>
                </c:pt>
                <c:pt idx="12925">
                  <c:v>0.32855217889906796</c:v>
                </c:pt>
                <c:pt idx="12926">
                  <c:v>0.32826548165135888</c:v>
                </c:pt>
                <c:pt idx="12927">
                  <c:v>0.32797878440365502</c:v>
                </c:pt>
                <c:pt idx="12928">
                  <c:v>0.32769208715594822</c:v>
                </c:pt>
                <c:pt idx="12929">
                  <c:v>0.32740538990824158</c:v>
                </c:pt>
                <c:pt idx="12930">
                  <c:v>0.32711869266053412</c:v>
                </c:pt>
                <c:pt idx="12931">
                  <c:v>0.32683199541282842</c:v>
                </c:pt>
                <c:pt idx="12932">
                  <c:v>0.32654529816511968</c:v>
                </c:pt>
                <c:pt idx="12933">
                  <c:v>0.32625860091741554</c:v>
                </c:pt>
                <c:pt idx="12934">
                  <c:v>0.32597190366970979</c:v>
                </c:pt>
                <c:pt idx="12935">
                  <c:v>0.32568520642200038</c:v>
                </c:pt>
                <c:pt idx="12936">
                  <c:v>0.32539850917429686</c:v>
                </c:pt>
                <c:pt idx="12937">
                  <c:v>0.32511181192658867</c:v>
                </c:pt>
                <c:pt idx="12938">
                  <c:v>0.32482511467888286</c:v>
                </c:pt>
                <c:pt idx="12939">
                  <c:v>0.3245384174311744</c:v>
                </c:pt>
                <c:pt idx="12940">
                  <c:v>0.32425172018346798</c:v>
                </c:pt>
                <c:pt idx="12941">
                  <c:v>0.32396502293576313</c:v>
                </c:pt>
                <c:pt idx="12942">
                  <c:v>0.32367832568805738</c:v>
                </c:pt>
                <c:pt idx="12943">
                  <c:v>0.32339162844034852</c:v>
                </c:pt>
                <c:pt idx="12944">
                  <c:v>0.32310493119264599</c:v>
                </c:pt>
                <c:pt idx="12945">
                  <c:v>0.32281823394493858</c:v>
                </c:pt>
                <c:pt idx="12946">
                  <c:v>0.32253153669722912</c:v>
                </c:pt>
                <c:pt idx="12947">
                  <c:v>0.32224483944952281</c:v>
                </c:pt>
                <c:pt idx="12948">
                  <c:v>0.32195814220181768</c:v>
                </c:pt>
                <c:pt idx="12949">
                  <c:v>0.32167144495410982</c:v>
                </c:pt>
                <c:pt idx="12950">
                  <c:v>0.32138474770640629</c:v>
                </c:pt>
                <c:pt idx="12951">
                  <c:v>0.32109805045869677</c:v>
                </c:pt>
                <c:pt idx="12952">
                  <c:v>0.32081135321099197</c:v>
                </c:pt>
                <c:pt idx="12953">
                  <c:v>0.3205246559632865</c:v>
                </c:pt>
                <c:pt idx="12954">
                  <c:v>0.32023795871557725</c:v>
                </c:pt>
                <c:pt idx="12955">
                  <c:v>0.31995126146787389</c:v>
                </c:pt>
                <c:pt idx="12956">
                  <c:v>0.31966456422016687</c:v>
                </c:pt>
                <c:pt idx="12957">
                  <c:v>0.31937786697246201</c:v>
                </c:pt>
                <c:pt idx="12958">
                  <c:v>0.31909116972475388</c:v>
                </c:pt>
                <c:pt idx="12959">
                  <c:v>0.31880447247704802</c:v>
                </c:pt>
                <c:pt idx="12960">
                  <c:v>0.31851777522934149</c:v>
                </c:pt>
                <c:pt idx="12961">
                  <c:v>0.31823107798163208</c:v>
                </c:pt>
                <c:pt idx="12962">
                  <c:v>0.31794438073392695</c:v>
                </c:pt>
                <c:pt idx="12963">
                  <c:v>0.31765768348621931</c:v>
                </c:pt>
                <c:pt idx="12964">
                  <c:v>0.31737098623851562</c:v>
                </c:pt>
                <c:pt idx="12965">
                  <c:v>0.31708428899081009</c:v>
                </c:pt>
                <c:pt idx="12966">
                  <c:v>0.31679759174309985</c:v>
                </c:pt>
                <c:pt idx="12967">
                  <c:v>0.31651089449539332</c:v>
                </c:pt>
                <c:pt idx="12968">
                  <c:v>0.3162241972476898</c:v>
                </c:pt>
                <c:pt idx="12969">
                  <c:v>0.31593749999998294</c:v>
                </c:pt>
                <c:pt idx="12970">
                  <c:v>0.31565080275227586</c:v>
                </c:pt>
                <c:pt idx="12971">
                  <c:v>0.31536410550457034</c:v>
                </c:pt>
                <c:pt idx="12972">
                  <c:v>0.31507740825686292</c:v>
                </c:pt>
                <c:pt idx="12973">
                  <c:v>0.31479071100915595</c:v>
                </c:pt>
                <c:pt idx="12974">
                  <c:v>0.31450401376145037</c:v>
                </c:pt>
                <c:pt idx="12975">
                  <c:v>0.31421731651374152</c:v>
                </c:pt>
                <c:pt idx="12976">
                  <c:v>0.31393061926603538</c:v>
                </c:pt>
                <c:pt idx="12977">
                  <c:v>0.31364392201832825</c:v>
                </c:pt>
                <c:pt idx="12978">
                  <c:v>0.31335722477062344</c:v>
                </c:pt>
                <c:pt idx="12979">
                  <c:v>0.31307052752291764</c:v>
                </c:pt>
                <c:pt idx="12980">
                  <c:v>0.31278383027521067</c:v>
                </c:pt>
                <c:pt idx="12981">
                  <c:v>0.31249713302750282</c:v>
                </c:pt>
                <c:pt idx="12982">
                  <c:v>0.31221043577979773</c:v>
                </c:pt>
                <c:pt idx="12983">
                  <c:v>0.31192373853208982</c:v>
                </c:pt>
                <c:pt idx="12984">
                  <c:v>0.3116370412843833</c:v>
                </c:pt>
                <c:pt idx="12985">
                  <c:v>0.31135034403667688</c:v>
                </c:pt>
                <c:pt idx="12986">
                  <c:v>0.31106364678897036</c:v>
                </c:pt>
                <c:pt idx="12987">
                  <c:v>0.31077694954126522</c:v>
                </c:pt>
                <c:pt idx="12988">
                  <c:v>0.31049025229355742</c:v>
                </c:pt>
                <c:pt idx="12989">
                  <c:v>0.31020355504585245</c:v>
                </c:pt>
                <c:pt idx="12990">
                  <c:v>0.30991685779814687</c:v>
                </c:pt>
                <c:pt idx="12991">
                  <c:v>0.30963016055043802</c:v>
                </c:pt>
                <c:pt idx="12992">
                  <c:v>0.30934346330273393</c:v>
                </c:pt>
                <c:pt idx="12993">
                  <c:v>0.30905676605502685</c:v>
                </c:pt>
                <c:pt idx="12994">
                  <c:v>0.30877006880731994</c:v>
                </c:pt>
                <c:pt idx="12995">
                  <c:v>0.30848337155961519</c:v>
                </c:pt>
                <c:pt idx="12996">
                  <c:v>0.30819667431190717</c:v>
                </c:pt>
                <c:pt idx="12997">
                  <c:v>0.30790997706420192</c:v>
                </c:pt>
                <c:pt idx="12998">
                  <c:v>0.30762327981649423</c:v>
                </c:pt>
                <c:pt idx="12999">
                  <c:v>0.30733658256878632</c:v>
                </c:pt>
                <c:pt idx="13000">
                  <c:v>0.30704988532108146</c:v>
                </c:pt>
                <c:pt idx="13001">
                  <c:v>0.30676318807337333</c:v>
                </c:pt>
                <c:pt idx="13002">
                  <c:v>0.30647649082566986</c:v>
                </c:pt>
                <c:pt idx="13003">
                  <c:v>0.30618979357796305</c:v>
                </c:pt>
                <c:pt idx="13004">
                  <c:v>0.30590309633025592</c:v>
                </c:pt>
                <c:pt idx="13005">
                  <c:v>0.30561639908255039</c:v>
                </c:pt>
                <c:pt idx="13006">
                  <c:v>0.30532970183484576</c:v>
                </c:pt>
                <c:pt idx="13007">
                  <c:v>0.30504300458713429</c:v>
                </c:pt>
                <c:pt idx="13008">
                  <c:v>0.30475630733943043</c:v>
                </c:pt>
                <c:pt idx="13009">
                  <c:v>0.30446961009172158</c:v>
                </c:pt>
                <c:pt idx="13010">
                  <c:v>0.30418291284401755</c:v>
                </c:pt>
                <c:pt idx="13011">
                  <c:v>0.30389621559630881</c:v>
                </c:pt>
                <c:pt idx="13012">
                  <c:v>0.30360951834860356</c:v>
                </c:pt>
                <c:pt idx="13013">
                  <c:v>0.30332282110089909</c:v>
                </c:pt>
                <c:pt idx="13014">
                  <c:v>0.30303612385318934</c:v>
                </c:pt>
                <c:pt idx="13015">
                  <c:v>0.30274942660548276</c:v>
                </c:pt>
                <c:pt idx="13016">
                  <c:v>0.30246272935777929</c:v>
                </c:pt>
                <c:pt idx="13017">
                  <c:v>0.30217603211006988</c:v>
                </c:pt>
                <c:pt idx="13018">
                  <c:v>0.30188933486236502</c:v>
                </c:pt>
                <c:pt idx="13019">
                  <c:v>0.30160263761465955</c:v>
                </c:pt>
                <c:pt idx="13020">
                  <c:v>0.30131594036695242</c:v>
                </c:pt>
                <c:pt idx="13021">
                  <c:v>0.30102924311924689</c:v>
                </c:pt>
                <c:pt idx="13022">
                  <c:v>0.30074254587153743</c:v>
                </c:pt>
                <c:pt idx="13023">
                  <c:v>0.30045584862383101</c:v>
                </c:pt>
                <c:pt idx="13024">
                  <c:v>0.30016915137612454</c:v>
                </c:pt>
                <c:pt idx="13025">
                  <c:v>0.29988245412841985</c:v>
                </c:pt>
                <c:pt idx="13026">
                  <c:v>0.29959575688071161</c:v>
                </c:pt>
                <c:pt idx="13027">
                  <c:v>0.2993090596330053</c:v>
                </c:pt>
                <c:pt idx="13028">
                  <c:v>0.29902236238530133</c:v>
                </c:pt>
                <c:pt idx="13029">
                  <c:v>0.29873566513759231</c:v>
                </c:pt>
                <c:pt idx="13030">
                  <c:v>0.29844896788988984</c:v>
                </c:pt>
                <c:pt idx="13031">
                  <c:v>0.29816227064217932</c:v>
                </c:pt>
                <c:pt idx="13032">
                  <c:v>0.29787557339447684</c:v>
                </c:pt>
                <c:pt idx="13033">
                  <c:v>0.29758887614676865</c:v>
                </c:pt>
                <c:pt idx="13034">
                  <c:v>0.29730217889906285</c:v>
                </c:pt>
                <c:pt idx="13035">
                  <c:v>0.29701548165135438</c:v>
                </c:pt>
                <c:pt idx="13036">
                  <c:v>0.29672878440364892</c:v>
                </c:pt>
                <c:pt idx="13037">
                  <c:v>0.29644208715594317</c:v>
                </c:pt>
                <c:pt idx="13038">
                  <c:v>0.29615538990823398</c:v>
                </c:pt>
                <c:pt idx="13039">
                  <c:v>0.29586869266052901</c:v>
                </c:pt>
                <c:pt idx="13040">
                  <c:v>0.29558199541282343</c:v>
                </c:pt>
                <c:pt idx="13041">
                  <c:v>0.29529529816511429</c:v>
                </c:pt>
                <c:pt idx="13042">
                  <c:v>0.29500860091741055</c:v>
                </c:pt>
                <c:pt idx="13043">
                  <c:v>0.29472190366970341</c:v>
                </c:pt>
                <c:pt idx="13044">
                  <c:v>0.29443520642199383</c:v>
                </c:pt>
                <c:pt idx="13045">
                  <c:v>0.29414850917429064</c:v>
                </c:pt>
                <c:pt idx="13046">
                  <c:v>0.29386181192658373</c:v>
                </c:pt>
                <c:pt idx="13047">
                  <c:v>0.29357511467887581</c:v>
                </c:pt>
                <c:pt idx="13048">
                  <c:v>0.29328841743116935</c:v>
                </c:pt>
                <c:pt idx="13049">
                  <c:v>0.29300172018346282</c:v>
                </c:pt>
                <c:pt idx="13050">
                  <c:v>0.29271502293575635</c:v>
                </c:pt>
                <c:pt idx="13051">
                  <c:v>0.29242832568805227</c:v>
                </c:pt>
                <c:pt idx="13052">
                  <c:v>0.29214162844034325</c:v>
                </c:pt>
                <c:pt idx="13053">
                  <c:v>0.29185493119263961</c:v>
                </c:pt>
                <c:pt idx="13054">
                  <c:v>0.29156823394493248</c:v>
                </c:pt>
                <c:pt idx="13055">
                  <c:v>0.29128153669722401</c:v>
                </c:pt>
                <c:pt idx="13056">
                  <c:v>0.29099483944951782</c:v>
                </c:pt>
                <c:pt idx="13057">
                  <c:v>0.29070814220181107</c:v>
                </c:pt>
                <c:pt idx="13058">
                  <c:v>0.29042144495410482</c:v>
                </c:pt>
                <c:pt idx="13059">
                  <c:v>0.29013474770639813</c:v>
                </c:pt>
                <c:pt idx="13060">
                  <c:v>0.28984805045869166</c:v>
                </c:pt>
                <c:pt idx="13061">
                  <c:v>0.28956135321098531</c:v>
                </c:pt>
                <c:pt idx="13062">
                  <c:v>0.28927465596328023</c:v>
                </c:pt>
                <c:pt idx="13063">
                  <c:v>0.28898795871557231</c:v>
                </c:pt>
                <c:pt idx="13064">
                  <c:v>0.28870126146786734</c:v>
                </c:pt>
                <c:pt idx="13065">
                  <c:v>0.28841456422016165</c:v>
                </c:pt>
                <c:pt idx="13066">
                  <c:v>0.28812786697245579</c:v>
                </c:pt>
                <c:pt idx="13067">
                  <c:v>0.28784116972474877</c:v>
                </c:pt>
                <c:pt idx="13068">
                  <c:v>0.28755447247703991</c:v>
                </c:pt>
                <c:pt idx="13069">
                  <c:v>0.28726777522933478</c:v>
                </c:pt>
                <c:pt idx="13070">
                  <c:v>0.28698107798162897</c:v>
                </c:pt>
                <c:pt idx="13071">
                  <c:v>0.28669438073392051</c:v>
                </c:pt>
                <c:pt idx="13072">
                  <c:v>0.28640768348621432</c:v>
                </c:pt>
                <c:pt idx="13073">
                  <c:v>0.28612098623850907</c:v>
                </c:pt>
                <c:pt idx="13074">
                  <c:v>0.28583428899080343</c:v>
                </c:pt>
                <c:pt idx="13075">
                  <c:v>0.2855475917430948</c:v>
                </c:pt>
                <c:pt idx="13076">
                  <c:v>0.28526089449538816</c:v>
                </c:pt>
                <c:pt idx="13077">
                  <c:v>0.28497419724768469</c:v>
                </c:pt>
                <c:pt idx="13078">
                  <c:v>0.28468749999997789</c:v>
                </c:pt>
                <c:pt idx="13079">
                  <c:v>0.28440080275227075</c:v>
                </c:pt>
                <c:pt idx="13080">
                  <c:v>0.28411410550456384</c:v>
                </c:pt>
                <c:pt idx="13081">
                  <c:v>0.28382740825685815</c:v>
                </c:pt>
                <c:pt idx="13082">
                  <c:v>0.28354071100915101</c:v>
                </c:pt>
                <c:pt idx="13083">
                  <c:v>0.28325401376144288</c:v>
                </c:pt>
                <c:pt idx="13084">
                  <c:v>0.28296731651373624</c:v>
                </c:pt>
                <c:pt idx="13085">
                  <c:v>0.28268061926603127</c:v>
                </c:pt>
                <c:pt idx="13086">
                  <c:v>0.28239392201832325</c:v>
                </c:pt>
                <c:pt idx="13087">
                  <c:v>0.282107224770617</c:v>
                </c:pt>
                <c:pt idx="13088">
                  <c:v>0.28182052752291253</c:v>
                </c:pt>
                <c:pt idx="13089">
                  <c:v>0.28153383027520407</c:v>
                </c:pt>
                <c:pt idx="13090">
                  <c:v>0.2812471330274976</c:v>
                </c:pt>
                <c:pt idx="13091">
                  <c:v>0.28096043577979291</c:v>
                </c:pt>
                <c:pt idx="13092">
                  <c:v>0.28067373853208466</c:v>
                </c:pt>
                <c:pt idx="13093">
                  <c:v>0.28038704128437991</c:v>
                </c:pt>
                <c:pt idx="13094">
                  <c:v>0.28010034403667172</c:v>
                </c:pt>
                <c:pt idx="13095">
                  <c:v>0.27981364678896531</c:v>
                </c:pt>
                <c:pt idx="13096">
                  <c:v>0.27952694954126023</c:v>
                </c:pt>
                <c:pt idx="13097">
                  <c:v>0.27924025229355226</c:v>
                </c:pt>
                <c:pt idx="13098">
                  <c:v>0.27895355504584735</c:v>
                </c:pt>
                <c:pt idx="13099">
                  <c:v>0.27866685779813927</c:v>
                </c:pt>
                <c:pt idx="13100">
                  <c:v>0.27838016055043457</c:v>
                </c:pt>
                <c:pt idx="13101">
                  <c:v>0.27809346330272688</c:v>
                </c:pt>
                <c:pt idx="13102">
                  <c:v>0.27780676605502197</c:v>
                </c:pt>
                <c:pt idx="13103">
                  <c:v>0.27752006880731483</c:v>
                </c:pt>
                <c:pt idx="13104">
                  <c:v>0.27723337155960731</c:v>
                </c:pt>
                <c:pt idx="13105">
                  <c:v>0.27694667431190206</c:v>
                </c:pt>
                <c:pt idx="13106">
                  <c:v>0.27665997706419432</c:v>
                </c:pt>
                <c:pt idx="13107">
                  <c:v>0.2763732798164894</c:v>
                </c:pt>
                <c:pt idx="13108">
                  <c:v>0.27608658256878132</c:v>
                </c:pt>
                <c:pt idx="13109">
                  <c:v>0.2757998853210748</c:v>
                </c:pt>
                <c:pt idx="13110">
                  <c:v>0.27551318807336822</c:v>
                </c:pt>
                <c:pt idx="13111">
                  <c:v>0.27522649082566375</c:v>
                </c:pt>
                <c:pt idx="13112">
                  <c:v>0.27493979357795673</c:v>
                </c:pt>
                <c:pt idx="13113">
                  <c:v>0.27465309633024881</c:v>
                </c:pt>
                <c:pt idx="13114">
                  <c:v>0.27436639908254529</c:v>
                </c:pt>
                <c:pt idx="13115">
                  <c:v>0.27407970183483826</c:v>
                </c:pt>
                <c:pt idx="13116">
                  <c:v>0.27379300458712735</c:v>
                </c:pt>
                <c:pt idx="13117">
                  <c:v>0.27350630733942538</c:v>
                </c:pt>
                <c:pt idx="13118">
                  <c:v>0.27321961009171625</c:v>
                </c:pt>
                <c:pt idx="13119">
                  <c:v>0.27293291284401133</c:v>
                </c:pt>
                <c:pt idx="13120">
                  <c:v>0.27264621559630353</c:v>
                </c:pt>
                <c:pt idx="13121">
                  <c:v>0.27235951834859706</c:v>
                </c:pt>
                <c:pt idx="13122">
                  <c:v>0.27207282110089293</c:v>
                </c:pt>
                <c:pt idx="13123">
                  <c:v>0.27178612385318418</c:v>
                </c:pt>
                <c:pt idx="13124">
                  <c:v>0.27149942660547766</c:v>
                </c:pt>
                <c:pt idx="13125">
                  <c:v>0.27121272935777291</c:v>
                </c:pt>
                <c:pt idx="13126">
                  <c:v>0.27092603211006488</c:v>
                </c:pt>
                <c:pt idx="13127">
                  <c:v>0.27063933486235825</c:v>
                </c:pt>
                <c:pt idx="13128">
                  <c:v>0.27035263761465445</c:v>
                </c:pt>
                <c:pt idx="13129">
                  <c:v>0.27006594036694531</c:v>
                </c:pt>
                <c:pt idx="13130">
                  <c:v>0.26977924311923884</c:v>
                </c:pt>
                <c:pt idx="13131">
                  <c:v>0.26949254587153226</c:v>
                </c:pt>
                <c:pt idx="13132">
                  <c:v>0.26920584862382579</c:v>
                </c:pt>
                <c:pt idx="13133">
                  <c:v>0.26891915137611944</c:v>
                </c:pt>
                <c:pt idx="13134">
                  <c:v>0.26863245412841275</c:v>
                </c:pt>
                <c:pt idx="13135">
                  <c:v>0.2683457568807065</c:v>
                </c:pt>
                <c:pt idx="13136">
                  <c:v>0.26805905963300003</c:v>
                </c:pt>
                <c:pt idx="13137">
                  <c:v>0.26777236238529506</c:v>
                </c:pt>
                <c:pt idx="13138">
                  <c:v>0.26748566513758915</c:v>
                </c:pt>
                <c:pt idx="13139">
                  <c:v>0.26719896788988362</c:v>
                </c:pt>
                <c:pt idx="13140">
                  <c:v>0.26691227064217432</c:v>
                </c:pt>
                <c:pt idx="13141">
                  <c:v>0.26662557339447068</c:v>
                </c:pt>
                <c:pt idx="13142">
                  <c:v>0.26633887614676138</c:v>
                </c:pt>
                <c:pt idx="13143">
                  <c:v>0.26605217889905652</c:v>
                </c:pt>
                <c:pt idx="13144">
                  <c:v>0.26576548165134828</c:v>
                </c:pt>
                <c:pt idx="13145">
                  <c:v>0.26547878440364375</c:v>
                </c:pt>
                <c:pt idx="13146">
                  <c:v>0.26519208715593534</c:v>
                </c:pt>
                <c:pt idx="13147">
                  <c:v>0.26490538990822887</c:v>
                </c:pt>
                <c:pt idx="13148">
                  <c:v>0.2646186926605224</c:v>
                </c:pt>
                <c:pt idx="13149">
                  <c:v>0.26433199541281632</c:v>
                </c:pt>
                <c:pt idx="13150">
                  <c:v>0.26404529816510924</c:v>
                </c:pt>
                <c:pt idx="13151">
                  <c:v>0.26375860091740388</c:v>
                </c:pt>
                <c:pt idx="13152">
                  <c:v>0.26347190366969853</c:v>
                </c:pt>
                <c:pt idx="13153">
                  <c:v>0.26318520642198973</c:v>
                </c:pt>
                <c:pt idx="13154">
                  <c:v>0.26289850917428553</c:v>
                </c:pt>
                <c:pt idx="13155">
                  <c:v>0.26261181192657712</c:v>
                </c:pt>
                <c:pt idx="13156">
                  <c:v>0.26232511467887082</c:v>
                </c:pt>
                <c:pt idx="13157">
                  <c:v>0.26203841743116413</c:v>
                </c:pt>
                <c:pt idx="13158">
                  <c:v>0.26175172018345771</c:v>
                </c:pt>
                <c:pt idx="13159">
                  <c:v>0.2614650229357513</c:v>
                </c:pt>
                <c:pt idx="13160">
                  <c:v>0.26117832568804611</c:v>
                </c:pt>
                <c:pt idx="13161">
                  <c:v>0.26089162844033659</c:v>
                </c:pt>
                <c:pt idx="13162">
                  <c:v>0.26060493119263334</c:v>
                </c:pt>
                <c:pt idx="13163">
                  <c:v>0.26031823394492748</c:v>
                </c:pt>
                <c:pt idx="13164">
                  <c:v>0.26003153669721879</c:v>
                </c:pt>
                <c:pt idx="13165">
                  <c:v>0.25974483944951243</c:v>
                </c:pt>
                <c:pt idx="13166">
                  <c:v>0.25945814220180596</c:v>
                </c:pt>
                <c:pt idx="13167">
                  <c:v>0.25917144495409949</c:v>
                </c:pt>
                <c:pt idx="13168">
                  <c:v>0.25888474770639308</c:v>
                </c:pt>
                <c:pt idx="13169">
                  <c:v>0.25859805045868522</c:v>
                </c:pt>
                <c:pt idx="13170">
                  <c:v>0.25831135321098031</c:v>
                </c:pt>
                <c:pt idx="13171">
                  <c:v>0.25802465596327512</c:v>
                </c:pt>
                <c:pt idx="13172">
                  <c:v>0.25773795871556548</c:v>
                </c:pt>
                <c:pt idx="13173">
                  <c:v>0.25745126146786235</c:v>
                </c:pt>
                <c:pt idx="13174">
                  <c:v>0.25716456422015432</c:v>
                </c:pt>
                <c:pt idx="13175">
                  <c:v>0.2568778669724508</c:v>
                </c:pt>
                <c:pt idx="13176">
                  <c:v>0.25659116972474261</c:v>
                </c:pt>
                <c:pt idx="13177">
                  <c:v>0.25630447247703481</c:v>
                </c:pt>
                <c:pt idx="13178">
                  <c:v>0.25601777522932978</c:v>
                </c:pt>
                <c:pt idx="13179">
                  <c:v>0.25573107798162176</c:v>
                </c:pt>
                <c:pt idx="13180">
                  <c:v>0.2554443807339154</c:v>
                </c:pt>
                <c:pt idx="13181">
                  <c:v>0.25515768348620893</c:v>
                </c:pt>
                <c:pt idx="13182">
                  <c:v>0.25487098623850413</c:v>
                </c:pt>
                <c:pt idx="13183">
                  <c:v>0.25458428899079638</c:v>
                </c:pt>
                <c:pt idx="13184">
                  <c:v>0.25429759174308925</c:v>
                </c:pt>
                <c:pt idx="13185">
                  <c:v>0.25401089449538305</c:v>
                </c:pt>
                <c:pt idx="13186">
                  <c:v>0.25372419724767853</c:v>
                </c:pt>
                <c:pt idx="13187">
                  <c:v>0.25343749999997162</c:v>
                </c:pt>
                <c:pt idx="13188">
                  <c:v>0.25315080275226381</c:v>
                </c:pt>
                <c:pt idx="13189">
                  <c:v>0.25286410550455868</c:v>
                </c:pt>
                <c:pt idx="13190">
                  <c:v>0.25257740825685082</c:v>
                </c:pt>
                <c:pt idx="13191">
                  <c:v>0.2522907110091443</c:v>
                </c:pt>
                <c:pt idx="13192">
                  <c:v>0.25200401376143777</c:v>
                </c:pt>
                <c:pt idx="13193">
                  <c:v>0.25171731651372925</c:v>
                </c:pt>
                <c:pt idx="13194">
                  <c:v>0.25143061926602484</c:v>
                </c:pt>
                <c:pt idx="13195">
                  <c:v>0.25114392201831665</c:v>
                </c:pt>
                <c:pt idx="13196">
                  <c:v>0.2508572247706119</c:v>
                </c:pt>
                <c:pt idx="13197">
                  <c:v>0.25057052752290548</c:v>
                </c:pt>
                <c:pt idx="13198">
                  <c:v>0.25028383027519879</c:v>
                </c:pt>
                <c:pt idx="13199">
                  <c:v>0.24999713302749488</c:v>
                </c:pt>
                <c:pt idx="13200">
                  <c:v>0.24971043577978724</c:v>
                </c:pt>
                <c:pt idx="13201">
                  <c:v>0.2494237385320808</c:v>
                </c:pt>
                <c:pt idx="13202">
                  <c:v>0.24913704128437344</c:v>
                </c:pt>
                <c:pt idx="13203">
                  <c:v>0.24885034403666739</c:v>
                </c:pt>
                <c:pt idx="13204">
                  <c:v>0.24856364678896095</c:v>
                </c:pt>
                <c:pt idx="13205">
                  <c:v>0.24827694954125457</c:v>
                </c:pt>
                <c:pt idx="13206">
                  <c:v>0.24799025229354721</c:v>
                </c:pt>
                <c:pt idx="13207">
                  <c:v>0.24770355504584074</c:v>
                </c:pt>
                <c:pt idx="13208">
                  <c:v>0.24741685779813544</c:v>
                </c:pt>
                <c:pt idx="13209">
                  <c:v>0.24713016055042897</c:v>
                </c:pt>
                <c:pt idx="13210">
                  <c:v>0.24684346330272264</c:v>
                </c:pt>
                <c:pt idx="13211">
                  <c:v>0.24655676605501486</c:v>
                </c:pt>
                <c:pt idx="13212">
                  <c:v>0.24627006880730917</c:v>
                </c:pt>
                <c:pt idx="13213">
                  <c:v>0.24598337155960279</c:v>
                </c:pt>
                <c:pt idx="13214">
                  <c:v>0.24569667431189546</c:v>
                </c:pt>
                <c:pt idx="13215">
                  <c:v>0.24540997706418899</c:v>
                </c:pt>
                <c:pt idx="13216">
                  <c:v>0.24512327981648271</c:v>
                </c:pt>
                <c:pt idx="13217">
                  <c:v>0.24483658256877641</c:v>
                </c:pt>
                <c:pt idx="13218">
                  <c:v>0.24454988532107086</c:v>
                </c:pt>
                <c:pt idx="13219">
                  <c:v>0.24426318807336447</c:v>
                </c:pt>
                <c:pt idx="13220">
                  <c:v>0.24397649082565745</c:v>
                </c:pt>
                <c:pt idx="13221">
                  <c:v>0.24368979357795098</c:v>
                </c:pt>
                <c:pt idx="13222">
                  <c:v>0.24340309633024457</c:v>
                </c:pt>
                <c:pt idx="13223">
                  <c:v>0.24311639908253829</c:v>
                </c:pt>
                <c:pt idx="13224">
                  <c:v>0.24282970183483091</c:v>
                </c:pt>
                <c:pt idx="13225">
                  <c:v>0.2425430045871263</c:v>
                </c:pt>
                <c:pt idx="13226">
                  <c:v>0.24225630733941791</c:v>
                </c:pt>
                <c:pt idx="13227">
                  <c:v>0.24196961009171206</c:v>
                </c:pt>
                <c:pt idx="13228">
                  <c:v>0.24168291284400489</c:v>
                </c:pt>
                <c:pt idx="13229">
                  <c:v>0.24139621559629987</c:v>
                </c:pt>
                <c:pt idx="13230">
                  <c:v>0.24110951834859187</c:v>
                </c:pt>
                <c:pt idx="13231">
                  <c:v>0.24082282110088538</c:v>
                </c:pt>
                <c:pt idx="13232">
                  <c:v>0.24053612385317921</c:v>
                </c:pt>
                <c:pt idx="13233">
                  <c:v>0.24024942660547377</c:v>
                </c:pt>
                <c:pt idx="13234">
                  <c:v>0.23996272935776641</c:v>
                </c:pt>
                <c:pt idx="13235">
                  <c:v>0.23967603211005961</c:v>
                </c:pt>
                <c:pt idx="13236">
                  <c:v>0.23938933486235447</c:v>
                </c:pt>
                <c:pt idx="13237">
                  <c:v>0.23910263761464667</c:v>
                </c:pt>
                <c:pt idx="13238">
                  <c:v>0.23881594036694107</c:v>
                </c:pt>
                <c:pt idx="13239">
                  <c:v>0.23852924311923462</c:v>
                </c:pt>
                <c:pt idx="13240">
                  <c:v>0.23824254587152838</c:v>
                </c:pt>
                <c:pt idx="13241">
                  <c:v>0.23795584862382091</c:v>
                </c:pt>
                <c:pt idx="13242">
                  <c:v>0.23766915137611441</c:v>
                </c:pt>
                <c:pt idx="13243">
                  <c:v>0.23738245412840794</c:v>
                </c:pt>
                <c:pt idx="13244">
                  <c:v>0.23709575688070209</c:v>
                </c:pt>
                <c:pt idx="13245">
                  <c:v>0.23680905963299573</c:v>
                </c:pt>
                <c:pt idx="13246">
                  <c:v>0.23652236238528845</c:v>
                </c:pt>
                <c:pt idx="13247">
                  <c:v>0.23623566513758198</c:v>
                </c:pt>
                <c:pt idx="13248">
                  <c:v>0.23594896788987663</c:v>
                </c:pt>
                <c:pt idx="13249">
                  <c:v>0.23566227064216921</c:v>
                </c:pt>
                <c:pt idx="13250">
                  <c:v>0.23537557339446258</c:v>
                </c:pt>
                <c:pt idx="13251">
                  <c:v>0.23508887614675611</c:v>
                </c:pt>
                <c:pt idx="13252">
                  <c:v>0.23480217889904964</c:v>
                </c:pt>
                <c:pt idx="13253">
                  <c:v>0.23451548165134467</c:v>
                </c:pt>
                <c:pt idx="13254">
                  <c:v>0.2342287844036367</c:v>
                </c:pt>
                <c:pt idx="13255">
                  <c:v>0.23394208715593173</c:v>
                </c:pt>
                <c:pt idx="13256">
                  <c:v>0.23365538990822379</c:v>
                </c:pt>
                <c:pt idx="13257">
                  <c:v>0.2333686926605173</c:v>
                </c:pt>
                <c:pt idx="13258">
                  <c:v>0.23308199541281091</c:v>
                </c:pt>
                <c:pt idx="13259">
                  <c:v>0.23279529816510552</c:v>
                </c:pt>
                <c:pt idx="13260">
                  <c:v>0.23250860091739844</c:v>
                </c:pt>
                <c:pt idx="13261">
                  <c:v>0.23222190366969142</c:v>
                </c:pt>
                <c:pt idx="13262">
                  <c:v>0.23193520642198576</c:v>
                </c:pt>
                <c:pt idx="13263">
                  <c:v>0.23164850917427848</c:v>
                </c:pt>
                <c:pt idx="13264">
                  <c:v>0.23136181192657188</c:v>
                </c:pt>
                <c:pt idx="13265">
                  <c:v>0.23107511467886555</c:v>
                </c:pt>
                <c:pt idx="13266">
                  <c:v>0.23078841743115924</c:v>
                </c:pt>
                <c:pt idx="13267">
                  <c:v>0.23050172018345261</c:v>
                </c:pt>
                <c:pt idx="13268">
                  <c:v>0.23021502293574614</c:v>
                </c:pt>
                <c:pt idx="13269">
                  <c:v>0.2299283256880397</c:v>
                </c:pt>
                <c:pt idx="13270">
                  <c:v>0.2296416284403332</c:v>
                </c:pt>
                <c:pt idx="13271">
                  <c:v>0.22935493119262756</c:v>
                </c:pt>
                <c:pt idx="13272">
                  <c:v>0.22906823394492118</c:v>
                </c:pt>
                <c:pt idx="13273">
                  <c:v>0.22878153669721379</c:v>
                </c:pt>
                <c:pt idx="13274">
                  <c:v>0.22849483944950741</c:v>
                </c:pt>
                <c:pt idx="13275">
                  <c:v>0.22820814220180091</c:v>
                </c:pt>
                <c:pt idx="13276">
                  <c:v>0.22792144495409444</c:v>
                </c:pt>
                <c:pt idx="13277">
                  <c:v>0.22763474770638792</c:v>
                </c:pt>
                <c:pt idx="13278">
                  <c:v>0.22734805045868145</c:v>
                </c:pt>
                <c:pt idx="13279">
                  <c:v>0.22706135321097498</c:v>
                </c:pt>
                <c:pt idx="13280">
                  <c:v>0.22677465596326837</c:v>
                </c:pt>
                <c:pt idx="13281">
                  <c:v>0.22648795871556204</c:v>
                </c:pt>
                <c:pt idx="13282">
                  <c:v>0.22620126146785571</c:v>
                </c:pt>
                <c:pt idx="13283">
                  <c:v>0.22591456422014911</c:v>
                </c:pt>
                <c:pt idx="13284">
                  <c:v>0.22562786697244264</c:v>
                </c:pt>
                <c:pt idx="13285">
                  <c:v>0.2253411697247362</c:v>
                </c:pt>
                <c:pt idx="13286">
                  <c:v>0.22505447247703048</c:v>
                </c:pt>
                <c:pt idx="13287">
                  <c:v>0.22476777522932323</c:v>
                </c:pt>
                <c:pt idx="13288">
                  <c:v>0.22448107798161668</c:v>
                </c:pt>
                <c:pt idx="13289">
                  <c:v>0.22419438073391029</c:v>
                </c:pt>
                <c:pt idx="13290">
                  <c:v>0.22390768348620493</c:v>
                </c:pt>
                <c:pt idx="13291">
                  <c:v>0.22362098623849735</c:v>
                </c:pt>
                <c:pt idx="13292">
                  <c:v>0.22333428899079091</c:v>
                </c:pt>
                <c:pt idx="13293">
                  <c:v>0.22304759174308442</c:v>
                </c:pt>
                <c:pt idx="13294">
                  <c:v>0.22276089449537864</c:v>
                </c:pt>
                <c:pt idx="13295">
                  <c:v>0.22247419724767148</c:v>
                </c:pt>
                <c:pt idx="13296">
                  <c:v>0.22218749999996501</c:v>
                </c:pt>
                <c:pt idx="13297">
                  <c:v>0.22190080275225854</c:v>
                </c:pt>
                <c:pt idx="13298">
                  <c:v>0.22161410550455207</c:v>
                </c:pt>
                <c:pt idx="13299">
                  <c:v>0.2213274082568456</c:v>
                </c:pt>
                <c:pt idx="13300">
                  <c:v>0.22104071100913913</c:v>
                </c:pt>
                <c:pt idx="13301">
                  <c:v>0.22075401376143294</c:v>
                </c:pt>
                <c:pt idx="13302">
                  <c:v>0.22046731651372689</c:v>
                </c:pt>
                <c:pt idx="13303">
                  <c:v>0.22018061926601862</c:v>
                </c:pt>
                <c:pt idx="13304">
                  <c:v>0.21989392201831326</c:v>
                </c:pt>
                <c:pt idx="13305">
                  <c:v>0.21960722477060679</c:v>
                </c:pt>
                <c:pt idx="13306">
                  <c:v>0.2193205275229004</c:v>
                </c:pt>
                <c:pt idx="13307">
                  <c:v>0.21903383027519494</c:v>
                </c:pt>
                <c:pt idx="13308">
                  <c:v>0.21874713302748938</c:v>
                </c:pt>
                <c:pt idx="13309">
                  <c:v>0.21846043577978208</c:v>
                </c:pt>
                <c:pt idx="13310">
                  <c:v>0.21817373853207514</c:v>
                </c:pt>
                <c:pt idx="13311">
                  <c:v>0.21788704128436878</c:v>
                </c:pt>
                <c:pt idx="13312">
                  <c:v>0.21760034403666231</c:v>
                </c:pt>
                <c:pt idx="13313">
                  <c:v>0.21731364678895504</c:v>
                </c:pt>
                <c:pt idx="13314">
                  <c:v>0.21702694954124951</c:v>
                </c:pt>
                <c:pt idx="13315">
                  <c:v>0.21674025229354221</c:v>
                </c:pt>
                <c:pt idx="13316">
                  <c:v>0.21645355504583574</c:v>
                </c:pt>
                <c:pt idx="13317">
                  <c:v>0.21616685779812941</c:v>
                </c:pt>
                <c:pt idx="13318">
                  <c:v>0.21588016055042403</c:v>
                </c:pt>
                <c:pt idx="13319">
                  <c:v>0.21559346330271692</c:v>
                </c:pt>
                <c:pt idx="13320">
                  <c:v>0.21530676605500976</c:v>
                </c:pt>
                <c:pt idx="13321">
                  <c:v>0.21502006880730423</c:v>
                </c:pt>
                <c:pt idx="13322">
                  <c:v>0.21473337155959776</c:v>
                </c:pt>
                <c:pt idx="13323">
                  <c:v>0.21444667431189143</c:v>
                </c:pt>
                <c:pt idx="13324">
                  <c:v>0.21415997706418388</c:v>
                </c:pt>
                <c:pt idx="13325">
                  <c:v>0.21387327981647741</c:v>
                </c:pt>
                <c:pt idx="13326">
                  <c:v>0.21358658256877094</c:v>
                </c:pt>
                <c:pt idx="13327">
                  <c:v>0.21329988532106581</c:v>
                </c:pt>
                <c:pt idx="13328">
                  <c:v>0.21301318807335881</c:v>
                </c:pt>
                <c:pt idx="13329">
                  <c:v>0.21272649082565237</c:v>
                </c:pt>
                <c:pt idx="13330">
                  <c:v>0.21243979357794668</c:v>
                </c:pt>
                <c:pt idx="13331">
                  <c:v>0.21215309633023871</c:v>
                </c:pt>
                <c:pt idx="13332">
                  <c:v>0.21186639908253324</c:v>
                </c:pt>
                <c:pt idx="13333">
                  <c:v>0.21157970183482591</c:v>
                </c:pt>
                <c:pt idx="13334">
                  <c:v>0.21129300458712066</c:v>
                </c:pt>
                <c:pt idx="13335">
                  <c:v>0.21100630733941342</c:v>
                </c:pt>
                <c:pt idx="13336">
                  <c:v>0.21071961009170703</c:v>
                </c:pt>
                <c:pt idx="13337">
                  <c:v>0.21043291284400056</c:v>
                </c:pt>
                <c:pt idx="13338">
                  <c:v>0.21014621559629484</c:v>
                </c:pt>
                <c:pt idx="13339">
                  <c:v>0.20985951834858593</c:v>
                </c:pt>
                <c:pt idx="13340">
                  <c:v>0.20957282110088038</c:v>
                </c:pt>
                <c:pt idx="13341">
                  <c:v>0.20928612385317391</c:v>
                </c:pt>
                <c:pt idx="13342">
                  <c:v>0.20899942660546864</c:v>
                </c:pt>
                <c:pt idx="13343">
                  <c:v>0.20871272935776167</c:v>
                </c:pt>
                <c:pt idx="13344">
                  <c:v>0.20842603211005528</c:v>
                </c:pt>
                <c:pt idx="13345">
                  <c:v>0.20813933486234951</c:v>
                </c:pt>
                <c:pt idx="13346">
                  <c:v>0.20785263761464157</c:v>
                </c:pt>
                <c:pt idx="13347">
                  <c:v>0.20756594036693601</c:v>
                </c:pt>
                <c:pt idx="13348">
                  <c:v>0.20727924311922974</c:v>
                </c:pt>
                <c:pt idx="13349">
                  <c:v>0.20699254587152333</c:v>
                </c:pt>
                <c:pt idx="13350">
                  <c:v>0.20670584862381569</c:v>
                </c:pt>
                <c:pt idx="13351">
                  <c:v>0.20641915137611053</c:v>
                </c:pt>
                <c:pt idx="13352">
                  <c:v>0.20613245412840345</c:v>
                </c:pt>
                <c:pt idx="13353">
                  <c:v>0.20584575688069706</c:v>
                </c:pt>
                <c:pt idx="13354">
                  <c:v>0.20555905963298984</c:v>
                </c:pt>
                <c:pt idx="13355">
                  <c:v>0.2052723623852834</c:v>
                </c:pt>
                <c:pt idx="13356">
                  <c:v>0.20498566513757691</c:v>
                </c:pt>
                <c:pt idx="13357">
                  <c:v>0.20469896788987041</c:v>
                </c:pt>
                <c:pt idx="13358">
                  <c:v>0.20441227064216513</c:v>
                </c:pt>
                <c:pt idx="13359">
                  <c:v>0.20412557339445717</c:v>
                </c:pt>
                <c:pt idx="13360">
                  <c:v>0.203838876146751</c:v>
                </c:pt>
                <c:pt idx="13361">
                  <c:v>0.20355217889904453</c:v>
                </c:pt>
                <c:pt idx="13362">
                  <c:v>0.20326548165133956</c:v>
                </c:pt>
                <c:pt idx="13363">
                  <c:v>0.20297878440363171</c:v>
                </c:pt>
                <c:pt idx="13364">
                  <c:v>0.20269208715592624</c:v>
                </c:pt>
                <c:pt idx="13365">
                  <c:v>0.20240538990821871</c:v>
                </c:pt>
                <c:pt idx="13366">
                  <c:v>0.20211869266051219</c:v>
                </c:pt>
                <c:pt idx="13367">
                  <c:v>0.20183199541280591</c:v>
                </c:pt>
                <c:pt idx="13368">
                  <c:v>0.20154529816510058</c:v>
                </c:pt>
                <c:pt idx="13369">
                  <c:v>0.20125860091739356</c:v>
                </c:pt>
                <c:pt idx="13370">
                  <c:v>0.20097190366968617</c:v>
                </c:pt>
                <c:pt idx="13371">
                  <c:v>0.20068520642197984</c:v>
                </c:pt>
                <c:pt idx="13372">
                  <c:v>0.2003985091742734</c:v>
                </c:pt>
                <c:pt idx="13373">
                  <c:v>0.20011181192656688</c:v>
                </c:pt>
                <c:pt idx="13374">
                  <c:v>0.19982511467886038</c:v>
                </c:pt>
                <c:pt idx="13375">
                  <c:v>0.19953841743115441</c:v>
                </c:pt>
                <c:pt idx="13376">
                  <c:v>0.1992517201834475</c:v>
                </c:pt>
                <c:pt idx="13377">
                  <c:v>0.19896502293574103</c:v>
                </c:pt>
                <c:pt idx="13378">
                  <c:v>0.19867832568803437</c:v>
                </c:pt>
                <c:pt idx="13379">
                  <c:v>0.19839162844032809</c:v>
                </c:pt>
                <c:pt idx="13380">
                  <c:v>0.19810493119262254</c:v>
                </c:pt>
                <c:pt idx="13381">
                  <c:v>0.19781823394491521</c:v>
                </c:pt>
                <c:pt idx="13382">
                  <c:v>0.19753153669720871</c:v>
                </c:pt>
                <c:pt idx="13383">
                  <c:v>0.19724483944950241</c:v>
                </c:pt>
                <c:pt idx="13384">
                  <c:v>0.19695814220179594</c:v>
                </c:pt>
                <c:pt idx="13385">
                  <c:v>0.19667144495408917</c:v>
                </c:pt>
                <c:pt idx="13386">
                  <c:v>0.19638474770638281</c:v>
                </c:pt>
                <c:pt idx="13387">
                  <c:v>0.19609805045867634</c:v>
                </c:pt>
                <c:pt idx="13388">
                  <c:v>0.1958113532109699</c:v>
                </c:pt>
                <c:pt idx="13389">
                  <c:v>0.19552465596326338</c:v>
                </c:pt>
                <c:pt idx="13390">
                  <c:v>0.19523795871555688</c:v>
                </c:pt>
                <c:pt idx="13391">
                  <c:v>0.19495126146785074</c:v>
                </c:pt>
                <c:pt idx="13392">
                  <c:v>0.19466456422014367</c:v>
                </c:pt>
                <c:pt idx="13393">
                  <c:v>0.19437786697243753</c:v>
                </c:pt>
                <c:pt idx="13394">
                  <c:v>0.19409116972473106</c:v>
                </c:pt>
                <c:pt idx="13395">
                  <c:v>0.19380447247702542</c:v>
                </c:pt>
                <c:pt idx="13396">
                  <c:v>0.19351777522931812</c:v>
                </c:pt>
                <c:pt idx="13397">
                  <c:v>0.19323107798161165</c:v>
                </c:pt>
                <c:pt idx="13398">
                  <c:v>0.19294438073390627</c:v>
                </c:pt>
                <c:pt idx="13399">
                  <c:v>0.19265768348619874</c:v>
                </c:pt>
                <c:pt idx="13400">
                  <c:v>0.19237098623849225</c:v>
                </c:pt>
                <c:pt idx="13401">
                  <c:v>0.19208428899078578</c:v>
                </c:pt>
                <c:pt idx="13402">
                  <c:v>0.19179759174307931</c:v>
                </c:pt>
                <c:pt idx="13403">
                  <c:v>0.19151089449537362</c:v>
                </c:pt>
                <c:pt idx="13404">
                  <c:v>0.1912241972476664</c:v>
                </c:pt>
                <c:pt idx="13405">
                  <c:v>0.1909374999999599</c:v>
                </c:pt>
                <c:pt idx="13406">
                  <c:v>0.19065080275225338</c:v>
                </c:pt>
                <c:pt idx="13407">
                  <c:v>0.19036410550454697</c:v>
                </c:pt>
                <c:pt idx="13408">
                  <c:v>0.1900774082568405</c:v>
                </c:pt>
                <c:pt idx="13409">
                  <c:v>0.18979071100913444</c:v>
                </c:pt>
                <c:pt idx="13410">
                  <c:v>0.18950401376142892</c:v>
                </c:pt>
                <c:pt idx="13411">
                  <c:v>0.18921731651372256</c:v>
                </c:pt>
                <c:pt idx="13412">
                  <c:v>0.1889306192660147</c:v>
                </c:pt>
                <c:pt idx="13413">
                  <c:v>0.18864392201830821</c:v>
                </c:pt>
                <c:pt idx="13414">
                  <c:v>0.18835722477060171</c:v>
                </c:pt>
                <c:pt idx="13415">
                  <c:v>0.18807052752289521</c:v>
                </c:pt>
                <c:pt idx="13416">
                  <c:v>0.18778383027518891</c:v>
                </c:pt>
                <c:pt idx="13417">
                  <c:v>0.18749713302748422</c:v>
                </c:pt>
                <c:pt idx="13418">
                  <c:v>0.18721043577977714</c:v>
                </c:pt>
                <c:pt idx="13419">
                  <c:v>0.18692373853207081</c:v>
                </c:pt>
                <c:pt idx="13420">
                  <c:v>0.18663704128436368</c:v>
                </c:pt>
                <c:pt idx="13421">
                  <c:v>0.1863503440366564</c:v>
                </c:pt>
                <c:pt idx="13422">
                  <c:v>0.18606364678894993</c:v>
                </c:pt>
                <c:pt idx="13423">
                  <c:v>0.18577694954124452</c:v>
                </c:pt>
                <c:pt idx="13424">
                  <c:v>0.18549025229353699</c:v>
                </c:pt>
                <c:pt idx="13425">
                  <c:v>0.18520355504583091</c:v>
                </c:pt>
                <c:pt idx="13426">
                  <c:v>0.18491685779812542</c:v>
                </c:pt>
                <c:pt idx="13427">
                  <c:v>0.18463016055041842</c:v>
                </c:pt>
                <c:pt idx="13428">
                  <c:v>0.18434346330271195</c:v>
                </c:pt>
                <c:pt idx="13429">
                  <c:v>0.18405676605500471</c:v>
                </c:pt>
                <c:pt idx="13430">
                  <c:v>0.18377006880729907</c:v>
                </c:pt>
                <c:pt idx="13431">
                  <c:v>0.18348337155959277</c:v>
                </c:pt>
                <c:pt idx="13432">
                  <c:v>0.18319667431188522</c:v>
                </c:pt>
                <c:pt idx="13433">
                  <c:v>0.18290997706417891</c:v>
                </c:pt>
                <c:pt idx="13434">
                  <c:v>0.18262327981647244</c:v>
                </c:pt>
                <c:pt idx="13435">
                  <c:v>0.18233658256876653</c:v>
                </c:pt>
                <c:pt idx="13436">
                  <c:v>0.18204988532106031</c:v>
                </c:pt>
                <c:pt idx="13437">
                  <c:v>0.18176318807335379</c:v>
                </c:pt>
                <c:pt idx="13438">
                  <c:v>0.18147649082564732</c:v>
                </c:pt>
                <c:pt idx="13439">
                  <c:v>0.18118979357794102</c:v>
                </c:pt>
                <c:pt idx="13440">
                  <c:v>0.18090309633023458</c:v>
                </c:pt>
                <c:pt idx="13441">
                  <c:v>0.18061639908252825</c:v>
                </c:pt>
                <c:pt idx="13442">
                  <c:v>0.18032970183482094</c:v>
                </c:pt>
                <c:pt idx="13443">
                  <c:v>0.18004300458711542</c:v>
                </c:pt>
                <c:pt idx="13444">
                  <c:v>0.17975630733940845</c:v>
                </c:pt>
                <c:pt idx="13445">
                  <c:v>0.17946961009170195</c:v>
                </c:pt>
                <c:pt idx="13446">
                  <c:v>0.17918291284399471</c:v>
                </c:pt>
                <c:pt idx="13447">
                  <c:v>0.17889621559628927</c:v>
                </c:pt>
                <c:pt idx="13448">
                  <c:v>0.17860951834858094</c:v>
                </c:pt>
                <c:pt idx="13449">
                  <c:v>0.17832282110087527</c:v>
                </c:pt>
                <c:pt idx="13450">
                  <c:v>0.17803612385316891</c:v>
                </c:pt>
                <c:pt idx="13451">
                  <c:v>0.1777494266054637</c:v>
                </c:pt>
                <c:pt idx="13452">
                  <c:v>0.17746272935775589</c:v>
                </c:pt>
                <c:pt idx="13453">
                  <c:v>0.1771760321100494</c:v>
                </c:pt>
                <c:pt idx="13454">
                  <c:v>0.17688933486234446</c:v>
                </c:pt>
                <c:pt idx="13455">
                  <c:v>0.17660263761463638</c:v>
                </c:pt>
                <c:pt idx="13456">
                  <c:v>0.17631594036693107</c:v>
                </c:pt>
                <c:pt idx="13457">
                  <c:v>0.17602924311922474</c:v>
                </c:pt>
                <c:pt idx="13458">
                  <c:v>0.17574254587151741</c:v>
                </c:pt>
                <c:pt idx="13459">
                  <c:v>0.17545584862381058</c:v>
                </c:pt>
                <c:pt idx="13460">
                  <c:v>0.17516915137610489</c:v>
                </c:pt>
                <c:pt idx="13461">
                  <c:v>0.17488245412839845</c:v>
                </c:pt>
                <c:pt idx="13462">
                  <c:v>0.17459575688069207</c:v>
                </c:pt>
                <c:pt idx="13463">
                  <c:v>0.17430905963298471</c:v>
                </c:pt>
                <c:pt idx="13464">
                  <c:v>0.17402236238527824</c:v>
                </c:pt>
                <c:pt idx="13465">
                  <c:v>0.17373566513757191</c:v>
                </c:pt>
                <c:pt idx="13466">
                  <c:v>0.17344896788986647</c:v>
                </c:pt>
                <c:pt idx="13467">
                  <c:v>0.17316227064215883</c:v>
                </c:pt>
                <c:pt idx="13468">
                  <c:v>0.17287557339445217</c:v>
                </c:pt>
                <c:pt idx="13469">
                  <c:v>0.1725888761467459</c:v>
                </c:pt>
                <c:pt idx="13470">
                  <c:v>0.17230217889903943</c:v>
                </c:pt>
                <c:pt idx="13471">
                  <c:v>0.17201548165133454</c:v>
                </c:pt>
                <c:pt idx="13472">
                  <c:v>0.17172878440362649</c:v>
                </c:pt>
                <c:pt idx="13473">
                  <c:v>0.17144208715592177</c:v>
                </c:pt>
                <c:pt idx="13474">
                  <c:v>0.17115538990821355</c:v>
                </c:pt>
                <c:pt idx="13475">
                  <c:v>0.17086869266050708</c:v>
                </c:pt>
                <c:pt idx="13476">
                  <c:v>0.17058199541280133</c:v>
                </c:pt>
                <c:pt idx="13477">
                  <c:v>0.17029529816509562</c:v>
                </c:pt>
                <c:pt idx="13478">
                  <c:v>0.1700086009173877</c:v>
                </c:pt>
                <c:pt idx="13479">
                  <c:v>0.16972190366968118</c:v>
                </c:pt>
                <c:pt idx="13480">
                  <c:v>0.16943520642197576</c:v>
                </c:pt>
                <c:pt idx="13481">
                  <c:v>0.16914850917426841</c:v>
                </c:pt>
                <c:pt idx="13482">
                  <c:v>0.1688618119265618</c:v>
                </c:pt>
                <c:pt idx="13483">
                  <c:v>0.16857511467885467</c:v>
                </c:pt>
                <c:pt idx="13484">
                  <c:v>0.16828841743114956</c:v>
                </c:pt>
                <c:pt idx="13485">
                  <c:v>0.16800172018344239</c:v>
                </c:pt>
                <c:pt idx="13486">
                  <c:v>0.16771502293573592</c:v>
                </c:pt>
                <c:pt idx="13487">
                  <c:v>0.16742832568802946</c:v>
                </c:pt>
                <c:pt idx="13488">
                  <c:v>0.16714162844032299</c:v>
                </c:pt>
                <c:pt idx="13489">
                  <c:v>0.16685493119261671</c:v>
                </c:pt>
                <c:pt idx="13490">
                  <c:v>0.16656823394491024</c:v>
                </c:pt>
                <c:pt idx="13491">
                  <c:v>0.16628153669720391</c:v>
                </c:pt>
                <c:pt idx="13492">
                  <c:v>0.16599483944949847</c:v>
                </c:pt>
                <c:pt idx="13493">
                  <c:v>0.16570814220179136</c:v>
                </c:pt>
                <c:pt idx="13494">
                  <c:v>0.1654214449540842</c:v>
                </c:pt>
                <c:pt idx="13495">
                  <c:v>0.1651347477063777</c:v>
                </c:pt>
                <c:pt idx="13496">
                  <c:v>0.16484805045867124</c:v>
                </c:pt>
                <c:pt idx="13497">
                  <c:v>0.16456135321096479</c:v>
                </c:pt>
                <c:pt idx="13498">
                  <c:v>0.16427465596325752</c:v>
                </c:pt>
                <c:pt idx="13499">
                  <c:v>0.16398795871555183</c:v>
                </c:pt>
                <c:pt idx="13500">
                  <c:v>0.16370126146784544</c:v>
                </c:pt>
                <c:pt idx="13501">
                  <c:v>0.16341456422013889</c:v>
                </c:pt>
                <c:pt idx="13502">
                  <c:v>0.16312786697243242</c:v>
                </c:pt>
                <c:pt idx="13503">
                  <c:v>0.16284116972472595</c:v>
                </c:pt>
                <c:pt idx="13504">
                  <c:v>0.16255447247701948</c:v>
                </c:pt>
                <c:pt idx="13505">
                  <c:v>0.16226777522931302</c:v>
                </c:pt>
                <c:pt idx="13506">
                  <c:v>0.16198107798160655</c:v>
                </c:pt>
                <c:pt idx="13507">
                  <c:v>0.16169438073390024</c:v>
                </c:pt>
                <c:pt idx="13508">
                  <c:v>0.16140768348619486</c:v>
                </c:pt>
                <c:pt idx="13509">
                  <c:v>0.16112098623848667</c:v>
                </c:pt>
                <c:pt idx="13510">
                  <c:v>0.1608342889907807</c:v>
                </c:pt>
                <c:pt idx="13511">
                  <c:v>0.1605475917430742</c:v>
                </c:pt>
                <c:pt idx="13512">
                  <c:v>0.16026089449536862</c:v>
                </c:pt>
                <c:pt idx="13513">
                  <c:v>0.15997419724766224</c:v>
                </c:pt>
                <c:pt idx="13514">
                  <c:v>0.15968749999995491</c:v>
                </c:pt>
                <c:pt idx="13515">
                  <c:v>0.15940080275224952</c:v>
                </c:pt>
                <c:pt idx="13516">
                  <c:v>0.15911410550454191</c:v>
                </c:pt>
                <c:pt idx="13517">
                  <c:v>0.15882740825683594</c:v>
                </c:pt>
                <c:pt idx="13518">
                  <c:v>0.15854071100912961</c:v>
                </c:pt>
                <c:pt idx="13519">
                  <c:v>0.15825401376142395</c:v>
                </c:pt>
                <c:pt idx="13520">
                  <c:v>0.15796731651371693</c:v>
                </c:pt>
                <c:pt idx="13521">
                  <c:v>0.15768061926600938</c:v>
                </c:pt>
                <c:pt idx="13522">
                  <c:v>0.15739392201830321</c:v>
                </c:pt>
                <c:pt idx="13523">
                  <c:v>0.15710722477059674</c:v>
                </c:pt>
                <c:pt idx="13524">
                  <c:v>0.15682052752289041</c:v>
                </c:pt>
                <c:pt idx="13525">
                  <c:v>0.15653383027518394</c:v>
                </c:pt>
                <c:pt idx="13526">
                  <c:v>0.1562471330274792</c:v>
                </c:pt>
                <c:pt idx="13527">
                  <c:v>0.1559604357797722</c:v>
                </c:pt>
                <c:pt idx="13528">
                  <c:v>0.15567373853206506</c:v>
                </c:pt>
                <c:pt idx="13529">
                  <c:v>0.15538704128435776</c:v>
                </c:pt>
                <c:pt idx="13530">
                  <c:v>0.15510034403665129</c:v>
                </c:pt>
                <c:pt idx="13531">
                  <c:v>0.15481364678894491</c:v>
                </c:pt>
                <c:pt idx="13532">
                  <c:v>0.15452694954123952</c:v>
                </c:pt>
                <c:pt idx="13533">
                  <c:v>0.15424025229353194</c:v>
                </c:pt>
                <c:pt idx="13534">
                  <c:v>0.15395355504582611</c:v>
                </c:pt>
                <c:pt idx="13535">
                  <c:v>0.15366685779811895</c:v>
                </c:pt>
                <c:pt idx="13536">
                  <c:v>0.15338016055041329</c:v>
                </c:pt>
                <c:pt idx="13537">
                  <c:v>0.15309346330270696</c:v>
                </c:pt>
                <c:pt idx="13538">
                  <c:v>0.15280676605499954</c:v>
                </c:pt>
                <c:pt idx="13539">
                  <c:v>0.15252006880729418</c:v>
                </c:pt>
                <c:pt idx="13540">
                  <c:v>0.15223337155958674</c:v>
                </c:pt>
                <c:pt idx="13541">
                  <c:v>0.15194667431188041</c:v>
                </c:pt>
                <c:pt idx="13542">
                  <c:v>0.1516599770641737</c:v>
                </c:pt>
                <c:pt idx="13543">
                  <c:v>0.15137327981646798</c:v>
                </c:pt>
                <c:pt idx="13544">
                  <c:v>0.15108658256876151</c:v>
                </c:pt>
                <c:pt idx="13545">
                  <c:v>0.15079988532105518</c:v>
                </c:pt>
                <c:pt idx="13546">
                  <c:v>0.15051318807334874</c:v>
                </c:pt>
                <c:pt idx="13547">
                  <c:v>0.15022649082564243</c:v>
                </c:pt>
                <c:pt idx="13548">
                  <c:v>0.14993979357793663</c:v>
                </c:pt>
                <c:pt idx="13549">
                  <c:v>0.14965309633022841</c:v>
                </c:pt>
                <c:pt idx="13550">
                  <c:v>0.14936639908252325</c:v>
                </c:pt>
                <c:pt idx="13551">
                  <c:v>0.14907970183481545</c:v>
                </c:pt>
                <c:pt idx="13552">
                  <c:v>0.14879300458711045</c:v>
                </c:pt>
                <c:pt idx="13553">
                  <c:v>0.14850630733940345</c:v>
                </c:pt>
                <c:pt idx="13554">
                  <c:v>0.14821961009169698</c:v>
                </c:pt>
                <c:pt idx="13555">
                  <c:v>0.14793291284398971</c:v>
                </c:pt>
                <c:pt idx="13556">
                  <c:v>0.14764621559628419</c:v>
                </c:pt>
                <c:pt idx="13557">
                  <c:v>0.14735951834857594</c:v>
                </c:pt>
                <c:pt idx="13558">
                  <c:v>0.14707282110087019</c:v>
                </c:pt>
                <c:pt idx="13559">
                  <c:v>0.14678612385316439</c:v>
                </c:pt>
                <c:pt idx="13560">
                  <c:v>0.14649942660545801</c:v>
                </c:pt>
                <c:pt idx="13561">
                  <c:v>0.14621272935775076</c:v>
                </c:pt>
                <c:pt idx="13562">
                  <c:v>0.14592603211004523</c:v>
                </c:pt>
                <c:pt idx="13563">
                  <c:v>0.14563933486233951</c:v>
                </c:pt>
                <c:pt idx="13564">
                  <c:v>0.14535263761463135</c:v>
                </c:pt>
                <c:pt idx="13565">
                  <c:v>0.14506594036692608</c:v>
                </c:pt>
                <c:pt idx="13566">
                  <c:v>0.14477924311921841</c:v>
                </c:pt>
                <c:pt idx="13567">
                  <c:v>0.14449254587151264</c:v>
                </c:pt>
                <c:pt idx="13568">
                  <c:v>0.14420584862380548</c:v>
                </c:pt>
                <c:pt idx="13569">
                  <c:v>0.14391915137610051</c:v>
                </c:pt>
                <c:pt idx="13570">
                  <c:v>0.14363245412839348</c:v>
                </c:pt>
                <c:pt idx="13571">
                  <c:v>0.14334575688068621</c:v>
                </c:pt>
                <c:pt idx="13572">
                  <c:v>0.14305905963297971</c:v>
                </c:pt>
                <c:pt idx="13573">
                  <c:v>0.14277236238527324</c:v>
                </c:pt>
                <c:pt idx="13574">
                  <c:v>0.14248566513756691</c:v>
                </c:pt>
                <c:pt idx="13575">
                  <c:v>0.14219896788986044</c:v>
                </c:pt>
                <c:pt idx="13576">
                  <c:v>0.14191227064215442</c:v>
                </c:pt>
                <c:pt idx="13577">
                  <c:v>0.14162557339444717</c:v>
                </c:pt>
                <c:pt idx="13578">
                  <c:v>0.14133887614674079</c:v>
                </c:pt>
                <c:pt idx="13579">
                  <c:v>0.1410521788990344</c:v>
                </c:pt>
                <c:pt idx="13580">
                  <c:v>0.14076548165132954</c:v>
                </c:pt>
                <c:pt idx="13581">
                  <c:v>0.14047878440362141</c:v>
                </c:pt>
                <c:pt idx="13582">
                  <c:v>0.14019208715591491</c:v>
                </c:pt>
                <c:pt idx="13583">
                  <c:v>0.13990538990820844</c:v>
                </c:pt>
                <c:pt idx="13584">
                  <c:v>0.13961869266050198</c:v>
                </c:pt>
                <c:pt idx="13585">
                  <c:v>0.13933199541279631</c:v>
                </c:pt>
                <c:pt idx="13586">
                  <c:v>0.13904529816508987</c:v>
                </c:pt>
                <c:pt idx="13587">
                  <c:v>0.13875860091738271</c:v>
                </c:pt>
                <c:pt idx="13588">
                  <c:v>0.1384719036696761</c:v>
                </c:pt>
                <c:pt idx="13589">
                  <c:v>0.13818520642196971</c:v>
                </c:pt>
                <c:pt idx="13590">
                  <c:v>0.13789850917426341</c:v>
                </c:pt>
                <c:pt idx="13591">
                  <c:v>0.13761181192655667</c:v>
                </c:pt>
                <c:pt idx="13592">
                  <c:v>0.13732511467885017</c:v>
                </c:pt>
                <c:pt idx="13593">
                  <c:v>0.13703841743114453</c:v>
                </c:pt>
                <c:pt idx="13594">
                  <c:v>0.13675172018343729</c:v>
                </c:pt>
                <c:pt idx="13595">
                  <c:v>0.1364650229357309</c:v>
                </c:pt>
                <c:pt idx="13596">
                  <c:v>0.13617832568802435</c:v>
                </c:pt>
                <c:pt idx="13597">
                  <c:v>0.13589162844031788</c:v>
                </c:pt>
                <c:pt idx="13598">
                  <c:v>0.13560493119261141</c:v>
                </c:pt>
                <c:pt idx="13599">
                  <c:v>0.13531823394490494</c:v>
                </c:pt>
                <c:pt idx="13600">
                  <c:v>0.13503153669719917</c:v>
                </c:pt>
                <c:pt idx="13601">
                  <c:v>0.13474483944949342</c:v>
                </c:pt>
                <c:pt idx="13602">
                  <c:v>0.13445814220178554</c:v>
                </c:pt>
                <c:pt idx="13603">
                  <c:v>0.13417144495407907</c:v>
                </c:pt>
                <c:pt idx="13604">
                  <c:v>0.13388474770637271</c:v>
                </c:pt>
                <c:pt idx="13605">
                  <c:v>0.13359805045866621</c:v>
                </c:pt>
                <c:pt idx="13606">
                  <c:v>0.13331135321095966</c:v>
                </c:pt>
                <c:pt idx="13607">
                  <c:v>0.1330246559632525</c:v>
                </c:pt>
                <c:pt idx="13608">
                  <c:v>0.13273795871554672</c:v>
                </c:pt>
                <c:pt idx="13609">
                  <c:v>0.13245126146784095</c:v>
                </c:pt>
                <c:pt idx="13610">
                  <c:v>0.13216456422013367</c:v>
                </c:pt>
                <c:pt idx="13611">
                  <c:v>0.13187786697242734</c:v>
                </c:pt>
                <c:pt idx="13612">
                  <c:v>0.1315911697247209</c:v>
                </c:pt>
                <c:pt idx="13613">
                  <c:v>0.13130447247701441</c:v>
                </c:pt>
                <c:pt idx="13614">
                  <c:v>0.13101777522930788</c:v>
                </c:pt>
                <c:pt idx="13615">
                  <c:v>0.13073107798160138</c:v>
                </c:pt>
                <c:pt idx="13616">
                  <c:v>0.13044438073389625</c:v>
                </c:pt>
                <c:pt idx="13617">
                  <c:v>0.1301576834861885</c:v>
                </c:pt>
                <c:pt idx="13618">
                  <c:v>0.12987098623848187</c:v>
                </c:pt>
                <c:pt idx="13619">
                  <c:v>0.12958428899077556</c:v>
                </c:pt>
                <c:pt idx="13620">
                  <c:v>0.12929759174306921</c:v>
                </c:pt>
                <c:pt idx="13621">
                  <c:v>0.12901089449536374</c:v>
                </c:pt>
                <c:pt idx="13622">
                  <c:v>0.12872419724765616</c:v>
                </c:pt>
                <c:pt idx="13623">
                  <c:v>0.12843749999994974</c:v>
                </c:pt>
                <c:pt idx="13624">
                  <c:v>0.12815080275224322</c:v>
                </c:pt>
                <c:pt idx="13625">
                  <c:v>0.12786410550453675</c:v>
                </c:pt>
                <c:pt idx="13626">
                  <c:v>0.12757740825683028</c:v>
                </c:pt>
                <c:pt idx="13627">
                  <c:v>0.12729071100912381</c:v>
                </c:pt>
                <c:pt idx="13628">
                  <c:v>0.12700401376141734</c:v>
                </c:pt>
                <c:pt idx="13629">
                  <c:v>0.1267173165137109</c:v>
                </c:pt>
                <c:pt idx="13630">
                  <c:v>0.12643061926600438</c:v>
                </c:pt>
                <c:pt idx="13631">
                  <c:v>0.12614392201829788</c:v>
                </c:pt>
                <c:pt idx="13632">
                  <c:v>0.12585722477059147</c:v>
                </c:pt>
                <c:pt idx="13633">
                  <c:v>0.12557052752288467</c:v>
                </c:pt>
                <c:pt idx="13634">
                  <c:v>0.12528383027517853</c:v>
                </c:pt>
                <c:pt idx="13635">
                  <c:v>0.12499713302747206</c:v>
                </c:pt>
                <c:pt idx="13636">
                  <c:v>0.12471043577976558</c:v>
                </c:pt>
                <c:pt idx="13637">
                  <c:v>0.12442373853205976</c:v>
                </c:pt>
                <c:pt idx="13638">
                  <c:v>0.12413704128435279</c:v>
                </c:pt>
                <c:pt idx="13639">
                  <c:v>0.12385034403664619</c:v>
                </c:pt>
                <c:pt idx="13640">
                  <c:v>0.12356364678894065</c:v>
                </c:pt>
                <c:pt idx="13641">
                  <c:v>0.12327694954123419</c:v>
                </c:pt>
                <c:pt idx="13642">
                  <c:v>0.12299025229352679</c:v>
                </c:pt>
                <c:pt idx="13643">
                  <c:v>0.12270355504582077</c:v>
                </c:pt>
                <c:pt idx="13644">
                  <c:v>0.12241685779811402</c:v>
                </c:pt>
                <c:pt idx="13645">
                  <c:v>0.12213016055040762</c:v>
                </c:pt>
                <c:pt idx="13646">
                  <c:v>0.12184346330270091</c:v>
                </c:pt>
                <c:pt idx="13647">
                  <c:v>0.12155676605499446</c:v>
                </c:pt>
                <c:pt idx="13648">
                  <c:v>0.12127006880728802</c:v>
                </c:pt>
                <c:pt idx="13649">
                  <c:v>0.12098337155958162</c:v>
                </c:pt>
                <c:pt idx="13650">
                  <c:v>0.12069667431187571</c:v>
                </c:pt>
                <c:pt idx="13651">
                  <c:v>0.12040997706416855</c:v>
                </c:pt>
                <c:pt idx="13652">
                  <c:v>0.12012327981646261</c:v>
                </c:pt>
                <c:pt idx="13653">
                  <c:v>0.11983658256875562</c:v>
                </c:pt>
                <c:pt idx="13654">
                  <c:v>0.11954988532104915</c:v>
                </c:pt>
                <c:pt idx="13655">
                  <c:v>0.11926318807334312</c:v>
                </c:pt>
                <c:pt idx="13656">
                  <c:v>0.11897649082563622</c:v>
                </c:pt>
                <c:pt idx="13657">
                  <c:v>0.11868979357792976</c:v>
                </c:pt>
                <c:pt idx="13658">
                  <c:v>0.11840309633022328</c:v>
                </c:pt>
                <c:pt idx="13659">
                  <c:v>0.11811639908251682</c:v>
                </c:pt>
                <c:pt idx="13660">
                  <c:v>0.11782970183481042</c:v>
                </c:pt>
                <c:pt idx="13661">
                  <c:v>0.11754300458710402</c:v>
                </c:pt>
                <c:pt idx="13662">
                  <c:v>0.11725630733939738</c:v>
                </c:pt>
                <c:pt idx="13663">
                  <c:v>0.11696961009169093</c:v>
                </c:pt>
                <c:pt idx="13664">
                  <c:v>0.11668291284398449</c:v>
                </c:pt>
                <c:pt idx="13665">
                  <c:v>0.11639621559627802</c:v>
                </c:pt>
                <c:pt idx="13666">
                  <c:v>0.11610951834857153</c:v>
                </c:pt>
                <c:pt idx="13667">
                  <c:v>0.11582282110086498</c:v>
                </c:pt>
                <c:pt idx="13668">
                  <c:v>0.11553612385315909</c:v>
                </c:pt>
                <c:pt idx="13669">
                  <c:v>0.11524942660545211</c:v>
                </c:pt>
                <c:pt idx="13670">
                  <c:v>0.11496272935774565</c:v>
                </c:pt>
                <c:pt idx="13671">
                  <c:v>0.11467603211003922</c:v>
                </c:pt>
                <c:pt idx="13672">
                  <c:v>0.1143893348623322</c:v>
                </c:pt>
                <c:pt idx="13673">
                  <c:v>0.11410263761462625</c:v>
                </c:pt>
                <c:pt idx="13674">
                  <c:v>0.11381594036692012</c:v>
                </c:pt>
                <c:pt idx="13675">
                  <c:v>0.1135292431192137</c:v>
                </c:pt>
                <c:pt idx="13676">
                  <c:v>0.11324254587150727</c:v>
                </c:pt>
                <c:pt idx="13677">
                  <c:v>0.11295584862380037</c:v>
                </c:pt>
                <c:pt idx="13678">
                  <c:v>0.11266915137609412</c:v>
                </c:pt>
                <c:pt idx="13679">
                  <c:v>0.11238245412838738</c:v>
                </c:pt>
                <c:pt idx="13680">
                  <c:v>0.1120957568806817</c:v>
                </c:pt>
                <c:pt idx="13681">
                  <c:v>0.11180905963297404</c:v>
                </c:pt>
                <c:pt idx="13682">
                  <c:v>0.11152236238526803</c:v>
                </c:pt>
                <c:pt idx="13683">
                  <c:v>0.11123566513756156</c:v>
                </c:pt>
                <c:pt idx="13684">
                  <c:v>0.11094896788985451</c:v>
                </c:pt>
                <c:pt idx="13685">
                  <c:v>0.11066227064214862</c:v>
                </c:pt>
                <c:pt idx="13686">
                  <c:v>0.11037557339444179</c:v>
                </c:pt>
                <c:pt idx="13687">
                  <c:v>0.11008887614673545</c:v>
                </c:pt>
                <c:pt idx="13688">
                  <c:v>0.10980217889902921</c:v>
                </c:pt>
                <c:pt idx="13689">
                  <c:v>0.10951548165132274</c:v>
                </c:pt>
                <c:pt idx="13690">
                  <c:v>0.10922878440361715</c:v>
                </c:pt>
                <c:pt idx="13691">
                  <c:v>0.10894208715591018</c:v>
                </c:pt>
                <c:pt idx="13692">
                  <c:v>0.10865538990820375</c:v>
                </c:pt>
                <c:pt idx="13693">
                  <c:v>0.10836869266049687</c:v>
                </c:pt>
                <c:pt idx="13694">
                  <c:v>0.1080819954127904</c:v>
                </c:pt>
                <c:pt idx="13695">
                  <c:v>0.10779529816508458</c:v>
                </c:pt>
                <c:pt idx="13696">
                  <c:v>0.10750860091737746</c:v>
                </c:pt>
                <c:pt idx="13697">
                  <c:v>0.10722190366967146</c:v>
                </c:pt>
                <c:pt idx="13698">
                  <c:v>0.10693520642196506</c:v>
                </c:pt>
                <c:pt idx="13699">
                  <c:v>0.10664850917425805</c:v>
                </c:pt>
                <c:pt idx="13700">
                  <c:v>0.10636181192655172</c:v>
                </c:pt>
                <c:pt idx="13701">
                  <c:v>0.10607511467884512</c:v>
                </c:pt>
                <c:pt idx="13702">
                  <c:v>0.10578841743113866</c:v>
                </c:pt>
                <c:pt idx="13703">
                  <c:v>0.1055017201834328</c:v>
                </c:pt>
                <c:pt idx="13704">
                  <c:v>0.10521502293572572</c:v>
                </c:pt>
                <c:pt idx="13705">
                  <c:v>0.10492832568801969</c:v>
                </c:pt>
                <c:pt idx="13706">
                  <c:v>0.10464162844031329</c:v>
                </c:pt>
                <c:pt idx="13707">
                  <c:v>0.1043549311926059</c:v>
                </c:pt>
                <c:pt idx="13708">
                  <c:v>0.10406823394490021</c:v>
                </c:pt>
                <c:pt idx="13709">
                  <c:v>0.10378153669719337</c:v>
                </c:pt>
                <c:pt idx="13710">
                  <c:v>0.10349483944948699</c:v>
                </c:pt>
                <c:pt idx="13711">
                  <c:v>0.10320814220178105</c:v>
                </c:pt>
                <c:pt idx="13712">
                  <c:v>0.10292144495407422</c:v>
                </c:pt>
                <c:pt idx="13713">
                  <c:v>0.10263474770636787</c:v>
                </c:pt>
                <c:pt idx="13714">
                  <c:v>0.10234805045866102</c:v>
                </c:pt>
                <c:pt idx="13715">
                  <c:v>0.10206135321095459</c:v>
                </c:pt>
                <c:pt idx="13716">
                  <c:v>0.10177465596324874</c:v>
                </c:pt>
                <c:pt idx="13717">
                  <c:v>0.10148795871554155</c:v>
                </c:pt>
                <c:pt idx="13718">
                  <c:v>0.10120126146783563</c:v>
                </c:pt>
                <c:pt idx="13719">
                  <c:v>0.10091456422012868</c:v>
                </c:pt>
                <c:pt idx="13720">
                  <c:v>0.10062786697242221</c:v>
                </c:pt>
                <c:pt idx="13721">
                  <c:v>0.10034116972471555</c:v>
                </c:pt>
                <c:pt idx="13722">
                  <c:v>0.10005447247700976</c:v>
                </c:pt>
                <c:pt idx="13723">
                  <c:v>9.9767775229303024E-2</c:v>
                </c:pt>
                <c:pt idx="13724">
                  <c:v>9.9481077981596333E-2</c:v>
                </c:pt>
                <c:pt idx="13725">
                  <c:v>9.9194380733890863E-2</c:v>
                </c:pt>
                <c:pt idx="13726">
                  <c:v>9.8907683486183395E-2</c:v>
                </c:pt>
                <c:pt idx="13727">
                  <c:v>9.8620986238477676E-2</c:v>
                </c:pt>
                <c:pt idx="13728">
                  <c:v>9.8334288990770707E-2</c:v>
                </c:pt>
                <c:pt idx="13729">
                  <c:v>9.8047591743064266E-2</c:v>
                </c:pt>
                <c:pt idx="13730">
                  <c:v>9.776089449535752E-2</c:v>
                </c:pt>
                <c:pt idx="13731">
                  <c:v>9.7474197247651051E-2</c:v>
                </c:pt>
                <c:pt idx="13732">
                  <c:v>9.7187499999944582E-2</c:v>
                </c:pt>
                <c:pt idx="13733">
                  <c:v>9.6900802752238266E-2</c:v>
                </c:pt>
                <c:pt idx="13734">
                  <c:v>9.6614105504531644E-2</c:v>
                </c:pt>
                <c:pt idx="13735">
                  <c:v>9.6327408256825245E-2</c:v>
                </c:pt>
                <c:pt idx="13736">
                  <c:v>9.6040711009117943E-2</c:v>
                </c:pt>
                <c:pt idx="13737">
                  <c:v>9.5754013761413154E-2</c:v>
                </c:pt>
                <c:pt idx="13738">
                  <c:v>9.5467316513705699E-2</c:v>
                </c:pt>
                <c:pt idx="13739">
                  <c:v>9.51806192659993E-2</c:v>
                </c:pt>
                <c:pt idx="13740">
                  <c:v>9.4893922018293692E-2</c:v>
                </c:pt>
                <c:pt idx="13741">
                  <c:v>9.4607224770586765E-2</c:v>
                </c:pt>
                <c:pt idx="13742">
                  <c:v>9.4320527522880268E-2</c:v>
                </c:pt>
                <c:pt idx="13743">
                  <c:v>9.4033830275173508E-2</c:v>
                </c:pt>
                <c:pt idx="13744">
                  <c:v>9.3747133027467067E-2</c:v>
                </c:pt>
                <c:pt idx="13745">
                  <c:v>9.3460435779760764E-2</c:v>
                </c:pt>
                <c:pt idx="13746">
                  <c:v>9.3173738532054018E-2</c:v>
                </c:pt>
                <c:pt idx="13747">
                  <c:v>9.2887041284347549E-2</c:v>
                </c:pt>
                <c:pt idx="13748">
                  <c:v>9.2600344036641205E-2</c:v>
                </c:pt>
                <c:pt idx="13749">
                  <c:v>9.2313646788934611E-2</c:v>
                </c:pt>
                <c:pt idx="13750">
                  <c:v>9.2026949541228267E-2</c:v>
                </c:pt>
                <c:pt idx="13751">
                  <c:v>9.1740252293521674E-2</c:v>
                </c:pt>
                <c:pt idx="13752">
                  <c:v>9.1453555045815191E-2</c:v>
                </c:pt>
                <c:pt idx="13753">
                  <c:v>9.1166857798108736E-2</c:v>
                </c:pt>
                <c:pt idx="13754">
                  <c:v>9.0880160550402267E-2</c:v>
                </c:pt>
                <c:pt idx="13755">
                  <c:v>9.0593463302696742E-2</c:v>
                </c:pt>
                <c:pt idx="13756">
                  <c:v>9.0306766054989523E-2</c:v>
                </c:pt>
                <c:pt idx="13757">
                  <c:v>9.0020068807283693E-2</c:v>
                </c:pt>
                <c:pt idx="13758">
                  <c:v>8.9733371559576766E-2</c:v>
                </c:pt>
                <c:pt idx="13759">
                  <c:v>8.9446674311870006E-2</c:v>
                </c:pt>
                <c:pt idx="13760">
                  <c:v>8.9159977064163565E-2</c:v>
                </c:pt>
                <c:pt idx="13761">
                  <c:v>8.8873279816457013E-2</c:v>
                </c:pt>
                <c:pt idx="13762">
                  <c:v>8.8586582568750766E-2</c:v>
                </c:pt>
                <c:pt idx="13763">
                  <c:v>8.8299885321044672E-2</c:v>
                </c:pt>
                <c:pt idx="13764">
                  <c:v>8.801318807333755E-2</c:v>
                </c:pt>
                <c:pt idx="13765">
                  <c:v>8.7726490825631206E-2</c:v>
                </c:pt>
                <c:pt idx="13766">
                  <c:v>8.7439793577924613E-2</c:v>
                </c:pt>
                <c:pt idx="13767">
                  <c:v>8.7153096330218227E-2</c:v>
                </c:pt>
                <c:pt idx="13768">
                  <c:v>8.6866399082511703E-2</c:v>
                </c:pt>
                <c:pt idx="13769">
                  <c:v>8.6579701834805109E-2</c:v>
                </c:pt>
                <c:pt idx="13770">
                  <c:v>8.6293004587098751E-2</c:v>
                </c:pt>
                <c:pt idx="13771">
                  <c:v>8.6006307339392768E-2</c:v>
                </c:pt>
                <c:pt idx="13772">
                  <c:v>8.5719610091685813E-2</c:v>
                </c:pt>
                <c:pt idx="13773">
                  <c:v>8.5432912843979358E-2</c:v>
                </c:pt>
                <c:pt idx="13774">
                  <c:v>8.5146215596273264E-2</c:v>
                </c:pt>
                <c:pt idx="13775">
                  <c:v>8.4859518348566768E-2</c:v>
                </c:pt>
                <c:pt idx="13776">
                  <c:v>8.4572821100860618E-2</c:v>
                </c:pt>
                <c:pt idx="13777">
                  <c:v>8.4286123853153497E-2</c:v>
                </c:pt>
                <c:pt idx="13778">
                  <c:v>8.3999426605447208E-2</c:v>
                </c:pt>
                <c:pt idx="13779">
                  <c:v>8.3712729357740545E-2</c:v>
                </c:pt>
                <c:pt idx="13780">
                  <c:v>8.3426032110034715E-2</c:v>
                </c:pt>
                <c:pt idx="13781">
                  <c:v>8.3139334862327607E-2</c:v>
                </c:pt>
                <c:pt idx="13782">
                  <c:v>8.2852637614621139E-2</c:v>
                </c:pt>
                <c:pt idx="13783">
                  <c:v>8.2565940366914767E-2</c:v>
                </c:pt>
                <c:pt idx="13784">
                  <c:v>8.2279243119208187E-2</c:v>
                </c:pt>
                <c:pt idx="13785">
                  <c:v>8.1992545871501732E-2</c:v>
                </c:pt>
                <c:pt idx="13786">
                  <c:v>8.1705848623795263E-2</c:v>
                </c:pt>
                <c:pt idx="13787">
                  <c:v>8.1419151376088739E-2</c:v>
                </c:pt>
                <c:pt idx="13788">
                  <c:v>8.1132454128382325E-2</c:v>
                </c:pt>
                <c:pt idx="13789">
                  <c:v>8.0845756880675856E-2</c:v>
                </c:pt>
                <c:pt idx="13790">
                  <c:v>8.0559059632969568E-2</c:v>
                </c:pt>
                <c:pt idx="13791">
                  <c:v>8.0272362385263862E-2</c:v>
                </c:pt>
                <c:pt idx="13792">
                  <c:v>7.9985665137556519E-2</c:v>
                </c:pt>
                <c:pt idx="13793">
                  <c:v>7.9698967889850134E-2</c:v>
                </c:pt>
                <c:pt idx="13794">
                  <c:v>7.941227064214415E-2</c:v>
                </c:pt>
                <c:pt idx="13795">
                  <c:v>7.9125573394437043E-2</c:v>
                </c:pt>
                <c:pt idx="13796">
                  <c:v>7.8838876146730574E-2</c:v>
                </c:pt>
                <c:pt idx="13797">
                  <c:v>7.8552178899024105E-2</c:v>
                </c:pt>
                <c:pt idx="13798">
                  <c:v>7.8265481651317734E-2</c:v>
                </c:pt>
                <c:pt idx="13799">
                  <c:v>7.7978784403611334E-2</c:v>
                </c:pt>
                <c:pt idx="13800">
                  <c:v>7.7692087155905198E-2</c:v>
                </c:pt>
                <c:pt idx="13801">
                  <c:v>7.7405389908198424E-2</c:v>
                </c:pt>
                <c:pt idx="13802">
                  <c:v>7.7118692660491803E-2</c:v>
                </c:pt>
                <c:pt idx="13803">
                  <c:v>7.6831995412785292E-2</c:v>
                </c:pt>
                <c:pt idx="13804">
                  <c:v>7.6545298165078796E-2</c:v>
                </c:pt>
                <c:pt idx="13805">
                  <c:v>7.6258600917372354E-2</c:v>
                </c:pt>
                <c:pt idx="13806">
                  <c:v>7.5971903669665886E-2</c:v>
                </c:pt>
                <c:pt idx="13807">
                  <c:v>7.5685206421959417E-2</c:v>
                </c:pt>
                <c:pt idx="13808">
                  <c:v>7.5398509174252948E-2</c:v>
                </c:pt>
                <c:pt idx="13809">
                  <c:v>7.5111811926547006E-2</c:v>
                </c:pt>
                <c:pt idx="13810">
                  <c:v>7.482511467884001E-2</c:v>
                </c:pt>
                <c:pt idx="13811">
                  <c:v>7.4538417431134041E-2</c:v>
                </c:pt>
                <c:pt idx="13812">
                  <c:v>7.4251720183427072E-2</c:v>
                </c:pt>
                <c:pt idx="13813">
                  <c:v>7.3965022935720923E-2</c:v>
                </c:pt>
                <c:pt idx="13814">
                  <c:v>7.3678325688014065E-2</c:v>
                </c:pt>
                <c:pt idx="13815">
                  <c:v>7.3391628440307832E-2</c:v>
                </c:pt>
                <c:pt idx="13816">
                  <c:v>7.3104931192601544E-2</c:v>
                </c:pt>
                <c:pt idx="13817">
                  <c:v>7.2818233944895297E-2</c:v>
                </c:pt>
                <c:pt idx="13818">
                  <c:v>7.2531536697188301E-2</c:v>
                </c:pt>
                <c:pt idx="13819">
                  <c:v>7.224483944948179E-2</c:v>
                </c:pt>
                <c:pt idx="13820">
                  <c:v>7.1958142201775266E-2</c:v>
                </c:pt>
                <c:pt idx="13821">
                  <c:v>7.1671444954068853E-2</c:v>
                </c:pt>
                <c:pt idx="13822">
                  <c:v>7.1384747706362384E-2</c:v>
                </c:pt>
                <c:pt idx="13823">
                  <c:v>7.1098050458655915E-2</c:v>
                </c:pt>
                <c:pt idx="13824">
                  <c:v>7.0811353210949474E-2</c:v>
                </c:pt>
                <c:pt idx="13825">
                  <c:v>7.0524655963242977E-2</c:v>
                </c:pt>
                <c:pt idx="13826">
                  <c:v>7.0237958715536508E-2</c:v>
                </c:pt>
                <c:pt idx="13827">
                  <c:v>6.9951261467830039E-2</c:v>
                </c:pt>
                <c:pt idx="13828">
                  <c:v>6.9664564220123834E-2</c:v>
                </c:pt>
                <c:pt idx="13829">
                  <c:v>6.9377866972417102E-2</c:v>
                </c:pt>
                <c:pt idx="13830">
                  <c:v>6.9091169724710633E-2</c:v>
                </c:pt>
                <c:pt idx="13831">
                  <c:v>6.8804472477004164E-2</c:v>
                </c:pt>
                <c:pt idx="13832">
                  <c:v>6.8517775229297723E-2</c:v>
                </c:pt>
                <c:pt idx="13833">
                  <c:v>6.8231077981591323E-2</c:v>
                </c:pt>
                <c:pt idx="13834">
                  <c:v>6.7944380733884757E-2</c:v>
                </c:pt>
                <c:pt idx="13835">
                  <c:v>6.765768348617833E-2</c:v>
                </c:pt>
                <c:pt idx="13836">
                  <c:v>6.7370986238471833E-2</c:v>
                </c:pt>
                <c:pt idx="13837">
                  <c:v>6.7084288990765364E-2</c:v>
                </c:pt>
                <c:pt idx="13838">
                  <c:v>6.6797591743058923E-2</c:v>
                </c:pt>
                <c:pt idx="13839">
                  <c:v>6.6510894495352413E-2</c:v>
                </c:pt>
                <c:pt idx="13840">
                  <c:v>6.6224197247645944E-2</c:v>
                </c:pt>
                <c:pt idx="13841">
                  <c:v>6.593749999993985E-2</c:v>
                </c:pt>
                <c:pt idx="13842">
                  <c:v>6.5650802752233006E-2</c:v>
                </c:pt>
                <c:pt idx="13843">
                  <c:v>6.5364105504526537E-2</c:v>
                </c:pt>
                <c:pt idx="13844">
                  <c:v>6.5077408256820082E-2</c:v>
                </c:pt>
                <c:pt idx="13845">
                  <c:v>6.4790711009114182E-2</c:v>
                </c:pt>
                <c:pt idx="13846">
                  <c:v>6.4504013761407131E-2</c:v>
                </c:pt>
                <c:pt idx="13847">
                  <c:v>6.4217316513700703E-2</c:v>
                </c:pt>
                <c:pt idx="13848">
                  <c:v>6.3930619265994193E-2</c:v>
                </c:pt>
                <c:pt idx="13849">
                  <c:v>6.3643922018287724E-2</c:v>
                </c:pt>
                <c:pt idx="13850">
                  <c:v>6.3357224770581394E-2</c:v>
                </c:pt>
                <c:pt idx="13851">
                  <c:v>6.3070527522874786E-2</c:v>
                </c:pt>
                <c:pt idx="13852">
                  <c:v>6.2783830275168331E-2</c:v>
                </c:pt>
                <c:pt idx="13853">
                  <c:v>6.2497133027462133E-2</c:v>
                </c:pt>
                <c:pt idx="13854">
                  <c:v>6.221043577975538E-2</c:v>
                </c:pt>
                <c:pt idx="13855">
                  <c:v>6.1923738532048911E-2</c:v>
                </c:pt>
                <c:pt idx="13856">
                  <c:v>6.1637041284342442E-2</c:v>
                </c:pt>
                <c:pt idx="13857">
                  <c:v>6.1350344036635973E-2</c:v>
                </c:pt>
                <c:pt idx="13858">
                  <c:v>6.1063646788929497E-2</c:v>
                </c:pt>
                <c:pt idx="13859">
                  <c:v>6.0776949541223133E-2</c:v>
                </c:pt>
                <c:pt idx="13860">
                  <c:v>6.0490252293516594E-2</c:v>
                </c:pt>
                <c:pt idx="13861">
                  <c:v>6.0203555045810098E-2</c:v>
                </c:pt>
                <c:pt idx="13862">
                  <c:v>5.9916857798103823E-2</c:v>
                </c:pt>
                <c:pt idx="13863">
                  <c:v>5.963016055039716E-2</c:v>
                </c:pt>
                <c:pt idx="13864">
                  <c:v>5.9343463302690913E-2</c:v>
                </c:pt>
                <c:pt idx="13865">
                  <c:v>5.9056766054984527E-2</c:v>
                </c:pt>
                <c:pt idx="13866">
                  <c:v>5.8770068807277753E-2</c:v>
                </c:pt>
                <c:pt idx="13867">
                  <c:v>5.8483371559571534E-2</c:v>
                </c:pt>
                <c:pt idx="13868">
                  <c:v>5.8196674311864913E-2</c:v>
                </c:pt>
                <c:pt idx="13869">
                  <c:v>5.7909977064158374E-2</c:v>
                </c:pt>
                <c:pt idx="13870">
                  <c:v>5.7623279816451912E-2</c:v>
                </c:pt>
                <c:pt idx="13871">
                  <c:v>5.7336582568745534E-2</c:v>
                </c:pt>
                <c:pt idx="13872">
                  <c:v>5.704988532103894E-2</c:v>
                </c:pt>
                <c:pt idx="13873">
                  <c:v>5.6763188073332471E-2</c:v>
                </c:pt>
                <c:pt idx="13874">
                  <c:v>5.6476490825626557E-2</c:v>
                </c:pt>
                <c:pt idx="13875">
                  <c:v>5.6189793577919485E-2</c:v>
                </c:pt>
                <c:pt idx="13876">
                  <c:v>5.5903096330213134E-2</c:v>
                </c:pt>
                <c:pt idx="13877">
                  <c:v>5.5616399082506901E-2</c:v>
                </c:pt>
                <c:pt idx="13878">
                  <c:v>5.5329701834800467E-2</c:v>
                </c:pt>
                <c:pt idx="13879">
                  <c:v>5.5043004587093693E-2</c:v>
                </c:pt>
                <c:pt idx="13880">
                  <c:v>5.4756307339387529E-2</c:v>
                </c:pt>
                <c:pt idx="13881">
                  <c:v>5.4469610091680914E-2</c:v>
                </c:pt>
                <c:pt idx="13882">
                  <c:v>5.4182912843974584E-2</c:v>
                </c:pt>
                <c:pt idx="13883">
                  <c:v>5.3896215596267782E-2</c:v>
                </c:pt>
                <c:pt idx="13884">
                  <c:v>5.3609518348561307E-2</c:v>
                </c:pt>
                <c:pt idx="13885">
                  <c:v>5.3322821100854852E-2</c:v>
                </c:pt>
                <c:pt idx="13886">
                  <c:v>5.3036123853148917E-2</c:v>
                </c:pt>
                <c:pt idx="13887">
                  <c:v>5.2749426605441914E-2</c:v>
                </c:pt>
                <c:pt idx="13888">
                  <c:v>5.2462729357735972E-2</c:v>
                </c:pt>
                <c:pt idx="13889">
                  <c:v>5.2176032110029004E-2</c:v>
                </c:pt>
                <c:pt idx="13890">
                  <c:v>5.18893348623225E-2</c:v>
                </c:pt>
                <c:pt idx="13891">
                  <c:v>5.1602637614616427E-2</c:v>
                </c:pt>
                <c:pt idx="13892">
                  <c:v>5.1315940366909556E-2</c:v>
                </c:pt>
                <c:pt idx="13893">
                  <c:v>5.1029243119203087E-2</c:v>
                </c:pt>
                <c:pt idx="13894">
                  <c:v>5.0742545871496632E-2</c:v>
                </c:pt>
                <c:pt idx="13895">
                  <c:v>5.0455848623790045E-2</c:v>
                </c:pt>
                <c:pt idx="13896">
                  <c:v>5.0169151376083687E-2</c:v>
                </c:pt>
                <c:pt idx="13897">
                  <c:v>4.98824541283776E-2</c:v>
                </c:pt>
                <c:pt idx="13898">
                  <c:v>4.9595756880670784E-2</c:v>
                </c:pt>
                <c:pt idx="13899">
                  <c:v>4.9309059632964281E-2</c:v>
                </c:pt>
                <c:pt idx="13900">
                  <c:v>4.9022362385257805E-2</c:v>
                </c:pt>
                <c:pt idx="13901">
                  <c:v>4.8735665137551412E-2</c:v>
                </c:pt>
                <c:pt idx="13902">
                  <c:v>4.8448967889844874E-2</c:v>
                </c:pt>
                <c:pt idx="13903">
                  <c:v>4.8162270642138787E-2</c:v>
                </c:pt>
                <c:pt idx="13904">
                  <c:v>4.7875573394431936E-2</c:v>
                </c:pt>
                <c:pt idx="13905">
                  <c:v>4.7588876146725474E-2</c:v>
                </c:pt>
                <c:pt idx="13906">
                  <c:v>4.7302178899019033E-2</c:v>
                </c:pt>
                <c:pt idx="13907">
                  <c:v>4.7015481651312911E-2</c:v>
                </c:pt>
                <c:pt idx="13908">
                  <c:v>4.6728784403606123E-2</c:v>
                </c:pt>
                <c:pt idx="13909">
                  <c:v>4.6442087155899592E-2</c:v>
                </c:pt>
                <c:pt idx="13910">
                  <c:v>4.6155389908193116E-2</c:v>
                </c:pt>
                <c:pt idx="13911">
                  <c:v>4.5868692660486723E-2</c:v>
                </c:pt>
                <c:pt idx="13912">
                  <c:v>4.5581995412780185E-2</c:v>
                </c:pt>
                <c:pt idx="13913">
                  <c:v>4.5295298165073716E-2</c:v>
                </c:pt>
                <c:pt idx="13914">
                  <c:v>4.5008600917367414E-2</c:v>
                </c:pt>
                <c:pt idx="13915">
                  <c:v>4.4721903669660779E-2</c:v>
                </c:pt>
                <c:pt idx="13916">
                  <c:v>4.443520642195431E-2</c:v>
                </c:pt>
                <c:pt idx="13917">
                  <c:v>4.4148509174247841E-2</c:v>
                </c:pt>
                <c:pt idx="13918">
                  <c:v>4.3861811926541802E-2</c:v>
                </c:pt>
                <c:pt idx="13919">
                  <c:v>4.3575114678834646E-2</c:v>
                </c:pt>
                <c:pt idx="13920">
                  <c:v>4.3288417431128434E-2</c:v>
                </c:pt>
                <c:pt idx="13921">
                  <c:v>4.3001720183421972E-2</c:v>
                </c:pt>
                <c:pt idx="13922">
                  <c:v>4.2715022935715906E-2</c:v>
                </c:pt>
                <c:pt idx="13923">
                  <c:v>4.2428325688008986E-2</c:v>
                </c:pt>
                <c:pt idx="13924">
                  <c:v>4.2141628440302559E-2</c:v>
                </c:pt>
                <c:pt idx="13925">
                  <c:v>4.1854931192596131E-2</c:v>
                </c:pt>
                <c:pt idx="13926">
                  <c:v>4.1568233944889822E-2</c:v>
                </c:pt>
                <c:pt idx="13927">
                  <c:v>4.1281536697183145E-2</c:v>
                </c:pt>
                <c:pt idx="13928">
                  <c:v>4.0994839449476822E-2</c:v>
                </c:pt>
                <c:pt idx="13929">
                  <c:v>4.0708142201770207E-2</c:v>
                </c:pt>
                <c:pt idx="13930">
                  <c:v>4.0421444954063884E-2</c:v>
                </c:pt>
                <c:pt idx="13931">
                  <c:v>4.0134747706357277E-2</c:v>
                </c:pt>
                <c:pt idx="13932">
                  <c:v>3.9848050458650815E-2</c:v>
                </c:pt>
                <c:pt idx="13933">
                  <c:v>3.9561353210944346E-2</c:v>
                </c:pt>
                <c:pt idx="13934">
                  <c:v>3.927465596323787E-2</c:v>
                </c:pt>
                <c:pt idx="13935">
                  <c:v>3.8987958715531401E-2</c:v>
                </c:pt>
                <c:pt idx="13936">
                  <c:v>3.8701261467825133E-2</c:v>
                </c:pt>
                <c:pt idx="13937">
                  <c:v>3.8414564220118463E-2</c:v>
                </c:pt>
                <c:pt idx="13938">
                  <c:v>3.8127866972411995E-2</c:v>
                </c:pt>
                <c:pt idx="13939">
                  <c:v>3.7841169724705789E-2</c:v>
                </c:pt>
                <c:pt idx="13940">
                  <c:v>3.7554472476999265E-2</c:v>
                </c:pt>
                <c:pt idx="13941">
                  <c:v>3.7267775229292616E-2</c:v>
                </c:pt>
                <c:pt idx="13942">
                  <c:v>3.6981077981586334E-2</c:v>
                </c:pt>
                <c:pt idx="13943">
                  <c:v>3.6694380733879692E-2</c:v>
                </c:pt>
                <c:pt idx="13944">
                  <c:v>3.6407683486173514E-2</c:v>
                </c:pt>
                <c:pt idx="13945">
                  <c:v>3.6120986238466705E-2</c:v>
                </c:pt>
                <c:pt idx="13946">
                  <c:v>3.583428899076025E-2</c:v>
                </c:pt>
                <c:pt idx="13947">
                  <c:v>3.5547591743053782E-2</c:v>
                </c:pt>
                <c:pt idx="13948">
                  <c:v>3.5260894495347306E-2</c:v>
                </c:pt>
                <c:pt idx="13949">
                  <c:v>3.4974197247640844E-2</c:v>
                </c:pt>
                <c:pt idx="13950">
                  <c:v>3.4687499999934375E-2</c:v>
                </c:pt>
                <c:pt idx="13951">
                  <c:v>3.4400802752228052E-2</c:v>
                </c:pt>
                <c:pt idx="13952">
                  <c:v>3.4114105504521444E-2</c:v>
                </c:pt>
                <c:pt idx="13953">
                  <c:v>3.3827408256814975E-2</c:v>
                </c:pt>
                <c:pt idx="13954">
                  <c:v>3.3540711009108493E-2</c:v>
                </c:pt>
                <c:pt idx="13955">
                  <c:v>3.3254013761402031E-2</c:v>
                </c:pt>
                <c:pt idx="13956">
                  <c:v>3.2967316513695749E-2</c:v>
                </c:pt>
                <c:pt idx="13957">
                  <c:v>3.2680619265989211E-2</c:v>
                </c:pt>
                <c:pt idx="13958">
                  <c:v>3.2393922018282631E-2</c:v>
                </c:pt>
                <c:pt idx="13959">
                  <c:v>3.2107224770576211E-2</c:v>
                </c:pt>
                <c:pt idx="13960">
                  <c:v>3.1820527522869881E-2</c:v>
                </c:pt>
                <c:pt idx="13961">
                  <c:v>3.153383027516346E-2</c:v>
                </c:pt>
                <c:pt idx="13962">
                  <c:v>3.124713302745695E-2</c:v>
                </c:pt>
                <c:pt idx="13963">
                  <c:v>3.0960435779750276E-2</c:v>
                </c:pt>
                <c:pt idx="13964">
                  <c:v>3.0673738532043998E-2</c:v>
                </c:pt>
                <c:pt idx="13965">
                  <c:v>3.0387041284337342E-2</c:v>
                </c:pt>
                <c:pt idx="13966">
                  <c:v>3.0100344036630866E-2</c:v>
                </c:pt>
                <c:pt idx="13967">
                  <c:v>2.9813646788924651E-2</c:v>
                </c:pt>
                <c:pt idx="13968">
                  <c:v>2.9526949541217932E-2</c:v>
                </c:pt>
                <c:pt idx="13969">
                  <c:v>2.9240252293511459E-2</c:v>
                </c:pt>
                <c:pt idx="13970">
                  <c:v>2.8953555045804991E-2</c:v>
                </c:pt>
                <c:pt idx="13971">
                  <c:v>2.8666857798098522E-2</c:v>
                </c:pt>
                <c:pt idx="13972">
                  <c:v>2.8380160550392053E-2</c:v>
                </c:pt>
                <c:pt idx="13973">
                  <c:v>2.8093463302685584E-2</c:v>
                </c:pt>
                <c:pt idx="13974">
                  <c:v>2.7806766054979299E-2</c:v>
                </c:pt>
                <c:pt idx="13975">
                  <c:v>2.7520068807272646E-2</c:v>
                </c:pt>
                <c:pt idx="13976">
                  <c:v>2.7233371559566483E-2</c:v>
                </c:pt>
                <c:pt idx="13977">
                  <c:v>2.6946674311859712E-2</c:v>
                </c:pt>
                <c:pt idx="13978">
                  <c:v>2.6659977064153545E-2</c:v>
                </c:pt>
                <c:pt idx="13979">
                  <c:v>2.6373279816446812E-2</c:v>
                </c:pt>
                <c:pt idx="13980">
                  <c:v>2.6086582568740312E-2</c:v>
                </c:pt>
                <c:pt idx="13981">
                  <c:v>2.5799885321033836E-2</c:v>
                </c:pt>
                <c:pt idx="13982">
                  <c:v>2.5513188073327392E-2</c:v>
                </c:pt>
                <c:pt idx="13983">
                  <c:v>2.5226490825620895E-2</c:v>
                </c:pt>
                <c:pt idx="13984">
                  <c:v>2.4939793577914617E-2</c:v>
                </c:pt>
                <c:pt idx="13985">
                  <c:v>2.4653096330207958E-2</c:v>
                </c:pt>
                <c:pt idx="13986">
                  <c:v>2.4366399082501478E-2</c:v>
                </c:pt>
                <c:pt idx="13987">
                  <c:v>2.407970183479503E-2</c:v>
                </c:pt>
                <c:pt idx="13988">
                  <c:v>2.3793004587088547E-2</c:v>
                </c:pt>
                <c:pt idx="13989">
                  <c:v>2.3506307339382068E-2</c:v>
                </c:pt>
                <c:pt idx="13990">
                  <c:v>2.3219610091675641E-2</c:v>
                </c:pt>
                <c:pt idx="13991">
                  <c:v>2.2932912843969394E-2</c:v>
                </c:pt>
                <c:pt idx="13992">
                  <c:v>2.2646215596262859E-2</c:v>
                </c:pt>
                <c:pt idx="13993">
                  <c:v>2.235951834855621E-2</c:v>
                </c:pt>
                <c:pt idx="13994">
                  <c:v>2.2072821100849811E-2</c:v>
                </c:pt>
                <c:pt idx="13995">
                  <c:v>2.1786123853143272E-2</c:v>
                </c:pt>
                <c:pt idx="13996">
                  <c:v>2.1499426605436793E-2</c:v>
                </c:pt>
                <c:pt idx="13997">
                  <c:v>2.1212729357730328E-2</c:v>
                </c:pt>
                <c:pt idx="13998">
                  <c:v>2.0926032110023886E-2</c:v>
                </c:pt>
                <c:pt idx="13999">
                  <c:v>2.0639334862317452E-2</c:v>
                </c:pt>
                <c:pt idx="14000">
                  <c:v>2.0352637614610952E-2</c:v>
                </c:pt>
                <c:pt idx="14001">
                  <c:v>2.0065940366904605E-2</c:v>
                </c:pt>
                <c:pt idx="14002">
                  <c:v>1.9779243119197987E-2</c:v>
                </c:pt>
                <c:pt idx="14003">
                  <c:v>1.9492545871491521E-2</c:v>
                </c:pt>
                <c:pt idx="14004">
                  <c:v>1.9205848623785163E-2</c:v>
                </c:pt>
                <c:pt idx="14005">
                  <c:v>1.8919151376078601E-2</c:v>
                </c:pt>
                <c:pt idx="14006">
                  <c:v>1.8632454128372125E-2</c:v>
                </c:pt>
                <c:pt idx="14007">
                  <c:v>1.8345756880665663E-2</c:v>
                </c:pt>
                <c:pt idx="14008">
                  <c:v>1.805905963295918E-2</c:v>
                </c:pt>
                <c:pt idx="14009">
                  <c:v>1.7772362385252705E-2</c:v>
                </c:pt>
                <c:pt idx="14010">
                  <c:v>1.7485665137546239E-2</c:v>
                </c:pt>
                <c:pt idx="14011">
                  <c:v>1.7198967889839756E-2</c:v>
                </c:pt>
                <c:pt idx="14012">
                  <c:v>1.6912270642133416E-2</c:v>
                </c:pt>
                <c:pt idx="14013">
                  <c:v>1.6625573394426937E-2</c:v>
                </c:pt>
                <c:pt idx="14014">
                  <c:v>1.6338876146720367E-2</c:v>
                </c:pt>
                <c:pt idx="14015">
                  <c:v>1.6052178899014006E-2</c:v>
                </c:pt>
                <c:pt idx="14016">
                  <c:v>1.576548165130753E-2</c:v>
                </c:pt>
                <c:pt idx="14017">
                  <c:v>1.5478784403600955E-2</c:v>
                </c:pt>
                <c:pt idx="14018">
                  <c:v>1.5192087155894478E-2</c:v>
                </c:pt>
                <c:pt idx="14019">
                  <c:v>1.4905389908188075E-2</c:v>
                </c:pt>
                <c:pt idx="14020">
                  <c:v>1.4618692660481538E-2</c:v>
                </c:pt>
                <c:pt idx="14021">
                  <c:v>1.433199541277508E-2</c:v>
                </c:pt>
                <c:pt idx="14022">
                  <c:v>1.4045298165068609E-2</c:v>
                </c:pt>
                <c:pt idx="14023">
                  <c:v>1.3758600917362161E-2</c:v>
                </c:pt>
                <c:pt idx="14024">
                  <c:v>1.3471903669655729E-2</c:v>
                </c:pt>
                <c:pt idx="14025">
                  <c:v>1.3185206421949196E-2</c:v>
                </c:pt>
                <c:pt idx="14026">
                  <c:v>1.2898509174242737E-2</c:v>
                </c:pt>
                <c:pt idx="14027">
                  <c:v>1.2611811926536265E-2</c:v>
                </c:pt>
                <c:pt idx="14028">
                  <c:v>1.23251146788298E-2</c:v>
                </c:pt>
                <c:pt idx="14029">
                  <c:v>1.2038417431123312E-2</c:v>
                </c:pt>
                <c:pt idx="14030">
                  <c:v>1.1751720183416903E-2</c:v>
                </c:pt>
                <c:pt idx="14031">
                  <c:v>1.1465022935710403E-2</c:v>
                </c:pt>
                <c:pt idx="14032">
                  <c:v>1.1178325688003941E-2</c:v>
                </c:pt>
                <c:pt idx="14033">
                  <c:v>1.0891628440297481E-2</c:v>
                </c:pt>
                <c:pt idx="14034">
                  <c:v>1.0604931192590979E-2</c:v>
                </c:pt>
                <c:pt idx="14035">
                  <c:v>1.0318233944884478E-2</c:v>
                </c:pt>
                <c:pt idx="14036">
                  <c:v>1.0031536697178083E-2</c:v>
                </c:pt>
                <c:pt idx="14037">
                  <c:v>9.7448394494715589E-3</c:v>
                </c:pt>
                <c:pt idx="14038">
                  <c:v>9.4581422017651715E-3</c:v>
                </c:pt>
                <c:pt idx="14039">
                  <c:v>9.1714449540587165E-3</c:v>
                </c:pt>
                <c:pt idx="14040">
                  <c:v>8.8847477063521696E-3</c:v>
                </c:pt>
                <c:pt idx="14041">
                  <c:v>8.5980504586457007E-3</c:v>
                </c:pt>
                <c:pt idx="14042">
                  <c:v>8.3113532109392839E-3</c:v>
                </c:pt>
                <c:pt idx="14043">
                  <c:v>8.024655963232763E-3</c:v>
                </c:pt>
                <c:pt idx="14044">
                  <c:v>7.7379587155263305E-3</c:v>
                </c:pt>
                <c:pt idx="14045">
                  <c:v>7.4512614678198868E-3</c:v>
                </c:pt>
                <c:pt idx="14046">
                  <c:v>7.1645642201133555E-3</c:v>
                </c:pt>
                <c:pt idx="14047">
                  <c:v>6.8778669724068884E-3</c:v>
                </c:pt>
                <c:pt idx="14048">
                  <c:v>6.5911697247004637E-3</c:v>
                </c:pt>
                <c:pt idx="14049">
                  <c:v>6.3044724769939497E-3</c:v>
                </c:pt>
                <c:pt idx="14050">
                  <c:v>6.0177752292874765E-3</c:v>
                </c:pt>
                <c:pt idx="14051">
                  <c:v>5.7310779815810658E-3</c:v>
                </c:pt>
                <c:pt idx="14052">
                  <c:v>5.4443807338745744E-3</c:v>
                </c:pt>
                <c:pt idx="14053">
                  <c:v>5.1576834861680803E-3</c:v>
                </c:pt>
                <c:pt idx="14054">
                  <c:v>4.8709862384616054E-3</c:v>
                </c:pt>
                <c:pt idx="14055">
                  <c:v>4.5842889907551504E-3</c:v>
                </c:pt>
                <c:pt idx="14056">
                  <c:v>4.2975917430486824E-3</c:v>
                </c:pt>
                <c:pt idx="14057">
                  <c:v>4.0108944953422239E-3</c:v>
                </c:pt>
                <c:pt idx="14058">
                  <c:v>3.7241972476357702E-3</c:v>
                </c:pt>
                <c:pt idx="14059">
                  <c:v>3.4374999999292597E-3</c:v>
                </c:pt>
                <c:pt idx="14060">
                  <c:v>3.1508027522228104E-3</c:v>
                </c:pt>
                <c:pt idx="14061">
                  <c:v>2.8641055045163402E-3</c:v>
                </c:pt>
                <c:pt idx="14062">
                  <c:v>2.5774082568098592E-3</c:v>
                </c:pt>
                <c:pt idx="14063">
                  <c:v>2.290711009103402E-3</c:v>
                </c:pt>
                <c:pt idx="14064">
                  <c:v>2.0040137613969427E-3</c:v>
                </c:pt>
                <c:pt idx="14065">
                  <c:v>1.717316513690448E-3</c:v>
                </c:pt>
                <c:pt idx="14066">
                  <c:v>1.4306192659839789E-3</c:v>
                </c:pt>
                <c:pt idx="14067">
                  <c:v>1.1439220182775101E-3</c:v>
                </c:pt>
                <c:pt idx="14068">
                  <c:v>8.5722477057104205E-4</c:v>
                </c:pt>
                <c:pt idx="14069">
                  <c:v>5.7052752286457231E-4</c:v>
                </c:pt>
                <c:pt idx="14070">
                  <c:v>2.8383027515810572E-4</c:v>
                </c:pt>
                <c:pt idx="14071">
                  <c:v>0.99999730312837165</c:v>
                </c:pt>
                <c:pt idx="14072">
                  <c:v>0.99972761596548065</c:v>
                </c:pt>
                <c:pt idx="14073">
                  <c:v>0.99945792880258633</c:v>
                </c:pt>
                <c:pt idx="14074">
                  <c:v>0.99918824163969799</c:v>
                </c:pt>
                <c:pt idx="14075">
                  <c:v>0.99891855447680689</c:v>
                </c:pt>
                <c:pt idx="14076">
                  <c:v>0.99864886731391866</c:v>
                </c:pt>
                <c:pt idx="14077">
                  <c:v>0.99837918015102456</c:v>
                </c:pt>
                <c:pt idx="14078">
                  <c:v>0.99810949298813678</c:v>
                </c:pt>
                <c:pt idx="14079">
                  <c:v>0.99783980582524257</c:v>
                </c:pt>
                <c:pt idx="14080">
                  <c:v>0.99757011866235157</c:v>
                </c:pt>
                <c:pt idx="14081">
                  <c:v>0.99730043149946068</c:v>
                </c:pt>
                <c:pt idx="14082">
                  <c:v>0.99703074433656957</c:v>
                </c:pt>
                <c:pt idx="14083">
                  <c:v>0.99676105717368169</c:v>
                </c:pt>
                <c:pt idx="14084">
                  <c:v>0.99649137001078769</c:v>
                </c:pt>
                <c:pt idx="14085">
                  <c:v>0.99622168284789669</c:v>
                </c:pt>
                <c:pt idx="14086">
                  <c:v>0.9959519956850057</c:v>
                </c:pt>
                <c:pt idx="14087">
                  <c:v>0.99568230852211437</c:v>
                </c:pt>
                <c:pt idx="14088">
                  <c:v>0.99541262135921926</c:v>
                </c:pt>
                <c:pt idx="14089">
                  <c:v>0.99514293419633226</c:v>
                </c:pt>
                <c:pt idx="14090">
                  <c:v>0.99487324703344115</c:v>
                </c:pt>
                <c:pt idx="14091">
                  <c:v>0.99460355987055016</c:v>
                </c:pt>
                <c:pt idx="14092">
                  <c:v>0.99433387270765516</c:v>
                </c:pt>
                <c:pt idx="14093">
                  <c:v>0.99406418554476417</c:v>
                </c:pt>
                <c:pt idx="14094">
                  <c:v>0.99379449838188083</c:v>
                </c:pt>
                <c:pt idx="14095">
                  <c:v>0.99352481121898595</c:v>
                </c:pt>
                <c:pt idx="14096">
                  <c:v>0.99325512405609451</c:v>
                </c:pt>
                <c:pt idx="14097">
                  <c:v>0.99298543689320384</c:v>
                </c:pt>
                <c:pt idx="14098">
                  <c:v>0.99271574973030929</c:v>
                </c:pt>
                <c:pt idx="14099">
                  <c:v>0.99244606256742152</c:v>
                </c:pt>
                <c:pt idx="14100">
                  <c:v>0.99217637540453052</c:v>
                </c:pt>
                <c:pt idx="14101">
                  <c:v>0.99190668824163675</c:v>
                </c:pt>
                <c:pt idx="14102">
                  <c:v>0.99163700107874853</c:v>
                </c:pt>
                <c:pt idx="14103">
                  <c:v>0.99136731391585453</c:v>
                </c:pt>
                <c:pt idx="14104">
                  <c:v>0.99109762675296365</c:v>
                </c:pt>
                <c:pt idx="14105">
                  <c:v>0.99082793959007565</c:v>
                </c:pt>
                <c:pt idx="14106">
                  <c:v>0.99055825242718465</c:v>
                </c:pt>
                <c:pt idx="14107">
                  <c:v>0.99028856526429043</c:v>
                </c:pt>
                <c:pt idx="14108">
                  <c:v>0.99001887810140243</c:v>
                </c:pt>
                <c:pt idx="14109">
                  <c:v>0.98974919093851399</c:v>
                </c:pt>
                <c:pt idx="14110">
                  <c:v>0.98947950377561766</c:v>
                </c:pt>
                <c:pt idx="14111">
                  <c:v>0.98920981661273188</c:v>
                </c:pt>
                <c:pt idx="14112">
                  <c:v>0.98894012944983822</c:v>
                </c:pt>
                <c:pt idx="14113">
                  <c:v>0.98867044228694712</c:v>
                </c:pt>
                <c:pt idx="14114">
                  <c:v>0.98840075512405556</c:v>
                </c:pt>
                <c:pt idx="14115">
                  <c:v>0.98813106796116457</c:v>
                </c:pt>
                <c:pt idx="14116">
                  <c:v>0.98786138079827357</c:v>
                </c:pt>
                <c:pt idx="14117">
                  <c:v>0.98759169363538601</c:v>
                </c:pt>
                <c:pt idx="14118">
                  <c:v>0.98732200647249191</c:v>
                </c:pt>
                <c:pt idx="14119">
                  <c:v>0.98705231930960058</c:v>
                </c:pt>
                <c:pt idx="14120">
                  <c:v>0.9867826321467098</c:v>
                </c:pt>
                <c:pt idx="14121">
                  <c:v>0.98651294498381481</c:v>
                </c:pt>
                <c:pt idx="14122">
                  <c:v>0.98624325782092759</c:v>
                </c:pt>
                <c:pt idx="14123">
                  <c:v>0.9859735706580367</c:v>
                </c:pt>
                <c:pt idx="14124">
                  <c:v>0.98570388349514571</c:v>
                </c:pt>
                <c:pt idx="14125">
                  <c:v>0.9854341963322506</c:v>
                </c:pt>
                <c:pt idx="14126">
                  <c:v>0.9851645091693596</c:v>
                </c:pt>
                <c:pt idx="14127">
                  <c:v>0.98489482200647593</c:v>
                </c:pt>
                <c:pt idx="14128">
                  <c:v>0.98462513484358494</c:v>
                </c:pt>
                <c:pt idx="14129">
                  <c:v>0.98435544768069061</c:v>
                </c:pt>
                <c:pt idx="14130">
                  <c:v>0.98408576051779939</c:v>
                </c:pt>
                <c:pt idx="14131">
                  <c:v>0.98381607335490828</c:v>
                </c:pt>
                <c:pt idx="14132">
                  <c:v>0.98354638619201395</c:v>
                </c:pt>
                <c:pt idx="14133">
                  <c:v>0.98327669902912629</c:v>
                </c:pt>
                <c:pt idx="14134">
                  <c:v>0.98300701186623185</c:v>
                </c:pt>
                <c:pt idx="14135">
                  <c:v>0.98273732470334085</c:v>
                </c:pt>
                <c:pt idx="14136">
                  <c:v>0.98246763754045308</c:v>
                </c:pt>
                <c:pt idx="14137">
                  <c:v>0.98219795037756208</c:v>
                </c:pt>
                <c:pt idx="14138">
                  <c:v>0.98192826321467164</c:v>
                </c:pt>
                <c:pt idx="14139">
                  <c:v>0.98165857605178064</c:v>
                </c:pt>
                <c:pt idx="14140">
                  <c:v>0.98138888888888898</c:v>
                </c:pt>
                <c:pt idx="14141">
                  <c:v>0.98111920172599487</c:v>
                </c:pt>
                <c:pt idx="14142">
                  <c:v>0.98084951456311176</c:v>
                </c:pt>
                <c:pt idx="14143">
                  <c:v>0.98057982740021576</c:v>
                </c:pt>
                <c:pt idx="14144">
                  <c:v>0.98031014023731944</c:v>
                </c:pt>
                <c:pt idx="14145">
                  <c:v>0.98004045307443632</c:v>
                </c:pt>
                <c:pt idx="14146">
                  <c:v>0.97977076591154266</c:v>
                </c:pt>
                <c:pt idx="14147">
                  <c:v>0.97950107874865155</c:v>
                </c:pt>
                <c:pt idx="14148">
                  <c:v>0.97923139158576067</c:v>
                </c:pt>
                <c:pt idx="14149">
                  <c:v>0.97896170442286967</c:v>
                </c:pt>
                <c:pt idx="14150">
                  <c:v>0.97869201725998434</c:v>
                </c:pt>
                <c:pt idx="14151">
                  <c:v>0.97842233009708768</c:v>
                </c:pt>
                <c:pt idx="14152">
                  <c:v>0.97815264293419935</c:v>
                </c:pt>
                <c:pt idx="14153">
                  <c:v>0.97788295577130457</c:v>
                </c:pt>
                <c:pt idx="14154">
                  <c:v>0.97761326860841724</c:v>
                </c:pt>
                <c:pt idx="14155">
                  <c:v>0.97734358144552325</c:v>
                </c:pt>
                <c:pt idx="14156">
                  <c:v>0.97707389428263225</c:v>
                </c:pt>
                <c:pt idx="14157">
                  <c:v>0.97680420711974458</c:v>
                </c:pt>
                <c:pt idx="14158">
                  <c:v>0.97653451995684959</c:v>
                </c:pt>
                <c:pt idx="14159">
                  <c:v>0.97626483279395904</c:v>
                </c:pt>
                <c:pt idx="14160">
                  <c:v>0.97599514563106804</c:v>
                </c:pt>
                <c:pt idx="14161">
                  <c:v>0.97572545846818592</c:v>
                </c:pt>
                <c:pt idx="14162">
                  <c:v>0.97545577130528593</c:v>
                </c:pt>
                <c:pt idx="14163">
                  <c:v>0.97518608414239449</c:v>
                </c:pt>
                <c:pt idx="14164">
                  <c:v>0.97491639697950383</c:v>
                </c:pt>
                <c:pt idx="14165">
                  <c:v>0.9746467098166125</c:v>
                </c:pt>
                <c:pt idx="14166">
                  <c:v>0.97437702265372572</c:v>
                </c:pt>
                <c:pt idx="14167">
                  <c:v>0.97410733549083073</c:v>
                </c:pt>
                <c:pt idx="14168">
                  <c:v>0.97383764832793951</c:v>
                </c:pt>
                <c:pt idx="14169">
                  <c:v>0.97356796116504518</c:v>
                </c:pt>
                <c:pt idx="14170">
                  <c:v>0.97329827400215763</c:v>
                </c:pt>
                <c:pt idx="14171">
                  <c:v>0.97302858683926652</c:v>
                </c:pt>
                <c:pt idx="14172">
                  <c:v>0.97275889967637963</c:v>
                </c:pt>
                <c:pt idx="14173">
                  <c:v>0.97248921251349174</c:v>
                </c:pt>
                <c:pt idx="14174">
                  <c:v>0.97221952535059364</c:v>
                </c:pt>
                <c:pt idx="14175">
                  <c:v>0.97194983818770708</c:v>
                </c:pt>
                <c:pt idx="14176">
                  <c:v>0.97168015102481164</c:v>
                </c:pt>
                <c:pt idx="14177">
                  <c:v>0.97141046386191721</c:v>
                </c:pt>
                <c:pt idx="14178">
                  <c:v>0.97114077669903398</c:v>
                </c:pt>
                <c:pt idx="14179">
                  <c:v>0.97087108953613865</c:v>
                </c:pt>
                <c:pt idx="14180">
                  <c:v>0.97060140237325221</c:v>
                </c:pt>
                <c:pt idx="14181">
                  <c:v>0.9703317152103561</c:v>
                </c:pt>
                <c:pt idx="14182">
                  <c:v>0.97006202804746233</c:v>
                </c:pt>
                <c:pt idx="14183">
                  <c:v>0.96979234088457678</c:v>
                </c:pt>
                <c:pt idx="14184">
                  <c:v>0.96952265372168289</c:v>
                </c:pt>
                <c:pt idx="14185">
                  <c:v>0.96925296655879489</c:v>
                </c:pt>
                <c:pt idx="14186">
                  <c:v>0.96898327939590079</c:v>
                </c:pt>
                <c:pt idx="14187">
                  <c:v>0.96871359223301279</c:v>
                </c:pt>
                <c:pt idx="14188">
                  <c:v>0.96844390507011879</c:v>
                </c:pt>
                <c:pt idx="14189">
                  <c:v>0.96817421790722769</c:v>
                </c:pt>
                <c:pt idx="14190">
                  <c:v>0.96790453074433669</c:v>
                </c:pt>
                <c:pt idx="14191">
                  <c:v>0.96763484358144902</c:v>
                </c:pt>
                <c:pt idx="14192">
                  <c:v>0.96736515641855803</c:v>
                </c:pt>
                <c:pt idx="14193">
                  <c:v>0.9670954692556637</c:v>
                </c:pt>
                <c:pt idx="14194">
                  <c:v>0.96682578209277592</c:v>
                </c:pt>
                <c:pt idx="14195">
                  <c:v>0.9665560949298817</c:v>
                </c:pt>
                <c:pt idx="14196">
                  <c:v>0.96628640776699037</c:v>
                </c:pt>
                <c:pt idx="14197">
                  <c:v>0.9660167206040996</c:v>
                </c:pt>
                <c:pt idx="14198">
                  <c:v>0.96574703344121182</c:v>
                </c:pt>
                <c:pt idx="14199">
                  <c:v>0.96547734627831761</c:v>
                </c:pt>
                <c:pt idx="14200">
                  <c:v>0.96520765911542661</c:v>
                </c:pt>
                <c:pt idx="14201">
                  <c:v>0.96493797195253517</c:v>
                </c:pt>
                <c:pt idx="14202">
                  <c:v>0.96466828478964406</c:v>
                </c:pt>
                <c:pt idx="14203">
                  <c:v>0.96439859762675362</c:v>
                </c:pt>
                <c:pt idx="14204">
                  <c:v>0.96412891046386595</c:v>
                </c:pt>
                <c:pt idx="14205">
                  <c:v>0.96385922330097495</c:v>
                </c:pt>
                <c:pt idx="14206">
                  <c:v>0.96358953613808396</c:v>
                </c:pt>
                <c:pt idx="14207">
                  <c:v>0.96331984897518885</c:v>
                </c:pt>
                <c:pt idx="14208">
                  <c:v>0.96305016181229486</c:v>
                </c:pt>
                <c:pt idx="14209">
                  <c:v>0.96278047464941152</c:v>
                </c:pt>
                <c:pt idx="14210">
                  <c:v>0.96251078748651553</c:v>
                </c:pt>
                <c:pt idx="14211">
                  <c:v>0.96224110032362464</c:v>
                </c:pt>
                <c:pt idx="14212">
                  <c:v>0.96197141316073831</c:v>
                </c:pt>
                <c:pt idx="14213">
                  <c:v>0.96170172599784254</c:v>
                </c:pt>
                <c:pt idx="14214">
                  <c:v>0.96143203883494865</c:v>
                </c:pt>
                <c:pt idx="14215">
                  <c:v>0.96116235167205788</c:v>
                </c:pt>
                <c:pt idx="14216">
                  <c:v>0.9608926645091741</c:v>
                </c:pt>
                <c:pt idx="14217">
                  <c:v>0.9606229773462811</c:v>
                </c:pt>
                <c:pt idx="14218">
                  <c:v>0.96035329018339</c:v>
                </c:pt>
                <c:pt idx="14219">
                  <c:v>0.96008360302049922</c:v>
                </c:pt>
                <c:pt idx="14220">
                  <c:v>0.95981391585760456</c:v>
                </c:pt>
                <c:pt idx="14221">
                  <c:v>0.95954422869471723</c:v>
                </c:pt>
                <c:pt idx="14222">
                  <c:v>0.95927454153182323</c:v>
                </c:pt>
                <c:pt idx="14223">
                  <c:v>0.95900485436893512</c:v>
                </c:pt>
                <c:pt idx="14224">
                  <c:v>0.95873516720604113</c:v>
                </c:pt>
                <c:pt idx="14225">
                  <c:v>0.95846548004315002</c:v>
                </c:pt>
                <c:pt idx="14226">
                  <c:v>0.95819579288025902</c:v>
                </c:pt>
                <c:pt idx="14227">
                  <c:v>0.95792610571736381</c:v>
                </c:pt>
                <c:pt idx="14228">
                  <c:v>0.95765641855448291</c:v>
                </c:pt>
                <c:pt idx="14229">
                  <c:v>0.95738673139158592</c:v>
                </c:pt>
                <c:pt idx="14230">
                  <c:v>0.95711704422869481</c:v>
                </c:pt>
                <c:pt idx="14231">
                  <c:v>0.95684735706580715</c:v>
                </c:pt>
                <c:pt idx="14232">
                  <c:v>0.95657766990290882</c:v>
                </c:pt>
                <c:pt idx="14233">
                  <c:v>0.95630798274002149</c:v>
                </c:pt>
                <c:pt idx="14234">
                  <c:v>0.9560382955771306</c:v>
                </c:pt>
                <c:pt idx="14235">
                  <c:v>0.95576860841423961</c:v>
                </c:pt>
                <c:pt idx="14236">
                  <c:v>0.9554989212513485</c:v>
                </c:pt>
                <c:pt idx="14237">
                  <c:v>0.95522923408846139</c:v>
                </c:pt>
                <c:pt idx="14238">
                  <c:v>0.95495954692556662</c:v>
                </c:pt>
                <c:pt idx="14239">
                  <c:v>0.95468985976267562</c:v>
                </c:pt>
                <c:pt idx="14240">
                  <c:v>0.95442017259978829</c:v>
                </c:pt>
                <c:pt idx="14241">
                  <c:v>0.95415048543689363</c:v>
                </c:pt>
                <c:pt idx="14242">
                  <c:v>0.95388079827400263</c:v>
                </c:pt>
                <c:pt idx="14243">
                  <c:v>0.95361111111111163</c:v>
                </c:pt>
                <c:pt idx="14244">
                  <c:v>0.95334142394822063</c:v>
                </c:pt>
                <c:pt idx="14245">
                  <c:v>0.95307173678532964</c:v>
                </c:pt>
                <c:pt idx="14246">
                  <c:v>0.95280204962243809</c:v>
                </c:pt>
                <c:pt idx="14247">
                  <c:v>0.95253236245954709</c:v>
                </c:pt>
                <c:pt idx="14248">
                  <c:v>0.95226267529665298</c:v>
                </c:pt>
                <c:pt idx="14249">
                  <c:v>0.95199298813376498</c:v>
                </c:pt>
                <c:pt idx="14250">
                  <c:v>0.95172330097087465</c:v>
                </c:pt>
                <c:pt idx="14251">
                  <c:v>0.95145361380798288</c:v>
                </c:pt>
                <c:pt idx="14252">
                  <c:v>0.95118392664509455</c:v>
                </c:pt>
                <c:pt idx="14253">
                  <c:v>0.95091423948220077</c:v>
                </c:pt>
                <c:pt idx="14254">
                  <c:v>0.95064455231931511</c:v>
                </c:pt>
                <c:pt idx="14255">
                  <c:v>0.95037486515641867</c:v>
                </c:pt>
                <c:pt idx="14256">
                  <c:v>0.95010517799353056</c:v>
                </c:pt>
                <c:pt idx="14257">
                  <c:v>0.94983549083063668</c:v>
                </c:pt>
                <c:pt idx="14258">
                  <c:v>0.94956580366774568</c:v>
                </c:pt>
                <c:pt idx="14259">
                  <c:v>0.94929611650485746</c:v>
                </c:pt>
                <c:pt idx="14260">
                  <c:v>0.94902642934196346</c:v>
                </c:pt>
                <c:pt idx="14261">
                  <c:v>0.94875674217907546</c:v>
                </c:pt>
                <c:pt idx="14262">
                  <c:v>0.94848705501618169</c:v>
                </c:pt>
                <c:pt idx="14263">
                  <c:v>0.94821736785329036</c:v>
                </c:pt>
                <c:pt idx="14264">
                  <c:v>0.94794768069040281</c:v>
                </c:pt>
                <c:pt idx="14265">
                  <c:v>0.94767799352751181</c:v>
                </c:pt>
                <c:pt idx="14266">
                  <c:v>0.94740830636461715</c:v>
                </c:pt>
                <c:pt idx="14267">
                  <c:v>0.94713861920172615</c:v>
                </c:pt>
                <c:pt idx="14268">
                  <c:v>0.94686893203883848</c:v>
                </c:pt>
                <c:pt idx="14269">
                  <c:v>0.94659924487594349</c:v>
                </c:pt>
                <c:pt idx="14270">
                  <c:v>0.94632955771305305</c:v>
                </c:pt>
                <c:pt idx="14271">
                  <c:v>0.94605987055016538</c:v>
                </c:pt>
                <c:pt idx="14272">
                  <c:v>0.94579018338727094</c:v>
                </c:pt>
                <c:pt idx="14273">
                  <c:v>0.94552049622438383</c:v>
                </c:pt>
                <c:pt idx="14274">
                  <c:v>0.94525080906148884</c:v>
                </c:pt>
                <c:pt idx="14275">
                  <c:v>0.94498112189859773</c:v>
                </c:pt>
                <c:pt idx="14276">
                  <c:v>0.94471143473570673</c:v>
                </c:pt>
                <c:pt idx="14277">
                  <c:v>0.94444174757281574</c:v>
                </c:pt>
                <c:pt idx="14278">
                  <c:v>0.94417206040992452</c:v>
                </c:pt>
                <c:pt idx="14279">
                  <c:v>0.94390237324703352</c:v>
                </c:pt>
                <c:pt idx="14280">
                  <c:v>0.94363268608414264</c:v>
                </c:pt>
                <c:pt idx="14281">
                  <c:v>0.94336299892124564</c:v>
                </c:pt>
                <c:pt idx="14282">
                  <c:v>0.94309331175836042</c:v>
                </c:pt>
                <c:pt idx="14283">
                  <c:v>0.94282362459546964</c:v>
                </c:pt>
                <c:pt idx="14284">
                  <c:v>0.94255393743257865</c:v>
                </c:pt>
                <c:pt idx="14285">
                  <c:v>0.94228425026968765</c:v>
                </c:pt>
                <c:pt idx="14286">
                  <c:v>0.94201456310679632</c:v>
                </c:pt>
                <c:pt idx="14287">
                  <c:v>0.94174487594390788</c:v>
                </c:pt>
                <c:pt idx="14288">
                  <c:v>0.94147518878101155</c:v>
                </c:pt>
                <c:pt idx="14289">
                  <c:v>0.94120550161812577</c:v>
                </c:pt>
                <c:pt idx="14290">
                  <c:v>0.94093581445523489</c:v>
                </c:pt>
                <c:pt idx="14291">
                  <c:v>0.94066612729234056</c:v>
                </c:pt>
                <c:pt idx="14292">
                  <c:v>0.94039644012945001</c:v>
                </c:pt>
                <c:pt idx="14293">
                  <c:v>0.94012675296655901</c:v>
                </c:pt>
                <c:pt idx="14294">
                  <c:v>0.93985706580366757</c:v>
                </c:pt>
                <c:pt idx="14295">
                  <c:v>0.9395873786407769</c:v>
                </c:pt>
                <c:pt idx="14296">
                  <c:v>0.9393176914778858</c:v>
                </c:pt>
                <c:pt idx="14297">
                  <c:v>0.9390480043149978</c:v>
                </c:pt>
                <c:pt idx="14298">
                  <c:v>0.93877831715210702</c:v>
                </c:pt>
                <c:pt idx="14299">
                  <c:v>0.93850862998921258</c:v>
                </c:pt>
                <c:pt idx="14300">
                  <c:v>0.93823894282632159</c:v>
                </c:pt>
                <c:pt idx="14301">
                  <c:v>0.93796925566343403</c:v>
                </c:pt>
                <c:pt idx="14302">
                  <c:v>0.93769956850054303</c:v>
                </c:pt>
                <c:pt idx="14303">
                  <c:v>0.93742988133764849</c:v>
                </c:pt>
                <c:pt idx="14304">
                  <c:v>0.93716019417475749</c:v>
                </c:pt>
                <c:pt idx="14305">
                  <c:v>0.9368905070118666</c:v>
                </c:pt>
                <c:pt idx="14306">
                  <c:v>0.93662081984897883</c:v>
                </c:pt>
                <c:pt idx="14307">
                  <c:v>0.93635113268608783</c:v>
                </c:pt>
                <c:pt idx="14308">
                  <c:v>0.93608144552319694</c:v>
                </c:pt>
                <c:pt idx="14309">
                  <c:v>0.93581175836030261</c:v>
                </c:pt>
                <c:pt idx="14310">
                  <c:v>0.93554207119741117</c:v>
                </c:pt>
                <c:pt idx="14311">
                  <c:v>0.93527238403452007</c:v>
                </c:pt>
                <c:pt idx="14312">
                  <c:v>0.93500269687162907</c:v>
                </c:pt>
                <c:pt idx="14313">
                  <c:v>0.93473300970873796</c:v>
                </c:pt>
                <c:pt idx="14314">
                  <c:v>0.93446332254584696</c:v>
                </c:pt>
                <c:pt idx="14315">
                  <c:v>0.93419363538295586</c:v>
                </c:pt>
                <c:pt idx="14316">
                  <c:v>0.93392394822006486</c:v>
                </c:pt>
                <c:pt idx="14317">
                  <c:v>0.93365426105717375</c:v>
                </c:pt>
                <c:pt idx="14318">
                  <c:v>0.93338457389428253</c:v>
                </c:pt>
                <c:pt idx="14319">
                  <c:v>0.93311488673139154</c:v>
                </c:pt>
                <c:pt idx="14320">
                  <c:v>0.93284519956850542</c:v>
                </c:pt>
                <c:pt idx="14321">
                  <c:v>0.93257551240560965</c:v>
                </c:pt>
                <c:pt idx="14322">
                  <c:v>0.93230582524271854</c:v>
                </c:pt>
                <c:pt idx="14323">
                  <c:v>0.93203613807982744</c:v>
                </c:pt>
                <c:pt idx="14324">
                  <c:v>0.93176645091693377</c:v>
                </c:pt>
                <c:pt idx="14325">
                  <c:v>0.93149676375404356</c:v>
                </c:pt>
                <c:pt idx="14326">
                  <c:v>0.93122707659115733</c:v>
                </c:pt>
                <c:pt idx="14327">
                  <c:v>0.93095738942826256</c:v>
                </c:pt>
                <c:pt idx="14328">
                  <c:v>0.93068770226537523</c:v>
                </c:pt>
                <c:pt idx="14329">
                  <c:v>0.93041801510248112</c:v>
                </c:pt>
                <c:pt idx="14330">
                  <c:v>0.93014832793959312</c:v>
                </c:pt>
                <c:pt idx="14331">
                  <c:v>0.92987864077669902</c:v>
                </c:pt>
                <c:pt idx="14332">
                  <c:v>0.92960895361381402</c:v>
                </c:pt>
                <c:pt idx="14333">
                  <c:v>0.92933926645091691</c:v>
                </c:pt>
                <c:pt idx="14334">
                  <c:v>0.92906957928802592</c:v>
                </c:pt>
                <c:pt idx="14335">
                  <c:v>0.9287998921251408</c:v>
                </c:pt>
                <c:pt idx="14336">
                  <c:v>0.92853020496223992</c:v>
                </c:pt>
                <c:pt idx="14337">
                  <c:v>0.92826051779935259</c:v>
                </c:pt>
                <c:pt idx="14338">
                  <c:v>0.92799083063646504</c:v>
                </c:pt>
                <c:pt idx="14339">
                  <c:v>0.9277211434735767</c:v>
                </c:pt>
                <c:pt idx="14340">
                  <c:v>0.92745145631068293</c:v>
                </c:pt>
                <c:pt idx="14341">
                  <c:v>0.92718176914778849</c:v>
                </c:pt>
                <c:pt idx="14342">
                  <c:v>0.9269120819848975</c:v>
                </c:pt>
                <c:pt idx="14343">
                  <c:v>0.92664239482200639</c:v>
                </c:pt>
                <c:pt idx="14344">
                  <c:v>0.92637270765911561</c:v>
                </c:pt>
                <c:pt idx="14345">
                  <c:v>0.92610302049622428</c:v>
                </c:pt>
                <c:pt idx="14346">
                  <c:v>0.92583333333333362</c:v>
                </c:pt>
                <c:pt idx="14347">
                  <c:v>0.92556364617044218</c:v>
                </c:pt>
                <c:pt idx="14348">
                  <c:v>0.92529395900755118</c:v>
                </c:pt>
                <c:pt idx="14349">
                  <c:v>0.92502427184466007</c:v>
                </c:pt>
                <c:pt idx="14350">
                  <c:v>0.92475458468176908</c:v>
                </c:pt>
                <c:pt idx="14351">
                  <c:v>0.92448489751888241</c:v>
                </c:pt>
                <c:pt idx="14352">
                  <c:v>0.92421521035598764</c:v>
                </c:pt>
                <c:pt idx="14353">
                  <c:v>0.92394552319310075</c:v>
                </c:pt>
                <c:pt idx="14354">
                  <c:v>0.92367583603020975</c:v>
                </c:pt>
                <c:pt idx="14355">
                  <c:v>0.92340614886730787</c:v>
                </c:pt>
                <c:pt idx="14356">
                  <c:v>0.92313646170441976</c:v>
                </c:pt>
                <c:pt idx="14357">
                  <c:v>0.92286677454153154</c:v>
                </c:pt>
                <c:pt idx="14358">
                  <c:v>0.92259708737864066</c:v>
                </c:pt>
                <c:pt idx="14359">
                  <c:v>0.92232740021574955</c:v>
                </c:pt>
                <c:pt idx="14360">
                  <c:v>0.92205771305285855</c:v>
                </c:pt>
                <c:pt idx="14361">
                  <c:v>0.92178802588996656</c:v>
                </c:pt>
                <c:pt idx="14362">
                  <c:v>0.92151833872707556</c:v>
                </c:pt>
                <c:pt idx="14363">
                  <c:v>0.92124865156419133</c:v>
                </c:pt>
                <c:pt idx="14364">
                  <c:v>0.92097896440129434</c:v>
                </c:pt>
                <c:pt idx="14365">
                  <c:v>0.92070927723840912</c:v>
                </c:pt>
                <c:pt idx="14366">
                  <c:v>0.92043959007551224</c:v>
                </c:pt>
                <c:pt idx="14367">
                  <c:v>0.92016990291262057</c:v>
                </c:pt>
                <c:pt idx="14368">
                  <c:v>0.91990021574973013</c:v>
                </c:pt>
                <c:pt idx="14369">
                  <c:v>0.91963052858683902</c:v>
                </c:pt>
                <c:pt idx="14370">
                  <c:v>0.91936084142394758</c:v>
                </c:pt>
                <c:pt idx="14371">
                  <c:v>0.91909115426105692</c:v>
                </c:pt>
                <c:pt idx="14372">
                  <c:v>0.91882146709816925</c:v>
                </c:pt>
                <c:pt idx="14373">
                  <c:v>0.91855177993527459</c:v>
                </c:pt>
                <c:pt idx="14374">
                  <c:v>0.91828209277238348</c:v>
                </c:pt>
                <c:pt idx="14375">
                  <c:v>0.91801240560949271</c:v>
                </c:pt>
                <c:pt idx="14376">
                  <c:v>0.91774271844660171</c:v>
                </c:pt>
                <c:pt idx="14377">
                  <c:v>0.9174730312837106</c:v>
                </c:pt>
                <c:pt idx="14378">
                  <c:v>0.9172033441208195</c:v>
                </c:pt>
                <c:pt idx="14379">
                  <c:v>0.9169336569579285</c:v>
                </c:pt>
                <c:pt idx="14380">
                  <c:v>0.91666396979503417</c:v>
                </c:pt>
                <c:pt idx="14381">
                  <c:v>0.91639428263214662</c:v>
                </c:pt>
                <c:pt idx="14382">
                  <c:v>0.9161245954692554</c:v>
                </c:pt>
                <c:pt idx="14383">
                  <c:v>0.91585490830636429</c:v>
                </c:pt>
                <c:pt idx="14384">
                  <c:v>0.91558522114347363</c:v>
                </c:pt>
                <c:pt idx="14385">
                  <c:v>0.91531553398058263</c:v>
                </c:pt>
                <c:pt idx="14386">
                  <c:v>0.91504584681769163</c:v>
                </c:pt>
                <c:pt idx="14387">
                  <c:v>0.91477615965480064</c:v>
                </c:pt>
                <c:pt idx="14388">
                  <c:v>0.91450647249190908</c:v>
                </c:pt>
                <c:pt idx="14389">
                  <c:v>0.91423678532901498</c:v>
                </c:pt>
                <c:pt idx="14390">
                  <c:v>0.91396709816612698</c:v>
                </c:pt>
                <c:pt idx="14391">
                  <c:v>0.91369741100323665</c:v>
                </c:pt>
                <c:pt idx="14392">
                  <c:v>0.91342772384034188</c:v>
                </c:pt>
                <c:pt idx="14393">
                  <c:v>0.91315803667745465</c:v>
                </c:pt>
                <c:pt idx="14394">
                  <c:v>0.91288834951456277</c:v>
                </c:pt>
                <c:pt idx="14395">
                  <c:v>0.91261866235167433</c:v>
                </c:pt>
                <c:pt idx="14396">
                  <c:v>0.91234897518878333</c:v>
                </c:pt>
                <c:pt idx="14397">
                  <c:v>0.91207928802589244</c:v>
                </c:pt>
                <c:pt idx="14398">
                  <c:v>0.91180960086299867</c:v>
                </c:pt>
                <c:pt idx="14399">
                  <c:v>0.91153991370010745</c:v>
                </c:pt>
                <c:pt idx="14400">
                  <c:v>0.91127022653721645</c:v>
                </c:pt>
                <c:pt idx="14401">
                  <c:v>0.91100053937432535</c:v>
                </c:pt>
                <c:pt idx="14402">
                  <c:v>0.91073085221143735</c:v>
                </c:pt>
                <c:pt idx="14403">
                  <c:v>0.91046116504854258</c:v>
                </c:pt>
                <c:pt idx="14404">
                  <c:v>0.91019147788565224</c:v>
                </c:pt>
                <c:pt idx="14405">
                  <c:v>0.90992179072276058</c:v>
                </c:pt>
                <c:pt idx="14406">
                  <c:v>0.90965210355987358</c:v>
                </c:pt>
                <c:pt idx="14407">
                  <c:v>0.90938241639697903</c:v>
                </c:pt>
                <c:pt idx="14408">
                  <c:v>0.90911272923408759</c:v>
                </c:pt>
                <c:pt idx="14409">
                  <c:v>0.90884304207120004</c:v>
                </c:pt>
                <c:pt idx="14410">
                  <c:v>0.90857335490830549</c:v>
                </c:pt>
                <c:pt idx="14411">
                  <c:v>0.90830366774541449</c:v>
                </c:pt>
                <c:pt idx="14412">
                  <c:v>0.90803398058252349</c:v>
                </c:pt>
                <c:pt idx="14413">
                  <c:v>0.90776429341963272</c:v>
                </c:pt>
                <c:pt idx="14414">
                  <c:v>0.90749460625674172</c:v>
                </c:pt>
                <c:pt idx="14415">
                  <c:v>0.90722491909385061</c:v>
                </c:pt>
                <c:pt idx="14416">
                  <c:v>0.9069552319309595</c:v>
                </c:pt>
                <c:pt idx="14417">
                  <c:v>0.90668554476806851</c:v>
                </c:pt>
                <c:pt idx="14418">
                  <c:v>0.90641585760518151</c:v>
                </c:pt>
                <c:pt idx="14419">
                  <c:v>0.9061461704422864</c:v>
                </c:pt>
                <c:pt idx="14420">
                  <c:v>0.90587648327939563</c:v>
                </c:pt>
                <c:pt idx="14421">
                  <c:v>0.90560679611650463</c:v>
                </c:pt>
                <c:pt idx="14422">
                  <c:v>0.9053371089536103</c:v>
                </c:pt>
                <c:pt idx="14423">
                  <c:v>0.9050674217907192</c:v>
                </c:pt>
                <c:pt idx="14424">
                  <c:v>0.90479773462783164</c:v>
                </c:pt>
                <c:pt idx="14425">
                  <c:v>0.90452804746494009</c:v>
                </c:pt>
                <c:pt idx="14426">
                  <c:v>0.90425836030204609</c:v>
                </c:pt>
                <c:pt idx="14427">
                  <c:v>0.90398867313915865</c:v>
                </c:pt>
                <c:pt idx="14428">
                  <c:v>0.90371898597626144</c:v>
                </c:pt>
                <c:pt idx="14429">
                  <c:v>0.90344929881337765</c:v>
                </c:pt>
                <c:pt idx="14430">
                  <c:v>0.90317961165049021</c:v>
                </c:pt>
                <c:pt idx="14431">
                  <c:v>0.90290992448759644</c:v>
                </c:pt>
                <c:pt idx="14432">
                  <c:v>0.90264023732470811</c:v>
                </c:pt>
                <c:pt idx="14433">
                  <c:v>0.90237055016181167</c:v>
                </c:pt>
                <c:pt idx="14434">
                  <c:v>0.90210086299892067</c:v>
                </c:pt>
                <c:pt idx="14435">
                  <c:v>0.90183117583602956</c:v>
                </c:pt>
                <c:pt idx="14436">
                  <c:v>0.90156148867313868</c:v>
                </c:pt>
                <c:pt idx="14437">
                  <c:v>0.90129180151024768</c:v>
                </c:pt>
                <c:pt idx="14438">
                  <c:v>0.90102211434735646</c:v>
                </c:pt>
                <c:pt idx="14439">
                  <c:v>0.90075242718446535</c:v>
                </c:pt>
                <c:pt idx="14440">
                  <c:v>0.90048274002157436</c:v>
                </c:pt>
                <c:pt idx="14441">
                  <c:v>0.90021305285868325</c:v>
                </c:pt>
                <c:pt idx="14442">
                  <c:v>0.89994336569579225</c:v>
                </c:pt>
                <c:pt idx="14443">
                  <c:v>0.89967367853290114</c:v>
                </c:pt>
                <c:pt idx="14444">
                  <c:v>0.89940399137000959</c:v>
                </c:pt>
                <c:pt idx="14445">
                  <c:v>0.89913430420711848</c:v>
                </c:pt>
                <c:pt idx="14446">
                  <c:v>0.89886461704422804</c:v>
                </c:pt>
                <c:pt idx="14447">
                  <c:v>0.89859492988133305</c:v>
                </c:pt>
                <c:pt idx="14448">
                  <c:v>0.89832524271844594</c:v>
                </c:pt>
                <c:pt idx="14449">
                  <c:v>0.89805555555555483</c:v>
                </c:pt>
                <c:pt idx="14450">
                  <c:v>0.8977858683926635</c:v>
                </c:pt>
                <c:pt idx="14451">
                  <c:v>0.89751618122976884</c:v>
                </c:pt>
                <c:pt idx="14452">
                  <c:v>0.89724649406688173</c:v>
                </c:pt>
                <c:pt idx="14453">
                  <c:v>0.89697680690399062</c:v>
                </c:pt>
                <c:pt idx="14454">
                  <c:v>0.89670711974109951</c:v>
                </c:pt>
                <c:pt idx="14455">
                  <c:v>0.89643743257820863</c:v>
                </c:pt>
                <c:pt idx="14456">
                  <c:v>0.89616774541531419</c:v>
                </c:pt>
                <c:pt idx="14457">
                  <c:v>0.89589805825242663</c:v>
                </c:pt>
                <c:pt idx="14458">
                  <c:v>0.89562837108953564</c:v>
                </c:pt>
                <c:pt idx="14459">
                  <c:v>0.89535868392664131</c:v>
                </c:pt>
                <c:pt idx="14460">
                  <c:v>0.89508899676375331</c:v>
                </c:pt>
                <c:pt idx="14461">
                  <c:v>0.8948193096008622</c:v>
                </c:pt>
                <c:pt idx="14462">
                  <c:v>0.89454962243797165</c:v>
                </c:pt>
                <c:pt idx="14463">
                  <c:v>0.89427993527508065</c:v>
                </c:pt>
                <c:pt idx="14464">
                  <c:v>0.8940102481121891</c:v>
                </c:pt>
                <c:pt idx="14465">
                  <c:v>0.89374056094929799</c:v>
                </c:pt>
                <c:pt idx="14466">
                  <c:v>0.89347087378640699</c:v>
                </c:pt>
                <c:pt idx="14467">
                  <c:v>0.89320118662351855</c:v>
                </c:pt>
                <c:pt idx="14468">
                  <c:v>0.89293149946062489</c:v>
                </c:pt>
                <c:pt idx="14469">
                  <c:v>0.89266181229773678</c:v>
                </c:pt>
                <c:pt idx="14470">
                  <c:v>0.89239212513484256</c:v>
                </c:pt>
                <c:pt idx="14471">
                  <c:v>0.89212243797195157</c:v>
                </c:pt>
                <c:pt idx="14472">
                  <c:v>0.89185275080906057</c:v>
                </c:pt>
                <c:pt idx="14473">
                  <c:v>0.89158306364616957</c:v>
                </c:pt>
                <c:pt idx="14474">
                  <c:v>0.89131337648327869</c:v>
                </c:pt>
                <c:pt idx="14475">
                  <c:v>0.89104368932038769</c:v>
                </c:pt>
                <c:pt idx="14476">
                  <c:v>0.89077400215749991</c:v>
                </c:pt>
                <c:pt idx="14477">
                  <c:v>0.89050431499460536</c:v>
                </c:pt>
                <c:pt idx="14478">
                  <c:v>0.89023462783171436</c:v>
                </c:pt>
                <c:pt idx="14479">
                  <c:v>0.8899649406688237</c:v>
                </c:pt>
                <c:pt idx="14480">
                  <c:v>0.88969525350593581</c:v>
                </c:pt>
                <c:pt idx="14481">
                  <c:v>0.88942556634304115</c:v>
                </c:pt>
                <c:pt idx="14482">
                  <c:v>0.88915587918015015</c:v>
                </c:pt>
                <c:pt idx="14483">
                  <c:v>0.88888619201725505</c:v>
                </c:pt>
                <c:pt idx="14484">
                  <c:v>0.88861650485436405</c:v>
                </c:pt>
                <c:pt idx="14485">
                  <c:v>0.88834681769148038</c:v>
                </c:pt>
                <c:pt idx="14486">
                  <c:v>0.88807713052858972</c:v>
                </c:pt>
                <c:pt idx="14487">
                  <c:v>0.88780744336569484</c:v>
                </c:pt>
                <c:pt idx="14488">
                  <c:v>0.88753775620280351</c:v>
                </c:pt>
                <c:pt idx="14489">
                  <c:v>0.88726806903990929</c:v>
                </c:pt>
                <c:pt idx="14490">
                  <c:v>0.88699838187701829</c:v>
                </c:pt>
                <c:pt idx="14491">
                  <c:v>0.88672869471413063</c:v>
                </c:pt>
                <c:pt idx="14492">
                  <c:v>0.88645900755123952</c:v>
                </c:pt>
                <c:pt idx="14493">
                  <c:v>0.88618932038834852</c:v>
                </c:pt>
                <c:pt idx="14494">
                  <c:v>0.88591963322545764</c:v>
                </c:pt>
                <c:pt idx="14495">
                  <c:v>0.88564994606256664</c:v>
                </c:pt>
                <c:pt idx="14496">
                  <c:v>0.88538025889967542</c:v>
                </c:pt>
                <c:pt idx="14497">
                  <c:v>0.88511057173678132</c:v>
                </c:pt>
                <c:pt idx="14498">
                  <c:v>0.8848408845738982</c:v>
                </c:pt>
                <c:pt idx="14499">
                  <c:v>0.88457119741100221</c:v>
                </c:pt>
                <c:pt idx="14500">
                  <c:v>0.88430151024811265</c:v>
                </c:pt>
                <c:pt idx="14501">
                  <c:v>0.8840318230852201</c:v>
                </c:pt>
                <c:pt idx="14502">
                  <c:v>0.88376213592232378</c:v>
                </c:pt>
                <c:pt idx="14503">
                  <c:v>0.88349244875943556</c:v>
                </c:pt>
                <c:pt idx="14504">
                  <c:v>0.88322276159654656</c:v>
                </c:pt>
                <c:pt idx="14505">
                  <c:v>0.88295307443365589</c:v>
                </c:pt>
                <c:pt idx="14506">
                  <c:v>0.88268338727076456</c:v>
                </c:pt>
                <c:pt idx="14507">
                  <c:v>0.88241370010787357</c:v>
                </c:pt>
                <c:pt idx="14508">
                  <c:v>0.88214401294498579</c:v>
                </c:pt>
                <c:pt idx="14509">
                  <c:v>0.88187432578209157</c:v>
                </c:pt>
                <c:pt idx="14510">
                  <c:v>0.88160463861920368</c:v>
                </c:pt>
                <c:pt idx="14511">
                  <c:v>0.88133495145630958</c:v>
                </c:pt>
                <c:pt idx="14512">
                  <c:v>0.88106526429341869</c:v>
                </c:pt>
                <c:pt idx="14513">
                  <c:v>0.88079557713053092</c:v>
                </c:pt>
                <c:pt idx="14514">
                  <c:v>0.88052588996763248</c:v>
                </c:pt>
                <c:pt idx="14515">
                  <c:v>0.88025620280474537</c:v>
                </c:pt>
                <c:pt idx="14516">
                  <c:v>0.87998651564185471</c:v>
                </c:pt>
                <c:pt idx="14517">
                  <c:v>0.8797168284789636</c:v>
                </c:pt>
                <c:pt idx="14518">
                  <c:v>0.8794471413160726</c:v>
                </c:pt>
                <c:pt idx="14519">
                  <c:v>0.87917745415318727</c:v>
                </c:pt>
                <c:pt idx="14520">
                  <c:v>0.87890776699029061</c:v>
                </c:pt>
                <c:pt idx="14521">
                  <c:v>0.87863807982739905</c:v>
                </c:pt>
                <c:pt idx="14522">
                  <c:v>0.87836839266451205</c:v>
                </c:pt>
                <c:pt idx="14523">
                  <c:v>0.87809870550161695</c:v>
                </c:pt>
                <c:pt idx="14524">
                  <c:v>0.87782901833873284</c:v>
                </c:pt>
                <c:pt idx="14525">
                  <c:v>0.87755933117583484</c:v>
                </c:pt>
                <c:pt idx="14526">
                  <c:v>0.87728964401294351</c:v>
                </c:pt>
                <c:pt idx="14527">
                  <c:v>0.87701995685005274</c:v>
                </c:pt>
                <c:pt idx="14528">
                  <c:v>0.87675026968716174</c:v>
                </c:pt>
                <c:pt idx="14529">
                  <c:v>0.87648058252427063</c:v>
                </c:pt>
                <c:pt idx="14530">
                  <c:v>0.87621089536137964</c:v>
                </c:pt>
                <c:pt idx="14531">
                  <c:v>0.87594120819849652</c:v>
                </c:pt>
                <c:pt idx="14532">
                  <c:v>0.87567152103560064</c:v>
                </c:pt>
                <c:pt idx="14533">
                  <c:v>0.87540183387270665</c:v>
                </c:pt>
                <c:pt idx="14534">
                  <c:v>0.87513214670981543</c:v>
                </c:pt>
                <c:pt idx="14535">
                  <c:v>0.87486245954692432</c:v>
                </c:pt>
                <c:pt idx="14536">
                  <c:v>0.87459277238403565</c:v>
                </c:pt>
                <c:pt idx="14537">
                  <c:v>0.87432308522114222</c:v>
                </c:pt>
                <c:pt idx="14538">
                  <c:v>0.87405339805825122</c:v>
                </c:pt>
                <c:pt idx="14539">
                  <c:v>0.87378371089536011</c:v>
                </c:pt>
                <c:pt idx="14540">
                  <c:v>0.87351402373246856</c:v>
                </c:pt>
                <c:pt idx="14541">
                  <c:v>0.873244336569586</c:v>
                </c:pt>
                <c:pt idx="14542">
                  <c:v>0.87297464940669001</c:v>
                </c:pt>
                <c:pt idx="14543">
                  <c:v>0.8727049622438019</c:v>
                </c:pt>
                <c:pt idx="14544">
                  <c:v>0.8724352750809049</c:v>
                </c:pt>
                <c:pt idx="14545">
                  <c:v>0.8721655879180138</c:v>
                </c:pt>
                <c:pt idx="14546">
                  <c:v>0.8718959007551258</c:v>
                </c:pt>
                <c:pt idx="14547">
                  <c:v>0.87162621359223502</c:v>
                </c:pt>
                <c:pt idx="14548">
                  <c:v>0.87135652642934069</c:v>
                </c:pt>
                <c:pt idx="14549">
                  <c:v>0.8710868392664497</c:v>
                </c:pt>
                <c:pt idx="14550">
                  <c:v>0.87081715210356203</c:v>
                </c:pt>
                <c:pt idx="14551">
                  <c:v>0.87054746494066748</c:v>
                </c:pt>
                <c:pt idx="14552">
                  <c:v>0.8702777777777766</c:v>
                </c:pt>
                <c:pt idx="14553">
                  <c:v>0.87000809061489137</c:v>
                </c:pt>
                <c:pt idx="14554">
                  <c:v>0.86973840345199782</c:v>
                </c:pt>
                <c:pt idx="14555">
                  <c:v>0.86946871628910682</c:v>
                </c:pt>
                <c:pt idx="14556">
                  <c:v>0.86919902912621261</c:v>
                </c:pt>
                <c:pt idx="14557">
                  <c:v>0.86892934196332161</c:v>
                </c:pt>
                <c:pt idx="14558">
                  <c:v>0.86865965480043406</c:v>
                </c:pt>
                <c:pt idx="14559">
                  <c:v>0.86838996763753962</c:v>
                </c:pt>
                <c:pt idx="14560">
                  <c:v>0.86812028047464862</c:v>
                </c:pt>
                <c:pt idx="14561">
                  <c:v>0.86785059331175762</c:v>
                </c:pt>
                <c:pt idx="14562">
                  <c:v>0.86758090614886663</c:v>
                </c:pt>
                <c:pt idx="14563">
                  <c:v>0.86731121898597485</c:v>
                </c:pt>
                <c:pt idx="14564">
                  <c:v>0.86704153182308796</c:v>
                </c:pt>
                <c:pt idx="14565">
                  <c:v>0.86677184466020007</c:v>
                </c:pt>
                <c:pt idx="14566">
                  <c:v>0.86650215749730153</c:v>
                </c:pt>
                <c:pt idx="14567">
                  <c:v>0.86623247033441064</c:v>
                </c:pt>
                <c:pt idx="14568">
                  <c:v>0.86596278317151953</c:v>
                </c:pt>
                <c:pt idx="14569">
                  <c:v>0.86569309600863342</c:v>
                </c:pt>
                <c:pt idx="14570">
                  <c:v>0.86542340884573754</c:v>
                </c:pt>
                <c:pt idx="14571">
                  <c:v>0.86515372168284643</c:v>
                </c:pt>
                <c:pt idx="14572">
                  <c:v>0.8648840345199581</c:v>
                </c:pt>
                <c:pt idx="14573">
                  <c:v>0.86461434735706433</c:v>
                </c:pt>
                <c:pt idx="14574">
                  <c:v>0.86434466019417866</c:v>
                </c:pt>
                <c:pt idx="14575">
                  <c:v>0.86407497303128511</c:v>
                </c:pt>
                <c:pt idx="14576">
                  <c:v>0.86380528586839422</c:v>
                </c:pt>
                <c:pt idx="14577">
                  <c:v>0.86353559870550012</c:v>
                </c:pt>
                <c:pt idx="14578">
                  <c:v>0.86326591154260912</c:v>
                </c:pt>
                <c:pt idx="14579">
                  <c:v>0.86299622437972101</c:v>
                </c:pt>
                <c:pt idx="14580">
                  <c:v>0.86272653721683001</c:v>
                </c:pt>
                <c:pt idx="14581">
                  <c:v>0.86245685005393591</c:v>
                </c:pt>
                <c:pt idx="14582">
                  <c:v>0.86218716289104458</c:v>
                </c:pt>
                <c:pt idx="14583">
                  <c:v>0.8619174757281538</c:v>
                </c:pt>
                <c:pt idx="14584">
                  <c:v>0.86164778856526281</c:v>
                </c:pt>
                <c:pt idx="14585">
                  <c:v>0.8613781014023717</c:v>
                </c:pt>
                <c:pt idx="14586">
                  <c:v>0.8611084142394867</c:v>
                </c:pt>
                <c:pt idx="14587">
                  <c:v>0.86083872707659304</c:v>
                </c:pt>
                <c:pt idx="14588">
                  <c:v>0.8605690399136986</c:v>
                </c:pt>
                <c:pt idx="14589">
                  <c:v>0.86029935275081093</c:v>
                </c:pt>
                <c:pt idx="14590">
                  <c:v>0.8600296655879166</c:v>
                </c:pt>
                <c:pt idx="14591">
                  <c:v>0.85975997842502883</c:v>
                </c:pt>
                <c:pt idx="14592">
                  <c:v>0.85949029126213461</c:v>
                </c:pt>
                <c:pt idx="14593">
                  <c:v>0.85922060409924361</c:v>
                </c:pt>
                <c:pt idx="14594">
                  <c:v>0.85895091693635262</c:v>
                </c:pt>
                <c:pt idx="14595">
                  <c:v>0.85868122977346162</c:v>
                </c:pt>
                <c:pt idx="14596">
                  <c:v>0.85841154261057406</c:v>
                </c:pt>
                <c:pt idx="14597">
                  <c:v>0.85814185544768318</c:v>
                </c:pt>
                <c:pt idx="14598">
                  <c:v>0.85787216828478863</c:v>
                </c:pt>
                <c:pt idx="14599">
                  <c:v>0.85760248112189763</c:v>
                </c:pt>
                <c:pt idx="14600">
                  <c:v>0.85733279395900597</c:v>
                </c:pt>
                <c:pt idx="14601">
                  <c:v>0.85706310679611486</c:v>
                </c:pt>
                <c:pt idx="14602">
                  <c:v>0.85679341963322875</c:v>
                </c:pt>
                <c:pt idx="14603">
                  <c:v>0.85652373247033275</c:v>
                </c:pt>
                <c:pt idx="14604">
                  <c:v>0.85625404530744176</c:v>
                </c:pt>
                <c:pt idx="14605">
                  <c:v>0.85598435814455065</c:v>
                </c:pt>
                <c:pt idx="14606">
                  <c:v>0.85571467098165954</c:v>
                </c:pt>
                <c:pt idx="14607">
                  <c:v>0.85544498381876855</c:v>
                </c:pt>
                <c:pt idx="14608">
                  <c:v>0.85517529665588554</c:v>
                </c:pt>
                <c:pt idx="14609">
                  <c:v>0.8549056094929891</c:v>
                </c:pt>
                <c:pt idx="14610">
                  <c:v>0.85463592233010077</c:v>
                </c:pt>
                <c:pt idx="14611">
                  <c:v>0.85436623516720356</c:v>
                </c:pt>
                <c:pt idx="14612">
                  <c:v>0.85409654800431334</c:v>
                </c:pt>
                <c:pt idx="14613">
                  <c:v>0.85382686084142223</c:v>
                </c:pt>
                <c:pt idx="14614">
                  <c:v>0.85355717367853423</c:v>
                </c:pt>
                <c:pt idx="14615">
                  <c:v>0.85328748651564013</c:v>
                </c:pt>
                <c:pt idx="14616">
                  <c:v>0.85301779935274857</c:v>
                </c:pt>
                <c:pt idx="14617">
                  <c:v>0.85274811218986402</c:v>
                </c:pt>
                <c:pt idx="14618">
                  <c:v>0.85247842502696658</c:v>
                </c:pt>
                <c:pt idx="14619">
                  <c:v>0.85220873786407925</c:v>
                </c:pt>
                <c:pt idx="14620">
                  <c:v>0.85193905070118825</c:v>
                </c:pt>
                <c:pt idx="14621">
                  <c:v>0.85166936353829714</c:v>
                </c:pt>
                <c:pt idx="14622">
                  <c:v>0.85139967637540892</c:v>
                </c:pt>
                <c:pt idx="14623">
                  <c:v>0.85112998921251171</c:v>
                </c:pt>
                <c:pt idx="14624">
                  <c:v>0.85086030204962071</c:v>
                </c:pt>
                <c:pt idx="14625">
                  <c:v>0.8505906148867296</c:v>
                </c:pt>
                <c:pt idx="14626">
                  <c:v>0.8503209277238386</c:v>
                </c:pt>
                <c:pt idx="14627">
                  <c:v>0.85005124056094761</c:v>
                </c:pt>
                <c:pt idx="14628">
                  <c:v>0.84978155339805994</c:v>
                </c:pt>
                <c:pt idx="14629">
                  <c:v>0.84951186623516561</c:v>
                </c:pt>
                <c:pt idx="14630">
                  <c:v>0.84924217907227439</c:v>
                </c:pt>
                <c:pt idx="14631">
                  <c:v>0.84897249190938362</c:v>
                </c:pt>
                <c:pt idx="14632">
                  <c:v>0.84870280474649262</c:v>
                </c:pt>
                <c:pt idx="14633">
                  <c:v>0.84843311758360163</c:v>
                </c:pt>
                <c:pt idx="14634">
                  <c:v>0.84816343042071063</c:v>
                </c:pt>
                <c:pt idx="14635">
                  <c:v>0.84789374325781963</c:v>
                </c:pt>
                <c:pt idx="14636">
                  <c:v>0.84762405609493274</c:v>
                </c:pt>
                <c:pt idx="14637">
                  <c:v>0.84735436893203397</c:v>
                </c:pt>
                <c:pt idx="14638">
                  <c:v>0.84708468176914598</c:v>
                </c:pt>
                <c:pt idx="14639">
                  <c:v>0.84681499460625487</c:v>
                </c:pt>
                <c:pt idx="14640">
                  <c:v>0.84654530744336465</c:v>
                </c:pt>
                <c:pt idx="14641">
                  <c:v>0.84627562028047765</c:v>
                </c:pt>
                <c:pt idx="14642">
                  <c:v>0.84600593311758665</c:v>
                </c:pt>
                <c:pt idx="14643">
                  <c:v>0.84573624595469066</c:v>
                </c:pt>
                <c:pt idx="14644">
                  <c:v>0.845466558791797</c:v>
                </c:pt>
                <c:pt idx="14645">
                  <c:v>0.84519687162891122</c:v>
                </c:pt>
                <c:pt idx="14646">
                  <c:v>0.84492718446601767</c:v>
                </c:pt>
                <c:pt idx="14647">
                  <c:v>0.84465749730313222</c:v>
                </c:pt>
                <c:pt idx="14648">
                  <c:v>0.84438781014023545</c:v>
                </c:pt>
                <c:pt idx="14649">
                  <c:v>0.84411812297734357</c:v>
                </c:pt>
                <c:pt idx="14650">
                  <c:v>0.84384843581445634</c:v>
                </c:pt>
                <c:pt idx="14651">
                  <c:v>0.84357874865156224</c:v>
                </c:pt>
                <c:pt idx="14652">
                  <c:v>0.84330906148867424</c:v>
                </c:pt>
                <c:pt idx="14653">
                  <c:v>0.84303937432578324</c:v>
                </c:pt>
                <c:pt idx="14654">
                  <c:v>0.84276968716289258</c:v>
                </c:pt>
                <c:pt idx="14655">
                  <c:v>0.84249999999999803</c:v>
                </c:pt>
                <c:pt idx="14656">
                  <c:v>0.84223031283710703</c:v>
                </c:pt>
                <c:pt idx="14657">
                  <c:v>0.84196062567421592</c:v>
                </c:pt>
                <c:pt idx="14658">
                  <c:v>0.84169093851132826</c:v>
                </c:pt>
                <c:pt idx="14659">
                  <c:v>0.84142125134843715</c:v>
                </c:pt>
                <c:pt idx="14660">
                  <c:v>0.84115156418554282</c:v>
                </c:pt>
                <c:pt idx="14661">
                  <c:v>0.84088187702265171</c:v>
                </c:pt>
                <c:pt idx="14662">
                  <c:v>0.84061218985975683</c:v>
                </c:pt>
                <c:pt idx="14663">
                  <c:v>0.84034250269686961</c:v>
                </c:pt>
                <c:pt idx="14664">
                  <c:v>0.84007281553398216</c:v>
                </c:pt>
                <c:pt idx="14665">
                  <c:v>0.83980312837108761</c:v>
                </c:pt>
                <c:pt idx="14666">
                  <c:v>0.83953344120819662</c:v>
                </c:pt>
                <c:pt idx="14667">
                  <c:v>0.8392637540453054</c:v>
                </c:pt>
                <c:pt idx="14668">
                  <c:v>0.83899406688241462</c:v>
                </c:pt>
                <c:pt idx="14669">
                  <c:v>0.83872437971952363</c:v>
                </c:pt>
                <c:pt idx="14670">
                  <c:v>0.83845469255663263</c:v>
                </c:pt>
                <c:pt idx="14671">
                  <c:v>0.83818500539374163</c:v>
                </c:pt>
                <c:pt idx="14672">
                  <c:v>0.83791531823085064</c:v>
                </c:pt>
                <c:pt idx="14673">
                  <c:v>0.83764563106795964</c:v>
                </c:pt>
                <c:pt idx="14674">
                  <c:v>0.83737594390506809</c:v>
                </c:pt>
                <c:pt idx="14675">
                  <c:v>0.83710625674217765</c:v>
                </c:pt>
                <c:pt idx="14676">
                  <c:v>0.83683656957928598</c:v>
                </c:pt>
                <c:pt idx="14677">
                  <c:v>0.83656688241639487</c:v>
                </c:pt>
                <c:pt idx="14678">
                  <c:v>0.83629719525350465</c:v>
                </c:pt>
                <c:pt idx="14679">
                  <c:v>0.83602750809061277</c:v>
                </c:pt>
                <c:pt idx="14680">
                  <c:v>0.83575782092772177</c:v>
                </c:pt>
                <c:pt idx="14681">
                  <c:v>0.83548813376483066</c:v>
                </c:pt>
                <c:pt idx="14682">
                  <c:v>0.83521844660193967</c:v>
                </c:pt>
                <c:pt idx="14683">
                  <c:v>0.83494875943905156</c:v>
                </c:pt>
                <c:pt idx="14684">
                  <c:v>0.83467907227616356</c:v>
                </c:pt>
                <c:pt idx="14685">
                  <c:v>0.83440938511326646</c:v>
                </c:pt>
                <c:pt idx="14686">
                  <c:v>0.83413969795037846</c:v>
                </c:pt>
                <c:pt idx="14687">
                  <c:v>0.83387001078748735</c:v>
                </c:pt>
                <c:pt idx="14688">
                  <c:v>0.83360032362459935</c:v>
                </c:pt>
                <c:pt idx="14689">
                  <c:v>0.83333063646170547</c:v>
                </c:pt>
                <c:pt idx="14690">
                  <c:v>0.83306094929881125</c:v>
                </c:pt>
                <c:pt idx="14691">
                  <c:v>0.83279126213592358</c:v>
                </c:pt>
                <c:pt idx="14692">
                  <c:v>0.83252157497302914</c:v>
                </c:pt>
                <c:pt idx="14693">
                  <c:v>0.83225188781013804</c:v>
                </c:pt>
                <c:pt idx="14694">
                  <c:v>0.83198220064724659</c:v>
                </c:pt>
                <c:pt idx="14695">
                  <c:v>0.83171251348435593</c:v>
                </c:pt>
                <c:pt idx="14696">
                  <c:v>0.83144282632146493</c:v>
                </c:pt>
                <c:pt idx="14697">
                  <c:v>0.83117313915857716</c:v>
                </c:pt>
                <c:pt idx="14698">
                  <c:v>0.83090345199568283</c:v>
                </c:pt>
                <c:pt idx="14699">
                  <c:v>0.8306337648327915</c:v>
                </c:pt>
                <c:pt idx="14700">
                  <c:v>0.83036407766990072</c:v>
                </c:pt>
                <c:pt idx="14701">
                  <c:v>0.83009439050700962</c:v>
                </c:pt>
                <c:pt idx="14702">
                  <c:v>0.82982470334412251</c:v>
                </c:pt>
                <c:pt idx="14703">
                  <c:v>0.82955501618122762</c:v>
                </c:pt>
                <c:pt idx="14704">
                  <c:v>0.82928532901833651</c:v>
                </c:pt>
                <c:pt idx="14705">
                  <c:v>0.82901564185544541</c:v>
                </c:pt>
                <c:pt idx="14706">
                  <c:v>0.82874595469255841</c:v>
                </c:pt>
                <c:pt idx="14707">
                  <c:v>0.8284762675296633</c:v>
                </c:pt>
                <c:pt idx="14708">
                  <c:v>0.8282065803667723</c:v>
                </c:pt>
                <c:pt idx="14709">
                  <c:v>0.82793689320388586</c:v>
                </c:pt>
                <c:pt idx="14710">
                  <c:v>0.82766720604099064</c:v>
                </c:pt>
                <c:pt idx="14711">
                  <c:v>0.82739751887809965</c:v>
                </c:pt>
                <c:pt idx="14712">
                  <c:v>0.82712783171520809</c:v>
                </c:pt>
                <c:pt idx="14713">
                  <c:v>0.82685814455231699</c:v>
                </c:pt>
                <c:pt idx="14714">
                  <c:v>0.82658845738942865</c:v>
                </c:pt>
                <c:pt idx="14715">
                  <c:v>0.82631877022653488</c:v>
                </c:pt>
                <c:pt idx="14716">
                  <c:v>0.82604908306364655</c:v>
                </c:pt>
                <c:pt idx="14717">
                  <c:v>0.82577939590075278</c:v>
                </c:pt>
                <c:pt idx="14718">
                  <c:v>0.82550970873786156</c:v>
                </c:pt>
                <c:pt idx="14719">
                  <c:v>0.82524002157497356</c:v>
                </c:pt>
                <c:pt idx="14720">
                  <c:v>0.82497033441208256</c:v>
                </c:pt>
                <c:pt idx="14721">
                  <c:v>0.82470064724919456</c:v>
                </c:pt>
                <c:pt idx="14722">
                  <c:v>0.82443096008629757</c:v>
                </c:pt>
                <c:pt idx="14723">
                  <c:v>0.82416127292340946</c:v>
                </c:pt>
                <c:pt idx="14724">
                  <c:v>0.82389158576051569</c:v>
                </c:pt>
                <c:pt idx="14725">
                  <c:v>0.82362189859762791</c:v>
                </c:pt>
                <c:pt idx="14726">
                  <c:v>0.82335221143473369</c:v>
                </c:pt>
                <c:pt idx="14727">
                  <c:v>0.82308252427184159</c:v>
                </c:pt>
                <c:pt idx="14728">
                  <c:v>0.8228128371089517</c:v>
                </c:pt>
                <c:pt idx="14729">
                  <c:v>0.82254314994605615</c:v>
                </c:pt>
                <c:pt idx="14730">
                  <c:v>0.82227346278316915</c:v>
                </c:pt>
                <c:pt idx="14731">
                  <c:v>0.82200377562027804</c:v>
                </c:pt>
                <c:pt idx="14732">
                  <c:v>0.82173408845738705</c:v>
                </c:pt>
                <c:pt idx="14733">
                  <c:v>0.82146440129449594</c:v>
                </c:pt>
                <c:pt idx="14734">
                  <c:v>0.82119471413160494</c:v>
                </c:pt>
                <c:pt idx="14735">
                  <c:v>0.82092502696871739</c:v>
                </c:pt>
                <c:pt idx="14736">
                  <c:v>0.82065533980582284</c:v>
                </c:pt>
                <c:pt idx="14737">
                  <c:v>0.82038565264293173</c:v>
                </c:pt>
                <c:pt idx="14738">
                  <c:v>0.82011596548004051</c:v>
                </c:pt>
                <c:pt idx="14739">
                  <c:v>0.81984627831714962</c:v>
                </c:pt>
                <c:pt idx="14740">
                  <c:v>0.81957659115425519</c:v>
                </c:pt>
                <c:pt idx="14741">
                  <c:v>0.81930690399136419</c:v>
                </c:pt>
                <c:pt idx="14742">
                  <c:v>0.81903721682848074</c:v>
                </c:pt>
                <c:pt idx="14743">
                  <c:v>0.81876752966558564</c:v>
                </c:pt>
                <c:pt idx="14744">
                  <c:v>0.81849784250269464</c:v>
                </c:pt>
                <c:pt idx="14745">
                  <c:v>0.81822815533980364</c:v>
                </c:pt>
                <c:pt idx="14746">
                  <c:v>0.81795846817691231</c:v>
                </c:pt>
                <c:pt idx="14747">
                  <c:v>0.8176887810140212</c:v>
                </c:pt>
                <c:pt idx="14748">
                  <c:v>0.81741909385113021</c:v>
                </c:pt>
                <c:pt idx="14749">
                  <c:v>0.81714940668824398</c:v>
                </c:pt>
                <c:pt idx="14750">
                  <c:v>0.81687971952535077</c:v>
                </c:pt>
                <c:pt idx="14751">
                  <c:v>0.81661003236245966</c:v>
                </c:pt>
                <c:pt idx="14752">
                  <c:v>0.816340345199566</c:v>
                </c:pt>
                <c:pt idx="14753">
                  <c:v>0.81607065803667778</c:v>
                </c:pt>
                <c:pt idx="14754">
                  <c:v>0.81580097087378689</c:v>
                </c:pt>
                <c:pt idx="14755">
                  <c:v>0.81553128371089278</c:v>
                </c:pt>
                <c:pt idx="14756">
                  <c:v>0.81526159654800479</c:v>
                </c:pt>
                <c:pt idx="14757">
                  <c:v>0.81499190938511368</c:v>
                </c:pt>
                <c:pt idx="14758">
                  <c:v>0.81472222222221968</c:v>
                </c:pt>
                <c:pt idx="14759">
                  <c:v>0.81445253505932858</c:v>
                </c:pt>
                <c:pt idx="14760">
                  <c:v>0.81418284789643758</c:v>
                </c:pt>
                <c:pt idx="14761">
                  <c:v>0.81391316073354647</c:v>
                </c:pt>
                <c:pt idx="14762">
                  <c:v>0.81364347357065891</c:v>
                </c:pt>
                <c:pt idx="14763">
                  <c:v>0.81337378640776437</c:v>
                </c:pt>
                <c:pt idx="14764">
                  <c:v>0.81310409924487692</c:v>
                </c:pt>
                <c:pt idx="14765">
                  <c:v>0.81283441208198581</c:v>
                </c:pt>
                <c:pt idx="14766">
                  <c:v>0.81256472491909126</c:v>
                </c:pt>
                <c:pt idx="14767">
                  <c:v>0.8122950377562006</c:v>
                </c:pt>
                <c:pt idx="14768">
                  <c:v>0.81202535059331271</c:v>
                </c:pt>
                <c:pt idx="14769">
                  <c:v>0.8117556634304216</c:v>
                </c:pt>
                <c:pt idx="14770">
                  <c:v>0.81148597626752705</c:v>
                </c:pt>
                <c:pt idx="14771">
                  <c:v>0.81121628910463239</c:v>
                </c:pt>
                <c:pt idx="14772">
                  <c:v>0.8109466019417445</c:v>
                </c:pt>
                <c:pt idx="14773">
                  <c:v>0.81067691477885384</c:v>
                </c:pt>
                <c:pt idx="14774">
                  <c:v>0.81040722761596251</c:v>
                </c:pt>
                <c:pt idx="14775">
                  <c:v>0.81013754045307174</c:v>
                </c:pt>
                <c:pt idx="14776">
                  <c:v>0.80986785329018474</c:v>
                </c:pt>
                <c:pt idx="14777">
                  <c:v>0.80959816612728952</c:v>
                </c:pt>
                <c:pt idx="14778">
                  <c:v>0.80932847896439863</c:v>
                </c:pt>
                <c:pt idx="14779">
                  <c:v>0.80905879180150753</c:v>
                </c:pt>
                <c:pt idx="14780">
                  <c:v>0.80878910463861664</c:v>
                </c:pt>
                <c:pt idx="14781">
                  <c:v>0.80851941747572564</c:v>
                </c:pt>
                <c:pt idx="14782">
                  <c:v>0.80824973031283465</c:v>
                </c:pt>
                <c:pt idx="14783">
                  <c:v>0.80798004314994332</c:v>
                </c:pt>
                <c:pt idx="14784">
                  <c:v>0.80771035598704943</c:v>
                </c:pt>
                <c:pt idx="14785">
                  <c:v>0.80744066882416121</c:v>
                </c:pt>
                <c:pt idx="14786">
                  <c:v>0.80717098166127021</c:v>
                </c:pt>
                <c:pt idx="14787">
                  <c:v>0.80690129449838444</c:v>
                </c:pt>
                <c:pt idx="14788">
                  <c:v>0.80663160733549344</c:v>
                </c:pt>
                <c:pt idx="14789">
                  <c:v>0.806361920172597</c:v>
                </c:pt>
                <c:pt idx="14790">
                  <c:v>0.806092233009709</c:v>
                </c:pt>
                <c:pt idx="14791">
                  <c:v>0.80582254584681456</c:v>
                </c:pt>
                <c:pt idx="14792">
                  <c:v>0.8055528586839239</c:v>
                </c:pt>
                <c:pt idx="14793">
                  <c:v>0.80528317152103257</c:v>
                </c:pt>
                <c:pt idx="14794">
                  <c:v>0.8050134843581418</c:v>
                </c:pt>
                <c:pt idx="14795">
                  <c:v>0.80474379719525069</c:v>
                </c:pt>
                <c:pt idx="14796">
                  <c:v>0.80447411003235958</c:v>
                </c:pt>
                <c:pt idx="14797">
                  <c:v>0.80420442286946869</c:v>
                </c:pt>
                <c:pt idx="14798">
                  <c:v>0.8039347357065777</c:v>
                </c:pt>
                <c:pt idx="14799">
                  <c:v>0.80366504854368992</c:v>
                </c:pt>
                <c:pt idx="14800">
                  <c:v>0.8033953613807957</c:v>
                </c:pt>
                <c:pt idx="14801">
                  <c:v>0.80312567421790471</c:v>
                </c:pt>
                <c:pt idx="14802">
                  <c:v>0.8028559870550136</c:v>
                </c:pt>
                <c:pt idx="14803">
                  <c:v>0.80258629989211827</c:v>
                </c:pt>
                <c:pt idx="14804">
                  <c:v>0.80231661272923127</c:v>
                </c:pt>
                <c:pt idx="14805">
                  <c:v>0.80204692556634016</c:v>
                </c:pt>
                <c:pt idx="14806">
                  <c:v>0.80177723840345272</c:v>
                </c:pt>
                <c:pt idx="14807">
                  <c:v>0.80150755124055806</c:v>
                </c:pt>
                <c:pt idx="14808">
                  <c:v>0.80123786407766351</c:v>
                </c:pt>
                <c:pt idx="14809">
                  <c:v>0.80096817691477595</c:v>
                </c:pt>
                <c:pt idx="14810">
                  <c:v>0.80069848975188562</c:v>
                </c:pt>
                <c:pt idx="14811">
                  <c:v>0.80042880258899785</c:v>
                </c:pt>
                <c:pt idx="14812">
                  <c:v>0.80015911542610285</c:v>
                </c:pt>
                <c:pt idx="14813">
                  <c:v>0.79988942826321174</c:v>
                </c:pt>
                <c:pt idx="14814">
                  <c:v>0.79961974110032052</c:v>
                </c:pt>
                <c:pt idx="14815">
                  <c:v>0.79935005393742953</c:v>
                </c:pt>
                <c:pt idx="14816">
                  <c:v>0.79908036677453853</c:v>
                </c:pt>
                <c:pt idx="14817">
                  <c:v>0.79881067961164753</c:v>
                </c:pt>
                <c:pt idx="14818">
                  <c:v>0.79854099244875665</c:v>
                </c:pt>
                <c:pt idx="14819">
                  <c:v>0.79827130528586543</c:v>
                </c:pt>
                <c:pt idx="14820">
                  <c:v>0.79800161812297465</c:v>
                </c:pt>
                <c:pt idx="14821">
                  <c:v>0.79773193096008599</c:v>
                </c:pt>
                <c:pt idx="14822">
                  <c:v>0.79746224379718966</c:v>
                </c:pt>
                <c:pt idx="14823">
                  <c:v>0.79719255663430388</c:v>
                </c:pt>
                <c:pt idx="14824">
                  <c:v>0.79692286947141022</c:v>
                </c:pt>
                <c:pt idx="14825">
                  <c:v>0.79665318230852211</c:v>
                </c:pt>
                <c:pt idx="14826">
                  <c:v>0.79638349514562756</c:v>
                </c:pt>
                <c:pt idx="14827">
                  <c:v>0.79611380798273657</c:v>
                </c:pt>
                <c:pt idx="14828">
                  <c:v>0.79584412081984601</c:v>
                </c:pt>
                <c:pt idx="14829">
                  <c:v>0.7955744336569549</c:v>
                </c:pt>
                <c:pt idx="14830">
                  <c:v>0.79530474649406391</c:v>
                </c:pt>
                <c:pt idx="14831">
                  <c:v>0.7950350593311758</c:v>
                </c:pt>
                <c:pt idx="14832">
                  <c:v>0.79476537216828513</c:v>
                </c:pt>
                <c:pt idx="14833">
                  <c:v>0.79449568500539069</c:v>
                </c:pt>
                <c:pt idx="14834">
                  <c:v>0.7942259978424997</c:v>
                </c:pt>
                <c:pt idx="14835">
                  <c:v>0.7939563106796087</c:v>
                </c:pt>
                <c:pt idx="14836">
                  <c:v>0.7936866235167177</c:v>
                </c:pt>
                <c:pt idx="14837">
                  <c:v>0.7934169363538266</c:v>
                </c:pt>
                <c:pt idx="14838">
                  <c:v>0.79314724919093549</c:v>
                </c:pt>
                <c:pt idx="14839">
                  <c:v>0.7928775620280446</c:v>
                </c:pt>
                <c:pt idx="14840">
                  <c:v>0.79260787486515361</c:v>
                </c:pt>
                <c:pt idx="14841">
                  <c:v>0.79233818770225606</c:v>
                </c:pt>
                <c:pt idx="14842">
                  <c:v>0.79206850053937161</c:v>
                </c:pt>
                <c:pt idx="14843">
                  <c:v>0.79179881337648705</c:v>
                </c:pt>
                <c:pt idx="14844">
                  <c:v>0.79152912621359306</c:v>
                </c:pt>
                <c:pt idx="14845">
                  <c:v>0.79125943905069862</c:v>
                </c:pt>
                <c:pt idx="14846">
                  <c:v>0.79098975188780707</c:v>
                </c:pt>
                <c:pt idx="14847">
                  <c:v>0.79072006472491596</c:v>
                </c:pt>
                <c:pt idx="14848">
                  <c:v>0.79045037756202496</c:v>
                </c:pt>
                <c:pt idx="14849">
                  <c:v>0.79018069039913463</c:v>
                </c:pt>
                <c:pt idx="14850">
                  <c:v>0.78991100323624286</c:v>
                </c:pt>
                <c:pt idx="14851">
                  <c:v>0.78964131607335653</c:v>
                </c:pt>
                <c:pt idx="14852">
                  <c:v>0.78937162891046053</c:v>
                </c:pt>
                <c:pt idx="14853">
                  <c:v>0.78910194174756665</c:v>
                </c:pt>
                <c:pt idx="14854">
                  <c:v>0.78883225458467865</c:v>
                </c:pt>
                <c:pt idx="14855">
                  <c:v>0.78856256742178465</c:v>
                </c:pt>
                <c:pt idx="14856">
                  <c:v>0.78829288025889765</c:v>
                </c:pt>
                <c:pt idx="14857">
                  <c:v>0.78802319309600544</c:v>
                </c:pt>
                <c:pt idx="14858">
                  <c:v>0.78775350593311444</c:v>
                </c:pt>
                <c:pt idx="14859">
                  <c:v>0.78748381877022156</c:v>
                </c:pt>
                <c:pt idx="14860">
                  <c:v>0.78721413160733156</c:v>
                </c:pt>
                <c:pt idx="14861">
                  <c:v>0.78694444444444422</c:v>
                </c:pt>
                <c:pt idx="14862">
                  <c:v>0.78667475728155323</c:v>
                </c:pt>
                <c:pt idx="14863">
                  <c:v>0.78640507011865912</c:v>
                </c:pt>
                <c:pt idx="14864">
                  <c:v>0.78613538295576757</c:v>
                </c:pt>
                <c:pt idx="14865">
                  <c:v>0.78586569579287702</c:v>
                </c:pt>
                <c:pt idx="14866">
                  <c:v>0.78559600862998602</c:v>
                </c:pt>
                <c:pt idx="14867">
                  <c:v>0.78532632146709458</c:v>
                </c:pt>
                <c:pt idx="14868">
                  <c:v>0.78505663430420392</c:v>
                </c:pt>
                <c:pt idx="14869">
                  <c:v>0.78478694714131259</c:v>
                </c:pt>
                <c:pt idx="14870">
                  <c:v>0.78451725997842159</c:v>
                </c:pt>
                <c:pt idx="14871">
                  <c:v>0.7842475728155307</c:v>
                </c:pt>
                <c:pt idx="14872">
                  <c:v>0.78397788565263959</c:v>
                </c:pt>
                <c:pt idx="14873">
                  <c:v>0.7837081984897486</c:v>
                </c:pt>
                <c:pt idx="14874">
                  <c:v>0.78343851132685749</c:v>
                </c:pt>
                <c:pt idx="14875">
                  <c:v>0.78316882416396649</c:v>
                </c:pt>
                <c:pt idx="14876">
                  <c:v>0.78289913700107894</c:v>
                </c:pt>
                <c:pt idx="14877">
                  <c:v>0.78262944983818783</c:v>
                </c:pt>
                <c:pt idx="14878">
                  <c:v>0.78235976267529361</c:v>
                </c:pt>
                <c:pt idx="14879">
                  <c:v>0.78209007551240262</c:v>
                </c:pt>
                <c:pt idx="14880">
                  <c:v>0.78182038834951162</c:v>
                </c:pt>
                <c:pt idx="14881">
                  <c:v>0.78155070118661685</c:v>
                </c:pt>
                <c:pt idx="14882">
                  <c:v>0.78128101402372963</c:v>
                </c:pt>
                <c:pt idx="14883">
                  <c:v>0.78101132686083807</c:v>
                </c:pt>
                <c:pt idx="14884">
                  <c:v>0.78074163969794763</c:v>
                </c:pt>
                <c:pt idx="14885">
                  <c:v>0.78047195253505663</c:v>
                </c:pt>
                <c:pt idx="14886">
                  <c:v>0.78020226537216197</c:v>
                </c:pt>
                <c:pt idx="14887">
                  <c:v>0.77993257820927464</c:v>
                </c:pt>
                <c:pt idx="14888">
                  <c:v>0.77966289104638364</c:v>
                </c:pt>
                <c:pt idx="14889">
                  <c:v>0.77939320388349664</c:v>
                </c:pt>
                <c:pt idx="14890">
                  <c:v>0.77912351672060165</c:v>
                </c:pt>
                <c:pt idx="14891">
                  <c:v>0.77885382955770965</c:v>
                </c:pt>
                <c:pt idx="14892">
                  <c:v>0.77858414239482132</c:v>
                </c:pt>
                <c:pt idx="14893">
                  <c:v>0.77831445523192755</c:v>
                </c:pt>
                <c:pt idx="14894">
                  <c:v>0.77804476806903922</c:v>
                </c:pt>
                <c:pt idx="14895">
                  <c:v>0.77777508090614822</c:v>
                </c:pt>
                <c:pt idx="14896">
                  <c:v>0.77750539374325445</c:v>
                </c:pt>
                <c:pt idx="14897">
                  <c:v>0.77723570658036634</c:v>
                </c:pt>
                <c:pt idx="14898">
                  <c:v>0.77696601941747534</c:v>
                </c:pt>
                <c:pt idx="14899">
                  <c:v>0.77669633225458934</c:v>
                </c:pt>
                <c:pt idx="14900">
                  <c:v>0.77642664509169024</c:v>
                </c:pt>
                <c:pt idx="14901">
                  <c:v>0.77615695792880213</c:v>
                </c:pt>
                <c:pt idx="14902">
                  <c:v>0.77588727076590813</c:v>
                </c:pt>
                <c:pt idx="14903">
                  <c:v>0.77561758360302036</c:v>
                </c:pt>
                <c:pt idx="14904">
                  <c:v>0.77534789644013202</c:v>
                </c:pt>
                <c:pt idx="14905">
                  <c:v>0.77507820927723492</c:v>
                </c:pt>
                <c:pt idx="14906">
                  <c:v>0.77480852211434725</c:v>
                </c:pt>
                <c:pt idx="14907">
                  <c:v>0.77453883495145281</c:v>
                </c:pt>
                <c:pt idx="14908">
                  <c:v>0.77426914778856182</c:v>
                </c:pt>
                <c:pt idx="14909">
                  <c:v>0.77399946062567671</c:v>
                </c:pt>
                <c:pt idx="14910">
                  <c:v>0.77372977346278582</c:v>
                </c:pt>
                <c:pt idx="14911">
                  <c:v>0.77346008629989194</c:v>
                </c:pt>
                <c:pt idx="14912">
                  <c:v>0.77319039913699761</c:v>
                </c:pt>
                <c:pt idx="14913">
                  <c:v>0.77292071197411005</c:v>
                </c:pt>
                <c:pt idx="14914">
                  <c:v>0.77265102481121561</c:v>
                </c:pt>
                <c:pt idx="14915">
                  <c:v>0.77238133764832828</c:v>
                </c:pt>
                <c:pt idx="14916">
                  <c:v>0.77211165048543728</c:v>
                </c:pt>
                <c:pt idx="14917">
                  <c:v>0.77184196332254629</c:v>
                </c:pt>
                <c:pt idx="14918">
                  <c:v>0.77157227615965163</c:v>
                </c:pt>
                <c:pt idx="14919">
                  <c:v>0.77130258899675685</c:v>
                </c:pt>
                <c:pt idx="14920">
                  <c:v>0.77103290183386919</c:v>
                </c:pt>
                <c:pt idx="14921">
                  <c:v>0.77076321467098285</c:v>
                </c:pt>
                <c:pt idx="14922">
                  <c:v>0.77049352750809186</c:v>
                </c:pt>
                <c:pt idx="14923">
                  <c:v>0.77022384034520042</c:v>
                </c:pt>
                <c:pt idx="14924">
                  <c:v>0.76995415318230565</c:v>
                </c:pt>
                <c:pt idx="14925">
                  <c:v>0.76968446601941876</c:v>
                </c:pt>
                <c:pt idx="14926">
                  <c:v>0.76941477885652287</c:v>
                </c:pt>
                <c:pt idx="14927">
                  <c:v>0.76914509169363665</c:v>
                </c:pt>
                <c:pt idx="14928">
                  <c:v>0.76887540453074599</c:v>
                </c:pt>
                <c:pt idx="14929">
                  <c:v>0.76860571736785499</c:v>
                </c:pt>
                <c:pt idx="14930">
                  <c:v>0.76833603020495866</c:v>
                </c:pt>
                <c:pt idx="14931">
                  <c:v>0.76806634304206756</c:v>
                </c:pt>
                <c:pt idx="14932">
                  <c:v>0.76779665587918255</c:v>
                </c:pt>
                <c:pt idx="14933">
                  <c:v>0.76752696871628456</c:v>
                </c:pt>
                <c:pt idx="14934">
                  <c:v>0.76725728155339745</c:v>
                </c:pt>
                <c:pt idx="14935">
                  <c:v>0.76698759439050634</c:v>
                </c:pt>
                <c:pt idx="14936">
                  <c:v>0.76671790722761235</c:v>
                </c:pt>
                <c:pt idx="14937">
                  <c:v>0.76644822006472424</c:v>
                </c:pt>
                <c:pt idx="14938">
                  <c:v>0.76617853290183346</c:v>
                </c:pt>
                <c:pt idx="14939">
                  <c:v>0.76590884573893914</c:v>
                </c:pt>
                <c:pt idx="14940">
                  <c:v>0.76563915857605158</c:v>
                </c:pt>
                <c:pt idx="14941">
                  <c:v>0.76536947141316036</c:v>
                </c:pt>
                <c:pt idx="14942">
                  <c:v>0.76509978425026604</c:v>
                </c:pt>
                <c:pt idx="14943">
                  <c:v>0.76483009708737826</c:v>
                </c:pt>
                <c:pt idx="14944">
                  <c:v>0.76456040992448393</c:v>
                </c:pt>
                <c:pt idx="14945">
                  <c:v>0.76429072276159615</c:v>
                </c:pt>
                <c:pt idx="14946">
                  <c:v>0.76402103559870782</c:v>
                </c:pt>
                <c:pt idx="14947">
                  <c:v>0.76375134843581405</c:v>
                </c:pt>
                <c:pt idx="14948">
                  <c:v>0.7634816612729195</c:v>
                </c:pt>
                <c:pt idx="14949">
                  <c:v>0.76321197411002861</c:v>
                </c:pt>
                <c:pt idx="14950">
                  <c:v>0.76294228694713762</c:v>
                </c:pt>
                <c:pt idx="14951">
                  <c:v>0.76267259978424651</c:v>
                </c:pt>
                <c:pt idx="14952">
                  <c:v>0.76240291262135562</c:v>
                </c:pt>
                <c:pt idx="14953">
                  <c:v>0.76213322545846462</c:v>
                </c:pt>
                <c:pt idx="14954">
                  <c:v>0.7618635382955774</c:v>
                </c:pt>
                <c:pt idx="14955">
                  <c:v>0.76159385113268263</c:v>
                </c:pt>
                <c:pt idx="14956">
                  <c:v>0.76132416396979163</c:v>
                </c:pt>
                <c:pt idx="14957">
                  <c:v>0.76105447680690064</c:v>
                </c:pt>
                <c:pt idx="14958">
                  <c:v>0.76078478964400964</c:v>
                </c:pt>
                <c:pt idx="14959">
                  <c:v>0.76051510248111864</c:v>
                </c:pt>
                <c:pt idx="14960">
                  <c:v>0.76024541531823187</c:v>
                </c:pt>
                <c:pt idx="14961">
                  <c:v>0.75997572815533665</c:v>
                </c:pt>
                <c:pt idx="14962">
                  <c:v>0.75970604099244499</c:v>
                </c:pt>
                <c:pt idx="14963">
                  <c:v>0.75943635382955388</c:v>
                </c:pt>
                <c:pt idx="14964">
                  <c:v>0.75916666666666288</c:v>
                </c:pt>
                <c:pt idx="14965">
                  <c:v>0.7588969795037771</c:v>
                </c:pt>
                <c:pt idx="14966">
                  <c:v>0.75862729234088877</c:v>
                </c:pt>
                <c:pt idx="14967">
                  <c:v>0.75835760517798967</c:v>
                </c:pt>
                <c:pt idx="14968">
                  <c:v>0.75808791801510156</c:v>
                </c:pt>
                <c:pt idx="14969">
                  <c:v>0.75781823085220767</c:v>
                </c:pt>
                <c:pt idx="14970">
                  <c:v>0.75754854368931956</c:v>
                </c:pt>
                <c:pt idx="14971">
                  <c:v>0.75727885652643134</c:v>
                </c:pt>
                <c:pt idx="14972">
                  <c:v>0.75700916936353746</c:v>
                </c:pt>
                <c:pt idx="14973">
                  <c:v>0.75673948220064635</c:v>
                </c:pt>
                <c:pt idx="14974">
                  <c:v>0.75646979503775236</c:v>
                </c:pt>
                <c:pt idx="14975">
                  <c:v>0.75620010787486125</c:v>
                </c:pt>
                <c:pt idx="14976">
                  <c:v>0.75593042071197025</c:v>
                </c:pt>
                <c:pt idx="14977">
                  <c:v>0.75566073354908514</c:v>
                </c:pt>
                <c:pt idx="14978">
                  <c:v>0.75539104638619414</c:v>
                </c:pt>
                <c:pt idx="14979">
                  <c:v>0.75512135922330048</c:v>
                </c:pt>
                <c:pt idx="14980">
                  <c:v>0.75485167206041215</c:v>
                </c:pt>
                <c:pt idx="14981">
                  <c:v>0.75458198489751449</c:v>
                </c:pt>
                <c:pt idx="14982">
                  <c:v>0.75431229773462349</c:v>
                </c:pt>
                <c:pt idx="14983">
                  <c:v>0.75404261057173616</c:v>
                </c:pt>
                <c:pt idx="14984">
                  <c:v>0.75377292340884516</c:v>
                </c:pt>
                <c:pt idx="14985">
                  <c:v>0.75350323624595072</c:v>
                </c:pt>
                <c:pt idx="14986">
                  <c:v>0.75323354908305951</c:v>
                </c:pt>
                <c:pt idx="14987">
                  <c:v>0.75296386192016851</c:v>
                </c:pt>
                <c:pt idx="14988">
                  <c:v>0.75269417475727762</c:v>
                </c:pt>
                <c:pt idx="14989">
                  <c:v>0.75242448759439062</c:v>
                </c:pt>
                <c:pt idx="14990">
                  <c:v>0.75215480043149963</c:v>
                </c:pt>
                <c:pt idx="14991">
                  <c:v>0.75188511326860841</c:v>
                </c:pt>
                <c:pt idx="14992">
                  <c:v>0.75161542610571797</c:v>
                </c:pt>
                <c:pt idx="14993">
                  <c:v>0.75134573894282264</c:v>
                </c:pt>
                <c:pt idx="14994">
                  <c:v>0.75107605177993131</c:v>
                </c:pt>
                <c:pt idx="14995">
                  <c:v>0.7508063646170402</c:v>
                </c:pt>
                <c:pt idx="14996">
                  <c:v>0.75053667745414965</c:v>
                </c:pt>
                <c:pt idx="14997">
                  <c:v>0.7502669902912551</c:v>
                </c:pt>
                <c:pt idx="14998">
                  <c:v>0.74999730312836765</c:v>
                </c:pt>
                <c:pt idx="14999">
                  <c:v>0.74972761596548121</c:v>
                </c:pt>
                <c:pt idx="15000">
                  <c:v>0.74945792880258499</c:v>
                </c:pt>
                <c:pt idx="15001">
                  <c:v>0.74918824163969666</c:v>
                </c:pt>
                <c:pt idx="15002">
                  <c:v>0.74891855447680566</c:v>
                </c:pt>
                <c:pt idx="15003">
                  <c:v>0.74864886731391755</c:v>
                </c:pt>
                <c:pt idx="15004">
                  <c:v>0.74837918015102078</c:v>
                </c:pt>
                <c:pt idx="15005">
                  <c:v>0.74810949298813556</c:v>
                </c:pt>
                <c:pt idx="15006">
                  <c:v>0.74783980582523868</c:v>
                </c:pt>
                <c:pt idx="15007">
                  <c:v>0.74757011866234768</c:v>
                </c:pt>
                <c:pt idx="15008">
                  <c:v>0.74730043149945968</c:v>
                </c:pt>
                <c:pt idx="15009">
                  <c:v>0.74703074433656569</c:v>
                </c:pt>
                <c:pt idx="15010">
                  <c:v>0.74676105717368046</c:v>
                </c:pt>
                <c:pt idx="15011">
                  <c:v>0.74649137001078691</c:v>
                </c:pt>
                <c:pt idx="15012">
                  <c:v>0.74622168284789592</c:v>
                </c:pt>
                <c:pt idx="15013">
                  <c:v>0.74595199568500492</c:v>
                </c:pt>
                <c:pt idx="15014">
                  <c:v>0.7456823085221107</c:v>
                </c:pt>
                <c:pt idx="15015">
                  <c:v>0.74541262135921849</c:v>
                </c:pt>
                <c:pt idx="15016">
                  <c:v>0.74514293419632815</c:v>
                </c:pt>
                <c:pt idx="15017">
                  <c:v>0.74487324703344071</c:v>
                </c:pt>
                <c:pt idx="15018">
                  <c:v>0.74460355987054605</c:v>
                </c:pt>
                <c:pt idx="15019">
                  <c:v>0.7443338727076545</c:v>
                </c:pt>
                <c:pt idx="15020">
                  <c:v>0.7440641855447635</c:v>
                </c:pt>
                <c:pt idx="15021">
                  <c:v>0.74379449838187983</c:v>
                </c:pt>
                <c:pt idx="15022">
                  <c:v>0.74352481121898584</c:v>
                </c:pt>
                <c:pt idx="15023">
                  <c:v>0.74325512405609073</c:v>
                </c:pt>
                <c:pt idx="15024">
                  <c:v>0.74298543689320395</c:v>
                </c:pt>
                <c:pt idx="15025">
                  <c:v>0.74271574973030852</c:v>
                </c:pt>
                <c:pt idx="15026">
                  <c:v>0.74244606256741763</c:v>
                </c:pt>
                <c:pt idx="15027">
                  <c:v>0.74217637540452663</c:v>
                </c:pt>
                <c:pt idx="15028">
                  <c:v>0.74190668824163553</c:v>
                </c:pt>
                <c:pt idx="15029">
                  <c:v>0.74163700107874464</c:v>
                </c:pt>
                <c:pt idx="15030">
                  <c:v>0.74136731391585342</c:v>
                </c:pt>
                <c:pt idx="15031">
                  <c:v>0.74109762675296231</c:v>
                </c:pt>
                <c:pt idx="15032">
                  <c:v>0.7408279395900762</c:v>
                </c:pt>
                <c:pt idx="15033">
                  <c:v>0.7405582524271852</c:v>
                </c:pt>
                <c:pt idx="15034">
                  <c:v>0.74028856526428921</c:v>
                </c:pt>
                <c:pt idx="15035">
                  <c:v>0.74001887810140077</c:v>
                </c:pt>
                <c:pt idx="15036">
                  <c:v>0.73974919093851244</c:v>
                </c:pt>
                <c:pt idx="15037">
                  <c:v>0.73947950377561611</c:v>
                </c:pt>
                <c:pt idx="15038">
                  <c:v>0.73920981661273044</c:v>
                </c:pt>
                <c:pt idx="15039">
                  <c:v>0.73894012944983689</c:v>
                </c:pt>
                <c:pt idx="15040">
                  <c:v>0.73867044228694589</c:v>
                </c:pt>
                <c:pt idx="15041">
                  <c:v>0.7384007551240519</c:v>
                </c:pt>
                <c:pt idx="15042">
                  <c:v>0.73813106796116079</c:v>
                </c:pt>
                <c:pt idx="15043">
                  <c:v>0.73786138079826957</c:v>
                </c:pt>
                <c:pt idx="15044">
                  <c:v>0.73759169363538457</c:v>
                </c:pt>
                <c:pt idx="15045">
                  <c:v>0.73732200647249091</c:v>
                </c:pt>
                <c:pt idx="15046">
                  <c:v>0.73705231930960002</c:v>
                </c:pt>
                <c:pt idx="15047">
                  <c:v>0.73678263214670892</c:v>
                </c:pt>
                <c:pt idx="15048">
                  <c:v>0.73651294498381448</c:v>
                </c:pt>
                <c:pt idx="15049">
                  <c:v>0.7362432578209237</c:v>
                </c:pt>
                <c:pt idx="15050">
                  <c:v>0.73597357065803592</c:v>
                </c:pt>
                <c:pt idx="15051">
                  <c:v>0.73570388349514482</c:v>
                </c:pt>
                <c:pt idx="15052">
                  <c:v>0.73543419633225027</c:v>
                </c:pt>
                <c:pt idx="15053">
                  <c:v>0.73516450916935927</c:v>
                </c:pt>
                <c:pt idx="15054">
                  <c:v>0.73489482200647283</c:v>
                </c:pt>
                <c:pt idx="15055">
                  <c:v>0.73462513484358305</c:v>
                </c:pt>
                <c:pt idx="15056">
                  <c:v>0.73435544768069005</c:v>
                </c:pt>
                <c:pt idx="15057">
                  <c:v>0.73408576051779562</c:v>
                </c:pt>
                <c:pt idx="15058">
                  <c:v>0.73381607335490395</c:v>
                </c:pt>
                <c:pt idx="15059">
                  <c:v>0.73354638619201251</c:v>
                </c:pt>
                <c:pt idx="15060">
                  <c:v>0.73327669902912185</c:v>
                </c:pt>
                <c:pt idx="15061">
                  <c:v>0.73300701186623052</c:v>
                </c:pt>
                <c:pt idx="15062">
                  <c:v>0.73273732470333952</c:v>
                </c:pt>
                <c:pt idx="15063">
                  <c:v>0.73246763754044864</c:v>
                </c:pt>
                <c:pt idx="15064">
                  <c:v>0.73219795037755764</c:v>
                </c:pt>
                <c:pt idx="15065">
                  <c:v>0.73192826321466664</c:v>
                </c:pt>
                <c:pt idx="15066">
                  <c:v>0.73165857605178031</c:v>
                </c:pt>
                <c:pt idx="15067">
                  <c:v>0.73138888888888465</c:v>
                </c:pt>
                <c:pt idx="15068">
                  <c:v>0.73111920172599343</c:v>
                </c:pt>
                <c:pt idx="15069">
                  <c:v>0.73084951456311043</c:v>
                </c:pt>
                <c:pt idx="15070">
                  <c:v>0.73057982740021365</c:v>
                </c:pt>
                <c:pt idx="15071">
                  <c:v>0.73031014023731755</c:v>
                </c:pt>
                <c:pt idx="15072">
                  <c:v>0.73004045307443455</c:v>
                </c:pt>
                <c:pt idx="15073">
                  <c:v>0.72977076591153822</c:v>
                </c:pt>
                <c:pt idx="15074">
                  <c:v>0.72950107874864711</c:v>
                </c:pt>
                <c:pt idx="15075">
                  <c:v>0.72923139158575601</c:v>
                </c:pt>
                <c:pt idx="15076">
                  <c:v>0.72896170442286501</c:v>
                </c:pt>
                <c:pt idx="15077">
                  <c:v>0.7286920172599799</c:v>
                </c:pt>
                <c:pt idx="15078">
                  <c:v>0.7284223300970829</c:v>
                </c:pt>
                <c:pt idx="15079">
                  <c:v>0.72815264293419479</c:v>
                </c:pt>
                <c:pt idx="15080">
                  <c:v>0.72788295577130058</c:v>
                </c:pt>
                <c:pt idx="15081">
                  <c:v>0.72761326860841313</c:v>
                </c:pt>
                <c:pt idx="15082">
                  <c:v>0.72734358144551869</c:v>
                </c:pt>
                <c:pt idx="15083">
                  <c:v>0.7270738942826277</c:v>
                </c:pt>
                <c:pt idx="15084">
                  <c:v>0.72680420711974003</c:v>
                </c:pt>
                <c:pt idx="15085">
                  <c:v>0.72653451995684559</c:v>
                </c:pt>
                <c:pt idx="15086">
                  <c:v>0.7262648327939546</c:v>
                </c:pt>
                <c:pt idx="15087">
                  <c:v>0.7259951456310636</c:v>
                </c:pt>
                <c:pt idx="15088">
                  <c:v>0.72572545846818137</c:v>
                </c:pt>
                <c:pt idx="15089">
                  <c:v>0.7254557713052816</c:v>
                </c:pt>
                <c:pt idx="15090">
                  <c:v>0.72518608414239027</c:v>
                </c:pt>
                <c:pt idx="15091">
                  <c:v>0.72491639697949961</c:v>
                </c:pt>
                <c:pt idx="15092">
                  <c:v>0.72464670981660817</c:v>
                </c:pt>
                <c:pt idx="15093">
                  <c:v>0.72437702265372106</c:v>
                </c:pt>
                <c:pt idx="15094">
                  <c:v>0.72410733549082662</c:v>
                </c:pt>
                <c:pt idx="15095">
                  <c:v>0.72383764832793496</c:v>
                </c:pt>
                <c:pt idx="15096">
                  <c:v>0.72356796116504041</c:v>
                </c:pt>
                <c:pt idx="15097">
                  <c:v>0.72329827400215363</c:v>
                </c:pt>
                <c:pt idx="15098">
                  <c:v>0.72302858683926186</c:v>
                </c:pt>
                <c:pt idx="15099">
                  <c:v>0.72275889967637552</c:v>
                </c:pt>
                <c:pt idx="15100">
                  <c:v>0.72248921251348752</c:v>
                </c:pt>
                <c:pt idx="15101">
                  <c:v>0.72221952535058875</c:v>
                </c:pt>
                <c:pt idx="15102">
                  <c:v>0.72194983818770231</c:v>
                </c:pt>
                <c:pt idx="15103">
                  <c:v>0.72168015102480665</c:v>
                </c:pt>
                <c:pt idx="15104">
                  <c:v>0.72141046386191265</c:v>
                </c:pt>
                <c:pt idx="15105">
                  <c:v>0.72114077669902943</c:v>
                </c:pt>
                <c:pt idx="15106">
                  <c:v>0.7208710895361361</c:v>
                </c:pt>
                <c:pt idx="15107">
                  <c:v>0.72060140237324766</c:v>
                </c:pt>
                <c:pt idx="15108">
                  <c:v>0.72033171521035133</c:v>
                </c:pt>
                <c:pt idx="15109">
                  <c:v>0.72006202804745956</c:v>
                </c:pt>
                <c:pt idx="15110">
                  <c:v>0.71979234088456923</c:v>
                </c:pt>
                <c:pt idx="15111">
                  <c:v>0.71952265372167812</c:v>
                </c:pt>
                <c:pt idx="15112">
                  <c:v>0.71925296655879012</c:v>
                </c:pt>
                <c:pt idx="15113">
                  <c:v>0.71898327939589912</c:v>
                </c:pt>
                <c:pt idx="15114">
                  <c:v>0.71871359223300801</c:v>
                </c:pt>
                <c:pt idx="15115">
                  <c:v>0.71844390507011391</c:v>
                </c:pt>
                <c:pt idx="15116">
                  <c:v>0.71817421790722291</c:v>
                </c:pt>
                <c:pt idx="15117">
                  <c:v>0.71790453074433191</c:v>
                </c:pt>
                <c:pt idx="15118">
                  <c:v>0.71763484358144414</c:v>
                </c:pt>
                <c:pt idx="15119">
                  <c:v>0.71736515641855303</c:v>
                </c:pt>
                <c:pt idx="15120">
                  <c:v>0.7170954692556587</c:v>
                </c:pt>
                <c:pt idx="15121">
                  <c:v>0.7168257820927677</c:v>
                </c:pt>
                <c:pt idx="15122">
                  <c:v>0.7165560949298766</c:v>
                </c:pt>
                <c:pt idx="15123">
                  <c:v>0.71628640776698549</c:v>
                </c:pt>
                <c:pt idx="15124">
                  <c:v>0.7160167206040946</c:v>
                </c:pt>
                <c:pt idx="15125">
                  <c:v>0.71574703344120694</c:v>
                </c:pt>
                <c:pt idx="15126">
                  <c:v>0.71547734627831261</c:v>
                </c:pt>
                <c:pt idx="15127">
                  <c:v>0.71520765911542161</c:v>
                </c:pt>
                <c:pt idx="15128">
                  <c:v>0.71493797195253028</c:v>
                </c:pt>
                <c:pt idx="15129">
                  <c:v>0.71466828478963929</c:v>
                </c:pt>
                <c:pt idx="15130">
                  <c:v>0.71439859762674862</c:v>
                </c:pt>
                <c:pt idx="15131">
                  <c:v>0.71412891046386118</c:v>
                </c:pt>
                <c:pt idx="15132">
                  <c:v>0.71385922330096663</c:v>
                </c:pt>
                <c:pt idx="15133">
                  <c:v>0.71358953613807918</c:v>
                </c:pt>
                <c:pt idx="15134">
                  <c:v>0.71331984897518463</c:v>
                </c:pt>
                <c:pt idx="15135">
                  <c:v>0.71305016181228986</c:v>
                </c:pt>
                <c:pt idx="15136">
                  <c:v>0.71278047464940675</c:v>
                </c:pt>
                <c:pt idx="15137">
                  <c:v>0.71251078748651087</c:v>
                </c:pt>
                <c:pt idx="15138">
                  <c:v>0.71224110032362065</c:v>
                </c:pt>
                <c:pt idx="15139">
                  <c:v>0.71197141316073342</c:v>
                </c:pt>
                <c:pt idx="15140">
                  <c:v>0.71170172599783754</c:v>
                </c:pt>
                <c:pt idx="15141">
                  <c:v>0.71143203883494399</c:v>
                </c:pt>
                <c:pt idx="15142">
                  <c:v>0.71116235167205288</c:v>
                </c:pt>
                <c:pt idx="15143">
                  <c:v>0.7108926645091671</c:v>
                </c:pt>
                <c:pt idx="15144">
                  <c:v>0.71062297734627611</c:v>
                </c:pt>
                <c:pt idx="15145">
                  <c:v>0.71035329018338544</c:v>
                </c:pt>
                <c:pt idx="15146">
                  <c:v>0.71008360302049434</c:v>
                </c:pt>
                <c:pt idx="15147">
                  <c:v>0.7098139158575999</c:v>
                </c:pt>
                <c:pt idx="15148">
                  <c:v>0.70954422869471223</c:v>
                </c:pt>
                <c:pt idx="15149">
                  <c:v>0.70927454153181824</c:v>
                </c:pt>
                <c:pt idx="15150">
                  <c:v>0.70900485436893013</c:v>
                </c:pt>
                <c:pt idx="15151">
                  <c:v>0.70873516720603602</c:v>
                </c:pt>
                <c:pt idx="15152">
                  <c:v>0.70846548004314502</c:v>
                </c:pt>
                <c:pt idx="15153">
                  <c:v>0.70819579288025403</c:v>
                </c:pt>
                <c:pt idx="15154">
                  <c:v>0.70792610571735892</c:v>
                </c:pt>
                <c:pt idx="15155">
                  <c:v>0.70765641855447792</c:v>
                </c:pt>
                <c:pt idx="15156">
                  <c:v>0.70738673139158081</c:v>
                </c:pt>
                <c:pt idx="15157">
                  <c:v>0.70711704422868982</c:v>
                </c:pt>
                <c:pt idx="15158">
                  <c:v>0.70684735706580204</c:v>
                </c:pt>
                <c:pt idx="15159">
                  <c:v>0.7065776699029036</c:v>
                </c:pt>
                <c:pt idx="15160">
                  <c:v>0.70630798274001649</c:v>
                </c:pt>
                <c:pt idx="15161">
                  <c:v>0.70603829557712561</c:v>
                </c:pt>
                <c:pt idx="15162">
                  <c:v>0.70576860841423461</c:v>
                </c:pt>
                <c:pt idx="15163">
                  <c:v>0.70549892125134339</c:v>
                </c:pt>
                <c:pt idx="15164">
                  <c:v>0.70522923408845628</c:v>
                </c:pt>
                <c:pt idx="15165">
                  <c:v>0.70495954692556162</c:v>
                </c:pt>
                <c:pt idx="15166">
                  <c:v>0.70468985976267062</c:v>
                </c:pt>
                <c:pt idx="15167">
                  <c:v>0.70442017259978318</c:v>
                </c:pt>
                <c:pt idx="15168">
                  <c:v>0.70415048543688863</c:v>
                </c:pt>
                <c:pt idx="15169">
                  <c:v>0.70388079827399763</c:v>
                </c:pt>
                <c:pt idx="15170">
                  <c:v>0.70361111111110664</c:v>
                </c:pt>
                <c:pt idx="15171">
                  <c:v>0.70334142394821564</c:v>
                </c:pt>
                <c:pt idx="15172">
                  <c:v>0.70307173678532464</c:v>
                </c:pt>
                <c:pt idx="15173">
                  <c:v>0.70280204962243298</c:v>
                </c:pt>
                <c:pt idx="15174">
                  <c:v>0.70253236245954187</c:v>
                </c:pt>
                <c:pt idx="15175">
                  <c:v>0.70226267529664776</c:v>
                </c:pt>
                <c:pt idx="15176">
                  <c:v>0.70199298813375977</c:v>
                </c:pt>
                <c:pt idx="15177">
                  <c:v>0.70172330097086877</c:v>
                </c:pt>
                <c:pt idx="15178">
                  <c:v>0.70145361380797766</c:v>
                </c:pt>
                <c:pt idx="15179">
                  <c:v>0.70118392664508922</c:v>
                </c:pt>
                <c:pt idx="15180">
                  <c:v>0.70091423948219833</c:v>
                </c:pt>
                <c:pt idx="15181">
                  <c:v>0.70064455231931044</c:v>
                </c:pt>
                <c:pt idx="15182">
                  <c:v>0.70037486515641345</c:v>
                </c:pt>
                <c:pt idx="15183">
                  <c:v>0.70010517799352534</c:v>
                </c:pt>
                <c:pt idx="15184">
                  <c:v>0.69983549083063135</c:v>
                </c:pt>
                <c:pt idx="15185">
                  <c:v>0.69956580366774035</c:v>
                </c:pt>
                <c:pt idx="15186">
                  <c:v>0.69929611650485224</c:v>
                </c:pt>
                <c:pt idx="15187">
                  <c:v>0.69902642934195758</c:v>
                </c:pt>
                <c:pt idx="15188">
                  <c:v>0.69875674217906714</c:v>
                </c:pt>
                <c:pt idx="15189">
                  <c:v>0.69848705501617614</c:v>
                </c:pt>
                <c:pt idx="15190">
                  <c:v>0.69821736785328459</c:v>
                </c:pt>
                <c:pt idx="15191">
                  <c:v>0.69794768069039725</c:v>
                </c:pt>
                <c:pt idx="15192">
                  <c:v>0.69767799352750626</c:v>
                </c:pt>
                <c:pt idx="15193">
                  <c:v>0.69740830636461193</c:v>
                </c:pt>
                <c:pt idx="15194">
                  <c:v>0.69713861920172082</c:v>
                </c:pt>
                <c:pt idx="15195">
                  <c:v>0.69686893203883304</c:v>
                </c:pt>
                <c:pt idx="15196">
                  <c:v>0.69659924487593849</c:v>
                </c:pt>
                <c:pt idx="15197">
                  <c:v>0.69632955771304772</c:v>
                </c:pt>
                <c:pt idx="15198">
                  <c:v>0.69605987055016016</c:v>
                </c:pt>
                <c:pt idx="15199">
                  <c:v>0.6957901833872655</c:v>
                </c:pt>
                <c:pt idx="15200">
                  <c:v>0.6955204962243785</c:v>
                </c:pt>
                <c:pt idx="15201">
                  <c:v>0.69525080906148362</c:v>
                </c:pt>
                <c:pt idx="15202">
                  <c:v>0.69498112189859262</c:v>
                </c:pt>
                <c:pt idx="15203">
                  <c:v>0.69471143473570163</c:v>
                </c:pt>
                <c:pt idx="15204">
                  <c:v>0.69444174757281063</c:v>
                </c:pt>
                <c:pt idx="15205">
                  <c:v>0.6941720604099193</c:v>
                </c:pt>
                <c:pt idx="15206">
                  <c:v>0.69390237324702819</c:v>
                </c:pt>
                <c:pt idx="15207">
                  <c:v>0.69363268608413764</c:v>
                </c:pt>
                <c:pt idx="15208">
                  <c:v>0.69336299892124009</c:v>
                </c:pt>
                <c:pt idx="15209">
                  <c:v>0.69309331175835509</c:v>
                </c:pt>
                <c:pt idx="15210">
                  <c:v>0.69282362459546465</c:v>
                </c:pt>
                <c:pt idx="15211">
                  <c:v>0.69255393743257365</c:v>
                </c:pt>
                <c:pt idx="15212">
                  <c:v>0.69228425026968265</c:v>
                </c:pt>
                <c:pt idx="15213">
                  <c:v>0.69201456310679088</c:v>
                </c:pt>
                <c:pt idx="15214">
                  <c:v>0.69174487594390255</c:v>
                </c:pt>
                <c:pt idx="15215">
                  <c:v>0.69147518878100656</c:v>
                </c:pt>
                <c:pt idx="15216">
                  <c:v>0.69120550161812055</c:v>
                </c:pt>
                <c:pt idx="15217">
                  <c:v>0.69093581445522956</c:v>
                </c:pt>
                <c:pt idx="15218">
                  <c:v>0.69066612729233556</c:v>
                </c:pt>
                <c:pt idx="15219">
                  <c:v>0.69039644012944468</c:v>
                </c:pt>
                <c:pt idx="15220">
                  <c:v>0.69012675296655368</c:v>
                </c:pt>
                <c:pt idx="15221">
                  <c:v>0.68985706580366246</c:v>
                </c:pt>
                <c:pt idx="15222">
                  <c:v>0.68958737864077135</c:v>
                </c:pt>
                <c:pt idx="15223">
                  <c:v>0.68931769147788025</c:v>
                </c:pt>
                <c:pt idx="15224">
                  <c:v>0.6890480043149928</c:v>
                </c:pt>
                <c:pt idx="15225">
                  <c:v>0.6887783171521018</c:v>
                </c:pt>
                <c:pt idx="15226">
                  <c:v>0.68850862998920659</c:v>
                </c:pt>
                <c:pt idx="15227">
                  <c:v>0.68823894282631559</c:v>
                </c:pt>
                <c:pt idx="15228">
                  <c:v>0.68796925566342848</c:v>
                </c:pt>
                <c:pt idx="15229">
                  <c:v>0.68769956850053748</c:v>
                </c:pt>
                <c:pt idx="15230">
                  <c:v>0.68742988133764249</c:v>
                </c:pt>
                <c:pt idx="15231">
                  <c:v>0.68716019417475149</c:v>
                </c:pt>
                <c:pt idx="15232">
                  <c:v>0.68689050701186083</c:v>
                </c:pt>
                <c:pt idx="15233">
                  <c:v>0.68662081984896983</c:v>
                </c:pt>
                <c:pt idx="15234">
                  <c:v>0.68635113268608261</c:v>
                </c:pt>
                <c:pt idx="15235">
                  <c:v>0.6860814455231915</c:v>
                </c:pt>
                <c:pt idx="15236">
                  <c:v>0.68581175836029662</c:v>
                </c:pt>
                <c:pt idx="15237">
                  <c:v>0.68554207119740551</c:v>
                </c:pt>
                <c:pt idx="15238">
                  <c:v>0.68527238403451451</c:v>
                </c:pt>
                <c:pt idx="15239">
                  <c:v>0.68500269687162341</c:v>
                </c:pt>
                <c:pt idx="15240">
                  <c:v>0.68473300970873241</c:v>
                </c:pt>
                <c:pt idx="15241">
                  <c:v>0.68446332254584141</c:v>
                </c:pt>
                <c:pt idx="15242">
                  <c:v>0.6841936353829503</c:v>
                </c:pt>
                <c:pt idx="15243">
                  <c:v>0.6839239482200592</c:v>
                </c:pt>
                <c:pt idx="15244">
                  <c:v>0.6836542610571682</c:v>
                </c:pt>
                <c:pt idx="15245">
                  <c:v>0.6833845738942772</c:v>
                </c:pt>
                <c:pt idx="15246">
                  <c:v>0.6831148867313861</c:v>
                </c:pt>
                <c:pt idx="15247">
                  <c:v>0.68284519956849976</c:v>
                </c:pt>
                <c:pt idx="15248">
                  <c:v>0.68257551240560665</c:v>
                </c:pt>
                <c:pt idx="15249">
                  <c:v>0.68230582524271299</c:v>
                </c:pt>
                <c:pt idx="15250">
                  <c:v>0.68203613807982189</c:v>
                </c:pt>
                <c:pt idx="15251">
                  <c:v>0.68176645091693056</c:v>
                </c:pt>
                <c:pt idx="15252">
                  <c:v>0.68149676375403956</c:v>
                </c:pt>
                <c:pt idx="15253">
                  <c:v>0.68122707659115178</c:v>
                </c:pt>
                <c:pt idx="15254">
                  <c:v>0.68095738942825756</c:v>
                </c:pt>
                <c:pt idx="15255">
                  <c:v>0.68068770226536668</c:v>
                </c:pt>
                <c:pt idx="15256">
                  <c:v>0.68041801510247568</c:v>
                </c:pt>
                <c:pt idx="15257">
                  <c:v>0.68014832793958768</c:v>
                </c:pt>
                <c:pt idx="15258">
                  <c:v>0.67987864077669646</c:v>
                </c:pt>
                <c:pt idx="15259">
                  <c:v>0.67960895361381102</c:v>
                </c:pt>
                <c:pt idx="15260">
                  <c:v>0.67933926645091491</c:v>
                </c:pt>
                <c:pt idx="15261">
                  <c:v>0.67906957928802392</c:v>
                </c:pt>
                <c:pt idx="15262">
                  <c:v>0.67879989212513825</c:v>
                </c:pt>
                <c:pt idx="15263">
                  <c:v>0.67853020496223759</c:v>
                </c:pt>
                <c:pt idx="15264">
                  <c:v>0.67826051779934715</c:v>
                </c:pt>
                <c:pt idx="15265">
                  <c:v>0.67799083063646215</c:v>
                </c:pt>
                <c:pt idx="15266">
                  <c:v>0.67772114347357149</c:v>
                </c:pt>
                <c:pt idx="15267">
                  <c:v>0.67745145631068004</c:v>
                </c:pt>
                <c:pt idx="15268">
                  <c:v>0.67718176914778294</c:v>
                </c:pt>
                <c:pt idx="15269">
                  <c:v>0.67691208198489194</c:v>
                </c:pt>
                <c:pt idx="15270">
                  <c:v>0.67664239482200084</c:v>
                </c:pt>
                <c:pt idx="15271">
                  <c:v>0.67637270765911373</c:v>
                </c:pt>
                <c:pt idx="15272">
                  <c:v>0.67610302049621873</c:v>
                </c:pt>
                <c:pt idx="15273">
                  <c:v>0.67583333333333173</c:v>
                </c:pt>
                <c:pt idx="15274">
                  <c:v>0.67556364617043663</c:v>
                </c:pt>
                <c:pt idx="15275">
                  <c:v>0.67529395900754563</c:v>
                </c:pt>
                <c:pt idx="15276">
                  <c:v>0.67502427184465463</c:v>
                </c:pt>
                <c:pt idx="15277">
                  <c:v>0.67475458468176364</c:v>
                </c:pt>
                <c:pt idx="15278">
                  <c:v>0.67448489751888019</c:v>
                </c:pt>
                <c:pt idx="15279">
                  <c:v>0.67421521035598608</c:v>
                </c:pt>
                <c:pt idx="15280">
                  <c:v>0.67394552319309819</c:v>
                </c:pt>
                <c:pt idx="15281">
                  <c:v>0.67367583603020753</c:v>
                </c:pt>
                <c:pt idx="15282">
                  <c:v>0.67340614886730521</c:v>
                </c:pt>
                <c:pt idx="15283">
                  <c:v>0.6731364617044171</c:v>
                </c:pt>
                <c:pt idx="15284">
                  <c:v>0.67286677454152877</c:v>
                </c:pt>
                <c:pt idx="15285">
                  <c:v>0.67259708737863777</c:v>
                </c:pt>
                <c:pt idx="15286">
                  <c:v>0.67232740021574666</c:v>
                </c:pt>
                <c:pt idx="15287">
                  <c:v>0.67205771305285578</c:v>
                </c:pt>
                <c:pt idx="15288">
                  <c:v>0.67178802588996189</c:v>
                </c:pt>
                <c:pt idx="15289">
                  <c:v>0.6715183387270709</c:v>
                </c:pt>
                <c:pt idx="15290">
                  <c:v>0.67124865156418778</c:v>
                </c:pt>
                <c:pt idx="15291">
                  <c:v>0.67097896440129168</c:v>
                </c:pt>
                <c:pt idx="15292">
                  <c:v>0.67070927723840568</c:v>
                </c:pt>
                <c:pt idx="15293">
                  <c:v>0.67043959007550968</c:v>
                </c:pt>
                <c:pt idx="15294">
                  <c:v>0.67016990291261569</c:v>
                </c:pt>
                <c:pt idx="15295">
                  <c:v>0.66990021574972791</c:v>
                </c:pt>
                <c:pt idx="15296">
                  <c:v>0.66963052858683692</c:v>
                </c:pt>
                <c:pt idx="15297">
                  <c:v>0.6693608414239427</c:v>
                </c:pt>
                <c:pt idx="15298">
                  <c:v>0.66909115426105492</c:v>
                </c:pt>
                <c:pt idx="15299">
                  <c:v>0.66882146709816637</c:v>
                </c:pt>
                <c:pt idx="15300">
                  <c:v>0.66855177993526926</c:v>
                </c:pt>
                <c:pt idx="15301">
                  <c:v>0.6682820927723786</c:v>
                </c:pt>
                <c:pt idx="15302">
                  <c:v>0.66801240560949071</c:v>
                </c:pt>
                <c:pt idx="15303">
                  <c:v>0.66774271844660116</c:v>
                </c:pt>
                <c:pt idx="15304">
                  <c:v>0.66747303128370861</c:v>
                </c:pt>
                <c:pt idx="15305">
                  <c:v>0.66720334412081461</c:v>
                </c:pt>
                <c:pt idx="15306">
                  <c:v>0.66693365695792295</c:v>
                </c:pt>
                <c:pt idx="15307">
                  <c:v>0.66666396979503151</c:v>
                </c:pt>
                <c:pt idx="15308">
                  <c:v>0.66639428263214484</c:v>
                </c:pt>
                <c:pt idx="15309">
                  <c:v>0.66612459546924985</c:v>
                </c:pt>
                <c:pt idx="15310">
                  <c:v>0.66585490830635874</c:v>
                </c:pt>
                <c:pt idx="15311">
                  <c:v>0.66558522114346763</c:v>
                </c:pt>
                <c:pt idx="15312">
                  <c:v>0.66531553398058085</c:v>
                </c:pt>
                <c:pt idx="15313">
                  <c:v>0.6650458468176903</c:v>
                </c:pt>
                <c:pt idx="15314">
                  <c:v>0.6647761596547993</c:v>
                </c:pt>
                <c:pt idx="15315">
                  <c:v>0.66450647249190364</c:v>
                </c:pt>
                <c:pt idx="15316">
                  <c:v>0.66423678532901242</c:v>
                </c:pt>
                <c:pt idx="15317">
                  <c:v>0.66396709816612165</c:v>
                </c:pt>
                <c:pt idx="15318">
                  <c:v>0.6636974110032352</c:v>
                </c:pt>
                <c:pt idx="15319">
                  <c:v>0.66342772384033921</c:v>
                </c:pt>
                <c:pt idx="15320">
                  <c:v>0.66315803667745354</c:v>
                </c:pt>
                <c:pt idx="15321">
                  <c:v>0.66288834951455988</c:v>
                </c:pt>
                <c:pt idx="15322">
                  <c:v>0.66261866235166877</c:v>
                </c:pt>
                <c:pt idx="15323">
                  <c:v>0.66234897518878055</c:v>
                </c:pt>
                <c:pt idx="15324">
                  <c:v>0.66207928802588989</c:v>
                </c:pt>
                <c:pt idx="15325">
                  <c:v>0.66180960086299601</c:v>
                </c:pt>
                <c:pt idx="15326">
                  <c:v>0.6615399137001049</c:v>
                </c:pt>
                <c:pt idx="15327">
                  <c:v>0.66127022653721379</c:v>
                </c:pt>
                <c:pt idx="15328">
                  <c:v>0.66100053937432279</c:v>
                </c:pt>
                <c:pt idx="15329">
                  <c:v>0.66073085221143479</c:v>
                </c:pt>
                <c:pt idx="15330">
                  <c:v>0.66046116504853769</c:v>
                </c:pt>
                <c:pt idx="15331">
                  <c:v>0.66019147788565002</c:v>
                </c:pt>
                <c:pt idx="15332">
                  <c:v>0.6599217907227557</c:v>
                </c:pt>
                <c:pt idx="15333">
                  <c:v>0.65965210355986803</c:v>
                </c:pt>
                <c:pt idx="15334">
                  <c:v>0.65938241639697692</c:v>
                </c:pt>
                <c:pt idx="15335">
                  <c:v>0.65911272923408271</c:v>
                </c:pt>
                <c:pt idx="15336">
                  <c:v>0.65884304207119737</c:v>
                </c:pt>
                <c:pt idx="15337">
                  <c:v>0.6585733549083006</c:v>
                </c:pt>
                <c:pt idx="15338">
                  <c:v>0.6583036677454096</c:v>
                </c:pt>
                <c:pt idx="15339">
                  <c:v>0.65803398058251861</c:v>
                </c:pt>
                <c:pt idx="15340">
                  <c:v>0.65776429341963072</c:v>
                </c:pt>
                <c:pt idx="15341">
                  <c:v>0.65749460625674006</c:v>
                </c:pt>
                <c:pt idx="15342">
                  <c:v>0.65722491909384906</c:v>
                </c:pt>
                <c:pt idx="15343">
                  <c:v>0.65695523193095395</c:v>
                </c:pt>
                <c:pt idx="15344">
                  <c:v>0.65668554476806362</c:v>
                </c:pt>
                <c:pt idx="15345">
                  <c:v>0.65641585760517884</c:v>
                </c:pt>
                <c:pt idx="15346">
                  <c:v>0.65614617044228085</c:v>
                </c:pt>
                <c:pt idx="15347">
                  <c:v>0.65587648327939374</c:v>
                </c:pt>
                <c:pt idx="15348">
                  <c:v>0.65560679611650341</c:v>
                </c:pt>
                <c:pt idx="15349">
                  <c:v>0.65533710895360753</c:v>
                </c:pt>
                <c:pt idx="15350">
                  <c:v>0.65506742179071653</c:v>
                </c:pt>
                <c:pt idx="15351">
                  <c:v>0.65479773462783031</c:v>
                </c:pt>
                <c:pt idx="15352">
                  <c:v>0.65452804746493465</c:v>
                </c:pt>
                <c:pt idx="15353">
                  <c:v>0.65425836030204354</c:v>
                </c:pt>
                <c:pt idx="15354">
                  <c:v>0.65398867313915721</c:v>
                </c:pt>
                <c:pt idx="15355">
                  <c:v>0.65371898597625866</c:v>
                </c:pt>
                <c:pt idx="15356">
                  <c:v>0.65344929881337566</c:v>
                </c:pt>
                <c:pt idx="15357">
                  <c:v>0.65317961165048732</c:v>
                </c:pt>
                <c:pt idx="15358">
                  <c:v>0.65290992448759355</c:v>
                </c:pt>
                <c:pt idx="15359">
                  <c:v>0.65264023732470511</c:v>
                </c:pt>
                <c:pt idx="15360">
                  <c:v>0.65237055016180912</c:v>
                </c:pt>
                <c:pt idx="15361">
                  <c:v>0.65210086299891812</c:v>
                </c:pt>
                <c:pt idx="15362">
                  <c:v>0.65183117583602401</c:v>
                </c:pt>
                <c:pt idx="15363">
                  <c:v>0.6515614886731359</c:v>
                </c:pt>
                <c:pt idx="15364">
                  <c:v>0.65129180151024491</c:v>
                </c:pt>
                <c:pt idx="15365">
                  <c:v>0.65102211434735091</c:v>
                </c:pt>
                <c:pt idx="15366">
                  <c:v>0.65075242718446313</c:v>
                </c:pt>
                <c:pt idx="15367">
                  <c:v>0.65048274002156858</c:v>
                </c:pt>
                <c:pt idx="15368">
                  <c:v>0.65021305285868103</c:v>
                </c:pt>
                <c:pt idx="15369">
                  <c:v>0.64994336569579003</c:v>
                </c:pt>
                <c:pt idx="15370">
                  <c:v>0.64967367853290103</c:v>
                </c:pt>
                <c:pt idx="15371">
                  <c:v>0.6494039913700046</c:v>
                </c:pt>
                <c:pt idx="15372">
                  <c:v>0.6491343042071136</c:v>
                </c:pt>
                <c:pt idx="15373">
                  <c:v>0.64886461704422593</c:v>
                </c:pt>
                <c:pt idx="15374">
                  <c:v>0.64859492988133138</c:v>
                </c:pt>
                <c:pt idx="15375">
                  <c:v>0.64832524271844383</c:v>
                </c:pt>
                <c:pt idx="15376">
                  <c:v>0.64805555555555294</c:v>
                </c:pt>
                <c:pt idx="15377">
                  <c:v>0.64778586839265861</c:v>
                </c:pt>
                <c:pt idx="15378">
                  <c:v>0.64751618122976373</c:v>
                </c:pt>
                <c:pt idx="15379">
                  <c:v>0.64724649406688006</c:v>
                </c:pt>
                <c:pt idx="15380">
                  <c:v>0.64697680690398907</c:v>
                </c:pt>
                <c:pt idx="15381">
                  <c:v>0.64670711974109463</c:v>
                </c:pt>
                <c:pt idx="15382">
                  <c:v>0.64643743257820696</c:v>
                </c:pt>
                <c:pt idx="15383">
                  <c:v>0.64616774541531186</c:v>
                </c:pt>
                <c:pt idx="15384">
                  <c:v>0.64589805825242574</c:v>
                </c:pt>
                <c:pt idx="15385">
                  <c:v>0.64562837108953475</c:v>
                </c:pt>
                <c:pt idx="15386">
                  <c:v>0.64535868392663853</c:v>
                </c:pt>
                <c:pt idx="15387">
                  <c:v>0.64508899676374765</c:v>
                </c:pt>
                <c:pt idx="15388">
                  <c:v>0.64481930960085665</c:v>
                </c:pt>
                <c:pt idx="15389">
                  <c:v>0.64454962243796565</c:v>
                </c:pt>
                <c:pt idx="15390">
                  <c:v>0.64427993527507943</c:v>
                </c:pt>
                <c:pt idx="15391">
                  <c:v>0.6440102481121861</c:v>
                </c:pt>
                <c:pt idx="15392">
                  <c:v>0.6437405609492951</c:v>
                </c:pt>
                <c:pt idx="15393">
                  <c:v>0.64347087378640411</c:v>
                </c:pt>
                <c:pt idx="15394">
                  <c:v>0.643201186623516</c:v>
                </c:pt>
                <c:pt idx="15395">
                  <c:v>0.64293149946062222</c:v>
                </c:pt>
                <c:pt idx="15396">
                  <c:v>0.64266181229773411</c:v>
                </c:pt>
                <c:pt idx="15397">
                  <c:v>0.64239212513483723</c:v>
                </c:pt>
                <c:pt idx="15398">
                  <c:v>0.64212243797194613</c:v>
                </c:pt>
                <c:pt idx="15399">
                  <c:v>0.64185275080905502</c:v>
                </c:pt>
                <c:pt idx="15400">
                  <c:v>0.64158306364616402</c:v>
                </c:pt>
                <c:pt idx="15401">
                  <c:v>0.64131337648327624</c:v>
                </c:pt>
                <c:pt idx="15402">
                  <c:v>0.64104368932038525</c:v>
                </c:pt>
                <c:pt idx="15403">
                  <c:v>0.6407740021574968</c:v>
                </c:pt>
                <c:pt idx="15404">
                  <c:v>0.64050431499460003</c:v>
                </c:pt>
                <c:pt idx="15405">
                  <c:v>0.64023462783170881</c:v>
                </c:pt>
                <c:pt idx="15406">
                  <c:v>0.63996494066882104</c:v>
                </c:pt>
                <c:pt idx="15407">
                  <c:v>0.6396952535059327</c:v>
                </c:pt>
                <c:pt idx="15408">
                  <c:v>0.63942556634303893</c:v>
                </c:pt>
                <c:pt idx="15409">
                  <c:v>0.63915587918014793</c:v>
                </c:pt>
                <c:pt idx="15410">
                  <c:v>0.6388861920172535</c:v>
                </c:pt>
                <c:pt idx="15411">
                  <c:v>0.63861650485436239</c:v>
                </c:pt>
                <c:pt idx="15412">
                  <c:v>0.63834681769147783</c:v>
                </c:pt>
                <c:pt idx="15413">
                  <c:v>0.63807713052858717</c:v>
                </c:pt>
                <c:pt idx="15414">
                  <c:v>0.63780744336569328</c:v>
                </c:pt>
                <c:pt idx="15415">
                  <c:v>0.63753775620279862</c:v>
                </c:pt>
                <c:pt idx="15416">
                  <c:v>0.63726806903990718</c:v>
                </c:pt>
                <c:pt idx="15417">
                  <c:v>0.63699838187701618</c:v>
                </c:pt>
                <c:pt idx="15418">
                  <c:v>0.63672869471412918</c:v>
                </c:pt>
                <c:pt idx="15419">
                  <c:v>0.63645900755123463</c:v>
                </c:pt>
                <c:pt idx="15420">
                  <c:v>0.63618932038834364</c:v>
                </c:pt>
                <c:pt idx="15421">
                  <c:v>0.63591963322545675</c:v>
                </c:pt>
                <c:pt idx="15422">
                  <c:v>0.63564994606256575</c:v>
                </c:pt>
                <c:pt idx="15423">
                  <c:v>0.63538025889966976</c:v>
                </c:pt>
                <c:pt idx="15424">
                  <c:v>0.63511057173677876</c:v>
                </c:pt>
                <c:pt idx="15425">
                  <c:v>0.63484088457389576</c:v>
                </c:pt>
                <c:pt idx="15426">
                  <c:v>0.63457119741099932</c:v>
                </c:pt>
                <c:pt idx="15427">
                  <c:v>0.63430151024811088</c:v>
                </c:pt>
                <c:pt idx="15428">
                  <c:v>0.63403182308521722</c:v>
                </c:pt>
                <c:pt idx="15429">
                  <c:v>0.63376213592232356</c:v>
                </c:pt>
                <c:pt idx="15430">
                  <c:v>0.63349244875943245</c:v>
                </c:pt>
                <c:pt idx="15431">
                  <c:v>0.63322276159654134</c:v>
                </c:pt>
                <c:pt idx="15432">
                  <c:v>0.63295307443365334</c:v>
                </c:pt>
                <c:pt idx="15433">
                  <c:v>0.63268338727075935</c:v>
                </c:pt>
                <c:pt idx="15434">
                  <c:v>0.63241370010786757</c:v>
                </c:pt>
                <c:pt idx="15435">
                  <c:v>0.63214401294498312</c:v>
                </c:pt>
                <c:pt idx="15436">
                  <c:v>0.63187432578208613</c:v>
                </c:pt>
                <c:pt idx="15437">
                  <c:v>0.6316046386192028</c:v>
                </c:pt>
                <c:pt idx="15438">
                  <c:v>0.63133495145630403</c:v>
                </c:pt>
                <c:pt idx="15439">
                  <c:v>0.63106526429341625</c:v>
                </c:pt>
                <c:pt idx="15440">
                  <c:v>0.63079557713052792</c:v>
                </c:pt>
                <c:pt idx="15441">
                  <c:v>0.63052588996763059</c:v>
                </c:pt>
                <c:pt idx="15442">
                  <c:v>0.63025620280473982</c:v>
                </c:pt>
                <c:pt idx="15443">
                  <c:v>0.62998651564184871</c:v>
                </c:pt>
                <c:pt idx="15444">
                  <c:v>0.62971682847895771</c:v>
                </c:pt>
                <c:pt idx="15445">
                  <c:v>0.62944714131606649</c:v>
                </c:pt>
                <c:pt idx="15446">
                  <c:v>0.6291774541531816</c:v>
                </c:pt>
                <c:pt idx="15447">
                  <c:v>0.62890776699028461</c:v>
                </c:pt>
                <c:pt idx="15448">
                  <c:v>0.62863807982739361</c:v>
                </c:pt>
                <c:pt idx="15449">
                  <c:v>0.6283683926645065</c:v>
                </c:pt>
                <c:pt idx="15450">
                  <c:v>0.62809870550161162</c:v>
                </c:pt>
                <c:pt idx="15451">
                  <c:v>0.62782901833872706</c:v>
                </c:pt>
                <c:pt idx="15452">
                  <c:v>0.62755933117582963</c:v>
                </c:pt>
                <c:pt idx="15453">
                  <c:v>0.6272896440129383</c:v>
                </c:pt>
                <c:pt idx="15454">
                  <c:v>0.62701995685004763</c:v>
                </c:pt>
                <c:pt idx="15455">
                  <c:v>0.62675026968715664</c:v>
                </c:pt>
                <c:pt idx="15456">
                  <c:v>0.62648058252426508</c:v>
                </c:pt>
                <c:pt idx="15457">
                  <c:v>0.62621089536137464</c:v>
                </c:pt>
                <c:pt idx="15458">
                  <c:v>0.62594120819849086</c:v>
                </c:pt>
                <c:pt idx="15459">
                  <c:v>0.62567152103559676</c:v>
                </c:pt>
                <c:pt idx="15460">
                  <c:v>0.62540183387270165</c:v>
                </c:pt>
                <c:pt idx="15461">
                  <c:v>0.62513214670980988</c:v>
                </c:pt>
                <c:pt idx="15462">
                  <c:v>0.62486245954691877</c:v>
                </c:pt>
                <c:pt idx="15463">
                  <c:v>0.62459277238403033</c:v>
                </c:pt>
                <c:pt idx="15464">
                  <c:v>0.62432308522113666</c:v>
                </c:pt>
                <c:pt idx="15465">
                  <c:v>0.62405339805824567</c:v>
                </c:pt>
                <c:pt idx="15466">
                  <c:v>0.62378371089535467</c:v>
                </c:pt>
                <c:pt idx="15467">
                  <c:v>0.62351402373246256</c:v>
                </c:pt>
                <c:pt idx="15468">
                  <c:v>0.62324433656958045</c:v>
                </c:pt>
                <c:pt idx="15469">
                  <c:v>0.62297464940668446</c:v>
                </c:pt>
                <c:pt idx="15470">
                  <c:v>0.62270496224379634</c:v>
                </c:pt>
                <c:pt idx="15471">
                  <c:v>0.62243527508090002</c:v>
                </c:pt>
                <c:pt idx="15472">
                  <c:v>0.62216558791800824</c:v>
                </c:pt>
                <c:pt idx="15473">
                  <c:v>0.6218959007551208</c:v>
                </c:pt>
                <c:pt idx="15474">
                  <c:v>0.62162621359222958</c:v>
                </c:pt>
                <c:pt idx="15475">
                  <c:v>0.62135652642933503</c:v>
                </c:pt>
                <c:pt idx="15476">
                  <c:v>0.62108683926644404</c:v>
                </c:pt>
                <c:pt idx="15477">
                  <c:v>0.62081715210355648</c:v>
                </c:pt>
                <c:pt idx="15478">
                  <c:v>0.62054746494066149</c:v>
                </c:pt>
                <c:pt idx="15479">
                  <c:v>0.62027777777777082</c:v>
                </c:pt>
                <c:pt idx="15480">
                  <c:v>0.62000809061488582</c:v>
                </c:pt>
                <c:pt idx="15481">
                  <c:v>0.61973840345199216</c:v>
                </c:pt>
                <c:pt idx="15482">
                  <c:v>0.61946871628910105</c:v>
                </c:pt>
                <c:pt idx="15483">
                  <c:v>0.61919902912620661</c:v>
                </c:pt>
                <c:pt idx="15484">
                  <c:v>0.61892934196331562</c:v>
                </c:pt>
                <c:pt idx="15485">
                  <c:v>0.6186596548004285</c:v>
                </c:pt>
                <c:pt idx="15486">
                  <c:v>0.61838996763753362</c:v>
                </c:pt>
                <c:pt idx="15487">
                  <c:v>0.61812028047464262</c:v>
                </c:pt>
                <c:pt idx="15488">
                  <c:v>0.61785059331175163</c:v>
                </c:pt>
                <c:pt idx="15489">
                  <c:v>0.61758090614886063</c:v>
                </c:pt>
                <c:pt idx="15490">
                  <c:v>0.6173112189859693</c:v>
                </c:pt>
                <c:pt idx="15491">
                  <c:v>0.61704153182308286</c:v>
                </c:pt>
                <c:pt idx="15492">
                  <c:v>0.61677184466019519</c:v>
                </c:pt>
                <c:pt idx="15493">
                  <c:v>0.6165021574972962</c:v>
                </c:pt>
                <c:pt idx="15494">
                  <c:v>0.61623247033440565</c:v>
                </c:pt>
                <c:pt idx="15495">
                  <c:v>0.61596278317151398</c:v>
                </c:pt>
                <c:pt idx="15496">
                  <c:v>0.61569309600862776</c:v>
                </c:pt>
                <c:pt idx="15497">
                  <c:v>0.61542340884573199</c:v>
                </c:pt>
                <c:pt idx="15498">
                  <c:v>0.61515372168284088</c:v>
                </c:pt>
                <c:pt idx="15499">
                  <c:v>0.61488403451995244</c:v>
                </c:pt>
                <c:pt idx="15500">
                  <c:v>0.61461434735705878</c:v>
                </c:pt>
                <c:pt idx="15501">
                  <c:v>0.61434466019417133</c:v>
                </c:pt>
                <c:pt idx="15502">
                  <c:v>0.61407497303127956</c:v>
                </c:pt>
                <c:pt idx="15503">
                  <c:v>0.61380528586838856</c:v>
                </c:pt>
                <c:pt idx="15504">
                  <c:v>0.61353559870549468</c:v>
                </c:pt>
                <c:pt idx="15505">
                  <c:v>0.61326591154260368</c:v>
                </c:pt>
                <c:pt idx="15506">
                  <c:v>0.61299622437971546</c:v>
                </c:pt>
                <c:pt idx="15507">
                  <c:v>0.61272653721682435</c:v>
                </c:pt>
                <c:pt idx="15508">
                  <c:v>0.61245685005393069</c:v>
                </c:pt>
                <c:pt idx="15509">
                  <c:v>0.61218716289103936</c:v>
                </c:pt>
                <c:pt idx="15510">
                  <c:v>0.61191747572814825</c:v>
                </c:pt>
                <c:pt idx="15511">
                  <c:v>0.61164778856525714</c:v>
                </c:pt>
                <c:pt idx="15512">
                  <c:v>0.61137810140236559</c:v>
                </c:pt>
                <c:pt idx="15513">
                  <c:v>0.61110841423948115</c:v>
                </c:pt>
                <c:pt idx="15514">
                  <c:v>0.61083872707658748</c:v>
                </c:pt>
                <c:pt idx="15515">
                  <c:v>0.61056903991369293</c:v>
                </c:pt>
                <c:pt idx="15516">
                  <c:v>0.61029935275080538</c:v>
                </c:pt>
                <c:pt idx="15517">
                  <c:v>0.61002966558791094</c:v>
                </c:pt>
                <c:pt idx="15518">
                  <c:v>0.60975997842502316</c:v>
                </c:pt>
                <c:pt idx="15519">
                  <c:v>0.60949029126212872</c:v>
                </c:pt>
                <c:pt idx="15520">
                  <c:v>0.60922060409923773</c:v>
                </c:pt>
                <c:pt idx="15521">
                  <c:v>0.60895091693634673</c:v>
                </c:pt>
                <c:pt idx="15522">
                  <c:v>0.60868122977345562</c:v>
                </c:pt>
                <c:pt idx="15523">
                  <c:v>0.60841154261056463</c:v>
                </c:pt>
                <c:pt idx="15524">
                  <c:v>0.60814185544767763</c:v>
                </c:pt>
                <c:pt idx="15525">
                  <c:v>0.60787216828478263</c:v>
                </c:pt>
                <c:pt idx="15526">
                  <c:v>0.60760248112189164</c:v>
                </c:pt>
                <c:pt idx="15527">
                  <c:v>0.60733279395900031</c:v>
                </c:pt>
                <c:pt idx="15528">
                  <c:v>0.60706310679610931</c:v>
                </c:pt>
                <c:pt idx="15529">
                  <c:v>0.60679341963322309</c:v>
                </c:pt>
                <c:pt idx="15530">
                  <c:v>0.60652373247032765</c:v>
                </c:pt>
                <c:pt idx="15531">
                  <c:v>0.6062540453074361</c:v>
                </c:pt>
                <c:pt idx="15532">
                  <c:v>0.60598435814454565</c:v>
                </c:pt>
                <c:pt idx="15533">
                  <c:v>0.6057146709816541</c:v>
                </c:pt>
                <c:pt idx="15534">
                  <c:v>0.60544498381876299</c:v>
                </c:pt>
                <c:pt idx="15535">
                  <c:v>0.60517529665587988</c:v>
                </c:pt>
                <c:pt idx="15536">
                  <c:v>0.60490560949298366</c:v>
                </c:pt>
                <c:pt idx="15537">
                  <c:v>0.60463592233009578</c:v>
                </c:pt>
                <c:pt idx="15538">
                  <c:v>0.60436623516719878</c:v>
                </c:pt>
                <c:pt idx="15539">
                  <c:v>0.60409654800430768</c:v>
                </c:pt>
                <c:pt idx="15540">
                  <c:v>0.60382686084141668</c:v>
                </c:pt>
                <c:pt idx="15541">
                  <c:v>0.60355717367852868</c:v>
                </c:pt>
                <c:pt idx="15542">
                  <c:v>0.60328748651563469</c:v>
                </c:pt>
                <c:pt idx="15543">
                  <c:v>0.60301779935274347</c:v>
                </c:pt>
                <c:pt idx="15544">
                  <c:v>0.60274811218985846</c:v>
                </c:pt>
                <c:pt idx="15545">
                  <c:v>0.60247842502696147</c:v>
                </c:pt>
                <c:pt idx="15546">
                  <c:v>0.60220873786407392</c:v>
                </c:pt>
                <c:pt idx="15547">
                  <c:v>0.60193905070118281</c:v>
                </c:pt>
                <c:pt idx="15548">
                  <c:v>0.60166936353829181</c:v>
                </c:pt>
                <c:pt idx="15549">
                  <c:v>0.60139967637540337</c:v>
                </c:pt>
                <c:pt idx="15550">
                  <c:v>0.6011299892125066</c:v>
                </c:pt>
                <c:pt idx="15551">
                  <c:v>0.60086030204961505</c:v>
                </c:pt>
                <c:pt idx="15552">
                  <c:v>0.60059061488672405</c:v>
                </c:pt>
                <c:pt idx="15553">
                  <c:v>0.60032092772383305</c:v>
                </c:pt>
                <c:pt idx="15554">
                  <c:v>0.60005124056094195</c:v>
                </c:pt>
                <c:pt idx="15555">
                  <c:v>0.59978155339805084</c:v>
                </c:pt>
                <c:pt idx="15556">
                  <c:v>0.59951186623515951</c:v>
                </c:pt>
                <c:pt idx="15557">
                  <c:v>0.59924217907226285</c:v>
                </c:pt>
                <c:pt idx="15558">
                  <c:v>0.59897249190937751</c:v>
                </c:pt>
                <c:pt idx="15559">
                  <c:v>0.59870280474648652</c:v>
                </c:pt>
                <c:pt idx="15560">
                  <c:v>0.59843311758359563</c:v>
                </c:pt>
                <c:pt idx="15561">
                  <c:v>0.59816343042070452</c:v>
                </c:pt>
                <c:pt idx="15562">
                  <c:v>0.59789374325781353</c:v>
                </c:pt>
                <c:pt idx="15563">
                  <c:v>0.59762405609492264</c:v>
                </c:pt>
                <c:pt idx="15564">
                  <c:v>0.59735436893202565</c:v>
                </c:pt>
                <c:pt idx="15565">
                  <c:v>0.59708468176913743</c:v>
                </c:pt>
                <c:pt idx="15566">
                  <c:v>0.59681499460624632</c:v>
                </c:pt>
                <c:pt idx="15567">
                  <c:v>0.59654530744335821</c:v>
                </c:pt>
                <c:pt idx="15568">
                  <c:v>0.59627562028046721</c:v>
                </c:pt>
                <c:pt idx="15569">
                  <c:v>0.59600593311757888</c:v>
                </c:pt>
                <c:pt idx="15570">
                  <c:v>0.59573624595468244</c:v>
                </c:pt>
                <c:pt idx="15571">
                  <c:v>0.595466558791789</c:v>
                </c:pt>
                <c:pt idx="15572">
                  <c:v>0.595196871628903</c:v>
                </c:pt>
                <c:pt idx="15573">
                  <c:v>0.59492718446601156</c:v>
                </c:pt>
                <c:pt idx="15574">
                  <c:v>0.59465749730312389</c:v>
                </c:pt>
                <c:pt idx="15575">
                  <c:v>0.59438781014022957</c:v>
                </c:pt>
                <c:pt idx="15576">
                  <c:v>0.59411812297733413</c:v>
                </c:pt>
                <c:pt idx="15577">
                  <c:v>0.59384843581444779</c:v>
                </c:pt>
                <c:pt idx="15578">
                  <c:v>0.59357874865155658</c:v>
                </c:pt>
                <c:pt idx="15579">
                  <c:v>0.59330906148866558</c:v>
                </c:pt>
                <c:pt idx="15580">
                  <c:v>0.59303937432577469</c:v>
                </c:pt>
                <c:pt idx="15581">
                  <c:v>0.5927696871628837</c:v>
                </c:pt>
                <c:pt idx="15582">
                  <c:v>0.59249999999999248</c:v>
                </c:pt>
                <c:pt idx="15583">
                  <c:v>0.59223031283710137</c:v>
                </c:pt>
                <c:pt idx="15584">
                  <c:v>0.59196062567421037</c:v>
                </c:pt>
                <c:pt idx="15585">
                  <c:v>0.5916909385113196</c:v>
                </c:pt>
                <c:pt idx="15586">
                  <c:v>0.5914212513484286</c:v>
                </c:pt>
                <c:pt idx="15587">
                  <c:v>0.59115156418553716</c:v>
                </c:pt>
                <c:pt idx="15588">
                  <c:v>0.59088187702264616</c:v>
                </c:pt>
                <c:pt idx="15589">
                  <c:v>0.59061218985974906</c:v>
                </c:pt>
                <c:pt idx="15590">
                  <c:v>0.59034250269686406</c:v>
                </c:pt>
                <c:pt idx="15591">
                  <c:v>0.59007281553397295</c:v>
                </c:pt>
                <c:pt idx="15592">
                  <c:v>0.58980312837108151</c:v>
                </c:pt>
                <c:pt idx="15593">
                  <c:v>0.58953344120819096</c:v>
                </c:pt>
                <c:pt idx="15594">
                  <c:v>0.5892637540452963</c:v>
                </c:pt>
                <c:pt idx="15595">
                  <c:v>0.58899406688240852</c:v>
                </c:pt>
                <c:pt idx="15596">
                  <c:v>0.58872437971951752</c:v>
                </c:pt>
                <c:pt idx="15597">
                  <c:v>0.58845469255662652</c:v>
                </c:pt>
                <c:pt idx="15598">
                  <c:v>0.58818500539373553</c:v>
                </c:pt>
                <c:pt idx="15599">
                  <c:v>0.58791531823084453</c:v>
                </c:pt>
                <c:pt idx="15600">
                  <c:v>0.58764563106795353</c:v>
                </c:pt>
                <c:pt idx="15601">
                  <c:v>0.58737594390505965</c:v>
                </c:pt>
                <c:pt idx="15602">
                  <c:v>0.58710625674217143</c:v>
                </c:pt>
                <c:pt idx="15603">
                  <c:v>0.58683656957927754</c:v>
                </c:pt>
                <c:pt idx="15604">
                  <c:v>0.58656688241638666</c:v>
                </c:pt>
                <c:pt idx="15605">
                  <c:v>0.58629719525349833</c:v>
                </c:pt>
                <c:pt idx="15606">
                  <c:v>0.58602750809060455</c:v>
                </c:pt>
                <c:pt idx="15607">
                  <c:v>0.58575782092771556</c:v>
                </c:pt>
                <c:pt idx="15608">
                  <c:v>0.58548813376482456</c:v>
                </c:pt>
                <c:pt idx="15609">
                  <c:v>0.58521844660193356</c:v>
                </c:pt>
                <c:pt idx="15610">
                  <c:v>0.58494875943904301</c:v>
                </c:pt>
                <c:pt idx="15611">
                  <c:v>0.5846790722761549</c:v>
                </c:pt>
                <c:pt idx="15612">
                  <c:v>0.58440938511325613</c:v>
                </c:pt>
                <c:pt idx="15613">
                  <c:v>0.58413969795036957</c:v>
                </c:pt>
                <c:pt idx="15614">
                  <c:v>0.5838700107874788</c:v>
                </c:pt>
                <c:pt idx="15615">
                  <c:v>0.58360032362459102</c:v>
                </c:pt>
                <c:pt idx="15616">
                  <c:v>0.58333063646169669</c:v>
                </c:pt>
                <c:pt idx="15617">
                  <c:v>0.58306094929880559</c:v>
                </c:pt>
                <c:pt idx="15618">
                  <c:v>0.5827912621359147</c:v>
                </c:pt>
                <c:pt idx="15619">
                  <c:v>0.58252157497302348</c:v>
                </c:pt>
                <c:pt idx="15620">
                  <c:v>0.58225188781013248</c:v>
                </c:pt>
                <c:pt idx="15621">
                  <c:v>0.5819822006472376</c:v>
                </c:pt>
                <c:pt idx="15622">
                  <c:v>0.58171251348435038</c:v>
                </c:pt>
                <c:pt idx="15623">
                  <c:v>0.58144282632145927</c:v>
                </c:pt>
                <c:pt idx="15624">
                  <c:v>0.58117313915856827</c:v>
                </c:pt>
                <c:pt idx="15625">
                  <c:v>0.58090345199567728</c:v>
                </c:pt>
                <c:pt idx="15626">
                  <c:v>0.58063376483278273</c:v>
                </c:pt>
                <c:pt idx="15627">
                  <c:v>0.58036407766989562</c:v>
                </c:pt>
                <c:pt idx="15628">
                  <c:v>0.58009439050700407</c:v>
                </c:pt>
                <c:pt idx="15629">
                  <c:v>0.57982470334411707</c:v>
                </c:pt>
                <c:pt idx="15630">
                  <c:v>0.57955501618122263</c:v>
                </c:pt>
                <c:pt idx="15631">
                  <c:v>0.57928532901833052</c:v>
                </c:pt>
                <c:pt idx="15632">
                  <c:v>0.57901564185543986</c:v>
                </c:pt>
                <c:pt idx="15633">
                  <c:v>0.57874595469255374</c:v>
                </c:pt>
                <c:pt idx="15634">
                  <c:v>0.57847626752965753</c:v>
                </c:pt>
                <c:pt idx="15635">
                  <c:v>0.57820658036676364</c:v>
                </c:pt>
                <c:pt idx="15636">
                  <c:v>0.57793689320388031</c:v>
                </c:pt>
                <c:pt idx="15637">
                  <c:v>0.57766720604098465</c:v>
                </c:pt>
                <c:pt idx="15638">
                  <c:v>0.57739751887809365</c:v>
                </c:pt>
                <c:pt idx="15639">
                  <c:v>0.57712783171520243</c:v>
                </c:pt>
                <c:pt idx="15640">
                  <c:v>0.57685814455231144</c:v>
                </c:pt>
                <c:pt idx="15641">
                  <c:v>0.5765884573894231</c:v>
                </c:pt>
                <c:pt idx="15642">
                  <c:v>0.57631877022652933</c:v>
                </c:pt>
                <c:pt idx="15643">
                  <c:v>0.57604908306364111</c:v>
                </c:pt>
                <c:pt idx="15644">
                  <c:v>0.57577939590074723</c:v>
                </c:pt>
                <c:pt idx="15645">
                  <c:v>0.57550970873785556</c:v>
                </c:pt>
                <c:pt idx="15646">
                  <c:v>0.57524002157496512</c:v>
                </c:pt>
                <c:pt idx="15647">
                  <c:v>0.57497033441207701</c:v>
                </c:pt>
                <c:pt idx="15648">
                  <c:v>0.57470064724918901</c:v>
                </c:pt>
                <c:pt idx="15649">
                  <c:v>0.57443096008629158</c:v>
                </c:pt>
                <c:pt idx="15650">
                  <c:v>0.57416127292340402</c:v>
                </c:pt>
                <c:pt idx="15651">
                  <c:v>0.5738915857605098</c:v>
                </c:pt>
                <c:pt idx="15652">
                  <c:v>0.57362189859762214</c:v>
                </c:pt>
                <c:pt idx="15653">
                  <c:v>0.57335221143472781</c:v>
                </c:pt>
                <c:pt idx="15654">
                  <c:v>0.57308252427183659</c:v>
                </c:pt>
                <c:pt idx="15655">
                  <c:v>0.5728128371089457</c:v>
                </c:pt>
                <c:pt idx="15656">
                  <c:v>0.5725431499460506</c:v>
                </c:pt>
                <c:pt idx="15657">
                  <c:v>0.5722734627831636</c:v>
                </c:pt>
                <c:pt idx="15658">
                  <c:v>0.5720037756202726</c:v>
                </c:pt>
                <c:pt idx="15659">
                  <c:v>0.57173408845738161</c:v>
                </c:pt>
                <c:pt idx="15660">
                  <c:v>0.57146440129449061</c:v>
                </c:pt>
                <c:pt idx="15661">
                  <c:v>0.57119471413160061</c:v>
                </c:pt>
                <c:pt idx="15662">
                  <c:v>0.57092502696871228</c:v>
                </c:pt>
                <c:pt idx="15663">
                  <c:v>0.57065533980581762</c:v>
                </c:pt>
                <c:pt idx="15664">
                  <c:v>0.57038565264292662</c:v>
                </c:pt>
                <c:pt idx="15665">
                  <c:v>0.57011596548003518</c:v>
                </c:pt>
                <c:pt idx="15666">
                  <c:v>0.56984627831714463</c:v>
                </c:pt>
                <c:pt idx="15667">
                  <c:v>0.56957659115424975</c:v>
                </c:pt>
                <c:pt idx="15668">
                  <c:v>0.56930690399135897</c:v>
                </c:pt>
                <c:pt idx="15669">
                  <c:v>0.56903721682847574</c:v>
                </c:pt>
                <c:pt idx="15670">
                  <c:v>0.56876752966558064</c:v>
                </c:pt>
                <c:pt idx="15671">
                  <c:v>0.56849784250268875</c:v>
                </c:pt>
                <c:pt idx="15672">
                  <c:v>0.56822815533979865</c:v>
                </c:pt>
                <c:pt idx="15673">
                  <c:v>0.56795846817690676</c:v>
                </c:pt>
                <c:pt idx="15674">
                  <c:v>0.56768878101401554</c:v>
                </c:pt>
                <c:pt idx="15675">
                  <c:v>0.56741909385112455</c:v>
                </c:pt>
                <c:pt idx="15676">
                  <c:v>0.56714940668823888</c:v>
                </c:pt>
                <c:pt idx="15677">
                  <c:v>0.56687971952534522</c:v>
                </c:pt>
                <c:pt idx="15678">
                  <c:v>0.56661003236245411</c:v>
                </c:pt>
                <c:pt idx="15679">
                  <c:v>0.56634034519956034</c:v>
                </c:pt>
                <c:pt idx="15680">
                  <c:v>0.56607065803666934</c:v>
                </c:pt>
                <c:pt idx="15681">
                  <c:v>0.56580097087378134</c:v>
                </c:pt>
                <c:pt idx="15682">
                  <c:v>0.56553128371088723</c:v>
                </c:pt>
                <c:pt idx="15683">
                  <c:v>0.56526159654799613</c:v>
                </c:pt>
                <c:pt idx="15684">
                  <c:v>0.56499190938510813</c:v>
                </c:pt>
                <c:pt idx="15685">
                  <c:v>0.56472222222221413</c:v>
                </c:pt>
                <c:pt idx="15686">
                  <c:v>0.56445253505932258</c:v>
                </c:pt>
                <c:pt idx="15687">
                  <c:v>0.56418284789643158</c:v>
                </c:pt>
                <c:pt idx="15688">
                  <c:v>0.56391316073354059</c:v>
                </c:pt>
                <c:pt idx="15689">
                  <c:v>0.56364347357065325</c:v>
                </c:pt>
                <c:pt idx="15690">
                  <c:v>0.56337378640775859</c:v>
                </c:pt>
                <c:pt idx="15691">
                  <c:v>0.56310409924486771</c:v>
                </c:pt>
                <c:pt idx="15692">
                  <c:v>0.56283441208198004</c:v>
                </c:pt>
                <c:pt idx="15693">
                  <c:v>0.56256472491908549</c:v>
                </c:pt>
                <c:pt idx="15694">
                  <c:v>0.56229503775619794</c:v>
                </c:pt>
                <c:pt idx="15695">
                  <c:v>0.56202535059330694</c:v>
                </c:pt>
                <c:pt idx="15696">
                  <c:v>0.56175566343041594</c:v>
                </c:pt>
                <c:pt idx="15697">
                  <c:v>0.56148597626752161</c:v>
                </c:pt>
                <c:pt idx="15698">
                  <c:v>0.56121628910462706</c:v>
                </c:pt>
                <c:pt idx="15699">
                  <c:v>0.56094660194173929</c:v>
                </c:pt>
                <c:pt idx="15700">
                  <c:v>0.56067691477884862</c:v>
                </c:pt>
                <c:pt idx="15701">
                  <c:v>0.56040722761595729</c:v>
                </c:pt>
                <c:pt idx="15702">
                  <c:v>0.56013754045306619</c:v>
                </c:pt>
                <c:pt idx="15703">
                  <c:v>0.55986785329017918</c:v>
                </c:pt>
                <c:pt idx="15704">
                  <c:v>0.55959816612728408</c:v>
                </c:pt>
                <c:pt idx="15705">
                  <c:v>0.55932847896439364</c:v>
                </c:pt>
                <c:pt idx="15706">
                  <c:v>0.55905879180150198</c:v>
                </c:pt>
                <c:pt idx="15707">
                  <c:v>0.55878910463861164</c:v>
                </c:pt>
                <c:pt idx="15708">
                  <c:v>0.55851941747572065</c:v>
                </c:pt>
                <c:pt idx="15709">
                  <c:v>0.55824973031282965</c:v>
                </c:pt>
                <c:pt idx="15710">
                  <c:v>0.55798004314993777</c:v>
                </c:pt>
                <c:pt idx="15711">
                  <c:v>0.55771035598704399</c:v>
                </c:pt>
                <c:pt idx="15712">
                  <c:v>0.55744066882415566</c:v>
                </c:pt>
                <c:pt idx="15713">
                  <c:v>0.557170981661262</c:v>
                </c:pt>
                <c:pt idx="15714">
                  <c:v>0.556901294498379</c:v>
                </c:pt>
                <c:pt idx="15715">
                  <c:v>0.55663160733548822</c:v>
                </c:pt>
                <c:pt idx="15716">
                  <c:v>0.55636192017259145</c:v>
                </c:pt>
                <c:pt idx="15717">
                  <c:v>0.55609223300970345</c:v>
                </c:pt>
                <c:pt idx="15718">
                  <c:v>0.55582254584680857</c:v>
                </c:pt>
                <c:pt idx="15719">
                  <c:v>0.55555285868391824</c:v>
                </c:pt>
                <c:pt idx="15720">
                  <c:v>0.55528317152102658</c:v>
                </c:pt>
                <c:pt idx="15721">
                  <c:v>0.55501348435813624</c:v>
                </c:pt>
                <c:pt idx="15722">
                  <c:v>0.55474379719524514</c:v>
                </c:pt>
                <c:pt idx="15723">
                  <c:v>0.55447411003235358</c:v>
                </c:pt>
                <c:pt idx="15724">
                  <c:v>0.55420442286946303</c:v>
                </c:pt>
                <c:pt idx="15725">
                  <c:v>0.55393473570657203</c:v>
                </c:pt>
                <c:pt idx="15726">
                  <c:v>0.55366504854368426</c:v>
                </c:pt>
                <c:pt idx="15727">
                  <c:v>0.55339536138078982</c:v>
                </c:pt>
                <c:pt idx="15728">
                  <c:v>0.55312567421790004</c:v>
                </c:pt>
                <c:pt idx="15729">
                  <c:v>0.55285598705500782</c:v>
                </c:pt>
                <c:pt idx="15730">
                  <c:v>0.55258629989211283</c:v>
                </c:pt>
                <c:pt idx="15731">
                  <c:v>0.5523166127292255</c:v>
                </c:pt>
                <c:pt idx="15732">
                  <c:v>0.5520469255663345</c:v>
                </c:pt>
                <c:pt idx="15733">
                  <c:v>0.5517772384034475</c:v>
                </c:pt>
                <c:pt idx="15734">
                  <c:v>0.55150755124055251</c:v>
                </c:pt>
                <c:pt idx="15735">
                  <c:v>0.55123786407765807</c:v>
                </c:pt>
                <c:pt idx="15736">
                  <c:v>0.55096817691477062</c:v>
                </c:pt>
                <c:pt idx="15737">
                  <c:v>0.55069848975187963</c:v>
                </c:pt>
                <c:pt idx="15738">
                  <c:v>0.55042880258899241</c:v>
                </c:pt>
                <c:pt idx="15739">
                  <c:v>0.55015911542609763</c:v>
                </c:pt>
                <c:pt idx="15740">
                  <c:v>0.54988942826320664</c:v>
                </c:pt>
                <c:pt idx="15741">
                  <c:v>0.5496197411003152</c:v>
                </c:pt>
                <c:pt idx="15742">
                  <c:v>0.54935005393742409</c:v>
                </c:pt>
                <c:pt idx="15743">
                  <c:v>0.54908036677453298</c:v>
                </c:pt>
                <c:pt idx="15744">
                  <c:v>0.54881067961164198</c:v>
                </c:pt>
                <c:pt idx="15745">
                  <c:v>0.54854099244875165</c:v>
                </c:pt>
                <c:pt idx="15746">
                  <c:v>0.54827130528585988</c:v>
                </c:pt>
                <c:pt idx="15747">
                  <c:v>0.54800161812296877</c:v>
                </c:pt>
                <c:pt idx="15748">
                  <c:v>0.54773193096008044</c:v>
                </c:pt>
                <c:pt idx="15749">
                  <c:v>0.54746224379718456</c:v>
                </c:pt>
                <c:pt idx="15750">
                  <c:v>0.54719255663429855</c:v>
                </c:pt>
                <c:pt idx="15751">
                  <c:v>0.54692286947140467</c:v>
                </c:pt>
                <c:pt idx="15752">
                  <c:v>0.54665318230851656</c:v>
                </c:pt>
                <c:pt idx="15753">
                  <c:v>0.54638349514562257</c:v>
                </c:pt>
                <c:pt idx="15754">
                  <c:v>0.54611380798273146</c:v>
                </c:pt>
                <c:pt idx="15755">
                  <c:v>0.54584412081984035</c:v>
                </c:pt>
                <c:pt idx="15756">
                  <c:v>0.54557443365694935</c:v>
                </c:pt>
                <c:pt idx="15757">
                  <c:v>0.54530474649405869</c:v>
                </c:pt>
                <c:pt idx="15758">
                  <c:v>0.54503505933116725</c:v>
                </c:pt>
                <c:pt idx="15759">
                  <c:v>0.54476537216827958</c:v>
                </c:pt>
                <c:pt idx="15760">
                  <c:v>0.54449568500538514</c:v>
                </c:pt>
                <c:pt idx="15761">
                  <c:v>0.54422599784249415</c:v>
                </c:pt>
                <c:pt idx="15762">
                  <c:v>0.54395631067960304</c:v>
                </c:pt>
                <c:pt idx="15763">
                  <c:v>0.54368662351671193</c:v>
                </c:pt>
                <c:pt idx="15764">
                  <c:v>0.54341693635382093</c:v>
                </c:pt>
                <c:pt idx="15765">
                  <c:v>0.54314724919092949</c:v>
                </c:pt>
                <c:pt idx="15766">
                  <c:v>0.54287756202803883</c:v>
                </c:pt>
                <c:pt idx="15767">
                  <c:v>0.54260787486514772</c:v>
                </c:pt>
                <c:pt idx="15768">
                  <c:v>0.54233818770225051</c:v>
                </c:pt>
                <c:pt idx="15769">
                  <c:v>0.54206850053936551</c:v>
                </c:pt>
                <c:pt idx="15770">
                  <c:v>0.54179881337648139</c:v>
                </c:pt>
                <c:pt idx="15771">
                  <c:v>0.54152912621358751</c:v>
                </c:pt>
                <c:pt idx="15772">
                  <c:v>0.54125943905069263</c:v>
                </c:pt>
                <c:pt idx="15773">
                  <c:v>0.54098975188780152</c:v>
                </c:pt>
                <c:pt idx="15774">
                  <c:v>0.54072006472491041</c:v>
                </c:pt>
                <c:pt idx="15775">
                  <c:v>0.5404503775620193</c:v>
                </c:pt>
                <c:pt idx="15776">
                  <c:v>0.54018069039912864</c:v>
                </c:pt>
                <c:pt idx="15777">
                  <c:v>0.53991100323623731</c:v>
                </c:pt>
                <c:pt idx="15778">
                  <c:v>0.53964131607335086</c:v>
                </c:pt>
                <c:pt idx="15779">
                  <c:v>0.53937162891045509</c:v>
                </c:pt>
                <c:pt idx="15780">
                  <c:v>0.5391019417475611</c:v>
                </c:pt>
                <c:pt idx="15781">
                  <c:v>0.53883225458467365</c:v>
                </c:pt>
                <c:pt idx="15782">
                  <c:v>0.53856256742177933</c:v>
                </c:pt>
                <c:pt idx="15783">
                  <c:v>0.53829288025889355</c:v>
                </c:pt>
                <c:pt idx="15784">
                  <c:v>0.53802319309599989</c:v>
                </c:pt>
                <c:pt idx="15785">
                  <c:v>0.53775350593310889</c:v>
                </c:pt>
                <c:pt idx="15786">
                  <c:v>0.53748381877021756</c:v>
                </c:pt>
                <c:pt idx="15787">
                  <c:v>0.53721413160732656</c:v>
                </c:pt>
                <c:pt idx="15788">
                  <c:v>0.53694444444443856</c:v>
                </c:pt>
                <c:pt idx="15789">
                  <c:v>0.53667475728154757</c:v>
                </c:pt>
                <c:pt idx="15790">
                  <c:v>0.53640507011865368</c:v>
                </c:pt>
                <c:pt idx="15791">
                  <c:v>0.53613538295576246</c:v>
                </c:pt>
                <c:pt idx="15792">
                  <c:v>0.53586569579287169</c:v>
                </c:pt>
                <c:pt idx="15793">
                  <c:v>0.53559600862998069</c:v>
                </c:pt>
                <c:pt idx="15794">
                  <c:v>0.53532632146708936</c:v>
                </c:pt>
                <c:pt idx="15795">
                  <c:v>0.53505663430420003</c:v>
                </c:pt>
                <c:pt idx="15796">
                  <c:v>0.53478694714130726</c:v>
                </c:pt>
                <c:pt idx="15797">
                  <c:v>0.53451725997841626</c:v>
                </c:pt>
                <c:pt idx="15798">
                  <c:v>0.53424757281552515</c:v>
                </c:pt>
                <c:pt idx="15799">
                  <c:v>0.53397788565263349</c:v>
                </c:pt>
                <c:pt idx="15800">
                  <c:v>0.53370819848974305</c:v>
                </c:pt>
                <c:pt idx="15801">
                  <c:v>0.53343851132685149</c:v>
                </c:pt>
                <c:pt idx="15802">
                  <c:v>0.5331688241639605</c:v>
                </c:pt>
                <c:pt idx="15803">
                  <c:v>0.53289913700106983</c:v>
                </c:pt>
                <c:pt idx="15804">
                  <c:v>0.53262944983818283</c:v>
                </c:pt>
                <c:pt idx="15805">
                  <c:v>0.53235976267528784</c:v>
                </c:pt>
                <c:pt idx="15806">
                  <c:v>0.53209007551239673</c:v>
                </c:pt>
                <c:pt idx="15807">
                  <c:v>0.53182038834950562</c:v>
                </c:pt>
                <c:pt idx="15808">
                  <c:v>0.53155070118661119</c:v>
                </c:pt>
                <c:pt idx="15809">
                  <c:v>0.53128101402372363</c:v>
                </c:pt>
                <c:pt idx="15810">
                  <c:v>0.53101132686083252</c:v>
                </c:pt>
                <c:pt idx="15811">
                  <c:v>0.53074163969794164</c:v>
                </c:pt>
                <c:pt idx="15812">
                  <c:v>0.53047195253505064</c:v>
                </c:pt>
                <c:pt idx="15813">
                  <c:v>0.53020226537215642</c:v>
                </c:pt>
                <c:pt idx="15814">
                  <c:v>0.52993257820926531</c:v>
                </c:pt>
                <c:pt idx="15815">
                  <c:v>0.5296628910463772</c:v>
                </c:pt>
                <c:pt idx="15816">
                  <c:v>0.52939320388348665</c:v>
                </c:pt>
                <c:pt idx="15817">
                  <c:v>0.52912351672059565</c:v>
                </c:pt>
                <c:pt idx="15818">
                  <c:v>0.5288538295577041</c:v>
                </c:pt>
                <c:pt idx="15819">
                  <c:v>0.52858414239481299</c:v>
                </c:pt>
                <c:pt idx="15820">
                  <c:v>0.52831445523191956</c:v>
                </c:pt>
                <c:pt idx="15821">
                  <c:v>0.528044768069031</c:v>
                </c:pt>
                <c:pt idx="15822">
                  <c:v>0.52777508090613989</c:v>
                </c:pt>
                <c:pt idx="15823">
                  <c:v>0.52750539374324856</c:v>
                </c:pt>
                <c:pt idx="15824">
                  <c:v>0.52723570658035779</c:v>
                </c:pt>
                <c:pt idx="15825">
                  <c:v>0.52696601941746657</c:v>
                </c:pt>
                <c:pt idx="15826">
                  <c:v>0.52669633225458157</c:v>
                </c:pt>
                <c:pt idx="15827">
                  <c:v>0.52642664509168458</c:v>
                </c:pt>
                <c:pt idx="15828">
                  <c:v>0.52615695792879369</c:v>
                </c:pt>
                <c:pt idx="15829">
                  <c:v>0.52588727076590258</c:v>
                </c:pt>
                <c:pt idx="15830">
                  <c:v>0.5256175836030117</c:v>
                </c:pt>
                <c:pt idx="15831">
                  <c:v>0.52534789644012392</c:v>
                </c:pt>
                <c:pt idx="15832">
                  <c:v>0.52507820927722937</c:v>
                </c:pt>
                <c:pt idx="15833">
                  <c:v>0.5248085221143387</c:v>
                </c:pt>
                <c:pt idx="15834">
                  <c:v>0.52453883495144726</c:v>
                </c:pt>
                <c:pt idx="15835">
                  <c:v>0.52426914778855616</c:v>
                </c:pt>
                <c:pt idx="15836">
                  <c:v>0.5239994606256656</c:v>
                </c:pt>
                <c:pt idx="15837">
                  <c:v>0.52372977346277771</c:v>
                </c:pt>
                <c:pt idx="15838">
                  <c:v>0.52346008629988305</c:v>
                </c:pt>
                <c:pt idx="15839">
                  <c:v>0.5231903991369915</c:v>
                </c:pt>
                <c:pt idx="15840">
                  <c:v>0.52292071197410095</c:v>
                </c:pt>
                <c:pt idx="15841">
                  <c:v>0.52265102481120951</c:v>
                </c:pt>
                <c:pt idx="15842">
                  <c:v>0.52238133764831884</c:v>
                </c:pt>
                <c:pt idx="15843">
                  <c:v>0.52211165048542774</c:v>
                </c:pt>
                <c:pt idx="15844">
                  <c:v>0.52184196332253674</c:v>
                </c:pt>
                <c:pt idx="15845">
                  <c:v>0.52157227615964552</c:v>
                </c:pt>
                <c:pt idx="15846">
                  <c:v>0.52130258899674864</c:v>
                </c:pt>
                <c:pt idx="15847">
                  <c:v>0.52103290183386053</c:v>
                </c:pt>
                <c:pt idx="15848">
                  <c:v>0.52076321467097264</c:v>
                </c:pt>
                <c:pt idx="15849">
                  <c:v>0.52049352750808164</c:v>
                </c:pt>
                <c:pt idx="15850">
                  <c:v>0.52022384034519065</c:v>
                </c:pt>
                <c:pt idx="15851">
                  <c:v>0.51995415318229932</c:v>
                </c:pt>
                <c:pt idx="15852">
                  <c:v>0.51968446601940865</c:v>
                </c:pt>
                <c:pt idx="15853">
                  <c:v>0.51941477885651466</c:v>
                </c:pt>
                <c:pt idx="15854">
                  <c:v>0.51914509169362888</c:v>
                </c:pt>
                <c:pt idx="15855">
                  <c:v>0.51887540453073777</c:v>
                </c:pt>
                <c:pt idx="15856">
                  <c:v>0.51860571736784677</c:v>
                </c:pt>
                <c:pt idx="15857">
                  <c:v>0.51833603020495256</c:v>
                </c:pt>
                <c:pt idx="15858">
                  <c:v>0.51806634304205723</c:v>
                </c:pt>
                <c:pt idx="15859">
                  <c:v>0.51779665587917389</c:v>
                </c:pt>
                <c:pt idx="15860">
                  <c:v>0.51752696871627513</c:v>
                </c:pt>
                <c:pt idx="15861">
                  <c:v>0.5172572815533889</c:v>
                </c:pt>
                <c:pt idx="15862">
                  <c:v>0.5169875943904978</c:v>
                </c:pt>
                <c:pt idx="15863">
                  <c:v>0.51671790722760658</c:v>
                </c:pt>
                <c:pt idx="15864">
                  <c:v>0.51644822006471569</c:v>
                </c:pt>
                <c:pt idx="15865">
                  <c:v>0.51617853290182469</c:v>
                </c:pt>
                <c:pt idx="15866">
                  <c:v>0.51590884573893359</c:v>
                </c:pt>
                <c:pt idx="15867">
                  <c:v>0.5156391585760427</c:v>
                </c:pt>
                <c:pt idx="15868">
                  <c:v>0.5153694714131517</c:v>
                </c:pt>
                <c:pt idx="15869">
                  <c:v>0.51509978425026048</c:v>
                </c:pt>
                <c:pt idx="15870">
                  <c:v>0.51483009708736938</c:v>
                </c:pt>
                <c:pt idx="15871">
                  <c:v>0.51456040992447827</c:v>
                </c:pt>
                <c:pt idx="15872">
                  <c:v>0.5142907227615876</c:v>
                </c:pt>
                <c:pt idx="15873">
                  <c:v>0.51402103559869983</c:v>
                </c:pt>
                <c:pt idx="15874">
                  <c:v>0.51375134843580561</c:v>
                </c:pt>
                <c:pt idx="15875">
                  <c:v>0.51348166127291051</c:v>
                </c:pt>
                <c:pt idx="15876">
                  <c:v>0.51321197411002306</c:v>
                </c:pt>
                <c:pt idx="15877">
                  <c:v>0.51294228694713206</c:v>
                </c:pt>
                <c:pt idx="15878">
                  <c:v>0.5126725997842374</c:v>
                </c:pt>
                <c:pt idx="15879">
                  <c:v>0.51240291262134952</c:v>
                </c:pt>
                <c:pt idx="15880">
                  <c:v>0.51213322545845852</c:v>
                </c:pt>
                <c:pt idx="15881">
                  <c:v>0.51186353829556752</c:v>
                </c:pt>
                <c:pt idx="15882">
                  <c:v>0.51159385113267652</c:v>
                </c:pt>
                <c:pt idx="15883">
                  <c:v>0.51132416396978553</c:v>
                </c:pt>
                <c:pt idx="15884">
                  <c:v>0.51105447680689464</c:v>
                </c:pt>
                <c:pt idx="15885">
                  <c:v>0.51078478964400353</c:v>
                </c:pt>
                <c:pt idx="15886">
                  <c:v>0.51051510248111254</c:v>
                </c:pt>
                <c:pt idx="15887">
                  <c:v>0.51024541531822165</c:v>
                </c:pt>
                <c:pt idx="15888">
                  <c:v>0.50997572815533043</c:v>
                </c:pt>
                <c:pt idx="15889">
                  <c:v>0.50970604099243677</c:v>
                </c:pt>
                <c:pt idx="15890">
                  <c:v>0.50943635382954566</c:v>
                </c:pt>
                <c:pt idx="15891">
                  <c:v>0.50916666666665455</c:v>
                </c:pt>
                <c:pt idx="15892">
                  <c:v>0.50889697950376622</c:v>
                </c:pt>
                <c:pt idx="15893">
                  <c:v>0.508627292340881</c:v>
                </c:pt>
                <c:pt idx="15894">
                  <c:v>0.50835760517798356</c:v>
                </c:pt>
                <c:pt idx="15895">
                  <c:v>0.50808791801509301</c:v>
                </c:pt>
                <c:pt idx="15896">
                  <c:v>0.50781823085220157</c:v>
                </c:pt>
                <c:pt idx="15897">
                  <c:v>0.50754854368931102</c:v>
                </c:pt>
                <c:pt idx="15898">
                  <c:v>0.50727885652642291</c:v>
                </c:pt>
                <c:pt idx="15899">
                  <c:v>0.5070091693635288</c:v>
                </c:pt>
                <c:pt idx="15900">
                  <c:v>0.5067394822006378</c:v>
                </c:pt>
                <c:pt idx="15901">
                  <c:v>0.50646979503774281</c:v>
                </c:pt>
                <c:pt idx="15902">
                  <c:v>0.50620010787485559</c:v>
                </c:pt>
                <c:pt idx="15903">
                  <c:v>0.5059304207119607</c:v>
                </c:pt>
                <c:pt idx="15904">
                  <c:v>0.50566073354907703</c:v>
                </c:pt>
                <c:pt idx="15905">
                  <c:v>0.50539104638618593</c:v>
                </c:pt>
                <c:pt idx="15906">
                  <c:v>0.5051213592232916</c:v>
                </c:pt>
                <c:pt idx="15907">
                  <c:v>0.50485167206040382</c:v>
                </c:pt>
                <c:pt idx="15908">
                  <c:v>0.50458198489750539</c:v>
                </c:pt>
                <c:pt idx="15909">
                  <c:v>0.50431229773461472</c:v>
                </c:pt>
                <c:pt idx="15910">
                  <c:v>0.50404261057172761</c:v>
                </c:pt>
                <c:pt idx="15911">
                  <c:v>0.50377292340883661</c:v>
                </c:pt>
                <c:pt idx="15912">
                  <c:v>0.50350323624594517</c:v>
                </c:pt>
                <c:pt idx="15913">
                  <c:v>0.50323354908305085</c:v>
                </c:pt>
                <c:pt idx="15914">
                  <c:v>0.50296386192015963</c:v>
                </c:pt>
                <c:pt idx="15915">
                  <c:v>0.50269417475727196</c:v>
                </c:pt>
                <c:pt idx="15916">
                  <c:v>0.50242448759438163</c:v>
                </c:pt>
                <c:pt idx="15917">
                  <c:v>0.50215480043149063</c:v>
                </c:pt>
                <c:pt idx="15918">
                  <c:v>0.50188511326860064</c:v>
                </c:pt>
                <c:pt idx="15919">
                  <c:v>0.50161542610570775</c:v>
                </c:pt>
                <c:pt idx="15920">
                  <c:v>0.50134573894281653</c:v>
                </c:pt>
                <c:pt idx="15921">
                  <c:v>0.50107605177992276</c:v>
                </c:pt>
                <c:pt idx="15922">
                  <c:v>0.50080636461703165</c:v>
                </c:pt>
                <c:pt idx="15923">
                  <c:v>0.50053667745414354</c:v>
                </c:pt>
                <c:pt idx="15924">
                  <c:v>0.50026699029124722</c:v>
                </c:pt>
                <c:pt idx="15925">
                  <c:v>0.49999730312836188</c:v>
                </c:pt>
                <c:pt idx="15926">
                  <c:v>0.49972761596547294</c:v>
                </c:pt>
                <c:pt idx="15927">
                  <c:v>0.49945792880258089</c:v>
                </c:pt>
                <c:pt idx="15928">
                  <c:v>0.49918824163969122</c:v>
                </c:pt>
                <c:pt idx="15929">
                  <c:v>0.49891855447679756</c:v>
                </c:pt>
                <c:pt idx="15930">
                  <c:v>0.49864886731390951</c:v>
                </c:pt>
                <c:pt idx="15931">
                  <c:v>0.49837918015101706</c:v>
                </c:pt>
                <c:pt idx="15932">
                  <c:v>0.49810949298812457</c:v>
                </c:pt>
                <c:pt idx="15933">
                  <c:v>0.49783980582523535</c:v>
                </c:pt>
                <c:pt idx="15934">
                  <c:v>0.49757011866234435</c:v>
                </c:pt>
                <c:pt idx="15935">
                  <c:v>0.49730043149945458</c:v>
                </c:pt>
                <c:pt idx="15936">
                  <c:v>0.49703074433656058</c:v>
                </c:pt>
                <c:pt idx="15937">
                  <c:v>0.49676105717366958</c:v>
                </c:pt>
                <c:pt idx="15938">
                  <c:v>0.49649137001077881</c:v>
                </c:pt>
                <c:pt idx="15939">
                  <c:v>0.49622168284788953</c:v>
                </c:pt>
                <c:pt idx="15940">
                  <c:v>0.49595199568499893</c:v>
                </c:pt>
                <c:pt idx="15941">
                  <c:v>0.49568230852210582</c:v>
                </c:pt>
                <c:pt idx="15942">
                  <c:v>0.4954126213592186</c:v>
                </c:pt>
                <c:pt idx="15943">
                  <c:v>0.4951429341963236</c:v>
                </c:pt>
                <c:pt idx="15944">
                  <c:v>0.49487324703343288</c:v>
                </c:pt>
                <c:pt idx="15945">
                  <c:v>0.49460355987054294</c:v>
                </c:pt>
                <c:pt idx="15946">
                  <c:v>0.49433387270765328</c:v>
                </c:pt>
                <c:pt idx="15947">
                  <c:v>0.4940641855447625</c:v>
                </c:pt>
                <c:pt idx="15948">
                  <c:v>0.49379449838187012</c:v>
                </c:pt>
                <c:pt idx="15949">
                  <c:v>0.49352481121898062</c:v>
                </c:pt>
                <c:pt idx="15950">
                  <c:v>0.49325512405608629</c:v>
                </c:pt>
                <c:pt idx="15951">
                  <c:v>0.49298543689319568</c:v>
                </c:pt>
                <c:pt idx="15952">
                  <c:v>0.4927157497303048</c:v>
                </c:pt>
                <c:pt idx="15953">
                  <c:v>0.49244606256741541</c:v>
                </c:pt>
                <c:pt idx="15954">
                  <c:v>0.49217637540452452</c:v>
                </c:pt>
                <c:pt idx="15955">
                  <c:v>0.49190668824163364</c:v>
                </c:pt>
                <c:pt idx="15956">
                  <c:v>0.49163700107874081</c:v>
                </c:pt>
                <c:pt idx="15957">
                  <c:v>0.49136731391585303</c:v>
                </c:pt>
                <c:pt idx="15958">
                  <c:v>0.49109762675295882</c:v>
                </c:pt>
                <c:pt idx="15959">
                  <c:v>0.49082793959007004</c:v>
                </c:pt>
                <c:pt idx="15960">
                  <c:v>0.49055825242717666</c:v>
                </c:pt>
                <c:pt idx="15961">
                  <c:v>0.4902885652642896</c:v>
                </c:pt>
                <c:pt idx="15962">
                  <c:v>0.49001887810139488</c:v>
                </c:pt>
                <c:pt idx="15963">
                  <c:v>0.48974919093850366</c:v>
                </c:pt>
                <c:pt idx="15964">
                  <c:v>0.48947950377561533</c:v>
                </c:pt>
                <c:pt idx="15965">
                  <c:v>0.48920981661272167</c:v>
                </c:pt>
                <c:pt idx="15966">
                  <c:v>0.48894012944983217</c:v>
                </c:pt>
                <c:pt idx="15967">
                  <c:v>0.48867044228693968</c:v>
                </c:pt>
                <c:pt idx="15968">
                  <c:v>0.48840075512405168</c:v>
                </c:pt>
                <c:pt idx="15969">
                  <c:v>0.48813106796115768</c:v>
                </c:pt>
                <c:pt idx="15970">
                  <c:v>0.48786138079826841</c:v>
                </c:pt>
                <c:pt idx="15971">
                  <c:v>0.4875916936353758</c:v>
                </c:pt>
                <c:pt idx="15972">
                  <c:v>0.48732200647248647</c:v>
                </c:pt>
                <c:pt idx="15973">
                  <c:v>0.48705231930959564</c:v>
                </c:pt>
                <c:pt idx="15974">
                  <c:v>0.48678263214670281</c:v>
                </c:pt>
                <c:pt idx="15975">
                  <c:v>0.48651294498381364</c:v>
                </c:pt>
                <c:pt idx="15976">
                  <c:v>0.4862432578209207</c:v>
                </c:pt>
                <c:pt idx="15977">
                  <c:v>0.48597357065802982</c:v>
                </c:pt>
                <c:pt idx="15978">
                  <c:v>0.48570388349513871</c:v>
                </c:pt>
                <c:pt idx="15979">
                  <c:v>0.48543419633225005</c:v>
                </c:pt>
                <c:pt idx="15980">
                  <c:v>0.48516450916935916</c:v>
                </c:pt>
                <c:pt idx="15981">
                  <c:v>0.48489482200646705</c:v>
                </c:pt>
                <c:pt idx="15982">
                  <c:v>0.48462513484357472</c:v>
                </c:pt>
                <c:pt idx="15983">
                  <c:v>0.48435544768068522</c:v>
                </c:pt>
                <c:pt idx="15984">
                  <c:v>0.48408576051779423</c:v>
                </c:pt>
                <c:pt idx="15985">
                  <c:v>0.48381607335490584</c:v>
                </c:pt>
                <c:pt idx="15986">
                  <c:v>0.48354638619201223</c:v>
                </c:pt>
                <c:pt idx="15987">
                  <c:v>0.48327669902912146</c:v>
                </c:pt>
                <c:pt idx="15988">
                  <c:v>0.4830070118662288</c:v>
                </c:pt>
                <c:pt idx="15989">
                  <c:v>0.48273732470333575</c:v>
                </c:pt>
                <c:pt idx="15990">
                  <c:v>0.48246763754044852</c:v>
                </c:pt>
                <c:pt idx="15991">
                  <c:v>0.48219795037755581</c:v>
                </c:pt>
                <c:pt idx="15992">
                  <c:v>0.48192826321466953</c:v>
                </c:pt>
                <c:pt idx="15993">
                  <c:v>0.48165857605177381</c:v>
                </c:pt>
                <c:pt idx="15994">
                  <c:v>0.48138888888888648</c:v>
                </c:pt>
                <c:pt idx="15995">
                  <c:v>0.48111920172599182</c:v>
                </c:pt>
                <c:pt idx="15996">
                  <c:v>0.48084951456310077</c:v>
                </c:pt>
                <c:pt idx="15997">
                  <c:v>0.48057982740020982</c:v>
                </c:pt>
                <c:pt idx="15998">
                  <c:v>0.48031014023731888</c:v>
                </c:pt>
                <c:pt idx="15999">
                  <c:v>0.48004045307442911</c:v>
                </c:pt>
                <c:pt idx="16000">
                  <c:v>0.47977076591153811</c:v>
                </c:pt>
                <c:pt idx="16001">
                  <c:v>0.47950107874864722</c:v>
                </c:pt>
                <c:pt idx="16002">
                  <c:v>0.47923139158575478</c:v>
                </c:pt>
                <c:pt idx="16003">
                  <c:v>0.47896170442286534</c:v>
                </c:pt>
                <c:pt idx="16004">
                  <c:v>0.47869201725997435</c:v>
                </c:pt>
                <c:pt idx="16005">
                  <c:v>0.47842233009708351</c:v>
                </c:pt>
                <c:pt idx="16006">
                  <c:v>0.4781526429341908</c:v>
                </c:pt>
                <c:pt idx="16007">
                  <c:v>0.47788295577130147</c:v>
                </c:pt>
                <c:pt idx="16008">
                  <c:v>0.4776132686084088</c:v>
                </c:pt>
                <c:pt idx="16009">
                  <c:v>0.47734358144551781</c:v>
                </c:pt>
                <c:pt idx="16010">
                  <c:v>0.47707389428262875</c:v>
                </c:pt>
                <c:pt idx="16011">
                  <c:v>0.47680420711973776</c:v>
                </c:pt>
                <c:pt idx="16012">
                  <c:v>0.47653451995684704</c:v>
                </c:pt>
                <c:pt idx="16013">
                  <c:v>0.47626483279395382</c:v>
                </c:pt>
                <c:pt idx="16014">
                  <c:v>0.47599514563106277</c:v>
                </c:pt>
                <c:pt idx="16015">
                  <c:v>0.47572545846817027</c:v>
                </c:pt>
                <c:pt idx="16016">
                  <c:v>0.47545577130528327</c:v>
                </c:pt>
                <c:pt idx="16017">
                  <c:v>0.47518608414239116</c:v>
                </c:pt>
                <c:pt idx="16018">
                  <c:v>0.4749163969795015</c:v>
                </c:pt>
                <c:pt idx="16019">
                  <c:v>0.47464670981660928</c:v>
                </c:pt>
                <c:pt idx="16020">
                  <c:v>0.47437702265371684</c:v>
                </c:pt>
                <c:pt idx="16021">
                  <c:v>0.47410733549082584</c:v>
                </c:pt>
                <c:pt idx="16022">
                  <c:v>0.47383764832793485</c:v>
                </c:pt>
                <c:pt idx="16023">
                  <c:v>0.47356796116504679</c:v>
                </c:pt>
                <c:pt idx="16024">
                  <c:v>0.47329827400215285</c:v>
                </c:pt>
                <c:pt idx="16025">
                  <c:v>0.47302858683926485</c:v>
                </c:pt>
                <c:pt idx="16026">
                  <c:v>0.47275889967637086</c:v>
                </c:pt>
                <c:pt idx="16027">
                  <c:v>0.47248921251347986</c:v>
                </c:pt>
                <c:pt idx="16028">
                  <c:v>0.47221952535058886</c:v>
                </c:pt>
                <c:pt idx="16029">
                  <c:v>0.47194983818769787</c:v>
                </c:pt>
                <c:pt idx="16030">
                  <c:v>0.47168015102480915</c:v>
                </c:pt>
                <c:pt idx="16031">
                  <c:v>0.47141046386191826</c:v>
                </c:pt>
                <c:pt idx="16032">
                  <c:v>0.47114077669902488</c:v>
                </c:pt>
                <c:pt idx="16033">
                  <c:v>0.47087108953613377</c:v>
                </c:pt>
                <c:pt idx="16034">
                  <c:v>0.47060140237324288</c:v>
                </c:pt>
                <c:pt idx="16035">
                  <c:v>0.47033171521035322</c:v>
                </c:pt>
                <c:pt idx="16036">
                  <c:v>0.47006202804746222</c:v>
                </c:pt>
                <c:pt idx="16037">
                  <c:v>0.46979234088456989</c:v>
                </c:pt>
                <c:pt idx="16038">
                  <c:v>0.46952265372168039</c:v>
                </c:pt>
                <c:pt idx="16039">
                  <c:v>0.4692529665587879</c:v>
                </c:pt>
                <c:pt idx="16040">
                  <c:v>0.4689832793958999</c:v>
                </c:pt>
                <c:pt idx="16041">
                  <c:v>0.4687135922330059</c:v>
                </c:pt>
                <c:pt idx="16042">
                  <c:v>0.46844390507011491</c:v>
                </c:pt>
                <c:pt idx="16043">
                  <c:v>0.46817421790722558</c:v>
                </c:pt>
                <c:pt idx="16044">
                  <c:v>0.46790453074433291</c:v>
                </c:pt>
                <c:pt idx="16045">
                  <c:v>0.46763484358144192</c:v>
                </c:pt>
                <c:pt idx="16046">
                  <c:v>0.46736515641855075</c:v>
                </c:pt>
                <c:pt idx="16047">
                  <c:v>0.46709546925566192</c:v>
                </c:pt>
                <c:pt idx="16048">
                  <c:v>0.46682578209277115</c:v>
                </c:pt>
                <c:pt idx="16049">
                  <c:v>0.46655609492988037</c:v>
                </c:pt>
                <c:pt idx="16050">
                  <c:v>0.46628640776698732</c:v>
                </c:pt>
                <c:pt idx="16051">
                  <c:v>0.46601672060409632</c:v>
                </c:pt>
                <c:pt idx="16052">
                  <c:v>0.46574703344120344</c:v>
                </c:pt>
                <c:pt idx="16053">
                  <c:v>0.46547734627831394</c:v>
                </c:pt>
                <c:pt idx="16054">
                  <c:v>0.46520765911542294</c:v>
                </c:pt>
                <c:pt idx="16055">
                  <c:v>0.46493797195253334</c:v>
                </c:pt>
                <c:pt idx="16056">
                  <c:v>0.46466828478964389</c:v>
                </c:pt>
                <c:pt idx="16057">
                  <c:v>0.46439859762675145</c:v>
                </c:pt>
                <c:pt idx="16058">
                  <c:v>0.46412891046386046</c:v>
                </c:pt>
                <c:pt idx="16059">
                  <c:v>0.46385922330096963</c:v>
                </c:pt>
                <c:pt idx="16060">
                  <c:v>0.46358953613807696</c:v>
                </c:pt>
                <c:pt idx="16061">
                  <c:v>0.46331984897518597</c:v>
                </c:pt>
                <c:pt idx="16062">
                  <c:v>0.46305016181229663</c:v>
                </c:pt>
                <c:pt idx="16063">
                  <c:v>0.46278047464940597</c:v>
                </c:pt>
                <c:pt idx="16064">
                  <c:v>0.46251078748651298</c:v>
                </c:pt>
                <c:pt idx="16065">
                  <c:v>0.46224110032362176</c:v>
                </c:pt>
                <c:pt idx="16066">
                  <c:v>0.46197141316073098</c:v>
                </c:pt>
                <c:pt idx="16067">
                  <c:v>0.46170172599783998</c:v>
                </c:pt>
                <c:pt idx="16068">
                  <c:v>0.46143203883494932</c:v>
                </c:pt>
                <c:pt idx="16069">
                  <c:v>0.46116235167205832</c:v>
                </c:pt>
                <c:pt idx="16070">
                  <c:v>0.46089266450916738</c:v>
                </c:pt>
                <c:pt idx="16071">
                  <c:v>0.46062297734627855</c:v>
                </c:pt>
                <c:pt idx="16072">
                  <c:v>0.460353290183385</c:v>
                </c:pt>
                <c:pt idx="16073">
                  <c:v>0.46008360302049539</c:v>
                </c:pt>
                <c:pt idx="16074">
                  <c:v>0.459813915857606</c:v>
                </c:pt>
                <c:pt idx="16075">
                  <c:v>0.45954422869471201</c:v>
                </c:pt>
                <c:pt idx="16076">
                  <c:v>0.45927454153182101</c:v>
                </c:pt>
                <c:pt idx="16077">
                  <c:v>0.45900485436893002</c:v>
                </c:pt>
                <c:pt idx="16078">
                  <c:v>0.45873516720603874</c:v>
                </c:pt>
                <c:pt idx="16079">
                  <c:v>0.45846548004314802</c:v>
                </c:pt>
                <c:pt idx="16080">
                  <c:v>0.45819579288025702</c:v>
                </c:pt>
                <c:pt idx="16081">
                  <c:v>0.45792610571736803</c:v>
                </c:pt>
                <c:pt idx="16082">
                  <c:v>0.45765641855447531</c:v>
                </c:pt>
                <c:pt idx="16083">
                  <c:v>0.45738673139158603</c:v>
                </c:pt>
                <c:pt idx="16084">
                  <c:v>0.45711704422869304</c:v>
                </c:pt>
                <c:pt idx="16085">
                  <c:v>0.45684735706580232</c:v>
                </c:pt>
                <c:pt idx="16086">
                  <c:v>0.45657766990291343</c:v>
                </c:pt>
                <c:pt idx="16087">
                  <c:v>0.45630798274002032</c:v>
                </c:pt>
                <c:pt idx="16088">
                  <c:v>0.45603829557712905</c:v>
                </c:pt>
                <c:pt idx="16089">
                  <c:v>0.45576860841423805</c:v>
                </c:pt>
                <c:pt idx="16090">
                  <c:v>0.45549892125134839</c:v>
                </c:pt>
                <c:pt idx="16091">
                  <c:v>0.45522923408845606</c:v>
                </c:pt>
                <c:pt idx="16092">
                  <c:v>0.45495954692556506</c:v>
                </c:pt>
                <c:pt idx="16093">
                  <c:v>0.45468985976267556</c:v>
                </c:pt>
                <c:pt idx="16094">
                  <c:v>0.45442017259978457</c:v>
                </c:pt>
                <c:pt idx="16095">
                  <c:v>0.45415048543689207</c:v>
                </c:pt>
                <c:pt idx="16096">
                  <c:v>0.45388079827400407</c:v>
                </c:pt>
                <c:pt idx="16097">
                  <c:v>0.45361111111110974</c:v>
                </c:pt>
                <c:pt idx="16098">
                  <c:v>0.45334142394821908</c:v>
                </c:pt>
                <c:pt idx="16099">
                  <c:v>0.45307173678532803</c:v>
                </c:pt>
                <c:pt idx="16100">
                  <c:v>0.45280204962243731</c:v>
                </c:pt>
                <c:pt idx="16101">
                  <c:v>0.45253236245954631</c:v>
                </c:pt>
                <c:pt idx="16102">
                  <c:v>0.45226267529665715</c:v>
                </c:pt>
                <c:pt idx="16103">
                  <c:v>0.45199298813376432</c:v>
                </c:pt>
                <c:pt idx="16104">
                  <c:v>0.45172330097087332</c:v>
                </c:pt>
                <c:pt idx="16105">
                  <c:v>0.45145361380798232</c:v>
                </c:pt>
                <c:pt idx="16106">
                  <c:v>0.4511839266450911</c:v>
                </c:pt>
                <c:pt idx="16107">
                  <c:v>0.45091423948220088</c:v>
                </c:pt>
                <c:pt idx="16108">
                  <c:v>0.45064455231930911</c:v>
                </c:pt>
                <c:pt idx="16109">
                  <c:v>0.45037486515642078</c:v>
                </c:pt>
                <c:pt idx="16110">
                  <c:v>0.45010517799352712</c:v>
                </c:pt>
                <c:pt idx="16111">
                  <c:v>0.44983549083063612</c:v>
                </c:pt>
                <c:pt idx="16112">
                  <c:v>0.44956580366774662</c:v>
                </c:pt>
                <c:pt idx="16113">
                  <c:v>0.44929611650485418</c:v>
                </c:pt>
                <c:pt idx="16114">
                  <c:v>0.44902642934196491</c:v>
                </c:pt>
                <c:pt idx="16115">
                  <c:v>0.4487567421790723</c:v>
                </c:pt>
                <c:pt idx="16116">
                  <c:v>0.44848705501618114</c:v>
                </c:pt>
                <c:pt idx="16117">
                  <c:v>0.4482173678532903</c:v>
                </c:pt>
                <c:pt idx="16118">
                  <c:v>0.44794768069039914</c:v>
                </c:pt>
                <c:pt idx="16119">
                  <c:v>0.44767799352750831</c:v>
                </c:pt>
                <c:pt idx="16120">
                  <c:v>0.44740830636461926</c:v>
                </c:pt>
                <c:pt idx="16121">
                  <c:v>0.44713861920172615</c:v>
                </c:pt>
                <c:pt idx="16122">
                  <c:v>0.44686893203883532</c:v>
                </c:pt>
                <c:pt idx="16123">
                  <c:v>0.44659924487594416</c:v>
                </c:pt>
                <c:pt idx="16124">
                  <c:v>0.44632955771305338</c:v>
                </c:pt>
                <c:pt idx="16125">
                  <c:v>0.44605987055016216</c:v>
                </c:pt>
                <c:pt idx="16126">
                  <c:v>0.4457901833872725</c:v>
                </c:pt>
                <c:pt idx="16127">
                  <c:v>0.4455204962243815</c:v>
                </c:pt>
                <c:pt idx="16128">
                  <c:v>0.44525080906148917</c:v>
                </c:pt>
                <c:pt idx="16129">
                  <c:v>0.44498112189859818</c:v>
                </c:pt>
                <c:pt idx="16130">
                  <c:v>0.44471143473570679</c:v>
                </c:pt>
                <c:pt idx="16131">
                  <c:v>0.44444174757281618</c:v>
                </c:pt>
                <c:pt idx="16132">
                  <c:v>0.44417206040992518</c:v>
                </c:pt>
                <c:pt idx="16133">
                  <c:v>0.44390237324703591</c:v>
                </c:pt>
                <c:pt idx="16134">
                  <c:v>0.4436326860841433</c:v>
                </c:pt>
                <c:pt idx="16135">
                  <c:v>0.44336299892125414</c:v>
                </c:pt>
                <c:pt idx="16136">
                  <c:v>0.4430933117583612</c:v>
                </c:pt>
                <c:pt idx="16137">
                  <c:v>0.44282362459547031</c:v>
                </c:pt>
                <c:pt idx="16138">
                  <c:v>0.4425539374325792</c:v>
                </c:pt>
                <c:pt idx="16139">
                  <c:v>0.44228425026968832</c:v>
                </c:pt>
                <c:pt idx="16140">
                  <c:v>0.44201456310679732</c:v>
                </c:pt>
                <c:pt idx="16141">
                  <c:v>0.44174487594390632</c:v>
                </c:pt>
                <c:pt idx="16142">
                  <c:v>0.44147518878101522</c:v>
                </c:pt>
                <c:pt idx="16143">
                  <c:v>0.44120550161812289</c:v>
                </c:pt>
                <c:pt idx="16144">
                  <c:v>0.44093581445523189</c:v>
                </c:pt>
                <c:pt idx="16145">
                  <c:v>0.44066612729234356</c:v>
                </c:pt>
                <c:pt idx="16146">
                  <c:v>0.44039644012945273</c:v>
                </c:pt>
                <c:pt idx="16147">
                  <c:v>0.44012675296656034</c:v>
                </c:pt>
                <c:pt idx="16148">
                  <c:v>0.43985706580367223</c:v>
                </c:pt>
                <c:pt idx="16149">
                  <c:v>0.4395873786407799</c:v>
                </c:pt>
                <c:pt idx="16150">
                  <c:v>0.43931769147789029</c:v>
                </c:pt>
                <c:pt idx="16151">
                  <c:v>0.43904800431499796</c:v>
                </c:pt>
                <c:pt idx="16152">
                  <c:v>0.43877831715210697</c:v>
                </c:pt>
                <c:pt idx="16153">
                  <c:v>0.43850862998921736</c:v>
                </c:pt>
                <c:pt idx="16154">
                  <c:v>0.43823894282632325</c:v>
                </c:pt>
                <c:pt idx="16155">
                  <c:v>0.43796925566343231</c:v>
                </c:pt>
                <c:pt idx="16156">
                  <c:v>0.43769956850054131</c:v>
                </c:pt>
                <c:pt idx="16157">
                  <c:v>0.43742988133765504</c:v>
                </c:pt>
                <c:pt idx="16158">
                  <c:v>0.43716019417476165</c:v>
                </c:pt>
                <c:pt idx="16159">
                  <c:v>0.43689050701187065</c:v>
                </c:pt>
                <c:pt idx="16160">
                  <c:v>0.43662081984897966</c:v>
                </c:pt>
                <c:pt idx="16161">
                  <c:v>0.43635113268608627</c:v>
                </c:pt>
                <c:pt idx="16162">
                  <c:v>0.43608144552319528</c:v>
                </c:pt>
                <c:pt idx="16163">
                  <c:v>0.43581175836030561</c:v>
                </c:pt>
                <c:pt idx="16164">
                  <c:v>0.43554207119741623</c:v>
                </c:pt>
                <c:pt idx="16165">
                  <c:v>0.43527238403452384</c:v>
                </c:pt>
                <c:pt idx="16166">
                  <c:v>0.43500269687163284</c:v>
                </c:pt>
                <c:pt idx="16167">
                  <c:v>0.43473300970874035</c:v>
                </c:pt>
                <c:pt idx="16168">
                  <c:v>0.43446332254585096</c:v>
                </c:pt>
                <c:pt idx="16169">
                  <c:v>0.43419363538295996</c:v>
                </c:pt>
                <c:pt idx="16170">
                  <c:v>0.43392394822006897</c:v>
                </c:pt>
                <c:pt idx="16171">
                  <c:v>0.43365426105717825</c:v>
                </c:pt>
                <c:pt idx="16172">
                  <c:v>0.43338457389429003</c:v>
                </c:pt>
                <c:pt idx="16173">
                  <c:v>0.43311488673139431</c:v>
                </c:pt>
                <c:pt idx="16174">
                  <c:v>0.43284519956850331</c:v>
                </c:pt>
                <c:pt idx="16175">
                  <c:v>0.43257551240561232</c:v>
                </c:pt>
                <c:pt idx="16176">
                  <c:v>0.43230582524272365</c:v>
                </c:pt>
                <c:pt idx="16177">
                  <c:v>0.43203613807983032</c:v>
                </c:pt>
                <c:pt idx="16178">
                  <c:v>0.43176645091693933</c:v>
                </c:pt>
                <c:pt idx="16179">
                  <c:v>0.43149676375405233</c:v>
                </c:pt>
                <c:pt idx="16180">
                  <c:v>0.43122707659115733</c:v>
                </c:pt>
                <c:pt idx="16181">
                  <c:v>0.43095738942826767</c:v>
                </c:pt>
                <c:pt idx="16182">
                  <c:v>0.43068770226537684</c:v>
                </c:pt>
                <c:pt idx="16183">
                  <c:v>0.43041801510248723</c:v>
                </c:pt>
                <c:pt idx="16184">
                  <c:v>0.43014832793959484</c:v>
                </c:pt>
                <c:pt idx="16185">
                  <c:v>0.4298786407767039</c:v>
                </c:pt>
                <c:pt idx="16186">
                  <c:v>0.42960895361381302</c:v>
                </c:pt>
                <c:pt idx="16187">
                  <c:v>0.42933926645092035</c:v>
                </c:pt>
                <c:pt idx="16188">
                  <c:v>0.42906957928803102</c:v>
                </c:pt>
                <c:pt idx="16189">
                  <c:v>0.42879989212513825</c:v>
                </c:pt>
                <c:pt idx="16190">
                  <c:v>0.42853020496224936</c:v>
                </c:pt>
                <c:pt idx="16191">
                  <c:v>0.42826051779935836</c:v>
                </c:pt>
                <c:pt idx="16192">
                  <c:v>0.42799083063646537</c:v>
                </c:pt>
                <c:pt idx="16193">
                  <c:v>0.42772114347357426</c:v>
                </c:pt>
                <c:pt idx="16194">
                  <c:v>0.42745145631068338</c:v>
                </c:pt>
                <c:pt idx="16195">
                  <c:v>0.42718176914779477</c:v>
                </c:pt>
                <c:pt idx="16196">
                  <c:v>0.42691208198490527</c:v>
                </c:pt>
                <c:pt idx="16197">
                  <c:v>0.42664239482201038</c:v>
                </c:pt>
                <c:pt idx="16198">
                  <c:v>0.42637270765912205</c:v>
                </c:pt>
                <c:pt idx="16199">
                  <c:v>0.42610302049622706</c:v>
                </c:pt>
                <c:pt idx="16200">
                  <c:v>0.42583333333333739</c:v>
                </c:pt>
                <c:pt idx="16201">
                  <c:v>0.4255636461704479</c:v>
                </c:pt>
                <c:pt idx="16202">
                  <c:v>0.4252939590075554</c:v>
                </c:pt>
                <c:pt idx="16203">
                  <c:v>0.42502427184466851</c:v>
                </c:pt>
                <c:pt idx="16204">
                  <c:v>0.42475458468177341</c:v>
                </c:pt>
                <c:pt idx="16205">
                  <c:v>0.42448489751888541</c:v>
                </c:pt>
                <c:pt idx="16206">
                  <c:v>0.42421521035599141</c:v>
                </c:pt>
                <c:pt idx="16207">
                  <c:v>0.42394552319310042</c:v>
                </c:pt>
                <c:pt idx="16208">
                  <c:v>0.42367583603020942</c:v>
                </c:pt>
                <c:pt idx="16209">
                  <c:v>0.42340614886731842</c:v>
                </c:pt>
                <c:pt idx="16210">
                  <c:v>0.42313646170442942</c:v>
                </c:pt>
                <c:pt idx="16211">
                  <c:v>0.42286677454153648</c:v>
                </c:pt>
                <c:pt idx="16212">
                  <c:v>0.42259708737864787</c:v>
                </c:pt>
                <c:pt idx="16213">
                  <c:v>0.42232740021575688</c:v>
                </c:pt>
                <c:pt idx="16214">
                  <c:v>0.42205771305286588</c:v>
                </c:pt>
                <c:pt idx="16215">
                  <c:v>0.42178802588997488</c:v>
                </c:pt>
                <c:pt idx="16216">
                  <c:v>0.42151833872708278</c:v>
                </c:pt>
                <c:pt idx="16217">
                  <c:v>0.42124865156419045</c:v>
                </c:pt>
                <c:pt idx="16218">
                  <c:v>0.42097896440130095</c:v>
                </c:pt>
                <c:pt idx="16219">
                  <c:v>0.42070927723840995</c:v>
                </c:pt>
                <c:pt idx="16220">
                  <c:v>0.42043959007551746</c:v>
                </c:pt>
                <c:pt idx="16221">
                  <c:v>0.42016990291262796</c:v>
                </c:pt>
                <c:pt idx="16222">
                  <c:v>0.41990021574973713</c:v>
                </c:pt>
                <c:pt idx="16223">
                  <c:v>0.41963052858684446</c:v>
                </c:pt>
                <c:pt idx="16224">
                  <c:v>0.41936084142395513</c:v>
                </c:pt>
                <c:pt idx="16225">
                  <c:v>0.41909115426106225</c:v>
                </c:pt>
                <c:pt idx="16226">
                  <c:v>0.41882146709817347</c:v>
                </c:pt>
                <c:pt idx="16227">
                  <c:v>0.41855177993528248</c:v>
                </c:pt>
                <c:pt idx="16228">
                  <c:v>0.41828209277238948</c:v>
                </c:pt>
                <c:pt idx="16229">
                  <c:v>0.41801240560950087</c:v>
                </c:pt>
                <c:pt idx="16230">
                  <c:v>0.41774271844660749</c:v>
                </c:pt>
                <c:pt idx="16231">
                  <c:v>0.41747303128371682</c:v>
                </c:pt>
                <c:pt idx="16232">
                  <c:v>0.41720334412082549</c:v>
                </c:pt>
                <c:pt idx="16233">
                  <c:v>0.4169336569579345</c:v>
                </c:pt>
                <c:pt idx="16234">
                  <c:v>0.41666396979504616</c:v>
                </c:pt>
                <c:pt idx="16235">
                  <c:v>0.41639428263215383</c:v>
                </c:pt>
                <c:pt idx="16236">
                  <c:v>0.41612459546926445</c:v>
                </c:pt>
                <c:pt idx="16237">
                  <c:v>0.41585490830637201</c:v>
                </c:pt>
                <c:pt idx="16238">
                  <c:v>0.41558522114348101</c:v>
                </c:pt>
                <c:pt idx="16239">
                  <c:v>0.41531553398059001</c:v>
                </c:pt>
                <c:pt idx="16240">
                  <c:v>0.41504584681769752</c:v>
                </c:pt>
                <c:pt idx="16241">
                  <c:v>0.41477615965480824</c:v>
                </c:pt>
                <c:pt idx="16242">
                  <c:v>0.41450647249191552</c:v>
                </c:pt>
                <c:pt idx="16243">
                  <c:v>0.41423678532902647</c:v>
                </c:pt>
                <c:pt idx="16244">
                  <c:v>0.41396709816613353</c:v>
                </c:pt>
                <c:pt idx="16245">
                  <c:v>0.41369741100324281</c:v>
                </c:pt>
                <c:pt idx="16246">
                  <c:v>0.41342772384035353</c:v>
                </c:pt>
                <c:pt idx="16247">
                  <c:v>0.41315803667746082</c:v>
                </c:pt>
                <c:pt idx="16248">
                  <c:v>0.41288834951457193</c:v>
                </c:pt>
                <c:pt idx="16249">
                  <c:v>0.41261866235168093</c:v>
                </c:pt>
                <c:pt idx="16250">
                  <c:v>0.41234897518878993</c:v>
                </c:pt>
                <c:pt idx="16251">
                  <c:v>0.41207928802589688</c:v>
                </c:pt>
                <c:pt idx="16252">
                  <c:v>0.41180960086300689</c:v>
                </c:pt>
                <c:pt idx="16253">
                  <c:v>0.41153991370011456</c:v>
                </c:pt>
                <c:pt idx="16254">
                  <c:v>0.41127022653722356</c:v>
                </c:pt>
                <c:pt idx="16255">
                  <c:v>0.41100053937433406</c:v>
                </c:pt>
                <c:pt idx="16256">
                  <c:v>0.41073085221144157</c:v>
                </c:pt>
                <c:pt idx="16257">
                  <c:v>0.41046116504855207</c:v>
                </c:pt>
                <c:pt idx="16258">
                  <c:v>0.41019147788566135</c:v>
                </c:pt>
                <c:pt idx="16259">
                  <c:v>0.40992179072277035</c:v>
                </c:pt>
                <c:pt idx="16260">
                  <c:v>0.40965210355987935</c:v>
                </c:pt>
                <c:pt idx="16261">
                  <c:v>0.40938241639698847</c:v>
                </c:pt>
                <c:pt idx="16262">
                  <c:v>0.40911272923409753</c:v>
                </c:pt>
                <c:pt idx="16263">
                  <c:v>0.40884304207120459</c:v>
                </c:pt>
                <c:pt idx="16264">
                  <c:v>0.40857335490831359</c:v>
                </c:pt>
                <c:pt idx="16265">
                  <c:v>0.40830366774542493</c:v>
                </c:pt>
                <c:pt idx="16266">
                  <c:v>0.4080339805825316</c:v>
                </c:pt>
                <c:pt idx="16267">
                  <c:v>0.40776429341964293</c:v>
                </c:pt>
                <c:pt idx="16268">
                  <c:v>0.40749460625674988</c:v>
                </c:pt>
                <c:pt idx="16269">
                  <c:v>0.40722491909386105</c:v>
                </c:pt>
                <c:pt idx="16270">
                  <c:v>0.40695523193096894</c:v>
                </c:pt>
                <c:pt idx="16271">
                  <c:v>0.40668554476807661</c:v>
                </c:pt>
                <c:pt idx="16272">
                  <c:v>0.40641585760518562</c:v>
                </c:pt>
                <c:pt idx="16273">
                  <c:v>0.40614617044229462</c:v>
                </c:pt>
                <c:pt idx="16274">
                  <c:v>0.40587648327940767</c:v>
                </c:pt>
                <c:pt idx="16275">
                  <c:v>0.40560679611651262</c:v>
                </c:pt>
                <c:pt idx="16276">
                  <c:v>0.40533710895362168</c:v>
                </c:pt>
                <c:pt idx="16277">
                  <c:v>0.4050674217907308</c:v>
                </c:pt>
                <c:pt idx="16278">
                  <c:v>0.40479773462783963</c:v>
                </c:pt>
                <c:pt idx="16279">
                  <c:v>0.40452804746495052</c:v>
                </c:pt>
                <c:pt idx="16280">
                  <c:v>0.40425836030205964</c:v>
                </c:pt>
                <c:pt idx="16281">
                  <c:v>0.40398867313917003</c:v>
                </c:pt>
                <c:pt idx="16282">
                  <c:v>0.40371898597627764</c:v>
                </c:pt>
                <c:pt idx="16283">
                  <c:v>0.40344929881338465</c:v>
                </c:pt>
                <c:pt idx="16284">
                  <c:v>0.40317961165049382</c:v>
                </c:pt>
                <c:pt idx="16285">
                  <c:v>0.40290992448760282</c:v>
                </c:pt>
                <c:pt idx="16286">
                  <c:v>0.40264023732471182</c:v>
                </c:pt>
                <c:pt idx="16287">
                  <c:v>0.40237055016182088</c:v>
                </c:pt>
                <c:pt idx="16288">
                  <c:v>0.402100862998931</c:v>
                </c:pt>
                <c:pt idx="16289">
                  <c:v>0.40183117583603867</c:v>
                </c:pt>
                <c:pt idx="16290">
                  <c:v>0.40156148867314767</c:v>
                </c:pt>
                <c:pt idx="16291">
                  <c:v>0.40129180151025667</c:v>
                </c:pt>
                <c:pt idx="16292">
                  <c:v>0.40102211434736718</c:v>
                </c:pt>
                <c:pt idx="16293">
                  <c:v>0.40075242718447618</c:v>
                </c:pt>
                <c:pt idx="16294">
                  <c:v>0.40048274002158368</c:v>
                </c:pt>
                <c:pt idx="16295">
                  <c:v>0.40021305285869269</c:v>
                </c:pt>
                <c:pt idx="16296">
                  <c:v>0.39994336569580469</c:v>
                </c:pt>
                <c:pt idx="16297">
                  <c:v>0.39967367853291247</c:v>
                </c:pt>
                <c:pt idx="16298">
                  <c:v>0.39940399137002269</c:v>
                </c:pt>
                <c:pt idx="16299">
                  <c:v>0.39913430420712881</c:v>
                </c:pt>
                <c:pt idx="16300">
                  <c:v>0.39886461704424148</c:v>
                </c:pt>
                <c:pt idx="16301">
                  <c:v>0.39859492988134898</c:v>
                </c:pt>
                <c:pt idx="16302">
                  <c:v>0.39832524271845804</c:v>
                </c:pt>
                <c:pt idx="16303">
                  <c:v>0.39805555555556482</c:v>
                </c:pt>
                <c:pt idx="16304">
                  <c:v>0.3977858683926776</c:v>
                </c:pt>
                <c:pt idx="16305">
                  <c:v>0.39751618122978666</c:v>
                </c:pt>
                <c:pt idx="16306">
                  <c:v>0.39724649406689305</c:v>
                </c:pt>
                <c:pt idx="16307">
                  <c:v>0.39697680690400472</c:v>
                </c:pt>
                <c:pt idx="16308">
                  <c:v>0.39670711974110978</c:v>
                </c:pt>
                <c:pt idx="16309">
                  <c:v>0.39643743257821878</c:v>
                </c:pt>
                <c:pt idx="16310">
                  <c:v>0.39616774541532784</c:v>
                </c:pt>
                <c:pt idx="16311">
                  <c:v>0.39589805825243823</c:v>
                </c:pt>
                <c:pt idx="16312">
                  <c:v>0.39562837108954985</c:v>
                </c:pt>
                <c:pt idx="16313">
                  <c:v>0.39535868392665902</c:v>
                </c:pt>
                <c:pt idx="16314">
                  <c:v>0.3950889967637668</c:v>
                </c:pt>
                <c:pt idx="16315">
                  <c:v>0.39481930960087586</c:v>
                </c:pt>
                <c:pt idx="16316">
                  <c:v>0.39454962243798181</c:v>
                </c:pt>
                <c:pt idx="16317">
                  <c:v>0.39427993527509275</c:v>
                </c:pt>
                <c:pt idx="16318">
                  <c:v>0.39401024811219981</c:v>
                </c:pt>
                <c:pt idx="16319">
                  <c:v>0.39374056094931104</c:v>
                </c:pt>
                <c:pt idx="16320">
                  <c:v>0.39347087378642176</c:v>
                </c:pt>
                <c:pt idx="16321">
                  <c:v>0.39320118662352677</c:v>
                </c:pt>
                <c:pt idx="16322">
                  <c:v>0.39293149946063582</c:v>
                </c:pt>
                <c:pt idx="16323">
                  <c:v>0.39266181229774716</c:v>
                </c:pt>
                <c:pt idx="16324">
                  <c:v>0.39239212513485777</c:v>
                </c:pt>
                <c:pt idx="16325">
                  <c:v>0.39212243797196544</c:v>
                </c:pt>
                <c:pt idx="16326">
                  <c:v>0.39185275080907456</c:v>
                </c:pt>
                <c:pt idx="16327">
                  <c:v>0.39158306364618223</c:v>
                </c:pt>
                <c:pt idx="16328">
                  <c:v>0.39131337648329134</c:v>
                </c:pt>
                <c:pt idx="16329">
                  <c:v>0.39104368932040062</c:v>
                </c:pt>
                <c:pt idx="16330">
                  <c:v>0.39077400215750951</c:v>
                </c:pt>
                <c:pt idx="16331">
                  <c:v>0.39050431499461979</c:v>
                </c:pt>
                <c:pt idx="16332">
                  <c:v>0.3902346278317258</c:v>
                </c:pt>
                <c:pt idx="16333">
                  <c:v>0.38996494066883652</c:v>
                </c:pt>
                <c:pt idx="16334">
                  <c:v>0.38969525350594381</c:v>
                </c:pt>
                <c:pt idx="16335">
                  <c:v>0.38942556634305608</c:v>
                </c:pt>
                <c:pt idx="16336">
                  <c:v>0.38915587918016376</c:v>
                </c:pt>
                <c:pt idx="16337">
                  <c:v>0.38888619201727448</c:v>
                </c:pt>
                <c:pt idx="16338">
                  <c:v>0.38861650485438215</c:v>
                </c:pt>
                <c:pt idx="16339">
                  <c:v>0.38834681769149115</c:v>
                </c:pt>
                <c:pt idx="16340">
                  <c:v>0.38807713052859777</c:v>
                </c:pt>
                <c:pt idx="16341">
                  <c:v>0.38780744336570927</c:v>
                </c:pt>
                <c:pt idx="16342">
                  <c:v>0.38753775620281716</c:v>
                </c:pt>
                <c:pt idx="16343">
                  <c:v>0.3872680690399275</c:v>
                </c:pt>
                <c:pt idx="16344">
                  <c:v>0.38699838187703656</c:v>
                </c:pt>
                <c:pt idx="16345">
                  <c:v>0.38672869471414573</c:v>
                </c:pt>
                <c:pt idx="16346">
                  <c:v>0.38645900755125334</c:v>
                </c:pt>
                <c:pt idx="16347">
                  <c:v>0.38618932038836234</c:v>
                </c:pt>
                <c:pt idx="16348">
                  <c:v>0.38591963322547279</c:v>
                </c:pt>
                <c:pt idx="16349">
                  <c:v>0.38564994606257885</c:v>
                </c:pt>
                <c:pt idx="16350">
                  <c:v>0.38538025889969085</c:v>
                </c:pt>
                <c:pt idx="16351">
                  <c:v>0.38511057173679852</c:v>
                </c:pt>
                <c:pt idx="16352">
                  <c:v>0.38484088457390786</c:v>
                </c:pt>
                <c:pt idx="16353">
                  <c:v>0.38457119741101486</c:v>
                </c:pt>
                <c:pt idx="16354">
                  <c:v>0.38430151024812387</c:v>
                </c:pt>
                <c:pt idx="16355">
                  <c:v>0.38403182308523287</c:v>
                </c:pt>
                <c:pt idx="16356">
                  <c:v>0.38376213592234426</c:v>
                </c:pt>
                <c:pt idx="16357">
                  <c:v>0.38349244875945326</c:v>
                </c:pt>
                <c:pt idx="16358">
                  <c:v>0.38322276159656227</c:v>
                </c:pt>
                <c:pt idx="16359">
                  <c:v>0.38295307443366888</c:v>
                </c:pt>
                <c:pt idx="16360">
                  <c:v>0.38268338727078044</c:v>
                </c:pt>
                <c:pt idx="16361">
                  <c:v>0.38241370010788955</c:v>
                </c:pt>
                <c:pt idx="16362">
                  <c:v>0.38214401294499728</c:v>
                </c:pt>
                <c:pt idx="16363">
                  <c:v>0.38187432578210789</c:v>
                </c:pt>
                <c:pt idx="16364">
                  <c:v>0.3816046386192154</c:v>
                </c:pt>
                <c:pt idx="16365">
                  <c:v>0.3813349514563229</c:v>
                </c:pt>
                <c:pt idx="16366">
                  <c:v>0.38106526429343357</c:v>
                </c:pt>
                <c:pt idx="16367">
                  <c:v>0.38079557713054257</c:v>
                </c:pt>
                <c:pt idx="16368">
                  <c:v>0.38052588996765441</c:v>
                </c:pt>
                <c:pt idx="16369">
                  <c:v>0.38025620280476058</c:v>
                </c:pt>
                <c:pt idx="16370">
                  <c:v>0.37998651564187097</c:v>
                </c:pt>
                <c:pt idx="16371">
                  <c:v>0.37971682847897692</c:v>
                </c:pt>
                <c:pt idx="16372">
                  <c:v>0.37944714131608592</c:v>
                </c:pt>
                <c:pt idx="16373">
                  <c:v>0.37917745415319493</c:v>
                </c:pt>
                <c:pt idx="16374">
                  <c:v>0.37890776699030637</c:v>
                </c:pt>
                <c:pt idx="16375">
                  <c:v>0.37863807982741537</c:v>
                </c:pt>
                <c:pt idx="16376">
                  <c:v>0.37836839266452438</c:v>
                </c:pt>
                <c:pt idx="16377">
                  <c:v>0.37809870550163138</c:v>
                </c:pt>
                <c:pt idx="16378">
                  <c:v>0.37782901833874244</c:v>
                </c:pt>
                <c:pt idx="16379">
                  <c:v>0.37755933117585161</c:v>
                </c:pt>
                <c:pt idx="16380">
                  <c:v>0.37728964401295934</c:v>
                </c:pt>
                <c:pt idx="16381">
                  <c:v>0.37701995685006845</c:v>
                </c:pt>
                <c:pt idx="16382">
                  <c:v>0.37675026968717745</c:v>
                </c:pt>
                <c:pt idx="16383">
                  <c:v>0.37648058252428795</c:v>
                </c:pt>
                <c:pt idx="16384">
                  <c:v>0.37621089536139563</c:v>
                </c:pt>
                <c:pt idx="16385">
                  <c:v>0.37594120819850296</c:v>
                </c:pt>
                <c:pt idx="16386">
                  <c:v>0.37567152103561363</c:v>
                </c:pt>
                <c:pt idx="16387">
                  <c:v>0.37540183387272263</c:v>
                </c:pt>
                <c:pt idx="16388">
                  <c:v>0.37513214670982997</c:v>
                </c:pt>
                <c:pt idx="16389">
                  <c:v>0.37486245954693898</c:v>
                </c:pt>
                <c:pt idx="16390">
                  <c:v>0.37459277238405142</c:v>
                </c:pt>
                <c:pt idx="16391">
                  <c:v>0.37432308522115915</c:v>
                </c:pt>
                <c:pt idx="16392">
                  <c:v>0.37405339805826598</c:v>
                </c:pt>
                <c:pt idx="16393">
                  <c:v>0.37378371089537532</c:v>
                </c:pt>
                <c:pt idx="16394">
                  <c:v>0.37351402373248638</c:v>
                </c:pt>
                <c:pt idx="16395">
                  <c:v>0.37324433656959299</c:v>
                </c:pt>
                <c:pt idx="16396">
                  <c:v>0.37297464940670333</c:v>
                </c:pt>
                <c:pt idx="16397">
                  <c:v>0.37270496224381366</c:v>
                </c:pt>
                <c:pt idx="16398">
                  <c:v>0.37243527508092139</c:v>
                </c:pt>
                <c:pt idx="16399">
                  <c:v>0.3721655879180305</c:v>
                </c:pt>
                <c:pt idx="16400">
                  <c:v>0.37189590075513801</c:v>
                </c:pt>
                <c:pt idx="16401">
                  <c:v>0.37162621359225001</c:v>
                </c:pt>
                <c:pt idx="16402">
                  <c:v>0.37135652642935774</c:v>
                </c:pt>
                <c:pt idx="16403">
                  <c:v>0.37108683926646807</c:v>
                </c:pt>
                <c:pt idx="16404">
                  <c:v>0.37081715210357402</c:v>
                </c:pt>
                <c:pt idx="16405">
                  <c:v>0.37054746494068475</c:v>
                </c:pt>
                <c:pt idx="16406">
                  <c:v>0.37027777777779403</c:v>
                </c:pt>
                <c:pt idx="16407">
                  <c:v>0.37000809061490303</c:v>
                </c:pt>
                <c:pt idx="16408">
                  <c:v>0.36973840345201031</c:v>
                </c:pt>
                <c:pt idx="16409">
                  <c:v>0.36946871628912126</c:v>
                </c:pt>
                <c:pt idx="16410">
                  <c:v>0.36919902912622804</c:v>
                </c:pt>
                <c:pt idx="16411">
                  <c:v>0.36892934196333732</c:v>
                </c:pt>
                <c:pt idx="16412">
                  <c:v>0.36865965480044632</c:v>
                </c:pt>
                <c:pt idx="16413">
                  <c:v>0.36838996763755893</c:v>
                </c:pt>
                <c:pt idx="16414">
                  <c:v>0.36812028047466655</c:v>
                </c:pt>
                <c:pt idx="16415">
                  <c:v>0.36785059331177572</c:v>
                </c:pt>
                <c:pt idx="16416">
                  <c:v>0.36758090614888472</c:v>
                </c:pt>
                <c:pt idx="16417">
                  <c:v>0.36731121898599256</c:v>
                </c:pt>
                <c:pt idx="16418">
                  <c:v>0.36704153182310006</c:v>
                </c:pt>
                <c:pt idx="16419">
                  <c:v>0.36677184466020907</c:v>
                </c:pt>
                <c:pt idx="16420">
                  <c:v>0.36650215749731807</c:v>
                </c:pt>
                <c:pt idx="16421">
                  <c:v>0.36623247033442885</c:v>
                </c:pt>
                <c:pt idx="16422">
                  <c:v>0.36596278317153785</c:v>
                </c:pt>
                <c:pt idx="16423">
                  <c:v>0.36569309600864508</c:v>
                </c:pt>
                <c:pt idx="16424">
                  <c:v>0.36542340884575603</c:v>
                </c:pt>
                <c:pt idx="16425">
                  <c:v>0.36515372168286503</c:v>
                </c:pt>
                <c:pt idx="16426">
                  <c:v>0.36488403451997403</c:v>
                </c:pt>
                <c:pt idx="16427">
                  <c:v>0.36461434735708315</c:v>
                </c:pt>
                <c:pt idx="16428">
                  <c:v>0.36434466019419243</c:v>
                </c:pt>
                <c:pt idx="16429">
                  <c:v>0.36407497303130143</c:v>
                </c:pt>
                <c:pt idx="16430">
                  <c:v>0.36380528586841043</c:v>
                </c:pt>
                <c:pt idx="16431">
                  <c:v>0.3635355987055171</c:v>
                </c:pt>
                <c:pt idx="16432">
                  <c:v>0.36326591154262688</c:v>
                </c:pt>
                <c:pt idx="16433">
                  <c:v>0.36299622437973644</c:v>
                </c:pt>
                <c:pt idx="16434">
                  <c:v>0.36272653721684678</c:v>
                </c:pt>
                <c:pt idx="16435">
                  <c:v>0.36245685005395462</c:v>
                </c:pt>
                <c:pt idx="16436">
                  <c:v>0.36218716289106362</c:v>
                </c:pt>
                <c:pt idx="16437">
                  <c:v>0.36191747572817262</c:v>
                </c:pt>
                <c:pt idx="16438">
                  <c:v>0.36164778856528018</c:v>
                </c:pt>
                <c:pt idx="16439">
                  <c:v>0.36137810140239091</c:v>
                </c:pt>
                <c:pt idx="16440">
                  <c:v>0.36110841423949991</c:v>
                </c:pt>
                <c:pt idx="16441">
                  <c:v>0.36083872707660891</c:v>
                </c:pt>
                <c:pt idx="16442">
                  <c:v>0.3605690399137163</c:v>
                </c:pt>
                <c:pt idx="16443">
                  <c:v>0.36029935275082514</c:v>
                </c:pt>
                <c:pt idx="16444">
                  <c:v>0.36002966558793614</c:v>
                </c:pt>
                <c:pt idx="16445">
                  <c:v>0.35975997842504331</c:v>
                </c:pt>
                <c:pt idx="16446">
                  <c:v>0.35949029126215454</c:v>
                </c:pt>
                <c:pt idx="16447">
                  <c:v>0.35922060409926354</c:v>
                </c:pt>
                <c:pt idx="16448">
                  <c:v>0.35895091693637032</c:v>
                </c:pt>
                <c:pt idx="16449">
                  <c:v>0.35868122977347938</c:v>
                </c:pt>
                <c:pt idx="16450">
                  <c:v>0.35841154261058816</c:v>
                </c:pt>
                <c:pt idx="16451">
                  <c:v>0.35814185544769717</c:v>
                </c:pt>
                <c:pt idx="16452">
                  <c:v>0.35787216828481017</c:v>
                </c:pt>
                <c:pt idx="16453">
                  <c:v>0.35760248112191667</c:v>
                </c:pt>
                <c:pt idx="16454">
                  <c:v>0.35733279395902712</c:v>
                </c:pt>
                <c:pt idx="16455">
                  <c:v>0.35706310679613279</c:v>
                </c:pt>
                <c:pt idx="16456">
                  <c:v>0.35679341963324218</c:v>
                </c:pt>
                <c:pt idx="16457">
                  <c:v>0.35652373247035118</c:v>
                </c:pt>
                <c:pt idx="16458">
                  <c:v>0.35625404530746191</c:v>
                </c:pt>
                <c:pt idx="16459">
                  <c:v>0.35598435814457091</c:v>
                </c:pt>
                <c:pt idx="16460">
                  <c:v>0.35571467098168014</c:v>
                </c:pt>
                <c:pt idx="16461">
                  <c:v>0.35544498381878914</c:v>
                </c:pt>
                <c:pt idx="16462">
                  <c:v>0.35517529665589631</c:v>
                </c:pt>
                <c:pt idx="16463">
                  <c:v>0.35490560949300531</c:v>
                </c:pt>
                <c:pt idx="16464">
                  <c:v>0.35463592233011421</c:v>
                </c:pt>
                <c:pt idx="16465">
                  <c:v>0.35436623516722554</c:v>
                </c:pt>
                <c:pt idx="16466">
                  <c:v>0.35409654800433221</c:v>
                </c:pt>
                <c:pt idx="16467">
                  <c:v>0.3538268608414451</c:v>
                </c:pt>
                <c:pt idx="16468">
                  <c:v>0.35355717367855038</c:v>
                </c:pt>
                <c:pt idx="16469">
                  <c:v>0.35328748651566055</c:v>
                </c:pt>
                <c:pt idx="16470">
                  <c:v>0.35301779935277089</c:v>
                </c:pt>
                <c:pt idx="16471">
                  <c:v>0.35274811218987873</c:v>
                </c:pt>
                <c:pt idx="16472">
                  <c:v>0.35247842502698773</c:v>
                </c:pt>
                <c:pt idx="16473">
                  <c:v>0.35220873786409673</c:v>
                </c:pt>
                <c:pt idx="16474">
                  <c:v>0.35193905070120424</c:v>
                </c:pt>
                <c:pt idx="16475">
                  <c:v>0.3516693635383133</c:v>
                </c:pt>
                <c:pt idx="16476">
                  <c:v>0.35139967637542396</c:v>
                </c:pt>
                <c:pt idx="16477">
                  <c:v>0.35112998921253297</c:v>
                </c:pt>
                <c:pt idx="16478">
                  <c:v>0.35086030204964336</c:v>
                </c:pt>
                <c:pt idx="16479">
                  <c:v>0.35059061488674931</c:v>
                </c:pt>
                <c:pt idx="16480">
                  <c:v>0.3503209277238617</c:v>
                </c:pt>
                <c:pt idx="16481">
                  <c:v>0.35005124056096726</c:v>
                </c:pt>
                <c:pt idx="16482">
                  <c:v>0.34978155339807632</c:v>
                </c:pt>
                <c:pt idx="16483">
                  <c:v>0.34951186623518532</c:v>
                </c:pt>
                <c:pt idx="16484">
                  <c:v>0.34924217907229432</c:v>
                </c:pt>
                <c:pt idx="16485">
                  <c:v>0.34897249190940727</c:v>
                </c:pt>
                <c:pt idx="16486">
                  <c:v>0.34870280474651227</c:v>
                </c:pt>
                <c:pt idx="16487">
                  <c:v>0.34843311758362128</c:v>
                </c:pt>
                <c:pt idx="16488">
                  <c:v>0.34816343042072923</c:v>
                </c:pt>
                <c:pt idx="16489">
                  <c:v>0.3478937432578415</c:v>
                </c:pt>
                <c:pt idx="16490">
                  <c:v>0.34762405609494984</c:v>
                </c:pt>
                <c:pt idx="16491">
                  <c:v>0.34735436893206029</c:v>
                </c:pt>
                <c:pt idx="16492">
                  <c:v>0.34708468176916929</c:v>
                </c:pt>
                <c:pt idx="16493">
                  <c:v>0.34681499460627696</c:v>
                </c:pt>
                <c:pt idx="16494">
                  <c:v>0.34654530744338424</c:v>
                </c:pt>
                <c:pt idx="16495">
                  <c:v>0.3462756202804933</c:v>
                </c:pt>
                <c:pt idx="16496">
                  <c:v>0.34600593311760425</c:v>
                </c:pt>
                <c:pt idx="16497">
                  <c:v>0.34573624595471131</c:v>
                </c:pt>
                <c:pt idx="16498">
                  <c:v>0.34546655879182031</c:v>
                </c:pt>
                <c:pt idx="16499">
                  <c:v>0.34519687162892931</c:v>
                </c:pt>
                <c:pt idx="16500">
                  <c:v>0.34492718446603826</c:v>
                </c:pt>
                <c:pt idx="16501">
                  <c:v>0.34465749730314732</c:v>
                </c:pt>
                <c:pt idx="16502">
                  <c:v>0.34438781014025865</c:v>
                </c:pt>
                <c:pt idx="16503">
                  <c:v>0.34411812297736538</c:v>
                </c:pt>
                <c:pt idx="16504">
                  <c:v>0.34384843581447677</c:v>
                </c:pt>
                <c:pt idx="16505">
                  <c:v>0.34357874865158333</c:v>
                </c:pt>
                <c:pt idx="16506">
                  <c:v>0.34330906148869367</c:v>
                </c:pt>
                <c:pt idx="16507">
                  <c:v>0.34303937432580284</c:v>
                </c:pt>
                <c:pt idx="16508">
                  <c:v>0.34276968716291184</c:v>
                </c:pt>
                <c:pt idx="16509">
                  <c:v>0.34250000000001934</c:v>
                </c:pt>
                <c:pt idx="16510">
                  <c:v>0.34223031283712829</c:v>
                </c:pt>
                <c:pt idx="16511">
                  <c:v>0.34196062567423902</c:v>
                </c:pt>
                <c:pt idx="16512">
                  <c:v>0.34169093851134624</c:v>
                </c:pt>
                <c:pt idx="16513">
                  <c:v>0.34142125134845702</c:v>
                </c:pt>
                <c:pt idx="16514">
                  <c:v>0.34115156418556436</c:v>
                </c:pt>
                <c:pt idx="16515">
                  <c:v>0.34088187702267647</c:v>
                </c:pt>
                <c:pt idx="16516">
                  <c:v>0.34061218985978436</c:v>
                </c:pt>
                <c:pt idx="16517">
                  <c:v>0.34034250269689137</c:v>
                </c:pt>
                <c:pt idx="16518">
                  <c:v>0.34007281553400276</c:v>
                </c:pt>
                <c:pt idx="16519">
                  <c:v>0.33980312837110938</c:v>
                </c:pt>
                <c:pt idx="16520">
                  <c:v>0.33953344120821838</c:v>
                </c:pt>
                <c:pt idx="16521">
                  <c:v>0.33926375404532733</c:v>
                </c:pt>
                <c:pt idx="16522">
                  <c:v>0.33899406688243877</c:v>
                </c:pt>
                <c:pt idx="16523">
                  <c:v>0.33872437971954933</c:v>
                </c:pt>
                <c:pt idx="16524">
                  <c:v>0.33845469255665706</c:v>
                </c:pt>
                <c:pt idx="16525">
                  <c:v>0.33818500539376634</c:v>
                </c:pt>
                <c:pt idx="16526">
                  <c:v>0.33791531823087539</c:v>
                </c:pt>
                <c:pt idx="16527">
                  <c:v>0.3376456310679829</c:v>
                </c:pt>
                <c:pt idx="16528">
                  <c:v>0.33737594390509346</c:v>
                </c:pt>
                <c:pt idx="16529">
                  <c:v>0.33710625674219941</c:v>
                </c:pt>
                <c:pt idx="16530">
                  <c:v>0.33683656957931141</c:v>
                </c:pt>
                <c:pt idx="16531">
                  <c:v>0.33656688241641908</c:v>
                </c:pt>
                <c:pt idx="16532">
                  <c:v>0.33629719525352642</c:v>
                </c:pt>
                <c:pt idx="16533">
                  <c:v>0.33602750809063742</c:v>
                </c:pt>
                <c:pt idx="16534">
                  <c:v>0.33575782092774642</c:v>
                </c:pt>
                <c:pt idx="16535">
                  <c:v>0.33548813376485814</c:v>
                </c:pt>
                <c:pt idx="16536">
                  <c:v>0.33521844660196248</c:v>
                </c:pt>
                <c:pt idx="16537">
                  <c:v>0.33494875943907387</c:v>
                </c:pt>
                <c:pt idx="16538">
                  <c:v>0.33467907227618082</c:v>
                </c:pt>
                <c:pt idx="16539">
                  <c:v>0.33440938511329188</c:v>
                </c:pt>
                <c:pt idx="16540">
                  <c:v>0.33413969795039888</c:v>
                </c:pt>
                <c:pt idx="16541">
                  <c:v>0.33387001078751011</c:v>
                </c:pt>
                <c:pt idx="16542">
                  <c:v>0.33360032362461911</c:v>
                </c:pt>
                <c:pt idx="16543">
                  <c:v>0.33333063646172545</c:v>
                </c:pt>
                <c:pt idx="16544">
                  <c:v>0.33306094929883739</c:v>
                </c:pt>
                <c:pt idx="16545">
                  <c:v>0.33279126213594495</c:v>
                </c:pt>
                <c:pt idx="16546">
                  <c:v>0.33252157497305546</c:v>
                </c:pt>
                <c:pt idx="16547">
                  <c:v>0.33225188781016313</c:v>
                </c:pt>
                <c:pt idx="16548">
                  <c:v>0.33198220064727341</c:v>
                </c:pt>
                <c:pt idx="16549">
                  <c:v>0.33171251348438113</c:v>
                </c:pt>
                <c:pt idx="16550">
                  <c:v>0.33144282632149041</c:v>
                </c:pt>
                <c:pt idx="16551">
                  <c:v>0.33117313915859747</c:v>
                </c:pt>
                <c:pt idx="16552">
                  <c:v>0.33090345199570848</c:v>
                </c:pt>
                <c:pt idx="16553">
                  <c:v>0.33063376483281748</c:v>
                </c:pt>
                <c:pt idx="16554">
                  <c:v>0.33036407766992837</c:v>
                </c:pt>
                <c:pt idx="16555">
                  <c:v>0.33009439050703382</c:v>
                </c:pt>
                <c:pt idx="16556">
                  <c:v>0.32982470334414765</c:v>
                </c:pt>
                <c:pt idx="16557">
                  <c:v>0.32955501618125188</c:v>
                </c:pt>
                <c:pt idx="16558">
                  <c:v>0.32928532901836088</c:v>
                </c:pt>
                <c:pt idx="16559">
                  <c:v>0.32901564185547216</c:v>
                </c:pt>
                <c:pt idx="16560">
                  <c:v>0.3287459546925785</c:v>
                </c:pt>
                <c:pt idx="16561">
                  <c:v>0.3284762675296915</c:v>
                </c:pt>
                <c:pt idx="16562">
                  <c:v>0.32820658036679801</c:v>
                </c:pt>
                <c:pt idx="16563">
                  <c:v>0.32793689320390851</c:v>
                </c:pt>
                <c:pt idx="16564">
                  <c:v>0.32766720604101451</c:v>
                </c:pt>
                <c:pt idx="16565">
                  <c:v>0.32739751887812352</c:v>
                </c:pt>
                <c:pt idx="16566">
                  <c:v>0.32712783171523424</c:v>
                </c:pt>
                <c:pt idx="16567">
                  <c:v>0.32685814455234324</c:v>
                </c:pt>
                <c:pt idx="16568">
                  <c:v>0.32658845738945513</c:v>
                </c:pt>
                <c:pt idx="16569">
                  <c:v>0.32631877022656258</c:v>
                </c:pt>
                <c:pt idx="16570">
                  <c:v>0.32604908306367053</c:v>
                </c:pt>
                <c:pt idx="16571">
                  <c:v>0.32577939590077953</c:v>
                </c:pt>
                <c:pt idx="16572">
                  <c:v>0.32550970873788893</c:v>
                </c:pt>
                <c:pt idx="16573">
                  <c:v>0.32524002157499582</c:v>
                </c:pt>
                <c:pt idx="16574">
                  <c:v>0.32497033441210482</c:v>
                </c:pt>
                <c:pt idx="16575">
                  <c:v>0.32470064724921593</c:v>
                </c:pt>
                <c:pt idx="16576">
                  <c:v>0.32443096008632288</c:v>
                </c:pt>
                <c:pt idx="16577">
                  <c:v>0.32416127292343289</c:v>
                </c:pt>
                <c:pt idx="16578">
                  <c:v>0.32389158576054322</c:v>
                </c:pt>
                <c:pt idx="16579">
                  <c:v>0.32362189859765239</c:v>
                </c:pt>
                <c:pt idx="16580">
                  <c:v>0.32335221143476151</c:v>
                </c:pt>
                <c:pt idx="16581">
                  <c:v>0.32308252427187056</c:v>
                </c:pt>
                <c:pt idx="16582">
                  <c:v>0.32281283710897957</c:v>
                </c:pt>
                <c:pt idx="16583">
                  <c:v>0.32254314994608557</c:v>
                </c:pt>
                <c:pt idx="16584">
                  <c:v>0.32227346278319458</c:v>
                </c:pt>
                <c:pt idx="16585">
                  <c:v>0.32200377562030535</c:v>
                </c:pt>
                <c:pt idx="16586">
                  <c:v>0.32173408845741258</c:v>
                </c:pt>
                <c:pt idx="16587">
                  <c:v>0.32146440129452458</c:v>
                </c:pt>
                <c:pt idx="16588">
                  <c:v>0.32119471413163081</c:v>
                </c:pt>
                <c:pt idx="16589">
                  <c:v>0.32092502696873981</c:v>
                </c:pt>
                <c:pt idx="16590">
                  <c:v>0.32065533980585093</c:v>
                </c:pt>
                <c:pt idx="16591">
                  <c:v>0.32038565264295993</c:v>
                </c:pt>
                <c:pt idx="16592">
                  <c:v>0.32011596548006893</c:v>
                </c:pt>
                <c:pt idx="16593">
                  <c:v>0.31984627831717805</c:v>
                </c:pt>
                <c:pt idx="16594">
                  <c:v>0.3195765911542886</c:v>
                </c:pt>
                <c:pt idx="16595">
                  <c:v>0.31930690399139627</c:v>
                </c:pt>
                <c:pt idx="16596">
                  <c:v>0.31903721682850261</c:v>
                </c:pt>
                <c:pt idx="16597">
                  <c:v>0.31876752966561311</c:v>
                </c:pt>
                <c:pt idx="16598">
                  <c:v>0.31849784250272062</c:v>
                </c:pt>
                <c:pt idx="16599">
                  <c:v>0.31822815533983262</c:v>
                </c:pt>
                <c:pt idx="16600">
                  <c:v>0.31795846817694023</c:v>
                </c:pt>
                <c:pt idx="16601">
                  <c:v>0.31768878101405168</c:v>
                </c:pt>
                <c:pt idx="16602">
                  <c:v>0.31741909385115841</c:v>
                </c:pt>
                <c:pt idx="16603">
                  <c:v>0.3171494066882658</c:v>
                </c:pt>
                <c:pt idx="16604">
                  <c:v>0.31687971952537652</c:v>
                </c:pt>
                <c:pt idx="16605">
                  <c:v>0.31661003236248564</c:v>
                </c:pt>
                <c:pt idx="16606">
                  <c:v>0.31634034519959464</c:v>
                </c:pt>
                <c:pt idx="16607">
                  <c:v>0.31607065803670181</c:v>
                </c:pt>
                <c:pt idx="16608">
                  <c:v>0.31580097087381442</c:v>
                </c:pt>
                <c:pt idx="16609">
                  <c:v>0.31553128371091982</c:v>
                </c:pt>
                <c:pt idx="16610">
                  <c:v>0.31526159654802866</c:v>
                </c:pt>
                <c:pt idx="16611">
                  <c:v>0.31499190938513782</c:v>
                </c:pt>
                <c:pt idx="16612">
                  <c:v>0.31472222222224905</c:v>
                </c:pt>
                <c:pt idx="16613">
                  <c:v>0.31445253505935827</c:v>
                </c:pt>
                <c:pt idx="16614">
                  <c:v>0.31418284789646733</c:v>
                </c:pt>
                <c:pt idx="16615">
                  <c:v>0.31391316073357517</c:v>
                </c:pt>
                <c:pt idx="16616">
                  <c:v>0.31364347357068417</c:v>
                </c:pt>
                <c:pt idx="16617">
                  <c:v>0.31337378640779318</c:v>
                </c:pt>
                <c:pt idx="16618">
                  <c:v>0.31310409924490368</c:v>
                </c:pt>
                <c:pt idx="16619">
                  <c:v>0.3128344120820114</c:v>
                </c:pt>
                <c:pt idx="16620">
                  <c:v>0.31256472491912041</c:v>
                </c:pt>
                <c:pt idx="16621">
                  <c:v>0.31229503775622769</c:v>
                </c:pt>
                <c:pt idx="16622">
                  <c:v>0.31202535059333669</c:v>
                </c:pt>
                <c:pt idx="16623">
                  <c:v>0.31175566343044764</c:v>
                </c:pt>
                <c:pt idx="16624">
                  <c:v>0.31148597626755808</c:v>
                </c:pt>
                <c:pt idx="16625">
                  <c:v>0.31121628910466709</c:v>
                </c:pt>
                <c:pt idx="16626">
                  <c:v>0.31094660194177498</c:v>
                </c:pt>
                <c:pt idx="16627">
                  <c:v>0.31067691477888404</c:v>
                </c:pt>
                <c:pt idx="16628">
                  <c:v>0.31040722761599082</c:v>
                </c:pt>
                <c:pt idx="16629">
                  <c:v>0.31013754045309821</c:v>
                </c:pt>
                <c:pt idx="16630">
                  <c:v>0.30986785329021116</c:v>
                </c:pt>
                <c:pt idx="16631">
                  <c:v>0.30959816612731905</c:v>
                </c:pt>
                <c:pt idx="16632">
                  <c:v>0.30932847896443072</c:v>
                </c:pt>
                <c:pt idx="16633">
                  <c:v>0.30905879180153722</c:v>
                </c:pt>
                <c:pt idx="16634">
                  <c:v>0.30878910463864623</c:v>
                </c:pt>
                <c:pt idx="16635">
                  <c:v>0.30851941747575523</c:v>
                </c:pt>
                <c:pt idx="16636">
                  <c:v>0.30824973031286423</c:v>
                </c:pt>
                <c:pt idx="16637">
                  <c:v>0.30798004314997479</c:v>
                </c:pt>
                <c:pt idx="16638">
                  <c:v>0.30771035598708246</c:v>
                </c:pt>
                <c:pt idx="16639">
                  <c:v>0.30744066882419147</c:v>
                </c:pt>
                <c:pt idx="16640">
                  <c:v>0.30717098166130052</c:v>
                </c:pt>
                <c:pt idx="16641">
                  <c:v>0.30690129449840781</c:v>
                </c:pt>
                <c:pt idx="16642">
                  <c:v>0.30663160733551681</c:v>
                </c:pt>
                <c:pt idx="16643">
                  <c:v>0.30636192017262776</c:v>
                </c:pt>
                <c:pt idx="16644">
                  <c:v>0.30609223300973482</c:v>
                </c:pt>
                <c:pt idx="16645">
                  <c:v>0.30582254584684776</c:v>
                </c:pt>
                <c:pt idx="16646">
                  <c:v>0.30555285868395282</c:v>
                </c:pt>
                <c:pt idx="16647">
                  <c:v>0.30528317152106182</c:v>
                </c:pt>
                <c:pt idx="16648">
                  <c:v>0.30501348435817088</c:v>
                </c:pt>
                <c:pt idx="16649">
                  <c:v>0.30474379719528111</c:v>
                </c:pt>
                <c:pt idx="16650">
                  <c:v>0.30447411003239011</c:v>
                </c:pt>
                <c:pt idx="16651">
                  <c:v>0.30420442286949922</c:v>
                </c:pt>
                <c:pt idx="16652">
                  <c:v>0.30393473570660823</c:v>
                </c:pt>
                <c:pt idx="16653">
                  <c:v>0.30366504854371579</c:v>
                </c:pt>
                <c:pt idx="16654">
                  <c:v>0.30339536138082779</c:v>
                </c:pt>
                <c:pt idx="16655">
                  <c:v>0.30312567421793551</c:v>
                </c:pt>
                <c:pt idx="16656">
                  <c:v>0.30285598705504579</c:v>
                </c:pt>
                <c:pt idx="16657">
                  <c:v>0.3025862998921548</c:v>
                </c:pt>
                <c:pt idx="16658">
                  <c:v>0.30231661272926386</c:v>
                </c:pt>
                <c:pt idx="16659">
                  <c:v>0.30204692556636981</c:v>
                </c:pt>
                <c:pt idx="16660">
                  <c:v>0.30177723840347875</c:v>
                </c:pt>
                <c:pt idx="16661">
                  <c:v>0.30150755124058781</c:v>
                </c:pt>
                <c:pt idx="16662">
                  <c:v>0.30123786407769682</c:v>
                </c:pt>
                <c:pt idx="16663">
                  <c:v>0.30096817691480976</c:v>
                </c:pt>
                <c:pt idx="16664">
                  <c:v>0.30069848975191482</c:v>
                </c:pt>
                <c:pt idx="16665">
                  <c:v>0.30042880258902616</c:v>
                </c:pt>
                <c:pt idx="16666">
                  <c:v>0.30015911542613138</c:v>
                </c:pt>
                <c:pt idx="16667">
                  <c:v>0.29988942826324438</c:v>
                </c:pt>
                <c:pt idx="16668">
                  <c:v>0.29961974110035217</c:v>
                </c:pt>
                <c:pt idx="16669">
                  <c:v>0.2993500539374625</c:v>
                </c:pt>
                <c:pt idx="16670">
                  <c:v>0.29908036677457173</c:v>
                </c:pt>
                <c:pt idx="16671">
                  <c:v>0.29881067961168079</c:v>
                </c:pt>
                <c:pt idx="16672">
                  <c:v>0.29854099244878685</c:v>
                </c:pt>
                <c:pt idx="16673">
                  <c:v>0.29827130528589751</c:v>
                </c:pt>
                <c:pt idx="16674">
                  <c:v>0.29800161812300485</c:v>
                </c:pt>
                <c:pt idx="16675">
                  <c:v>0.29773193096011374</c:v>
                </c:pt>
                <c:pt idx="16676">
                  <c:v>0.29746224379722452</c:v>
                </c:pt>
                <c:pt idx="16677">
                  <c:v>0.29719255663433175</c:v>
                </c:pt>
                <c:pt idx="16678">
                  <c:v>0.29692286947144408</c:v>
                </c:pt>
                <c:pt idx="16679">
                  <c:v>0.29665318230854987</c:v>
                </c:pt>
                <c:pt idx="16680">
                  <c:v>0.29638349514566242</c:v>
                </c:pt>
                <c:pt idx="16681">
                  <c:v>0.29611380798277026</c:v>
                </c:pt>
                <c:pt idx="16682">
                  <c:v>0.29584412081987926</c:v>
                </c:pt>
                <c:pt idx="16683">
                  <c:v>0.29557443365698588</c:v>
                </c:pt>
                <c:pt idx="16684">
                  <c:v>0.29530474649409488</c:v>
                </c:pt>
                <c:pt idx="16685">
                  <c:v>0.29503505933120389</c:v>
                </c:pt>
                <c:pt idx="16686">
                  <c:v>0.29476537216831289</c:v>
                </c:pt>
                <c:pt idx="16687">
                  <c:v>0.29449568500542328</c:v>
                </c:pt>
                <c:pt idx="16688">
                  <c:v>0.29422599784253239</c:v>
                </c:pt>
                <c:pt idx="16689">
                  <c:v>0.29395631067964273</c:v>
                </c:pt>
                <c:pt idx="16690">
                  <c:v>0.2936866235167504</c:v>
                </c:pt>
                <c:pt idx="16691">
                  <c:v>0.29341693635386096</c:v>
                </c:pt>
                <c:pt idx="16692">
                  <c:v>0.29314724919096691</c:v>
                </c:pt>
                <c:pt idx="16693">
                  <c:v>0.29287756202807758</c:v>
                </c:pt>
                <c:pt idx="16694">
                  <c:v>0.29260787486518491</c:v>
                </c:pt>
                <c:pt idx="16695">
                  <c:v>0.29233818770229592</c:v>
                </c:pt>
                <c:pt idx="16696">
                  <c:v>0.29206850053940492</c:v>
                </c:pt>
                <c:pt idx="16697">
                  <c:v>0.29179881337651192</c:v>
                </c:pt>
                <c:pt idx="16698">
                  <c:v>0.29152912621362098</c:v>
                </c:pt>
                <c:pt idx="16699">
                  <c:v>0.29125943905072993</c:v>
                </c:pt>
                <c:pt idx="16700">
                  <c:v>0.2909897518878421</c:v>
                </c:pt>
                <c:pt idx="16701">
                  <c:v>0.29072006472495038</c:v>
                </c:pt>
                <c:pt idx="16702">
                  <c:v>0.29045037756205938</c:v>
                </c:pt>
                <c:pt idx="16703">
                  <c:v>0.29018069039916844</c:v>
                </c:pt>
                <c:pt idx="16704">
                  <c:v>0.28991100323627628</c:v>
                </c:pt>
                <c:pt idx="16705">
                  <c:v>0.28964131607338373</c:v>
                </c:pt>
                <c:pt idx="16706">
                  <c:v>0.28937162891049445</c:v>
                </c:pt>
                <c:pt idx="16707">
                  <c:v>0.28910194174760345</c:v>
                </c:pt>
                <c:pt idx="16708">
                  <c:v>0.28883225458471096</c:v>
                </c:pt>
                <c:pt idx="16709">
                  <c:v>0.28856256742182163</c:v>
                </c:pt>
                <c:pt idx="16710">
                  <c:v>0.28829288025892896</c:v>
                </c:pt>
                <c:pt idx="16711">
                  <c:v>0.28802319309603797</c:v>
                </c:pt>
                <c:pt idx="16712">
                  <c:v>0.28775350593314697</c:v>
                </c:pt>
                <c:pt idx="16713">
                  <c:v>0.28748381877025797</c:v>
                </c:pt>
                <c:pt idx="16714">
                  <c:v>0.28721413160736498</c:v>
                </c:pt>
                <c:pt idx="16715">
                  <c:v>0.28694444444447398</c:v>
                </c:pt>
                <c:pt idx="16716">
                  <c:v>0.28667475728158298</c:v>
                </c:pt>
                <c:pt idx="16717">
                  <c:v>0.28640507011869198</c:v>
                </c:pt>
                <c:pt idx="16718">
                  <c:v>0.28613538295580132</c:v>
                </c:pt>
                <c:pt idx="16719">
                  <c:v>0.28586569579291238</c:v>
                </c:pt>
                <c:pt idx="16720">
                  <c:v>0.28559600863001899</c:v>
                </c:pt>
                <c:pt idx="16721">
                  <c:v>0.28532632146712888</c:v>
                </c:pt>
                <c:pt idx="16722">
                  <c:v>0.28505663430423833</c:v>
                </c:pt>
                <c:pt idx="16723">
                  <c:v>0.28478694714134739</c:v>
                </c:pt>
                <c:pt idx="16724">
                  <c:v>0.2845172599784565</c:v>
                </c:pt>
                <c:pt idx="16725">
                  <c:v>0.28424757281556401</c:v>
                </c:pt>
                <c:pt idx="16726">
                  <c:v>0.28397788565267601</c:v>
                </c:pt>
                <c:pt idx="16727">
                  <c:v>0.28370819848978202</c:v>
                </c:pt>
                <c:pt idx="16728">
                  <c:v>0.28343851132689274</c:v>
                </c:pt>
                <c:pt idx="16729">
                  <c:v>0.28316882416400174</c:v>
                </c:pt>
                <c:pt idx="16730">
                  <c:v>0.28289913700110875</c:v>
                </c:pt>
                <c:pt idx="16731">
                  <c:v>0.28262944983821808</c:v>
                </c:pt>
                <c:pt idx="16732">
                  <c:v>0.28235976267532731</c:v>
                </c:pt>
                <c:pt idx="16733">
                  <c:v>0.28209007551243631</c:v>
                </c:pt>
                <c:pt idx="16734">
                  <c:v>0.28182038834954848</c:v>
                </c:pt>
                <c:pt idx="16735">
                  <c:v>0.28155070118665643</c:v>
                </c:pt>
                <c:pt idx="16736">
                  <c:v>0.28128101402376304</c:v>
                </c:pt>
                <c:pt idx="16737">
                  <c:v>0.28101132686087232</c:v>
                </c:pt>
                <c:pt idx="16738">
                  <c:v>0.28074163969798105</c:v>
                </c:pt>
                <c:pt idx="16739">
                  <c:v>0.28047195253509005</c:v>
                </c:pt>
                <c:pt idx="16740">
                  <c:v>0.28020226537220078</c:v>
                </c:pt>
                <c:pt idx="16741">
                  <c:v>0.27993257820930939</c:v>
                </c:pt>
                <c:pt idx="16742">
                  <c:v>0.27966289104641856</c:v>
                </c:pt>
                <c:pt idx="16743">
                  <c:v>0.27939320388352606</c:v>
                </c:pt>
                <c:pt idx="16744">
                  <c:v>0.27912351672063507</c:v>
                </c:pt>
                <c:pt idx="16745">
                  <c:v>0.27885382955774574</c:v>
                </c:pt>
                <c:pt idx="16746">
                  <c:v>0.27858414239485607</c:v>
                </c:pt>
                <c:pt idx="16747">
                  <c:v>0.27831445523196385</c:v>
                </c:pt>
                <c:pt idx="16748">
                  <c:v>0.27804476806907286</c:v>
                </c:pt>
                <c:pt idx="16749">
                  <c:v>0.27777508090618003</c:v>
                </c:pt>
                <c:pt idx="16750">
                  <c:v>0.27750539374328931</c:v>
                </c:pt>
                <c:pt idx="16751">
                  <c:v>0.27723570658039637</c:v>
                </c:pt>
                <c:pt idx="16752">
                  <c:v>0.27696601941750731</c:v>
                </c:pt>
                <c:pt idx="16753">
                  <c:v>0.27669633225461632</c:v>
                </c:pt>
                <c:pt idx="16754">
                  <c:v>0.27642664509172532</c:v>
                </c:pt>
                <c:pt idx="16755">
                  <c:v>0.27615695792883432</c:v>
                </c:pt>
                <c:pt idx="16756">
                  <c:v>0.27588727076594555</c:v>
                </c:pt>
                <c:pt idx="16757">
                  <c:v>0.27561758360305288</c:v>
                </c:pt>
                <c:pt idx="16758">
                  <c:v>0.27534789644016111</c:v>
                </c:pt>
                <c:pt idx="16759">
                  <c:v>0.27507820927727278</c:v>
                </c:pt>
                <c:pt idx="16760">
                  <c:v>0.27480852211438062</c:v>
                </c:pt>
                <c:pt idx="16761">
                  <c:v>0.27453883495148812</c:v>
                </c:pt>
                <c:pt idx="16762">
                  <c:v>0.27426914778859679</c:v>
                </c:pt>
                <c:pt idx="16763">
                  <c:v>0.27399946062570618</c:v>
                </c:pt>
                <c:pt idx="16764">
                  <c:v>0.27372977346281691</c:v>
                </c:pt>
                <c:pt idx="16765">
                  <c:v>0.27346008629992591</c:v>
                </c:pt>
                <c:pt idx="16766">
                  <c:v>0.2731903991370333</c:v>
                </c:pt>
                <c:pt idx="16767">
                  <c:v>0.27292071197414519</c:v>
                </c:pt>
                <c:pt idx="16768">
                  <c:v>0.27265102481125114</c:v>
                </c:pt>
                <c:pt idx="16769">
                  <c:v>0.27238133764836031</c:v>
                </c:pt>
                <c:pt idx="16770">
                  <c:v>0.27211165048546915</c:v>
                </c:pt>
                <c:pt idx="16771">
                  <c:v>0.27184196332258054</c:v>
                </c:pt>
                <c:pt idx="16772">
                  <c:v>0.27157227615968954</c:v>
                </c:pt>
                <c:pt idx="16773">
                  <c:v>0.27130258899679632</c:v>
                </c:pt>
                <c:pt idx="16774">
                  <c:v>0.27103290183390538</c:v>
                </c:pt>
                <c:pt idx="16775">
                  <c:v>0.27076321467101283</c:v>
                </c:pt>
                <c:pt idx="16776">
                  <c:v>0.27049352750812183</c:v>
                </c:pt>
                <c:pt idx="16777">
                  <c:v>0.27022384034523217</c:v>
                </c:pt>
                <c:pt idx="16778">
                  <c:v>0.26995415318234267</c:v>
                </c:pt>
                <c:pt idx="16779">
                  <c:v>0.26968446601945312</c:v>
                </c:pt>
                <c:pt idx="16780">
                  <c:v>0.26941477885656068</c:v>
                </c:pt>
                <c:pt idx="16781">
                  <c:v>0.26914509169366818</c:v>
                </c:pt>
                <c:pt idx="16782">
                  <c:v>0.26887540453077718</c:v>
                </c:pt>
                <c:pt idx="16783">
                  <c:v>0.26860571736788791</c:v>
                </c:pt>
                <c:pt idx="16784">
                  <c:v>0.2683360302049953</c:v>
                </c:pt>
                <c:pt idx="16785">
                  <c:v>0.2680663430421043</c:v>
                </c:pt>
                <c:pt idx="16786">
                  <c:v>0.26779665587921331</c:v>
                </c:pt>
                <c:pt idx="16787">
                  <c:v>0.26752696871632231</c:v>
                </c:pt>
                <c:pt idx="16788">
                  <c:v>0.2672572815534312</c:v>
                </c:pt>
                <c:pt idx="16789">
                  <c:v>0.26698759439054254</c:v>
                </c:pt>
                <c:pt idx="16790">
                  <c:v>0.26671790722765154</c:v>
                </c:pt>
                <c:pt idx="16791">
                  <c:v>0.26644822006475832</c:v>
                </c:pt>
                <c:pt idx="16792">
                  <c:v>0.26617853290186738</c:v>
                </c:pt>
                <c:pt idx="16793">
                  <c:v>0.26590884573897638</c:v>
                </c:pt>
                <c:pt idx="16794">
                  <c:v>0.26563915857608256</c:v>
                </c:pt>
                <c:pt idx="16795">
                  <c:v>0.26536947141319422</c:v>
                </c:pt>
                <c:pt idx="16796">
                  <c:v>0.26509978425030328</c:v>
                </c:pt>
                <c:pt idx="16797">
                  <c:v>0.26483009708741373</c:v>
                </c:pt>
                <c:pt idx="16798">
                  <c:v>0.26456040992452273</c:v>
                </c:pt>
                <c:pt idx="16799">
                  <c:v>0.26429072276163024</c:v>
                </c:pt>
                <c:pt idx="16800">
                  <c:v>0.26402103559873924</c:v>
                </c:pt>
                <c:pt idx="16801">
                  <c:v>0.26375134843584824</c:v>
                </c:pt>
                <c:pt idx="16802">
                  <c:v>0.2634816612729603</c:v>
                </c:pt>
                <c:pt idx="16803">
                  <c:v>0.2632119741100663</c:v>
                </c:pt>
                <c:pt idx="16804">
                  <c:v>0.26294228694717531</c:v>
                </c:pt>
                <c:pt idx="16805">
                  <c:v>0.26267259978428625</c:v>
                </c:pt>
                <c:pt idx="16806">
                  <c:v>0.26240291262139326</c:v>
                </c:pt>
                <c:pt idx="16807">
                  <c:v>0.2621332254585006</c:v>
                </c:pt>
                <c:pt idx="16808">
                  <c:v>0.26186353829561132</c:v>
                </c:pt>
                <c:pt idx="16809">
                  <c:v>0.26159385113272027</c:v>
                </c:pt>
                <c:pt idx="16810">
                  <c:v>0.26132416396983327</c:v>
                </c:pt>
                <c:pt idx="16811">
                  <c:v>0.26105447680693827</c:v>
                </c:pt>
                <c:pt idx="16812">
                  <c:v>0.26078478964404994</c:v>
                </c:pt>
                <c:pt idx="16813">
                  <c:v>0.26051510248115523</c:v>
                </c:pt>
                <c:pt idx="16814">
                  <c:v>0.26024541531826528</c:v>
                </c:pt>
                <c:pt idx="16815">
                  <c:v>0.25997572815537434</c:v>
                </c:pt>
                <c:pt idx="16816">
                  <c:v>0.25970604099248334</c:v>
                </c:pt>
                <c:pt idx="16817">
                  <c:v>0.25943635382959235</c:v>
                </c:pt>
                <c:pt idx="16818">
                  <c:v>0.2591666666667013</c:v>
                </c:pt>
                <c:pt idx="16819">
                  <c:v>0.25889697950381196</c:v>
                </c:pt>
                <c:pt idx="16820">
                  <c:v>0.2586272923409193</c:v>
                </c:pt>
                <c:pt idx="16821">
                  <c:v>0.2583576051780283</c:v>
                </c:pt>
                <c:pt idx="16822">
                  <c:v>0.25808791801513725</c:v>
                </c:pt>
                <c:pt idx="16823">
                  <c:v>0.25781823085224825</c:v>
                </c:pt>
                <c:pt idx="16824">
                  <c:v>0.25754854368935531</c:v>
                </c:pt>
                <c:pt idx="16825">
                  <c:v>0.25727885652646426</c:v>
                </c:pt>
                <c:pt idx="16826">
                  <c:v>0.25700916936357332</c:v>
                </c:pt>
                <c:pt idx="16827">
                  <c:v>0.25673948220068227</c:v>
                </c:pt>
                <c:pt idx="16828">
                  <c:v>0.25646979503779138</c:v>
                </c:pt>
                <c:pt idx="16829">
                  <c:v>0.25620010787490038</c:v>
                </c:pt>
                <c:pt idx="16830">
                  <c:v>0.25593042071200933</c:v>
                </c:pt>
                <c:pt idx="16831">
                  <c:v>0.25566073354911834</c:v>
                </c:pt>
                <c:pt idx="16832">
                  <c:v>0.25539104638622723</c:v>
                </c:pt>
                <c:pt idx="16833">
                  <c:v>0.25512135922333629</c:v>
                </c:pt>
                <c:pt idx="16834">
                  <c:v>0.25485167206044684</c:v>
                </c:pt>
                <c:pt idx="16835">
                  <c:v>0.2545819848975559</c:v>
                </c:pt>
                <c:pt idx="16836">
                  <c:v>0.25431229773466629</c:v>
                </c:pt>
                <c:pt idx="16837">
                  <c:v>0.25404261057177224</c:v>
                </c:pt>
                <c:pt idx="16838">
                  <c:v>0.25377292340888136</c:v>
                </c:pt>
                <c:pt idx="16839">
                  <c:v>0.25350323624599025</c:v>
                </c:pt>
                <c:pt idx="16840">
                  <c:v>0.25323354908309764</c:v>
                </c:pt>
                <c:pt idx="16841">
                  <c:v>0.25296386192021036</c:v>
                </c:pt>
                <c:pt idx="16842">
                  <c:v>0.25269417475731726</c:v>
                </c:pt>
                <c:pt idx="16843">
                  <c:v>0.25242448759442876</c:v>
                </c:pt>
                <c:pt idx="16844">
                  <c:v>0.25215480043153388</c:v>
                </c:pt>
                <c:pt idx="16845">
                  <c:v>0.25188511326864677</c:v>
                </c:pt>
                <c:pt idx="16846">
                  <c:v>0.25161542610575333</c:v>
                </c:pt>
                <c:pt idx="16847">
                  <c:v>0.25134573894286238</c:v>
                </c:pt>
                <c:pt idx="16848">
                  <c:v>0.25107605177997272</c:v>
                </c:pt>
                <c:pt idx="16849">
                  <c:v>0.25080636461708172</c:v>
                </c:pt>
                <c:pt idx="16850">
                  <c:v>0.25053667745418939</c:v>
                </c:pt>
                <c:pt idx="16851">
                  <c:v>0.2502669902912984</c:v>
                </c:pt>
                <c:pt idx="16852">
                  <c:v>0.2499973031284089</c:v>
                </c:pt>
                <c:pt idx="16853">
                  <c:v>0.24972761596551638</c:v>
                </c:pt>
                <c:pt idx="16854">
                  <c:v>0.24945792880262646</c:v>
                </c:pt>
                <c:pt idx="16855">
                  <c:v>0.24918824163973441</c:v>
                </c:pt>
                <c:pt idx="16856">
                  <c:v>0.24891855447684458</c:v>
                </c:pt>
                <c:pt idx="16857">
                  <c:v>0.24864886731395242</c:v>
                </c:pt>
                <c:pt idx="16858">
                  <c:v>0.24837918015106275</c:v>
                </c:pt>
                <c:pt idx="16859">
                  <c:v>0.24810949298817123</c:v>
                </c:pt>
                <c:pt idx="16860">
                  <c:v>0.24783980582528023</c:v>
                </c:pt>
                <c:pt idx="16861">
                  <c:v>0.24757011866238843</c:v>
                </c:pt>
                <c:pt idx="16862">
                  <c:v>0.24730043149949901</c:v>
                </c:pt>
                <c:pt idx="16863">
                  <c:v>0.24703074433660643</c:v>
                </c:pt>
                <c:pt idx="16864">
                  <c:v>0.24676105717371544</c:v>
                </c:pt>
                <c:pt idx="16865">
                  <c:v>0.24649137001082563</c:v>
                </c:pt>
                <c:pt idx="16866">
                  <c:v>0.24622168284793464</c:v>
                </c:pt>
                <c:pt idx="16867">
                  <c:v>0.24595199568504314</c:v>
                </c:pt>
                <c:pt idx="16868">
                  <c:v>0.24568230852215225</c:v>
                </c:pt>
                <c:pt idx="16869">
                  <c:v>0.24541262135926126</c:v>
                </c:pt>
                <c:pt idx="16870">
                  <c:v>0.24514293419637095</c:v>
                </c:pt>
                <c:pt idx="16871">
                  <c:v>0.24487324703347846</c:v>
                </c:pt>
                <c:pt idx="16872">
                  <c:v>0.24460355987058738</c:v>
                </c:pt>
                <c:pt idx="16873">
                  <c:v>0.24433387270769646</c:v>
                </c:pt>
                <c:pt idx="16874">
                  <c:v>0.24406418554480669</c:v>
                </c:pt>
                <c:pt idx="16875">
                  <c:v>0.24379449838191569</c:v>
                </c:pt>
                <c:pt idx="16876">
                  <c:v>0.24352481121902347</c:v>
                </c:pt>
                <c:pt idx="16877">
                  <c:v>0.24325512405613328</c:v>
                </c:pt>
                <c:pt idx="16878">
                  <c:v>0.24298543689324295</c:v>
                </c:pt>
                <c:pt idx="16879">
                  <c:v>0.24271574973035143</c:v>
                </c:pt>
                <c:pt idx="16880">
                  <c:v>0.24244606256746157</c:v>
                </c:pt>
                <c:pt idx="16881">
                  <c:v>0.24217637540456838</c:v>
                </c:pt>
                <c:pt idx="16882">
                  <c:v>0.24190668824167749</c:v>
                </c:pt>
                <c:pt idx="16883">
                  <c:v>0.2416370010787865</c:v>
                </c:pt>
                <c:pt idx="16884">
                  <c:v>0.24136731391589591</c:v>
                </c:pt>
                <c:pt idx="16885">
                  <c:v>0.2410976267530045</c:v>
                </c:pt>
                <c:pt idx="16886">
                  <c:v>0.24082793959011431</c:v>
                </c:pt>
                <c:pt idx="16887">
                  <c:v>0.24055825242722401</c:v>
                </c:pt>
                <c:pt idx="16888">
                  <c:v>0.24028856526433151</c:v>
                </c:pt>
                <c:pt idx="16889">
                  <c:v>0.24001887810144146</c:v>
                </c:pt>
                <c:pt idx="16890">
                  <c:v>0.23974919093854954</c:v>
                </c:pt>
                <c:pt idx="16891">
                  <c:v>0.23947950377565852</c:v>
                </c:pt>
                <c:pt idx="16892">
                  <c:v>0.23920981661276774</c:v>
                </c:pt>
                <c:pt idx="16893">
                  <c:v>0.23894012944987691</c:v>
                </c:pt>
                <c:pt idx="16894">
                  <c:v>0.23867044228698553</c:v>
                </c:pt>
                <c:pt idx="16895">
                  <c:v>0.23840075512409534</c:v>
                </c:pt>
                <c:pt idx="16896">
                  <c:v>0.23813106796120354</c:v>
                </c:pt>
                <c:pt idx="16897">
                  <c:v>0.23786138079831348</c:v>
                </c:pt>
                <c:pt idx="16898">
                  <c:v>0.23759169363542249</c:v>
                </c:pt>
                <c:pt idx="16899">
                  <c:v>0.23732200647253054</c:v>
                </c:pt>
                <c:pt idx="16900">
                  <c:v>0.23705231930963955</c:v>
                </c:pt>
                <c:pt idx="16901">
                  <c:v>0.23678263214674874</c:v>
                </c:pt>
                <c:pt idx="16902">
                  <c:v>0.23651294498385755</c:v>
                </c:pt>
                <c:pt idx="16903">
                  <c:v>0.23624325782096792</c:v>
                </c:pt>
                <c:pt idx="16904">
                  <c:v>0.23597357065807537</c:v>
                </c:pt>
                <c:pt idx="16905">
                  <c:v>0.23570388349518537</c:v>
                </c:pt>
                <c:pt idx="16906">
                  <c:v>0.23543419633229506</c:v>
                </c:pt>
                <c:pt idx="16907">
                  <c:v>0.23516450916940271</c:v>
                </c:pt>
                <c:pt idx="16908">
                  <c:v>0.23489482200651157</c:v>
                </c:pt>
                <c:pt idx="16909">
                  <c:v>0.23462513484362071</c:v>
                </c:pt>
                <c:pt idx="16910">
                  <c:v>0.23435544768072974</c:v>
                </c:pt>
                <c:pt idx="16911">
                  <c:v>0.23408576051783891</c:v>
                </c:pt>
                <c:pt idx="16912">
                  <c:v>0.23381607335494758</c:v>
                </c:pt>
                <c:pt idx="16913">
                  <c:v>0.23354638619205798</c:v>
                </c:pt>
                <c:pt idx="16914">
                  <c:v>0.23327669902916559</c:v>
                </c:pt>
                <c:pt idx="16915">
                  <c:v>0.23300701186627551</c:v>
                </c:pt>
                <c:pt idx="16916">
                  <c:v>0.23273732470338371</c:v>
                </c:pt>
                <c:pt idx="16917">
                  <c:v>0.23246763754049435</c:v>
                </c:pt>
                <c:pt idx="16918">
                  <c:v>0.23219795037760171</c:v>
                </c:pt>
                <c:pt idx="16919">
                  <c:v>0.23192826321471061</c:v>
                </c:pt>
                <c:pt idx="16920">
                  <c:v>0.23165857605181917</c:v>
                </c:pt>
                <c:pt idx="16921">
                  <c:v>0.23138888888892933</c:v>
                </c:pt>
                <c:pt idx="16922">
                  <c:v>0.23111920172603839</c:v>
                </c:pt>
                <c:pt idx="16923">
                  <c:v>0.2308495145631467</c:v>
                </c:pt>
                <c:pt idx="16924">
                  <c:v>0.23057982740025562</c:v>
                </c:pt>
                <c:pt idx="16925">
                  <c:v>0.23031014023736554</c:v>
                </c:pt>
                <c:pt idx="16926">
                  <c:v>0.23004045307447474</c:v>
                </c:pt>
                <c:pt idx="16927">
                  <c:v>0.22977076591158183</c:v>
                </c:pt>
                <c:pt idx="16928">
                  <c:v>0.22950107874869163</c:v>
                </c:pt>
                <c:pt idx="16929">
                  <c:v>0.22923139158580186</c:v>
                </c:pt>
                <c:pt idx="16930">
                  <c:v>0.22896170442291036</c:v>
                </c:pt>
                <c:pt idx="16931">
                  <c:v>0.22869201726001862</c:v>
                </c:pt>
                <c:pt idx="16932">
                  <c:v>0.22842233009712912</c:v>
                </c:pt>
                <c:pt idx="16933">
                  <c:v>0.22815264293423665</c:v>
                </c:pt>
                <c:pt idx="16934">
                  <c:v>0.22788295577134571</c:v>
                </c:pt>
                <c:pt idx="16935">
                  <c:v>0.22761326860845466</c:v>
                </c:pt>
                <c:pt idx="16936">
                  <c:v>0.22734358144556371</c:v>
                </c:pt>
                <c:pt idx="16937">
                  <c:v>0.22707389428267266</c:v>
                </c:pt>
                <c:pt idx="16938">
                  <c:v>0.22680420711978166</c:v>
                </c:pt>
                <c:pt idx="16939">
                  <c:v>0.2265345199568907</c:v>
                </c:pt>
                <c:pt idx="16940">
                  <c:v>0.22626483279400039</c:v>
                </c:pt>
                <c:pt idx="16941">
                  <c:v>0.22599514563110948</c:v>
                </c:pt>
                <c:pt idx="16942">
                  <c:v>0.2257254584682177</c:v>
                </c:pt>
                <c:pt idx="16943">
                  <c:v>0.22545577130532671</c:v>
                </c:pt>
                <c:pt idx="16944">
                  <c:v>0.22518608414243677</c:v>
                </c:pt>
                <c:pt idx="16945">
                  <c:v>0.22491639697954471</c:v>
                </c:pt>
                <c:pt idx="16946">
                  <c:v>0.22464670981665369</c:v>
                </c:pt>
                <c:pt idx="16947">
                  <c:v>0.224377022653762</c:v>
                </c:pt>
                <c:pt idx="16948">
                  <c:v>0.22410733549087239</c:v>
                </c:pt>
                <c:pt idx="16949">
                  <c:v>0.2238376483279807</c:v>
                </c:pt>
                <c:pt idx="16950">
                  <c:v>0.2235679611650897</c:v>
                </c:pt>
                <c:pt idx="16951">
                  <c:v>0.22329827400219956</c:v>
                </c:pt>
                <c:pt idx="16952">
                  <c:v>0.22302858683930771</c:v>
                </c:pt>
                <c:pt idx="16953">
                  <c:v>0.22275889967641671</c:v>
                </c:pt>
                <c:pt idx="16954">
                  <c:v>0.22248921251352571</c:v>
                </c:pt>
                <c:pt idx="16955">
                  <c:v>0.22221952535063472</c:v>
                </c:pt>
                <c:pt idx="16956">
                  <c:v>0.22194983818774494</c:v>
                </c:pt>
                <c:pt idx="16957">
                  <c:v>0.22168015102485267</c:v>
                </c:pt>
                <c:pt idx="16958">
                  <c:v>0.22141046386196309</c:v>
                </c:pt>
                <c:pt idx="16959">
                  <c:v>0.22114077669907067</c:v>
                </c:pt>
                <c:pt idx="16960">
                  <c:v>0.22087108953617973</c:v>
                </c:pt>
                <c:pt idx="16961">
                  <c:v>0.22060140237328868</c:v>
                </c:pt>
                <c:pt idx="16962">
                  <c:v>0.22033171521039768</c:v>
                </c:pt>
                <c:pt idx="16963">
                  <c:v>0.22006202804750669</c:v>
                </c:pt>
                <c:pt idx="16964">
                  <c:v>0.21979234088461694</c:v>
                </c:pt>
                <c:pt idx="16965">
                  <c:v>0.21952265372172491</c:v>
                </c:pt>
                <c:pt idx="16966">
                  <c:v>0.21925296655883394</c:v>
                </c:pt>
                <c:pt idx="16967">
                  <c:v>0.21898327939594345</c:v>
                </c:pt>
                <c:pt idx="16968">
                  <c:v>0.21871359223305176</c:v>
                </c:pt>
                <c:pt idx="16969">
                  <c:v>0.21844390507016226</c:v>
                </c:pt>
                <c:pt idx="16970">
                  <c:v>0.21817421790726976</c:v>
                </c:pt>
                <c:pt idx="16971">
                  <c:v>0.21790453074437988</c:v>
                </c:pt>
                <c:pt idx="16972">
                  <c:v>0.21763484358148888</c:v>
                </c:pt>
                <c:pt idx="16973">
                  <c:v>0.21736515641859691</c:v>
                </c:pt>
                <c:pt idx="16974">
                  <c:v>0.21709546925570591</c:v>
                </c:pt>
                <c:pt idx="16975">
                  <c:v>0.21682578209281494</c:v>
                </c:pt>
                <c:pt idx="16976">
                  <c:v>0.21655609492992448</c:v>
                </c:pt>
                <c:pt idx="16977">
                  <c:v>0.21628640776703426</c:v>
                </c:pt>
                <c:pt idx="16978">
                  <c:v>0.21601672060414179</c:v>
                </c:pt>
                <c:pt idx="16979">
                  <c:v>0.2157470334412524</c:v>
                </c:pt>
                <c:pt idx="16980">
                  <c:v>0.21547734627835979</c:v>
                </c:pt>
                <c:pt idx="16981">
                  <c:v>0.21520765911546988</c:v>
                </c:pt>
                <c:pt idx="16982">
                  <c:v>0.21493797195257791</c:v>
                </c:pt>
                <c:pt idx="16983">
                  <c:v>0.21466828478968691</c:v>
                </c:pt>
                <c:pt idx="16984">
                  <c:v>0.21439859762679594</c:v>
                </c:pt>
                <c:pt idx="16985">
                  <c:v>0.21412891046390481</c:v>
                </c:pt>
                <c:pt idx="16986">
                  <c:v>0.21385922330101381</c:v>
                </c:pt>
                <c:pt idx="16987">
                  <c:v>0.21358953613812368</c:v>
                </c:pt>
                <c:pt idx="16988">
                  <c:v>0.21331984897523276</c:v>
                </c:pt>
                <c:pt idx="16989">
                  <c:v>0.21305016181234193</c:v>
                </c:pt>
                <c:pt idx="16990">
                  <c:v>0.21278047464944991</c:v>
                </c:pt>
                <c:pt idx="16991">
                  <c:v>0.21251078748655891</c:v>
                </c:pt>
                <c:pt idx="16992">
                  <c:v>0.21224110032366791</c:v>
                </c:pt>
                <c:pt idx="16993">
                  <c:v>0.21197141316077694</c:v>
                </c:pt>
                <c:pt idx="16994">
                  <c:v>0.21170172599788584</c:v>
                </c:pt>
                <c:pt idx="16995">
                  <c:v>0.21143203883499631</c:v>
                </c:pt>
                <c:pt idx="16996">
                  <c:v>0.21116235167210462</c:v>
                </c:pt>
                <c:pt idx="16997">
                  <c:v>0.2108926645092129</c:v>
                </c:pt>
                <c:pt idx="16998">
                  <c:v>0.2106229773463219</c:v>
                </c:pt>
                <c:pt idx="16999">
                  <c:v>0.21035329018343193</c:v>
                </c:pt>
                <c:pt idx="17000">
                  <c:v>0.21008360302053986</c:v>
                </c:pt>
                <c:pt idx="17001">
                  <c:v>0.20981391585764891</c:v>
                </c:pt>
                <c:pt idx="17002">
                  <c:v>0.20954422869475786</c:v>
                </c:pt>
                <c:pt idx="17003">
                  <c:v>0.20927454153186756</c:v>
                </c:pt>
                <c:pt idx="17004">
                  <c:v>0.2090048543689759</c:v>
                </c:pt>
                <c:pt idx="17005">
                  <c:v>0.2087351672060849</c:v>
                </c:pt>
                <c:pt idx="17006">
                  <c:v>0.20846548004319546</c:v>
                </c:pt>
                <c:pt idx="17007">
                  <c:v>0.20819579288030393</c:v>
                </c:pt>
                <c:pt idx="17008">
                  <c:v>0.20792610571741296</c:v>
                </c:pt>
                <c:pt idx="17009">
                  <c:v>0.20765641855452091</c:v>
                </c:pt>
                <c:pt idx="17010">
                  <c:v>0.20738673139162991</c:v>
                </c:pt>
                <c:pt idx="17011">
                  <c:v>0.20711704422873889</c:v>
                </c:pt>
                <c:pt idx="17012">
                  <c:v>0.20684735706584859</c:v>
                </c:pt>
                <c:pt idx="17013">
                  <c:v>0.20657766990295687</c:v>
                </c:pt>
                <c:pt idx="17014">
                  <c:v>0.20630798274006668</c:v>
                </c:pt>
                <c:pt idx="17015">
                  <c:v>0.20603829557717646</c:v>
                </c:pt>
                <c:pt idx="17016">
                  <c:v>0.2057686084142839</c:v>
                </c:pt>
                <c:pt idx="17017">
                  <c:v>0.20549892125139396</c:v>
                </c:pt>
                <c:pt idx="17018">
                  <c:v>0.20522923408850191</c:v>
                </c:pt>
                <c:pt idx="17019">
                  <c:v>0.20495954692561089</c:v>
                </c:pt>
                <c:pt idx="17020">
                  <c:v>0.20468985976271992</c:v>
                </c:pt>
                <c:pt idx="17021">
                  <c:v>0.20442017259982961</c:v>
                </c:pt>
                <c:pt idx="17022">
                  <c:v>0.20415048543693873</c:v>
                </c:pt>
                <c:pt idx="17023">
                  <c:v>0.20388079827404687</c:v>
                </c:pt>
                <c:pt idx="17024">
                  <c:v>0.20361111111115593</c:v>
                </c:pt>
                <c:pt idx="17025">
                  <c:v>0.20334142394826493</c:v>
                </c:pt>
                <c:pt idx="17026">
                  <c:v>0.20307173678537394</c:v>
                </c:pt>
                <c:pt idx="17027">
                  <c:v>0.20280204962248294</c:v>
                </c:pt>
                <c:pt idx="17028">
                  <c:v>0.20253236245959194</c:v>
                </c:pt>
                <c:pt idx="17029">
                  <c:v>0.20226267529670092</c:v>
                </c:pt>
                <c:pt idx="17030">
                  <c:v>0.20199298813381064</c:v>
                </c:pt>
                <c:pt idx="17031">
                  <c:v>0.20172330097091895</c:v>
                </c:pt>
                <c:pt idx="17032">
                  <c:v>0.20145361380802795</c:v>
                </c:pt>
                <c:pt idx="17033">
                  <c:v>0.20118392664513687</c:v>
                </c:pt>
                <c:pt idx="17034">
                  <c:v>0.2009142394822476</c:v>
                </c:pt>
                <c:pt idx="17035">
                  <c:v>0.20064455231935488</c:v>
                </c:pt>
                <c:pt idx="17036">
                  <c:v>0.20037486515646399</c:v>
                </c:pt>
                <c:pt idx="17037">
                  <c:v>0.20010517799357225</c:v>
                </c:pt>
                <c:pt idx="17038">
                  <c:v>0.19983549083068244</c:v>
                </c:pt>
                <c:pt idx="17039">
                  <c:v>0.19956580366779167</c:v>
                </c:pt>
                <c:pt idx="17040">
                  <c:v>0.19929611650490078</c:v>
                </c:pt>
                <c:pt idx="17041">
                  <c:v>0.19902642934200898</c:v>
                </c:pt>
                <c:pt idx="17042">
                  <c:v>0.19875674217911798</c:v>
                </c:pt>
                <c:pt idx="17043">
                  <c:v>0.19848705501622799</c:v>
                </c:pt>
                <c:pt idx="17044">
                  <c:v>0.19821736785333707</c:v>
                </c:pt>
                <c:pt idx="17045">
                  <c:v>0.19794768069044619</c:v>
                </c:pt>
                <c:pt idx="17046">
                  <c:v>0.197677993527554</c:v>
                </c:pt>
                <c:pt idx="17047">
                  <c:v>0.19740830636466344</c:v>
                </c:pt>
                <c:pt idx="17048">
                  <c:v>0.19713861920177167</c:v>
                </c:pt>
                <c:pt idx="17049">
                  <c:v>0.19686893203888101</c:v>
                </c:pt>
                <c:pt idx="17050">
                  <c:v>0.19659924487599151</c:v>
                </c:pt>
                <c:pt idx="17051">
                  <c:v>0.19632955771309887</c:v>
                </c:pt>
                <c:pt idx="17052">
                  <c:v>0.19605987055020804</c:v>
                </c:pt>
                <c:pt idx="17053">
                  <c:v>0.19579018338731813</c:v>
                </c:pt>
                <c:pt idx="17054">
                  <c:v>0.19552049622442624</c:v>
                </c:pt>
                <c:pt idx="17055">
                  <c:v>0.19525080906153502</c:v>
                </c:pt>
                <c:pt idx="17056">
                  <c:v>0.19498112189864403</c:v>
                </c:pt>
                <c:pt idx="17057">
                  <c:v>0.19471143473575375</c:v>
                </c:pt>
                <c:pt idx="17058">
                  <c:v>0.1944417475728635</c:v>
                </c:pt>
                <c:pt idx="17059">
                  <c:v>0.19417206040997087</c:v>
                </c:pt>
                <c:pt idx="17060">
                  <c:v>0.19390237324708004</c:v>
                </c:pt>
                <c:pt idx="17061">
                  <c:v>0.19363268608418902</c:v>
                </c:pt>
                <c:pt idx="17062">
                  <c:v>0.19336299892129821</c:v>
                </c:pt>
                <c:pt idx="17063">
                  <c:v>0.19309331175840724</c:v>
                </c:pt>
                <c:pt idx="17064">
                  <c:v>0.19282362459551533</c:v>
                </c:pt>
                <c:pt idx="17065">
                  <c:v>0.19255393743262544</c:v>
                </c:pt>
                <c:pt idx="17066">
                  <c:v>0.19228425026973406</c:v>
                </c:pt>
                <c:pt idx="17067">
                  <c:v>0.19201456310684306</c:v>
                </c:pt>
                <c:pt idx="17068">
                  <c:v>0.19174487594395187</c:v>
                </c:pt>
                <c:pt idx="17069">
                  <c:v>0.19147518878106201</c:v>
                </c:pt>
                <c:pt idx="17070">
                  <c:v>0.19120550161817007</c:v>
                </c:pt>
                <c:pt idx="17071">
                  <c:v>0.19093581445527921</c:v>
                </c:pt>
                <c:pt idx="17072">
                  <c:v>0.19066612729238808</c:v>
                </c:pt>
                <c:pt idx="17073">
                  <c:v>0.1903964401294983</c:v>
                </c:pt>
                <c:pt idx="17074">
                  <c:v>0.19012675296660567</c:v>
                </c:pt>
                <c:pt idx="17075">
                  <c:v>0.18985706580371509</c:v>
                </c:pt>
                <c:pt idx="17076">
                  <c:v>0.18958737864082492</c:v>
                </c:pt>
                <c:pt idx="17077">
                  <c:v>0.18931769147793456</c:v>
                </c:pt>
                <c:pt idx="17078">
                  <c:v>0.18904800431504301</c:v>
                </c:pt>
                <c:pt idx="17079">
                  <c:v>0.18877831715215201</c:v>
                </c:pt>
                <c:pt idx="17080">
                  <c:v>0.18850862998926021</c:v>
                </c:pt>
                <c:pt idx="17081">
                  <c:v>0.18823894282637094</c:v>
                </c:pt>
                <c:pt idx="17082">
                  <c:v>0.18796925566347936</c:v>
                </c:pt>
                <c:pt idx="17083">
                  <c:v>0.18769956850058711</c:v>
                </c:pt>
                <c:pt idx="17084">
                  <c:v>0.18742988133769747</c:v>
                </c:pt>
                <c:pt idx="17085">
                  <c:v>0.18716019417480595</c:v>
                </c:pt>
                <c:pt idx="17086">
                  <c:v>0.1868905070119142</c:v>
                </c:pt>
                <c:pt idx="17087">
                  <c:v>0.18662081984902321</c:v>
                </c:pt>
                <c:pt idx="17088">
                  <c:v>0.18635113268613304</c:v>
                </c:pt>
                <c:pt idx="17089">
                  <c:v>0.18608144552324224</c:v>
                </c:pt>
                <c:pt idx="17090">
                  <c:v>0.18581175836035024</c:v>
                </c:pt>
                <c:pt idx="17091">
                  <c:v>0.1855420711974605</c:v>
                </c:pt>
                <c:pt idx="17092">
                  <c:v>0.18527238403456844</c:v>
                </c:pt>
                <c:pt idx="17093">
                  <c:v>0.18500269687167786</c:v>
                </c:pt>
                <c:pt idx="17094">
                  <c:v>0.18473300970878614</c:v>
                </c:pt>
                <c:pt idx="17095">
                  <c:v>0.18446332254589662</c:v>
                </c:pt>
                <c:pt idx="17096">
                  <c:v>0.18419363538300421</c:v>
                </c:pt>
                <c:pt idx="17097">
                  <c:v>0.18392394822011321</c:v>
                </c:pt>
                <c:pt idx="17098">
                  <c:v>0.18365426105722324</c:v>
                </c:pt>
                <c:pt idx="17099">
                  <c:v>0.18338457389433124</c:v>
                </c:pt>
                <c:pt idx="17100">
                  <c:v>0.18311488673144141</c:v>
                </c:pt>
                <c:pt idx="17101">
                  <c:v>0.18284519956854944</c:v>
                </c:pt>
                <c:pt idx="17102">
                  <c:v>0.18257551240565817</c:v>
                </c:pt>
                <c:pt idx="17103">
                  <c:v>0.1823058252427672</c:v>
                </c:pt>
                <c:pt idx="17104">
                  <c:v>0.18203613807987698</c:v>
                </c:pt>
                <c:pt idx="17105">
                  <c:v>0.18176645091698607</c:v>
                </c:pt>
                <c:pt idx="17106">
                  <c:v>0.18149676375409507</c:v>
                </c:pt>
                <c:pt idx="17107">
                  <c:v>0.18122707659120427</c:v>
                </c:pt>
                <c:pt idx="17108">
                  <c:v>0.18095738942831333</c:v>
                </c:pt>
                <c:pt idx="17109">
                  <c:v>0.18068770226542141</c:v>
                </c:pt>
                <c:pt idx="17110">
                  <c:v>0.18041801510253147</c:v>
                </c:pt>
                <c:pt idx="17111">
                  <c:v>0.1801483279396392</c:v>
                </c:pt>
                <c:pt idx="17112">
                  <c:v>0.1798786407767482</c:v>
                </c:pt>
                <c:pt idx="17113">
                  <c:v>0.17960895361385718</c:v>
                </c:pt>
                <c:pt idx="17114">
                  <c:v>0.17933926645096707</c:v>
                </c:pt>
                <c:pt idx="17115">
                  <c:v>0.17906957928807518</c:v>
                </c:pt>
                <c:pt idx="17116">
                  <c:v>0.17879989212518527</c:v>
                </c:pt>
                <c:pt idx="17117">
                  <c:v>0.17853020496229438</c:v>
                </c:pt>
                <c:pt idx="17118">
                  <c:v>0.17826051779940241</c:v>
                </c:pt>
                <c:pt idx="17119">
                  <c:v>0.17799083063651144</c:v>
                </c:pt>
                <c:pt idx="17120">
                  <c:v>0.17772114347362092</c:v>
                </c:pt>
                <c:pt idx="17121">
                  <c:v>0.17745145631073</c:v>
                </c:pt>
                <c:pt idx="17122">
                  <c:v>0.17718176914783823</c:v>
                </c:pt>
                <c:pt idx="17123">
                  <c:v>0.17691208198494812</c:v>
                </c:pt>
                <c:pt idx="17124">
                  <c:v>0.17664239482205712</c:v>
                </c:pt>
                <c:pt idx="17125">
                  <c:v>0.17637270765916518</c:v>
                </c:pt>
                <c:pt idx="17126">
                  <c:v>0.17610302049627424</c:v>
                </c:pt>
                <c:pt idx="17127">
                  <c:v>0.17583333333338341</c:v>
                </c:pt>
                <c:pt idx="17128">
                  <c:v>0.17556364617049353</c:v>
                </c:pt>
                <c:pt idx="17129">
                  <c:v>0.17529395900760195</c:v>
                </c:pt>
                <c:pt idx="17130">
                  <c:v>0.17502427184471026</c:v>
                </c:pt>
                <c:pt idx="17131">
                  <c:v>0.17475458468181926</c:v>
                </c:pt>
                <c:pt idx="17132">
                  <c:v>0.17448489751892918</c:v>
                </c:pt>
                <c:pt idx="17133">
                  <c:v>0.17421521035603818</c:v>
                </c:pt>
                <c:pt idx="17134">
                  <c:v>0.17394552319314641</c:v>
                </c:pt>
                <c:pt idx="17135">
                  <c:v>0.17367583603025527</c:v>
                </c:pt>
                <c:pt idx="17136">
                  <c:v>0.17340614886736622</c:v>
                </c:pt>
                <c:pt idx="17137">
                  <c:v>0.17313646170447344</c:v>
                </c:pt>
                <c:pt idx="17138">
                  <c:v>0.17286677454158228</c:v>
                </c:pt>
                <c:pt idx="17139">
                  <c:v>0.17259708737869206</c:v>
                </c:pt>
                <c:pt idx="17140">
                  <c:v>0.17232740021580029</c:v>
                </c:pt>
                <c:pt idx="17141">
                  <c:v>0.17205771305290929</c:v>
                </c:pt>
                <c:pt idx="17142">
                  <c:v>0.17178802589001829</c:v>
                </c:pt>
                <c:pt idx="17143">
                  <c:v>0.17151833872712904</c:v>
                </c:pt>
                <c:pt idx="17144">
                  <c:v>0.17124865156423738</c:v>
                </c:pt>
                <c:pt idx="17145">
                  <c:v>0.17097896440134541</c:v>
                </c:pt>
                <c:pt idx="17146">
                  <c:v>0.1707092772384543</c:v>
                </c:pt>
                <c:pt idx="17147">
                  <c:v>0.170439590075564</c:v>
                </c:pt>
                <c:pt idx="17148">
                  <c:v>0.17016990291267231</c:v>
                </c:pt>
                <c:pt idx="17149">
                  <c:v>0.16990021574978131</c:v>
                </c:pt>
                <c:pt idx="17150">
                  <c:v>0.16963052858689034</c:v>
                </c:pt>
                <c:pt idx="17151">
                  <c:v>0.1693608414239994</c:v>
                </c:pt>
                <c:pt idx="17152">
                  <c:v>0.16909115426110841</c:v>
                </c:pt>
                <c:pt idx="17153">
                  <c:v>0.16882146709821733</c:v>
                </c:pt>
                <c:pt idx="17154">
                  <c:v>0.16855177993532633</c:v>
                </c:pt>
                <c:pt idx="17155">
                  <c:v>0.16828209277243658</c:v>
                </c:pt>
                <c:pt idx="17156">
                  <c:v>0.16801240560954434</c:v>
                </c:pt>
                <c:pt idx="17157">
                  <c:v>0.16774271844665334</c:v>
                </c:pt>
                <c:pt idx="17158">
                  <c:v>0.16747303128376234</c:v>
                </c:pt>
                <c:pt idx="17159">
                  <c:v>0.16720334412087226</c:v>
                </c:pt>
                <c:pt idx="17160">
                  <c:v>0.1669336569579804</c:v>
                </c:pt>
                <c:pt idx="17161">
                  <c:v>0.16666396979508935</c:v>
                </c:pt>
                <c:pt idx="17162">
                  <c:v>0.16639428263219944</c:v>
                </c:pt>
                <c:pt idx="17163">
                  <c:v>0.16612459546930736</c:v>
                </c:pt>
                <c:pt idx="17164">
                  <c:v>0.16585490830641636</c:v>
                </c:pt>
                <c:pt idx="17165">
                  <c:v>0.16558522114352536</c:v>
                </c:pt>
                <c:pt idx="17166">
                  <c:v>0.16531553398063439</c:v>
                </c:pt>
                <c:pt idx="17167">
                  <c:v>0.16504584681774417</c:v>
                </c:pt>
                <c:pt idx="17168">
                  <c:v>0.16477615965485237</c:v>
                </c:pt>
                <c:pt idx="17169">
                  <c:v>0.16450647249196229</c:v>
                </c:pt>
                <c:pt idx="17170">
                  <c:v>0.16423678532907041</c:v>
                </c:pt>
                <c:pt idx="17171">
                  <c:v>0.16396709816618046</c:v>
                </c:pt>
                <c:pt idx="17172">
                  <c:v>0.16369741100328838</c:v>
                </c:pt>
                <c:pt idx="17173">
                  <c:v>0.16342772384039744</c:v>
                </c:pt>
                <c:pt idx="17174">
                  <c:v>0.16315803667750639</c:v>
                </c:pt>
                <c:pt idx="17175">
                  <c:v>0.16288834951461539</c:v>
                </c:pt>
                <c:pt idx="17176">
                  <c:v>0.1626186623517244</c:v>
                </c:pt>
                <c:pt idx="17177">
                  <c:v>0.1623489751888334</c:v>
                </c:pt>
                <c:pt idx="17178">
                  <c:v>0.1620792880259424</c:v>
                </c:pt>
                <c:pt idx="17179">
                  <c:v>0.16180960086305138</c:v>
                </c:pt>
                <c:pt idx="17180">
                  <c:v>0.16153991370016041</c:v>
                </c:pt>
                <c:pt idx="17181">
                  <c:v>0.16127022653726941</c:v>
                </c:pt>
                <c:pt idx="17182">
                  <c:v>0.16100053937437842</c:v>
                </c:pt>
                <c:pt idx="17183">
                  <c:v>0.16073085221148742</c:v>
                </c:pt>
                <c:pt idx="17184">
                  <c:v>0.16046116504859642</c:v>
                </c:pt>
                <c:pt idx="17185">
                  <c:v>0.16019147788570542</c:v>
                </c:pt>
                <c:pt idx="17186">
                  <c:v>0.15992179072281532</c:v>
                </c:pt>
                <c:pt idx="17187">
                  <c:v>0.15965210355992432</c:v>
                </c:pt>
                <c:pt idx="17188">
                  <c:v>0.15938241639703349</c:v>
                </c:pt>
                <c:pt idx="17189">
                  <c:v>0.15911272923414138</c:v>
                </c:pt>
                <c:pt idx="17190">
                  <c:v>0.15884304207125163</c:v>
                </c:pt>
                <c:pt idx="17191">
                  <c:v>0.15857335490835942</c:v>
                </c:pt>
                <c:pt idx="17192">
                  <c:v>0.15830366774546914</c:v>
                </c:pt>
                <c:pt idx="17193">
                  <c:v>0.15803398058257892</c:v>
                </c:pt>
                <c:pt idx="17194">
                  <c:v>0.15776429341968726</c:v>
                </c:pt>
                <c:pt idx="17195">
                  <c:v>0.15749460625679637</c:v>
                </c:pt>
                <c:pt idx="17196">
                  <c:v>0.15722491909390446</c:v>
                </c:pt>
                <c:pt idx="17197">
                  <c:v>0.15695523193101452</c:v>
                </c:pt>
                <c:pt idx="17198">
                  <c:v>0.15668554476812246</c:v>
                </c:pt>
                <c:pt idx="17199">
                  <c:v>0.15641585760523269</c:v>
                </c:pt>
                <c:pt idx="17200">
                  <c:v>0.15614617044234169</c:v>
                </c:pt>
                <c:pt idx="17201">
                  <c:v>0.15587648327945017</c:v>
                </c:pt>
                <c:pt idx="17202">
                  <c:v>0.15560679611655848</c:v>
                </c:pt>
                <c:pt idx="17203">
                  <c:v>0.15533710895366748</c:v>
                </c:pt>
                <c:pt idx="17204">
                  <c:v>0.15506742179077743</c:v>
                </c:pt>
                <c:pt idx="17205">
                  <c:v>0.15479773462788643</c:v>
                </c:pt>
                <c:pt idx="17206">
                  <c:v>0.15452804746499557</c:v>
                </c:pt>
                <c:pt idx="17207">
                  <c:v>0.15425836030210457</c:v>
                </c:pt>
                <c:pt idx="17208">
                  <c:v>0.15398867313921291</c:v>
                </c:pt>
                <c:pt idx="17209">
                  <c:v>0.15371898597632347</c:v>
                </c:pt>
                <c:pt idx="17210">
                  <c:v>0.1534492988134325</c:v>
                </c:pt>
                <c:pt idx="17211">
                  <c:v>0.15317961165053937</c:v>
                </c:pt>
                <c:pt idx="17212">
                  <c:v>0.15290992448764931</c:v>
                </c:pt>
                <c:pt idx="17213">
                  <c:v>0.15264023732475751</c:v>
                </c:pt>
                <c:pt idx="17214">
                  <c:v>0.15237055016186651</c:v>
                </c:pt>
                <c:pt idx="17215">
                  <c:v>0.15210086299897552</c:v>
                </c:pt>
                <c:pt idx="17216">
                  <c:v>0.15183117583608471</c:v>
                </c:pt>
                <c:pt idx="17217">
                  <c:v>0.15156148867319474</c:v>
                </c:pt>
                <c:pt idx="17218">
                  <c:v>0.15129180151030375</c:v>
                </c:pt>
                <c:pt idx="17219">
                  <c:v>0.15102211434741225</c:v>
                </c:pt>
                <c:pt idx="17220">
                  <c:v>0.15075242718452134</c:v>
                </c:pt>
                <c:pt idx="17221">
                  <c:v>0.15048274002163034</c:v>
                </c:pt>
                <c:pt idx="17222">
                  <c:v>0.15021305285873948</c:v>
                </c:pt>
                <c:pt idx="17223">
                  <c:v>0.14994336569584849</c:v>
                </c:pt>
                <c:pt idx="17224">
                  <c:v>0.14967367853295652</c:v>
                </c:pt>
                <c:pt idx="17225">
                  <c:v>0.14940399137006663</c:v>
                </c:pt>
                <c:pt idx="17226">
                  <c:v>0.14913430420717474</c:v>
                </c:pt>
                <c:pt idx="17227">
                  <c:v>0.14886461704428355</c:v>
                </c:pt>
                <c:pt idx="17228">
                  <c:v>0.14859492988139392</c:v>
                </c:pt>
                <c:pt idx="17229">
                  <c:v>0.14832524271850156</c:v>
                </c:pt>
                <c:pt idx="17230">
                  <c:v>0.14805555555561056</c:v>
                </c:pt>
                <c:pt idx="17231">
                  <c:v>0.14778586839271959</c:v>
                </c:pt>
                <c:pt idx="17232">
                  <c:v>0.14751618122982951</c:v>
                </c:pt>
                <c:pt idx="17233">
                  <c:v>0.14724649406693927</c:v>
                </c:pt>
                <c:pt idx="17234">
                  <c:v>0.14697680690404658</c:v>
                </c:pt>
                <c:pt idx="17235">
                  <c:v>0.14670711974115574</c:v>
                </c:pt>
                <c:pt idx="17236">
                  <c:v>0.14643743257826655</c:v>
                </c:pt>
                <c:pt idx="17237">
                  <c:v>0.14616774541537431</c:v>
                </c:pt>
                <c:pt idx="17238">
                  <c:v>0.14589805825248336</c:v>
                </c:pt>
                <c:pt idx="17239">
                  <c:v>0.14562837108959159</c:v>
                </c:pt>
                <c:pt idx="17240">
                  <c:v>0.14535868392670059</c:v>
                </c:pt>
                <c:pt idx="17241">
                  <c:v>0.14508899676380971</c:v>
                </c:pt>
                <c:pt idx="17242">
                  <c:v>0.14481930960091871</c:v>
                </c:pt>
                <c:pt idx="17243">
                  <c:v>0.14454962243802771</c:v>
                </c:pt>
                <c:pt idx="17244">
                  <c:v>0.14427993527513674</c:v>
                </c:pt>
                <c:pt idx="17245">
                  <c:v>0.14401024811224686</c:v>
                </c:pt>
                <c:pt idx="17246">
                  <c:v>0.14374056094935461</c:v>
                </c:pt>
                <c:pt idx="17247">
                  <c:v>0.14347087378646439</c:v>
                </c:pt>
                <c:pt idx="17248">
                  <c:v>0.1432011866235727</c:v>
                </c:pt>
                <c:pt idx="17249">
                  <c:v>0.14293149946068254</c:v>
                </c:pt>
                <c:pt idx="17250">
                  <c:v>0.14266181229779071</c:v>
                </c:pt>
                <c:pt idx="17251">
                  <c:v>0.14239212513489971</c:v>
                </c:pt>
                <c:pt idx="17252">
                  <c:v>0.14212243797200871</c:v>
                </c:pt>
                <c:pt idx="17253">
                  <c:v>0.14185275080911763</c:v>
                </c:pt>
                <c:pt idx="17254">
                  <c:v>0.14158306364622691</c:v>
                </c:pt>
                <c:pt idx="17255">
                  <c:v>0.14131337648333636</c:v>
                </c:pt>
                <c:pt idx="17256">
                  <c:v>0.14104368932044536</c:v>
                </c:pt>
                <c:pt idx="17257">
                  <c:v>0.1407740021575537</c:v>
                </c:pt>
                <c:pt idx="17258">
                  <c:v>0.1405043149946627</c:v>
                </c:pt>
                <c:pt idx="17259">
                  <c:v>0.14023462783177171</c:v>
                </c:pt>
                <c:pt idx="17260">
                  <c:v>0.13996494066888071</c:v>
                </c:pt>
                <c:pt idx="17261">
                  <c:v>0.13969525350598971</c:v>
                </c:pt>
                <c:pt idx="17262">
                  <c:v>0.13942556634309866</c:v>
                </c:pt>
                <c:pt idx="17263">
                  <c:v>0.13915587918020766</c:v>
                </c:pt>
                <c:pt idx="17264">
                  <c:v>0.13888619201731739</c:v>
                </c:pt>
                <c:pt idx="17265">
                  <c:v>0.13861650485442639</c:v>
                </c:pt>
                <c:pt idx="17266">
                  <c:v>0.1383468176915347</c:v>
                </c:pt>
                <c:pt idx="17267">
                  <c:v>0.1380771305286437</c:v>
                </c:pt>
                <c:pt idx="17268">
                  <c:v>0.13780744336575271</c:v>
                </c:pt>
                <c:pt idx="17269">
                  <c:v>0.13753775620286171</c:v>
                </c:pt>
                <c:pt idx="17270">
                  <c:v>0.13726806903997071</c:v>
                </c:pt>
                <c:pt idx="17271">
                  <c:v>0.13699838187708163</c:v>
                </c:pt>
                <c:pt idx="17272">
                  <c:v>0.13672869471418869</c:v>
                </c:pt>
                <c:pt idx="17273">
                  <c:v>0.13645900755129903</c:v>
                </c:pt>
                <c:pt idx="17274">
                  <c:v>0.1361893203884067</c:v>
                </c:pt>
                <c:pt idx="17275">
                  <c:v>0.1359196332255157</c:v>
                </c:pt>
                <c:pt idx="17276">
                  <c:v>0.13564994606262556</c:v>
                </c:pt>
                <c:pt idx="17277">
                  <c:v>0.13538025889973371</c:v>
                </c:pt>
                <c:pt idx="17278">
                  <c:v>0.13511057173684268</c:v>
                </c:pt>
                <c:pt idx="17279">
                  <c:v>0.13484088457395171</c:v>
                </c:pt>
                <c:pt idx="17280">
                  <c:v>0.13457119741106074</c:v>
                </c:pt>
                <c:pt idx="17281">
                  <c:v>0.13430151024816903</c:v>
                </c:pt>
                <c:pt idx="17282">
                  <c:v>0.13403182308527872</c:v>
                </c:pt>
                <c:pt idx="17283">
                  <c:v>0.13376213592238842</c:v>
                </c:pt>
                <c:pt idx="17284">
                  <c:v>0.1334924487594982</c:v>
                </c:pt>
                <c:pt idx="17285">
                  <c:v>0.13322276159660573</c:v>
                </c:pt>
                <c:pt idx="17286">
                  <c:v>0.13295307443371468</c:v>
                </c:pt>
                <c:pt idx="17287">
                  <c:v>0.13268338727082374</c:v>
                </c:pt>
                <c:pt idx="17288">
                  <c:v>0.13241370010793382</c:v>
                </c:pt>
                <c:pt idx="17289">
                  <c:v>0.13214401294504172</c:v>
                </c:pt>
                <c:pt idx="17290">
                  <c:v>0.13187432578215075</c:v>
                </c:pt>
                <c:pt idx="17291">
                  <c:v>0.13160463861925967</c:v>
                </c:pt>
                <c:pt idx="17292">
                  <c:v>0.13133495145636945</c:v>
                </c:pt>
                <c:pt idx="17293">
                  <c:v>0.13106526429347776</c:v>
                </c:pt>
                <c:pt idx="17294">
                  <c:v>0.13079557713058668</c:v>
                </c:pt>
                <c:pt idx="17295">
                  <c:v>0.13052588996769576</c:v>
                </c:pt>
                <c:pt idx="17296">
                  <c:v>0.13025620280480479</c:v>
                </c:pt>
                <c:pt idx="17297">
                  <c:v>0.12998651564191377</c:v>
                </c:pt>
                <c:pt idx="17298">
                  <c:v>0.12971682847902291</c:v>
                </c:pt>
                <c:pt idx="17299">
                  <c:v>0.12944714131613297</c:v>
                </c:pt>
                <c:pt idx="17300">
                  <c:v>0.12917745415324078</c:v>
                </c:pt>
                <c:pt idx="17301">
                  <c:v>0.12890776699034978</c:v>
                </c:pt>
                <c:pt idx="17302">
                  <c:v>0.12863807982745878</c:v>
                </c:pt>
                <c:pt idx="17303">
                  <c:v>0.12836839266456779</c:v>
                </c:pt>
                <c:pt idx="17304">
                  <c:v>0.12809870550167679</c:v>
                </c:pt>
                <c:pt idx="17305">
                  <c:v>0.12782901833878485</c:v>
                </c:pt>
                <c:pt idx="17306">
                  <c:v>0.12755933117589588</c:v>
                </c:pt>
                <c:pt idx="17307">
                  <c:v>0.1272896440130038</c:v>
                </c:pt>
                <c:pt idx="17308">
                  <c:v>0.12701995685011291</c:v>
                </c:pt>
                <c:pt idx="17309">
                  <c:v>0.12675026968722194</c:v>
                </c:pt>
                <c:pt idx="17310">
                  <c:v>0.1264805825243315</c:v>
                </c:pt>
                <c:pt idx="17311">
                  <c:v>0.12621089536144059</c:v>
                </c:pt>
                <c:pt idx="17312">
                  <c:v>0.12594120819854884</c:v>
                </c:pt>
                <c:pt idx="17313">
                  <c:v>0.12567152103565613</c:v>
                </c:pt>
                <c:pt idx="17314">
                  <c:v>0.12540183387276793</c:v>
                </c:pt>
                <c:pt idx="17315">
                  <c:v>0.12513214670987582</c:v>
                </c:pt>
                <c:pt idx="17316">
                  <c:v>0.12486245954698533</c:v>
                </c:pt>
                <c:pt idx="17317">
                  <c:v>0.12459277238409441</c:v>
                </c:pt>
                <c:pt idx="17318">
                  <c:v>0.1243230852212035</c:v>
                </c:pt>
                <c:pt idx="17319">
                  <c:v>0.12405339805831186</c:v>
                </c:pt>
                <c:pt idx="17320">
                  <c:v>0.12378371089542092</c:v>
                </c:pt>
                <c:pt idx="17321">
                  <c:v>0.12351402373253041</c:v>
                </c:pt>
                <c:pt idx="17322">
                  <c:v>0.12324433656963936</c:v>
                </c:pt>
                <c:pt idx="17323">
                  <c:v>0.12297464940674822</c:v>
                </c:pt>
                <c:pt idx="17324">
                  <c:v>0.12270496224385727</c:v>
                </c:pt>
                <c:pt idx="17325">
                  <c:v>0.12243527508096635</c:v>
                </c:pt>
                <c:pt idx="17326">
                  <c:v>0.12216558791807544</c:v>
                </c:pt>
                <c:pt idx="17327">
                  <c:v>0.12189590075518453</c:v>
                </c:pt>
                <c:pt idx="17328">
                  <c:v>0.12162621359229325</c:v>
                </c:pt>
                <c:pt idx="17329">
                  <c:v>0.12135652642940192</c:v>
                </c:pt>
                <c:pt idx="17330">
                  <c:v>0.12108683926651144</c:v>
                </c:pt>
                <c:pt idx="17331">
                  <c:v>0.12081715210362</c:v>
                </c:pt>
                <c:pt idx="17332">
                  <c:v>0.12054746494072888</c:v>
                </c:pt>
                <c:pt idx="17333">
                  <c:v>0.12027777777783828</c:v>
                </c:pt>
                <c:pt idx="17334">
                  <c:v>0.1200080906149464</c:v>
                </c:pt>
                <c:pt idx="17335">
                  <c:v>0.11973840345205602</c:v>
                </c:pt>
                <c:pt idx="17336">
                  <c:v>0.11946871628916489</c:v>
                </c:pt>
                <c:pt idx="17337">
                  <c:v>0.11919902912627427</c:v>
                </c:pt>
                <c:pt idx="17338">
                  <c:v>0.11892934196338335</c:v>
                </c:pt>
                <c:pt idx="17339">
                  <c:v>0.1186596548004919</c:v>
                </c:pt>
                <c:pt idx="17340">
                  <c:v>0.11838996763760085</c:v>
                </c:pt>
                <c:pt idx="17341">
                  <c:v>0.1181202804747106</c:v>
                </c:pt>
                <c:pt idx="17342">
                  <c:v>0.11785059331181891</c:v>
                </c:pt>
                <c:pt idx="17343">
                  <c:v>0.11758090614892791</c:v>
                </c:pt>
                <c:pt idx="17344">
                  <c:v>0.11731121898603702</c:v>
                </c:pt>
                <c:pt idx="17345">
                  <c:v>0.11704153182314592</c:v>
                </c:pt>
                <c:pt idx="17346">
                  <c:v>0.11677184466025528</c:v>
                </c:pt>
                <c:pt idx="17347">
                  <c:v>0.11650215749736391</c:v>
                </c:pt>
                <c:pt idx="17348">
                  <c:v>0.11623247033447302</c:v>
                </c:pt>
                <c:pt idx="17349">
                  <c:v>0.11596278317158255</c:v>
                </c:pt>
                <c:pt idx="17350">
                  <c:v>0.11569309600869122</c:v>
                </c:pt>
                <c:pt idx="17351">
                  <c:v>0.11542340884579996</c:v>
                </c:pt>
                <c:pt idx="17352">
                  <c:v>0.11515372168290899</c:v>
                </c:pt>
                <c:pt idx="17353">
                  <c:v>0.11488403452001794</c:v>
                </c:pt>
                <c:pt idx="17354">
                  <c:v>0.11461434735712694</c:v>
                </c:pt>
                <c:pt idx="17355">
                  <c:v>0.11434466019423595</c:v>
                </c:pt>
                <c:pt idx="17356">
                  <c:v>0.11407497303134496</c:v>
                </c:pt>
                <c:pt idx="17357">
                  <c:v>0.11380528586845402</c:v>
                </c:pt>
                <c:pt idx="17358">
                  <c:v>0.11353559870556296</c:v>
                </c:pt>
                <c:pt idx="17359">
                  <c:v>0.11326591154267222</c:v>
                </c:pt>
                <c:pt idx="17360">
                  <c:v>0.11299622437978134</c:v>
                </c:pt>
                <c:pt idx="17361">
                  <c:v>0.11272653721689047</c:v>
                </c:pt>
                <c:pt idx="17362">
                  <c:v>0.11245685005399897</c:v>
                </c:pt>
                <c:pt idx="17363">
                  <c:v>0.11218716289110785</c:v>
                </c:pt>
                <c:pt idx="17364">
                  <c:v>0.11191747572821699</c:v>
                </c:pt>
                <c:pt idx="17365">
                  <c:v>0.11164778856532598</c:v>
                </c:pt>
                <c:pt idx="17366">
                  <c:v>0.11137810140243498</c:v>
                </c:pt>
                <c:pt idx="17367">
                  <c:v>0.11110841423954385</c:v>
                </c:pt>
                <c:pt idx="17368">
                  <c:v>0.11083872707665322</c:v>
                </c:pt>
                <c:pt idx="17369">
                  <c:v>0.11056903991376198</c:v>
                </c:pt>
                <c:pt idx="17370">
                  <c:v>0.11029935275087099</c:v>
                </c:pt>
                <c:pt idx="17371">
                  <c:v>0.11002966558798002</c:v>
                </c:pt>
                <c:pt idx="17372">
                  <c:v>0.10975997842508967</c:v>
                </c:pt>
                <c:pt idx="17373">
                  <c:v>0.10949029126219822</c:v>
                </c:pt>
                <c:pt idx="17374">
                  <c:v>0.10922060409930702</c:v>
                </c:pt>
                <c:pt idx="17375">
                  <c:v>0.10895091693641602</c:v>
                </c:pt>
                <c:pt idx="17376">
                  <c:v>0.10868122977352564</c:v>
                </c:pt>
                <c:pt idx="17377">
                  <c:v>0.10841154261063422</c:v>
                </c:pt>
                <c:pt idx="17378">
                  <c:v>0.10814185544774302</c:v>
                </c:pt>
                <c:pt idx="17379">
                  <c:v>0.10787216828485202</c:v>
                </c:pt>
                <c:pt idx="17380">
                  <c:v>0.10760248112196102</c:v>
                </c:pt>
                <c:pt idx="17381">
                  <c:v>0.10733279395907012</c:v>
                </c:pt>
                <c:pt idx="17382">
                  <c:v>0.10706310679617971</c:v>
                </c:pt>
                <c:pt idx="17383">
                  <c:v>0.10679341963328848</c:v>
                </c:pt>
                <c:pt idx="17384">
                  <c:v>0.10652373247039756</c:v>
                </c:pt>
                <c:pt idx="17385">
                  <c:v>0.10625404530750612</c:v>
                </c:pt>
                <c:pt idx="17386">
                  <c:v>0.10598435814461504</c:v>
                </c:pt>
                <c:pt idx="17387">
                  <c:v>0.10571467098172478</c:v>
                </c:pt>
                <c:pt idx="17388">
                  <c:v>0.10544498381883306</c:v>
                </c:pt>
                <c:pt idx="17389">
                  <c:v>0.10517529665594209</c:v>
                </c:pt>
                <c:pt idx="17390">
                  <c:v>0.10490560949305112</c:v>
                </c:pt>
                <c:pt idx="17391">
                  <c:v>0.10463592233016022</c:v>
                </c:pt>
                <c:pt idx="17392">
                  <c:v>0.10436623516726951</c:v>
                </c:pt>
                <c:pt idx="17393">
                  <c:v>0.10409654800437806</c:v>
                </c:pt>
                <c:pt idx="17394">
                  <c:v>0.10382686084148712</c:v>
                </c:pt>
                <c:pt idx="17395">
                  <c:v>0.10355717367859607</c:v>
                </c:pt>
                <c:pt idx="17396">
                  <c:v>0.10328748651570505</c:v>
                </c:pt>
                <c:pt idx="17397">
                  <c:v>0.10301779935281408</c:v>
                </c:pt>
                <c:pt idx="17398">
                  <c:v>0.10274811218992308</c:v>
                </c:pt>
                <c:pt idx="17399">
                  <c:v>0.10247842502703208</c:v>
                </c:pt>
                <c:pt idx="17400">
                  <c:v>0.10220873786414109</c:v>
                </c:pt>
                <c:pt idx="17401">
                  <c:v>0.10193905070125051</c:v>
                </c:pt>
                <c:pt idx="17402">
                  <c:v>0.10166936353835909</c:v>
                </c:pt>
                <c:pt idx="17403">
                  <c:v>0.1013996763754681</c:v>
                </c:pt>
                <c:pt idx="17404">
                  <c:v>0.1011299892125771</c:v>
                </c:pt>
                <c:pt idx="17405">
                  <c:v>0.1008603020496861</c:v>
                </c:pt>
                <c:pt idx="17406">
                  <c:v>0.1005906148867951</c:v>
                </c:pt>
                <c:pt idx="17407">
                  <c:v>0.10032092772390412</c:v>
                </c:pt>
                <c:pt idx="17408">
                  <c:v>0.10005124056101374</c:v>
                </c:pt>
                <c:pt idx="17409">
                  <c:v>9.9781553398122225E-2</c:v>
                </c:pt>
                <c:pt idx="17410">
                  <c:v>9.9511866235231755E-2</c:v>
                </c:pt>
                <c:pt idx="17411">
                  <c:v>9.924217907234012E-2</c:v>
                </c:pt>
                <c:pt idx="17412">
                  <c:v>9.8972491909449248E-2</c:v>
                </c:pt>
                <c:pt idx="17413">
                  <c:v>9.8702804746558168E-2</c:v>
                </c:pt>
                <c:pt idx="17414">
                  <c:v>9.8433117583667143E-2</c:v>
                </c:pt>
                <c:pt idx="17415">
                  <c:v>9.8163430420776146E-2</c:v>
                </c:pt>
                <c:pt idx="17416">
                  <c:v>9.7893743257885135E-2</c:v>
                </c:pt>
                <c:pt idx="17417">
                  <c:v>9.7624056094994749E-2</c:v>
                </c:pt>
                <c:pt idx="17418">
                  <c:v>9.7354368932103891E-2</c:v>
                </c:pt>
                <c:pt idx="17419">
                  <c:v>9.7084681769212144E-2</c:v>
                </c:pt>
                <c:pt idx="17420">
                  <c:v>9.6814994606321134E-2</c:v>
                </c:pt>
                <c:pt idx="17421">
                  <c:v>9.6545307443430248E-2</c:v>
                </c:pt>
                <c:pt idx="17422">
                  <c:v>9.6275620280539168E-2</c:v>
                </c:pt>
                <c:pt idx="17423">
                  <c:v>9.6005933117648226E-2</c:v>
                </c:pt>
                <c:pt idx="17424">
                  <c:v>9.5736245954757729E-2</c:v>
                </c:pt>
                <c:pt idx="17425">
                  <c:v>9.5466558791866898E-2</c:v>
                </c:pt>
                <c:pt idx="17426">
                  <c:v>9.5196871628975166E-2</c:v>
                </c:pt>
                <c:pt idx="17427">
                  <c:v>9.4927184466084225E-2</c:v>
                </c:pt>
                <c:pt idx="17428">
                  <c:v>9.4657497303193991E-2</c:v>
                </c:pt>
                <c:pt idx="17429">
                  <c:v>9.4387810140302217E-2</c:v>
                </c:pt>
                <c:pt idx="17430">
                  <c:v>9.4118122977411206E-2</c:v>
                </c:pt>
                <c:pt idx="17431">
                  <c:v>9.3848435814520195E-2</c:v>
                </c:pt>
                <c:pt idx="17432">
                  <c:v>9.3578748651629934E-2</c:v>
                </c:pt>
                <c:pt idx="17433">
                  <c:v>9.3309061488738201E-2</c:v>
                </c:pt>
                <c:pt idx="17434">
                  <c:v>9.3039374325847787E-2</c:v>
                </c:pt>
                <c:pt idx="17435">
                  <c:v>9.2769687162956194E-2</c:v>
                </c:pt>
                <c:pt idx="17436">
                  <c:v>9.2500000000065197E-2</c:v>
                </c:pt>
                <c:pt idx="17437">
                  <c:v>9.2230312837174186E-2</c:v>
                </c:pt>
                <c:pt idx="17438">
                  <c:v>9.1960625674283716E-2</c:v>
                </c:pt>
                <c:pt idx="17439">
                  <c:v>9.1690938511392914E-2</c:v>
                </c:pt>
                <c:pt idx="17440">
                  <c:v>9.1421251348501181E-2</c:v>
                </c:pt>
                <c:pt idx="17441">
                  <c:v>9.1151564185610767E-2</c:v>
                </c:pt>
                <c:pt idx="17442">
                  <c:v>9.0881877022719215E-2</c:v>
                </c:pt>
                <c:pt idx="17443">
                  <c:v>9.0612189859828191E-2</c:v>
                </c:pt>
                <c:pt idx="17444">
                  <c:v>9.0342502696937194E-2</c:v>
                </c:pt>
                <c:pt idx="17445">
                  <c:v>9.0072815534046266E-2</c:v>
                </c:pt>
                <c:pt idx="17446">
                  <c:v>8.9803128371155228E-2</c:v>
                </c:pt>
                <c:pt idx="17447">
                  <c:v>8.9533441208264244E-2</c:v>
                </c:pt>
                <c:pt idx="17448">
                  <c:v>8.9263754045373192E-2</c:v>
                </c:pt>
                <c:pt idx="17449">
                  <c:v>8.8994066882483458E-2</c:v>
                </c:pt>
                <c:pt idx="17450">
                  <c:v>8.8724379719592308E-2</c:v>
                </c:pt>
                <c:pt idx="17451">
                  <c:v>8.8454692556700951E-2</c:v>
                </c:pt>
                <c:pt idx="17452">
                  <c:v>8.8185005393810093E-2</c:v>
                </c:pt>
                <c:pt idx="17453">
                  <c:v>8.7915318230918194E-2</c:v>
                </c:pt>
                <c:pt idx="17454">
                  <c:v>8.7645631068027252E-2</c:v>
                </c:pt>
                <c:pt idx="17455">
                  <c:v>8.7375943905136255E-2</c:v>
                </c:pt>
                <c:pt idx="17456">
                  <c:v>8.7106256742245231E-2</c:v>
                </c:pt>
                <c:pt idx="17457">
                  <c:v>8.6836569579354567E-2</c:v>
                </c:pt>
                <c:pt idx="17458">
                  <c:v>8.6566882416463889E-2</c:v>
                </c:pt>
                <c:pt idx="17459">
                  <c:v>8.6297195253572268E-2</c:v>
                </c:pt>
                <c:pt idx="17460">
                  <c:v>8.602750809068184E-2</c:v>
                </c:pt>
                <c:pt idx="17461">
                  <c:v>8.5757820927791079E-2</c:v>
                </c:pt>
                <c:pt idx="17462">
                  <c:v>8.5488133764899277E-2</c:v>
                </c:pt>
                <c:pt idx="17463">
                  <c:v>8.521844660200828E-2</c:v>
                </c:pt>
                <c:pt idx="17464">
                  <c:v>8.4948759439117186E-2</c:v>
                </c:pt>
                <c:pt idx="17465">
                  <c:v>8.4679072276226952E-2</c:v>
                </c:pt>
                <c:pt idx="17466">
                  <c:v>8.4409385113335303E-2</c:v>
                </c:pt>
                <c:pt idx="17467">
                  <c:v>8.4139697950444292E-2</c:v>
                </c:pt>
                <c:pt idx="17468">
                  <c:v>8.3870010787553295E-2</c:v>
                </c:pt>
                <c:pt idx="17469">
                  <c:v>8.3600323624663173E-2</c:v>
                </c:pt>
                <c:pt idx="17470">
                  <c:v>8.3330636461771301E-2</c:v>
                </c:pt>
                <c:pt idx="17471">
                  <c:v>8.3060949298881193E-2</c:v>
                </c:pt>
                <c:pt idx="17472">
                  <c:v>8.2791262135989974E-2</c:v>
                </c:pt>
                <c:pt idx="17473">
                  <c:v>8.2521574973098366E-2</c:v>
                </c:pt>
                <c:pt idx="17474">
                  <c:v>8.2251887810207314E-2</c:v>
                </c:pt>
                <c:pt idx="17475">
                  <c:v>8.1982200647316109E-2</c:v>
                </c:pt>
                <c:pt idx="17476">
                  <c:v>8.1712513484425181E-2</c:v>
                </c:pt>
                <c:pt idx="17477">
                  <c:v>8.1442826321534309E-2</c:v>
                </c:pt>
                <c:pt idx="17478">
                  <c:v>8.1173139158643326E-2</c:v>
                </c:pt>
                <c:pt idx="17479">
                  <c:v>8.0903451995752343E-2</c:v>
                </c:pt>
                <c:pt idx="17480">
                  <c:v>8.0633764832861332E-2</c:v>
                </c:pt>
                <c:pt idx="17481">
                  <c:v>8.0364077669970363E-2</c:v>
                </c:pt>
                <c:pt idx="17482">
                  <c:v>8.0094390507080435E-2</c:v>
                </c:pt>
                <c:pt idx="17483">
                  <c:v>7.9824703344188522E-2</c:v>
                </c:pt>
                <c:pt idx="17484">
                  <c:v>7.9555016181297344E-2</c:v>
                </c:pt>
                <c:pt idx="17485">
                  <c:v>7.9285329018406403E-2</c:v>
                </c:pt>
                <c:pt idx="17486">
                  <c:v>7.9015641855516003E-2</c:v>
                </c:pt>
                <c:pt idx="17487">
                  <c:v>7.8745954692624354E-2</c:v>
                </c:pt>
                <c:pt idx="17488">
                  <c:v>7.8476267529733523E-2</c:v>
                </c:pt>
                <c:pt idx="17489">
                  <c:v>7.8206580366842374E-2</c:v>
                </c:pt>
                <c:pt idx="17490">
                  <c:v>7.7936893203951432E-2</c:v>
                </c:pt>
                <c:pt idx="17491">
                  <c:v>7.7667206041060421E-2</c:v>
                </c:pt>
                <c:pt idx="17492">
                  <c:v>7.7397518878169411E-2</c:v>
                </c:pt>
                <c:pt idx="17493">
                  <c:v>7.7127831715278414E-2</c:v>
                </c:pt>
                <c:pt idx="17494">
                  <c:v>7.6858144552387375E-2</c:v>
                </c:pt>
                <c:pt idx="17495">
                  <c:v>7.6588457389496392E-2</c:v>
                </c:pt>
                <c:pt idx="17496">
                  <c:v>7.6318770226605423E-2</c:v>
                </c:pt>
                <c:pt idx="17497">
                  <c:v>7.6049083063714371E-2</c:v>
                </c:pt>
                <c:pt idx="17498">
                  <c:v>7.5779395900823429E-2</c:v>
                </c:pt>
                <c:pt idx="17499">
                  <c:v>7.5509708737932391E-2</c:v>
                </c:pt>
                <c:pt idx="17500">
                  <c:v>7.5240021575041394E-2</c:v>
                </c:pt>
                <c:pt idx="17501">
                  <c:v>7.4970334412150411E-2</c:v>
                </c:pt>
                <c:pt idx="17502">
                  <c:v>7.4700647249259594E-2</c:v>
                </c:pt>
                <c:pt idx="17503">
                  <c:v>7.4430960086368514E-2</c:v>
                </c:pt>
                <c:pt idx="17504">
                  <c:v>7.4161272923477434E-2</c:v>
                </c:pt>
                <c:pt idx="17505">
                  <c:v>7.3891585760586409E-2</c:v>
                </c:pt>
                <c:pt idx="17506">
                  <c:v>7.3621898597695357E-2</c:v>
                </c:pt>
                <c:pt idx="17507">
                  <c:v>7.3352211434804776E-2</c:v>
                </c:pt>
                <c:pt idx="17508">
                  <c:v>7.3082524271913765E-2</c:v>
                </c:pt>
                <c:pt idx="17509">
                  <c:v>7.2812837109022935E-2</c:v>
                </c:pt>
                <c:pt idx="17510">
                  <c:v>7.2543149946131424E-2</c:v>
                </c:pt>
                <c:pt idx="17511">
                  <c:v>7.2273462783240427E-2</c:v>
                </c:pt>
                <c:pt idx="17512">
                  <c:v>7.2003775620349431E-2</c:v>
                </c:pt>
                <c:pt idx="17513">
                  <c:v>7.1734088457458434E-2</c:v>
                </c:pt>
                <c:pt idx="17514">
                  <c:v>7.1464401294567437E-2</c:v>
                </c:pt>
                <c:pt idx="17515">
                  <c:v>7.1194714131676523E-2</c:v>
                </c:pt>
                <c:pt idx="17516">
                  <c:v>7.0925026968785443E-2</c:v>
                </c:pt>
                <c:pt idx="17517">
                  <c:v>7.065533980589446E-2</c:v>
                </c:pt>
                <c:pt idx="17518">
                  <c:v>7.0385652643003491E-2</c:v>
                </c:pt>
                <c:pt idx="17519">
                  <c:v>7.0115965480112452E-2</c:v>
                </c:pt>
                <c:pt idx="17520">
                  <c:v>6.9846278317221594E-2</c:v>
                </c:pt>
                <c:pt idx="17521">
                  <c:v>6.9576591154330986E-2</c:v>
                </c:pt>
                <c:pt idx="17522">
                  <c:v>6.9306903991439975E-2</c:v>
                </c:pt>
                <c:pt idx="17523">
                  <c:v>6.9037216828549144E-2</c:v>
                </c:pt>
                <c:pt idx="17524">
                  <c:v>6.8767529665657467E-2</c:v>
                </c:pt>
                <c:pt idx="17525">
                  <c:v>6.8497842502766471E-2</c:v>
                </c:pt>
                <c:pt idx="17526">
                  <c:v>6.8228155339875446E-2</c:v>
                </c:pt>
                <c:pt idx="17527">
                  <c:v>6.7958468176984477E-2</c:v>
                </c:pt>
                <c:pt idx="17528">
                  <c:v>6.7688781014093521E-2</c:v>
                </c:pt>
                <c:pt idx="17529">
                  <c:v>6.7419093851202941E-2</c:v>
                </c:pt>
                <c:pt idx="17530">
                  <c:v>6.7149406688311486E-2</c:v>
                </c:pt>
                <c:pt idx="17531">
                  <c:v>6.6879719525420489E-2</c:v>
                </c:pt>
                <c:pt idx="17532">
                  <c:v>6.6610032362529492E-2</c:v>
                </c:pt>
                <c:pt idx="17533">
                  <c:v>6.6340345199638495E-2</c:v>
                </c:pt>
                <c:pt idx="17534">
                  <c:v>6.6070658036747498E-2</c:v>
                </c:pt>
                <c:pt idx="17535">
                  <c:v>6.5800970873856529E-2</c:v>
                </c:pt>
                <c:pt idx="17536">
                  <c:v>6.5531283710965504E-2</c:v>
                </c:pt>
                <c:pt idx="17537">
                  <c:v>6.5261596548074507E-2</c:v>
                </c:pt>
                <c:pt idx="17538">
                  <c:v>6.4991909385183511E-2</c:v>
                </c:pt>
                <c:pt idx="17539">
                  <c:v>6.4722222222292861E-2</c:v>
                </c:pt>
                <c:pt idx="17540">
                  <c:v>6.4452535059402058E-2</c:v>
                </c:pt>
                <c:pt idx="17541">
                  <c:v>6.4182847896510534E-2</c:v>
                </c:pt>
                <c:pt idx="17542">
                  <c:v>6.3913160733619523E-2</c:v>
                </c:pt>
                <c:pt idx="17543">
                  <c:v>6.3643473570728526E-2</c:v>
                </c:pt>
                <c:pt idx="17544">
                  <c:v>6.3373786407837529E-2</c:v>
                </c:pt>
                <c:pt idx="17545">
                  <c:v>6.3104099244946921E-2</c:v>
                </c:pt>
                <c:pt idx="17546">
                  <c:v>6.2834412082055535E-2</c:v>
                </c:pt>
                <c:pt idx="17547">
                  <c:v>6.2564724919164594E-2</c:v>
                </c:pt>
                <c:pt idx="17548">
                  <c:v>6.229503775627384E-2</c:v>
                </c:pt>
                <c:pt idx="17549">
                  <c:v>6.2025350593382447E-2</c:v>
                </c:pt>
                <c:pt idx="17550">
                  <c:v>6.1755663430491582E-2</c:v>
                </c:pt>
                <c:pt idx="17551">
                  <c:v>6.1485976267600551E-2</c:v>
                </c:pt>
                <c:pt idx="17552">
                  <c:v>6.1216289104709554E-2</c:v>
                </c:pt>
                <c:pt idx="17553">
                  <c:v>6.0946601941819063E-2</c:v>
                </c:pt>
                <c:pt idx="17554">
                  <c:v>6.067691477892756E-2</c:v>
                </c:pt>
                <c:pt idx="17555">
                  <c:v>6.0407227616037021E-2</c:v>
                </c:pt>
                <c:pt idx="17556">
                  <c:v>6.0137540453145594E-2</c:v>
                </c:pt>
                <c:pt idx="17557">
                  <c:v>5.9867853290254569E-2</c:v>
                </c:pt>
                <c:pt idx="17558">
                  <c:v>5.9598166127363572E-2</c:v>
                </c:pt>
                <c:pt idx="17559">
                  <c:v>5.9328478964472582E-2</c:v>
                </c:pt>
                <c:pt idx="17560">
                  <c:v>5.9058791801582071E-2</c:v>
                </c:pt>
                <c:pt idx="17561">
                  <c:v>5.8789104638690581E-2</c:v>
                </c:pt>
                <c:pt idx="17562">
                  <c:v>5.8519417475799577E-2</c:v>
                </c:pt>
                <c:pt idx="17563">
                  <c:v>5.8249730312908587E-2</c:v>
                </c:pt>
                <c:pt idx="17564">
                  <c:v>5.7980043150017591E-2</c:v>
                </c:pt>
                <c:pt idx="17565">
                  <c:v>5.771035598712692E-2</c:v>
                </c:pt>
                <c:pt idx="17566">
                  <c:v>5.744066882423593E-2</c:v>
                </c:pt>
                <c:pt idx="17567">
                  <c:v>5.7170981661344614E-2</c:v>
                </c:pt>
                <c:pt idx="17568">
                  <c:v>5.6901294498453603E-2</c:v>
                </c:pt>
                <c:pt idx="17569">
                  <c:v>5.6631607335562613E-2</c:v>
                </c:pt>
                <c:pt idx="17570">
                  <c:v>5.6361920172671734E-2</c:v>
                </c:pt>
                <c:pt idx="17571">
                  <c:v>5.6092233009780994E-2</c:v>
                </c:pt>
                <c:pt idx="17572">
                  <c:v>5.5822545846889712E-2</c:v>
                </c:pt>
                <c:pt idx="17573">
                  <c:v>5.5552858683998618E-2</c:v>
                </c:pt>
                <c:pt idx="17574">
                  <c:v>5.5283171521107621E-2</c:v>
                </c:pt>
                <c:pt idx="17575">
                  <c:v>5.5013484358217207E-2</c:v>
                </c:pt>
                <c:pt idx="17576">
                  <c:v>5.4743797195326009E-2</c:v>
                </c:pt>
                <c:pt idx="17577">
                  <c:v>5.4474110032434714E-2</c:v>
                </c:pt>
                <c:pt idx="17578">
                  <c:v>5.4204422869543981E-2</c:v>
                </c:pt>
                <c:pt idx="17579">
                  <c:v>5.3934735706652637E-2</c:v>
                </c:pt>
                <c:pt idx="17580">
                  <c:v>5.366504854376164E-2</c:v>
                </c:pt>
                <c:pt idx="17581">
                  <c:v>5.3395361380870664E-2</c:v>
                </c:pt>
                <c:pt idx="17582">
                  <c:v>5.3125674217979653E-2</c:v>
                </c:pt>
                <c:pt idx="17583">
                  <c:v>5.285598705508901E-2</c:v>
                </c:pt>
                <c:pt idx="17584">
                  <c:v>5.2586299892197985E-2</c:v>
                </c:pt>
                <c:pt idx="17585">
                  <c:v>5.2316612729307141E-2</c:v>
                </c:pt>
                <c:pt idx="17586">
                  <c:v>5.2046925566415693E-2</c:v>
                </c:pt>
                <c:pt idx="17587">
                  <c:v>5.1777238403524682E-2</c:v>
                </c:pt>
                <c:pt idx="17588">
                  <c:v>5.1507551240633734E-2</c:v>
                </c:pt>
                <c:pt idx="17589">
                  <c:v>5.1237864077742674E-2</c:v>
                </c:pt>
                <c:pt idx="17590">
                  <c:v>5.0968176914851733E-2</c:v>
                </c:pt>
                <c:pt idx="17591">
                  <c:v>5.0698489751960694E-2</c:v>
                </c:pt>
                <c:pt idx="17592">
                  <c:v>5.0428802589069351E-2</c:v>
                </c:pt>
                <c:pt idx="17593">
                  <c:v>5.015911542617868E-2</c:v>
                </c:pt>
                <c:pt idx="17594">
                  <c:v>4.9889428263287683E-2</c:v>
                </c:pt>
                <c:pt idx="17595">
                  <c:v>4.9619741100396804E-2</c:v>
                </c:pt>
                <c:pt idx="17596">
                  <c:v>4.9350053937506036E-2</c:v>
                </c:pt>
                <c:pt idx="17597">
                  <c:v>4.9080366774614692E-2</c:v>
                </c:pt>
                <c:pt idx="17598">
                  <c:v>4.8810679611723924E-2</c:v>
                </c:pt>
                <c:pt idx="17599">
                  <c:v>4.8540992448832712E-2</c:v>
                </c:pt>
                <c:pt idx="17600">
                  <c:v>4.8271305285941687E-2</c:v>
                </c:pt>
                <c:pt idx="17601">
                  <c:v>4.8001618123050697E-2</c:v>
                </c:pt>
                <c:pt idx="17602">
                  <c:v>4.7731930960159714E-2</c:v>
                </c:pt>
                <c:pt idx="17603">
                  <c:v>4.7462243797268724E-2</c:v>
                </c:pt>
                <c:pt idx="17604">
                  <c:v>4.7192556634377714E-2</c:v>
                </c:pt>
                <c:pt idx="17605">
                  <c:v>4.6922869471486696E-2</c:v>
                </c:pt>
                <c:pt idx="17606">
                  <c:v>4.6653182308595706E-2</c:v>
                </c:pt>
                <c:pt idx="17607">
                  <c:v>4.6383495145704834E-2</c:v>
                </c:pt>
                <c:pt idx="17608">
                  <c:v>4.6113807982813733E-2</c:v>
                </c:pt>
                <c:pt idx="17609">
                  <c:v>4.5844120819922812E-2</c:v>
                </c:pt>
                <c:pt idx="17610">
                  <c:v>4.5574433657032017E-2</c:v>
                </c:pt>
                <c:pt idx="17611">
                  <c:v>4.5304746494140784E-2</c:v>
                </c:pt>
                <c:pt idx="17612">
                  <c:v>4.5035059331249738E-2</c:v>
                </c:pt>
                <c:pt idx="17613">
                  <c:v>4.4765372168358762E-2</c:v>
                </c:pt>
                <c:pt idx="17614">
                  <c:v>4.4495685005467814E-2</c:v>
                </c:pt>
                <c:pt idx="17615">
                  <c:v>4.4225997842577081E-2</c:v>
                </c:pt>
                <c:pt idx="17616">
                  <c:v>4.3956310679685751E-2</c:v>
                </c:pt>
                <c:pt idx="17617">
                  <c:v>4.3686623516794774E-2</c:v>
                </c:pt>
                <c:pt idx="17618">
                  <c:v>4.3416936353904145E-2</c:v>
                </c:pt>
                <c:pt idx="17619">
                  <c:v>4.3147249191012746E-2</c:v>
                </c:pt>
                <c:pt idx="17620">
                  <c:v>4.2877562028121832E-2</c:v>
                </c:pt>
                <c:pt idx="17621">
                  <c:v>4.2607874865230821E-2</c:v>
                </c:pt>
                <c:pt idx="17622">
                  <c:v>4.2338187702339804E-2</c:v>
                </c:pt>
                <c:pt idx="17623">
                  <c:v>4.206850053944905E-2</c:v>
                </c:pt>
                <c:pt idx="17624">
                  <c:v>4.1798813376557775E-2</c:v>
                </c:pt>
                <c:pt idx="17625">
                  <c:v>4.1529126213666757E-2</c:v>
                </c:pt>
                <c:pt idx="17626">
                  <c:v>4.1259439050775781E-2</c:v>
                </c:pt>
                <c:pt idx="17627">
                  <c:v>4.0989751887884777E-2</c:v>
                </c:pt>
                <c:pt idx="17628">
                  <c:v>4.0720064724993794E-2</c:v>
                </c:pt>
                <c:pt idx="17629">
                  <c:v>4.0450377562102777E-2</c:v>
                </c:pt>
                <c:pt idx="17630">
                  <c:v>4.0180690399211932E-2</c:v>
                </c:pt>
                <c:pt idx="17631">
                  <c:v>3.9911003236320804E-2</c:v>
                </c:pt>
                <c:pt idx="17632">
                  <c:v>3.9641316073430091E-2</c:v>
                </c:pt>
                <c:pt idx="17633">
                  <c:v>3.9371628910538803E-2</c:v>
                </c:pt>
                <c:pt idx="17634">
                  <c:v>3.9101941747647806E-2</c:v>
                </c:pt>
                <c:pt idx="17635">
                  <c:v>3.8832254584756816E-2</c:v>
                </c:pt>
                <c:pt idx="17636">
                  <c:v>3.8562567421865812E-2</c:v>
                </c:pt>
                <c:pt idx="17637">
                  <c:v>3.8292880258974815E-2</c:v>
                </c:pt>
                <c:pt idx="17638">
                  <c:v>3.8023193096083818E-2</c:v>
                </c:pt>
                <c:pt idx="17639">
                  <c:v>3.7753505933192821E-2</c:v>
                </c:pt>
                <c:pt idx="17640">
                  <c:v>3.7483818770302102E-2</c:v>
                </c:pt>
                <c:pt idx="17641">
                  <c:v>3.7214131607410855E-2</c:v>
                </c:pt>
                <c:pt idx="17642">
                  <c:v>3.6944444444519851E-2</c:v>
                </c:pt>
                <c:pt idx="17643">
                  <c:v>3.6674757281629021E-2</c:v>
                </c:pt>
                <c:pt idx="17644">
                  <c:v>3.6405070118737892E-2</c:v>
                </c:pt>
                <c:pt idx="17645">
                  <c:v>3.6135382955846854E-2</c:v>
                </c:pt>
                <c:pt idx="17646">
                  <c:v>3.586569579295585E-2</c:v>
                </c:pt>
                <c:pt idx="17647">
                  <c:v>3.5596008630064846E-2</c:v>
                </c:pt>
                <c:pt idx="17648">
                  <c:v>3.5326321467173856E-2</c:v>
                </c:pt>
                <c:pt idx="17649">
                  <c:v>3.5056634304282797E-2</c:v>
                </c:pt>
                <c:pt idx="17650">
                  <c:v>3.4786947141391855E-2</c:v>
                </c:pt>
                <c:pt idx="17651">
                  <c:v>3.4517259978500858E-2</c:v>
                </c:pt>
                <c:pt idx="17652">
                  <c:v>3.4247572815610063E-2</c:v>
                </c:pt>
                <c:pt idx="17653">
                  <c:v>3.3977885652718871E-2</c:v>
                </c:pt>
                <c:pt idx="17654">
                  <c:v>3.3708198489827881E-2</c:v>
                </c:pt>
                <c:pt idx="17655">
                  <c:v>3.3438511326936871E-2</c:v>
                </c:pt>
                <c:pt idx="17656">
                  <c:v>3.3168824164045867E-2</c:v>
                </c:pt>
                <c:pt idx="17657">
                  <c:v>3.2899137001155113E-2</c:v>
                </c:pt>
                <c:pt idx="17658">
                  <c:v>3.2629449838263894E-2</c:v>
                </c:pt>
                <c:pt idx="17659">
                  <c:v>3.2359762675373112E-2</c:v>
                </c:pt>
                <c:pt idx="17660">
                  <c:v>3.2090075512482011E-2</c:v>
                </c:pt>
                <c:pt idx="17661">
                  <c:v>3.1820388349590889E-2</c:v>
                </c:pt>
                <c:pt idx="17662">
                  <c:v>3.1550701186699892E-2</c:v>
                </c:pt>
                <c:pt idx="17663">
                  <c:v>3.1281014023809117E-2</c:v>
                </c:pt>
                <c:pt idx="17664">
                  <c:v>3.1011326860918002E-2</c:v>
                </c:pt>
                <c:pt idx="17665">
                  <c:v>3.0741639698027002E-2</c:v>
                </c:pt>
                <c:pt idx="17666">
                  <c:v>3.0471952535136071E-2</c:v>
                </c:pt>
                <c:pt idx="17667">
                  <c:v>3.0202265372245012E-2</c:v>
                </c:pt>
                <c:pt idx="17668">
                  <c:v>2.9932578209353952E-2</c:v>
                </c:pt>
                <c:pt idx="17669">
                  <c:v>2.9662891046462914E-2</c:v>
                </c:pt>
                <c:pt idx="17670">
                  <c:v>2.9393203883572052E-2</c:v>
                </c:pt>
                <c:pt idx="17671">
                  <c:v>2.912351672068093E-2</c:v>
                </c:pt>
                <c:pt idx="17672">
                  <c:v>2.8853829557789992E-2</c:v>
                </c:pt>
                <c:pt idx="17673">
                  <c:v>2.8584142394898926E-2</c:v>
                </c:pt>
                <c:pt idx="17674">
                  <c:v>2.8314455232007724E-2</c:v>
                </c:pt>
                <c:pt idx="17675">
                  <c:v>2.8044768069116956E-2</c:v>
                </c:pt>
                <c:pt idx="17676">
                  <c:v>2.777508090622607E-2</c:v>
                </c:pt>
                <c:pt idx="17677">
                  <c:v>2.7505393743335011E-2</c:v>
                </c:pt>
                <c:pt idx="17678">
                  <c:v>2.7235706580444229E-2</c:v>
                </c:pt>
                <c:pt idx="17679">
                  <c:v>2.6966019417552951E-2</c:v>
                </c:pt>
                <c:pt idx="17680">
                  <c:v>2.6696332254662006E-2</c:v>
                </c:pt>
                <c:pt idx="17681">
                  <c:v>2.6426645091770992E-2</c:v>
                </c:pt>
                <c:pt idx="17682">
                  <c:v>2.6156957928880002E-2</c:v>
                </c:pt>
                <c:pt idx="17683">
                  <c:v>2.5887270765989168E-2</c:v>
                </c:pt>
                <c:pt idx="17684">
                  <c:v>2.561758360309797E-2</c:v>
                </c:pt>
                <c:pt idx="17685">
                  <c:v>2.5347896440206991E-2</c:v>
                </c:pt>
                <c:pt idx="17686">
                  <c:v>2.5078209277316056E-2</c:v>
                </c:pt>
                <c:pt idx="17687">
                  <c:v>2.4808522114425011E-2</c:v>
                </c:pt>
                <c:pt idx="17688">
                  <c:v>2.4538834951533972E-2</c:v>
                </c:pt>
                <c:pt idx="17689">
                  <c:v>2.4269147788643201E-2</c:v>
                </c:pt>
                <c:pt idx="17690">
                  <c:v>2.3999460625751982E-2</c:v>
                </c:pt>
                <c:pt idx="17691">
                  <c:v>2.3729773462860992E-2</c:v>
                </c:pt>
                <c:pt idx="17692">
                  <c:v>2.3460086299969977E-2</c:v>
                </c:pt>
                <c:pt idx="17693">
                  <c:v>2.3190399137078977E-2</c:v>
                </c:pt>
                <c:pt idx="17694">
                  <c:v>2.2920711974187987E-2</c:v>
                </c:pt>
                <c:pt idx="17695">
                  <c:v>2.2651024811297001E-2</c:v>
                </c:pt>
                <c:pt idx="17696">
                  <c:v>2.2381337648406215E-2</c:v>
                </c:pt>
                <c:pt idx="17697">
                  <c:v>2.2111650485515198E-2</c:v>
                </c:pt>
                <c:pt idx="17698">
                  <c:v>2.184196332262427E-2</c:v>
                </c:pt>
                <c:pt idx="17699">
                  <c:v>2.1572276159733016E-2</c:v>
                </c:pt>
                <c:pt idx="17700">
                  <c:v>2.1302588996841967E-2</c:v>
                </c:pt>
                <c:pt idx="17701">
                  <c:v>2.1032901833951009E-2</c:v>
                </c:pt>
                <c:pt idx="17702">
                  <c:v>2.0763214671060091E-2</c:v>
                </c:pt>
                <c:pt idx="17703">
                  <c:v>2.0493527508169213E-2</c:v>
                </c:pt>
                <c:pt idx="17704">
                  <c:v>2.0223840345278032E-2</c:v>
                </c:pt>
                <c:pt idx="17705">
                  <c:v>1.9954153182387146E-2</c:v>
                </c:pt>
                <c:pt idx="17706">
                  <c:v>1.9684466019496041E-2</c:v>
                </c:pt>
                <c:pt idx="17707">
                  <c:v>1.9414778856605131E-2</c:v>
                </c:pt>
                <c:pt idx="17708">
                  <c:v>1.9145091693714155E-2</c:v>
                </c:pt>
                <c:pt idx="17709">
                  <c:v>1.887540453082304E-2</c:v>
                </c:pt>
                <c:pt idx="17710">
                  <c:v>1.8605717367932144E-2</c:v>
                </c:pt>
                <c:pt idx="17711">
                  <c:v>1.8336030205041043E-2</c:v>
                </c:pt>
                <c:pt idx="17712">
                  <c:v>1.8066343042150049E-2</c:v>
                </c:pt>
                <c:pt idx="17713">
                  <c:v>1.7796655879259049E-2</c:v>
                </c:pt>
                <c:pt idx="17714">
                  <c:v>1.7526968716368121E-2</c:v>
                </c:pt>
                <c:pt idx="17715">
                  <c:v>1.7257281553477055E-2</c:v>
                </c:pt>
                <c:pt idx="17716">
                  <c:v>1.6987594390586187E-2</c:v>
                </c:pt>
                <c:pt idx="17717">
                  <c:v>1.6717907227695061E-2</c:v>
                </c:pt>
                <c:pt idx="17718">
                  <c:v>1.6448220064804071E-2</c:v>
                </c:pt>
                <c:pt idx="17719">
                  <c:v>1.6178532901913067E-2</c:v>
                </c:pt>
                <c:pt idx="17720">
                  <c:v>1.5908845739022157E-2</c:v>
                </c:pt>
                <c:pt idx="17721">
                  <c:v>1.5639158576131077E-2</c:v>
                </c:pt>
                <c:pt idx="17722">
                  <c:v>1.5369471413240151E-2</c:v>
                </c:pt>
                <c:pt idx="17723">
                  <c:v>1.509978425034908E-2</c:v>
                </c:pt>
                <c:pt idx="17724">
                  <c:v>1.4830097087458083E-2</c:v>
                </c:pt>
                <c:pt idx="17725">
                  <c:v>1.4560409924567166E-2</c:v>
                </c:pt>
                <c:pt idx="17726">
                  <c:v>1.4290722761676089E-2</c:v>
                </c:pt>
                <c:pt idx="17727">
                  <c:v>1.402103559878516E-2</c:v>
                </c:pt>
                <c:pt idx="17728">
                  <c:v>1.3751348435894095E-2</c:v>
                </c:pt>
                <c:pt idx="17729">
                  <c:v>1.3481661273003103E-2</c:v>
                </c:pt>
                <c:pt idx="17730">
                  <c:v>1.3211974110112172E-2</c:v>
                </c:pt>
                <c:pt idx="17731">
                  <c:v>1.2942286947221104E-2</c:v>
                </c:pt>
                <c:pt idx="17732">
                  <c:v>1.2672599784330121E-2</c:v>
                </c:pt>
                <c:pt idx="17733">
                  <c:v>1.2402912621439111E-2</c:v>
                </c:pt>
                <c:pt idx="17734">
                  <c:v>1.2133225458548115E-2</c:v>
                </c:pt>
                <c:pt idx="17735">
                  <c:v>1.1863538295657301E-2</c:v>
                </c:pt>
                <c:pt idx="17736">
                  <c:v>1.1593851132766203E-2</c:v>
                </c:pt>
                <c:pt idx="17737">
                  <c:v>1.1324163969875161E-2</c:v>
                </c:pt>
                <c:pt idx="17738">
                  <c:v>1.1054476806984129E-2</c:v>
                </c:pt>
                <c:pt idx="17739">
                  <c:v>1.0784789644093226E-2</c:v>
                </c:pt>
                <c:pt idx="17740">
                  <c:v>1.0515102481202137E-2</c:v>
                </c:pt>
                <c:pt idx="17741">
                  <c:v>1.0245415318311213E-2</c:v>
                </c:pt>
                <c:pt idx="17742">
                  <c:v>9.9757281554201747E-3</c:v>
                </c:pt>
                <c:pt idx="17743">
                  <c:v>9.7060409925291708E-3</c:v>
                </c:pt>
                <c:pt idx="17744">
                  <c:v>9.4363538296381444E-3</c:v>
                </c:pt>
                <c:pt idx="17745">
                  <c:v>9.1666666667472082E-3</c:v>
                </c:pt>
                <c:pt idx="17746">
                  <c:v>8.8969795038561506E-3</c:v>
                </c:pt>
                <c:pt idx="17747">
                  <c:v>8.6272923409651536E-3</c:v>
                </c:pt>
                <c:pt idx="17748">
                  <c:v>8.3576051780741567E-3</c:v>
                </c:pt>
                <c:pt idx="17749">
                  <c:v>8.0879180151831598E-3</c:v>
                </c:pt>
                <c:pt idx="17750">
                  <c:v>7.8182308522921733E-3</c:v>
                </c:pt>
                <c:pt idx="17751">
                  <c:v>7.5485436894012171E-3</c:v>
                </c:pt>
                <c:pt idx="17752">
                  <c:v>7.2788565265101733E-3</c:v>
                </c:pt>
                <c:pt idx="17753">
                  <c:v>7.0091693636192137E-3</c:v>
                </c:pt>
                <c:pt idx="17754">
                  <c:v>6.739482200728209E-3</c:v>
                </c:pt>
                <c:pt idx="17755">
                  <c:v>6.4697950378371834E-3</c:v>
                </c:pt>
                <c:pt idx="17756">
                  <c:v>6.2001078749461813E-3</c:v>
                </c:pt>
                <c:pt idx="17757">
                  <c:v>5.9304207120552182E-3</c:v>
                </c:pt>
                <c:pt idx="17758">
                  <c:v>5.6607335491641883E-3</c:v>
                </c:pt>
                <c:pt idx="17759">
                  <c:v>5.3910463862732183E-3</c:v>
                </c:pt>
                <c:pt idx="17760">
                  <c:v>5.1213592233822014E-3</c:v>
                </c:pt>
                <c:pt idx="17761">
                  <c:v>4.8516720604912114E-3</c:v>
                </c:pt>
                <c:pt idx="17762">
                  <c:v>4.5819848976001998E-3</c:v>
                </c:pt>
                <c:pt idx="17763">
                  <c:v>4.3122977347092124E-3</c:v>
                </c:pt>
                <c:pt idx="17764">
                  <c:v>4.0426105718182059E-3</c:v>
                </c:pt>
                <c:pt idx="17765">
                  <c:v>3.7729234089272277E-3</c:v>
                </c:pt>
                <c:pt idx="17766">
                  <c:v>3.5032362460362433E-3</c:v>
                </c:pt>
                <c:pt idx="17767">
                  <c:v>3.2335490831452152E-3</c:v>
                </c:pt>
                <c:pt idx="17768">
                  <c:v>2.9638619202542182E-3</c:v>
                </c:pt>
                <c:pt idx="17769">
                  <c:v>2.6941747573632443E-3</c:v>
                </c:pt>
                <c:pt idx="17770">
                  <c:v>2.4244875944722292E-3</c:v>
                </c:pt>
                <c:pt idx="17771">
                  <c:v>2.1548004315812275E-3</c:v>
                </c:pt>
                <c:pt idx="17772">
                  <c:v>1.8851132686902412E-3</c:v>
                </c:pt>
                <c:pt idx="17773">
                  <c:v>1.6154261057992341E-3</c:v>
                </c:pt>
                <c:pt idx="17774">
                  <c:v>1.3457389429082434E-3</c:v>
                </c:pt>
                <c:pt idx="17775">
                  <c:v>1.0760517800172441E-3</c:v>
                </c:pt>
                <c:pt idx="17776">
                  <c:v>8.063646171262512E-4</c:v>
                </c:pt>
                <c:pt idx="17777">
                  <c:v>5.3667745423524582E-4</c:v>
                </c:pt>
                <c:pt idx="17778">
                  <c:v>2.6699029134425042E-4</c:v>
                </c:pt>
              </c:numCache>
            </c:numRef>
          </c:xVal>
          <c:yVal>
            <c:numRef>
              <c:f>Sheet2!$C$2:$C$17780</c:f>
              <c:numCache>
                <c:formatCode>General</c:formatCode>
                <c:ptCount val="17779"/>
                <c:pt idx="0">
                  <c:v>3.1</c:v>
                </c:pt>
                <c:pt idx="1">
                  <c:v>4</c:v>
                </c:pt>
                <c:pt idx="2">
                  <c:v>4</c:v>
                </c:pt>
                <c:pt idx="3">
                  <c:v>4</c:v>
                </c:pt>
                <c:pt idx="4">
                  <c:v>4</c:v>
                </c:pt>
                <c:pt idx="5">
                  <c:v>4</c:v>
                </c:pt>
                <c:pt idx="6">
                  <c:v>4</c:v>
                </c:pt>
                <c:pt idx="7">
                  <c:v>4</c:v>
                </c:pt>
                <c:pt idx="8">
                  <c:v>4</c:v>
                </c:pt>
                <c:pt idx="9">
                  <c:v>4</c:v>
                </c:pt>
                <c:pt idx="10">
                  <c:v>4.0999999999999996</c:v>
                </c:pt>
                <c:pt idx="11">
                  <c:v>4.0999999999999996</c:v>
                </c:pt>
                <c:pt idx="12">
                  <c:v>4.0999999999999996</c:v>
                </c:pt>
                <c:pt idx="13">
                  <c:v>4.0999999999999996</c:v>
                </c:pt>
                <c:pt idx="14">
                  <c:v>4.0999999999999996</c:v>
                </c:pt>
                <c:pt idx="15">
                  <c:v>4.0999999999999996</c:v>
                </c:pt>
                <c:pt idx="16">
                  <c:v>4.0999999999999996</c:v>
                </c:pt>
                <c:pt idx="17">
                  <c:v>4.0999999999999996</c:v>
                </c:pt>
                <c:pt idx="18">
                  <c:v>4.0999999999999996</c:v>
                </c:pt>
                <c:pt idx="19">
                  <c:v>4.0999999999999996</c:v>
                </c:pt>
                <c:pt idx="20">
                  <c:v>4.0999999999999996</c:v>
                </c:pt>
                <c:pt idx="21">
                  <c:v>4.0999999999999996</c:v>
                </c:pt>
                <c:pt idx="22">
                  <c:v>4.0999999999999996</c:v>
                </c:pt>
                <c:pt idx="23">
                  <c:v>4.0999999999999996</c:v>
                </c:pt>
                <c:pt idx="24">
                  <c:v>4.0999999999999996</c:v>
                </c:pt>
                <c:pt idx="25">
                  <c:v>4.0999999999999996</c:v>
                </c:pt>
                <c:pt idx="26">
                  <c:v>4.0999999999999996</c:v>
                </c:pt>
                <c:pt idx="27">
                  <c:v>4.0999999999999996</c:v>
                </c:pt>
                <c:pt idx="28">
                  <c:v>4.0999999999999996</c:v>
                </c:pt>
                <c:pt idx="29">
                  <c:v>4.0999999999999996</c:v>
                </c:pt>
                <c:pt idx="30">
                  <c:v>4.0999999999999996</c:v>
                </c:pt>
                <c:pt idx="31">
                  <c:v>4.0999999999999996</c:v>
                </c:pt>
                <c:pt idx="32">
                  <c:v>4.0999999999999996</c:v>
                </c:pt>
                <c:pt idx="33">
                  <c:v>4.0999999999999996</c:v>
                </c:pt>
                <c:pt idx="34">
                  <c:v>4.0999999999999996</c:v>
                </c:pt>
                <c:pt idx="35">
                  <c:v>4.0999999999999996</c:v>
                </c:pt>
                <c:pt idx="36">
                  <c:v>4.0999999999999996</c:v>
                </c:pt>
                <c:pt idx="37">
                  <c:v>4.0999999999999996</c:v>
                </c:pt>
                <c:pt idx="38">
                  <c:v>4.2</c:v>
                </c:pt>
                <c:pt idx="39">
                  <c:v>4.2</c:v>
                </c:pt>
                <c:pt idx="40">
                  <c:v>4.2</c:v>
                </c:pt>
                <c:pt idx="41">
                  <c:v>4.2</c:v>
                </c:pt>
                <c:pt idx="42">
                  <c:v>4.2</c:v>
                </c:pt>
                <c:pt idx="43">
                  <c:v>4.2</c:v>
                </c:pt>
                <c:pt idx="44">
                  <c:v>4.2</c:v>
                </c:pt>
                <c:pt idx="45">
                  <c:v>4.2</c:v>
                </c:pt>
                <c:pt idx="46">
                  <c:v>4.2</c:v>
                </c:pt>
                <c:pt idx="47">
                  <c:v>4.2</c:v>
                </c:pt>
                <c:pt idx="48">
                  <c:v>4.2</c:v>
                </c:pt>
                <c:pt idx="49">
                  <c:v>4.2</c:v>
                </c:pt>
                <c:pt idx="50">
                  <c:v>4.2</c:v>
                </c:pt>
                <c:pt idx="51">
                  <c:v>4.2</c:v>
                </c:pt>
                <c:pt idx="52">
                  <c:v>4.2</c:v>
                </c:pt>
                <c:pt idx="53">
                  <c:v>4.2</c:v>
                </c:pt>
                <c:pt idx="54">
                  <c:v>4.2</c:v>
                </c:pt>
                <c:pt idx="55">
                  <c:v>4.2</c:v>
                </c:pt>
                <c:pt idx="56">
                  <c:v>4.2</c:v>
                </c:pt>
                <c:pt idx="57">
                  <c:v>4.2</c:v>
                </c:pt>
                <c:pt idx="58">
                  <c:v>4.5</c:v>
                </c:pt>
                <c:pt idx="59">
                  <c:v>4.5</c:v>
                </c:pt>
                <c:pt idx="60">
                  <c:v>4.5</c:v>
                </c:pt>
                <c:pt idx="61">
                  <c:v>4.5999999999999996</c:v>
                </c:pt>
                <c:pt idx="62">
                  <c:v>4.5999999999999996</c:v>
                </c:pt>
                <c:pt idx="63">
                  <c:v>4.7</c:v>
                </c:pt>
                <c:pt idx="64">
                  <c:v>4.7</c:v>
                </c:pt>
                <c:pt idx="65">
                  <c:v>4.7</c:v>
                </c:pt>
                <c:pt idx="66">
                  <c:v>4.7</c:v>
                </c:pt>
                <c:pt idx="67">
                  <c:v>4.8000000000000007</c:v>
                </c:pt>
                <c:pt idx="68">
                  <c:v>4.8000000000000007</c:v>
                </c:pt>
                <c:pt idx="69">
                  <c:v>4.8000000000000007</c:v>
                </c:pt>
                <c:pt idx="70">
                  <c:v>4.8000000000000007</c:v>
                </c:pt>
                <c:pt idx="71">
                  <c:v>4.8000000000000007</c:v>
                </c:pt>
                <c:pt idx="72">
                  <c:v>5</c:v>
                </c:pt>
                <c:pt idx="73">
                  <c:v>5</c:v>
                </c:pt>
                <c:pt idx="74">
                  <c:v>5</c:v>
                </c:pt>
                <c:pt idx="75">
                  <c:v>5</c:v>
                </c:pt>
                <c:pt idx="76">
                  <c:v>5</c:v>
                </c:pt>
                <c:pt idx="77">
                  <c:v>5</c:v>
                </c:pt>
                <c:pt idx="78">
                  <c:v>5</c:v>
                </c:pt>
                <c:pt idx="79">
                  <c:v>5</c:v>
                </c:pt>
                <c:pt idx="80">
                  <c:v>5</c:v>
                </c:pt>
                <c:pt idx="81">
                  <c:v>5</c:v>
                </c:pt>
                <c:pt idx="82">
                  <c:v>5</c:v>
                </c:pt>
                <c:pt idx="83">
                  <c:v>5</c:v>
                </c:pt>
                <c:pt idx="84">
                  <c:v>5</c:v>
                </c:pt>
                <c:pt idx="85">
                  <c:v>5</c:v>
                </c:pt>
                <c:pt idx="86">
                  <c:v>5</c:v>
                </c:pt>
                <c:pt idx="87">
                  <c:v>5</c:v>
                </c:pt>
                <c:pt idx="88">
                  <c:v>5</c:v>
                </c:pt>
                <c:pt idx="89">
                  <c:v>5</c:v>
                </c:pt>
                <c:pt idx="90">
                  <c:v>5</c:v>
                </c:pt>
                <c:pt idx="91">
                  <c:v>5</c:v>
                </c:pt>
                <c:pt idx="92">
                  <c:v>5</c:v>
                </c:pt>
                <c:pt idx="93">
                  <c:v>5</c:v>
                </c:pt>
                <c:pt idx="94">
                  <c:v>5</c:v>
                </c:pt>
                <c:pt idx="95">
                  <c:v>5</c:v>
                </c:pt>
                <c:pt idx="96">
                  <c:v>5</c:v>
                </c:pt>
                <c:pt idx="97">
                  <c:v>5</c:v>
                </c:pt>
                <c:pt idx="98">
                  <c:v>5</c:v>
                </c:pt>
                <c:pt idx="99">
                  <c:v>5</c:v>
                </c:pt>
                <c:pt idx="100">
                  <c:v>5</c:v>
                </c:pt>
                <c:pt idx="101">
                  <c:v>5</c:v>
                </c:pt>
                <c:pt idx="102">
                  <c:v>5</c:v>
                </c:pt>
                <c:pt idx="103">
                  <c:v>5</c:v>
                </c:pt>
                <c:pt idx="104">
                  <c:v>5</c:v>
                </c:pt>
                <c:pt idx="105">
                  <c:v>5</c:v>
                </c:pt>
                <c:pt idx="106">
                  <c:v>5</c:v>
                </c:pt>
                <c:pt idx="107">
                  <c:v>5</c:v>
                </c:pt>
                <c:pt idx="108">
                  <c:v>5</c:v>
                </c:pt>
                <c:pt idx="109">
                  <c:v>5</c:v>
                </c:pt>
                <c:pt idx="110">
                  <c:v>5</c:v>
                </c:pt>
                <c:pt idx="111">
                  <c:v>5</c:v>
                </c:pt>
                <c:pt idx="112">
                  <c:v>5</c:v>
                </c:pt>
                <c:pt idx="113">
                  <c:v>5</c:v>
                </c:pt>
                <c:pt idx="114">
                  <c:v>5</c:v>
                </c:pt>
                <c:pt idx="115">
                  <c:v>5</c:v>
                </c:pt>
                <c:pt idx="116">
                  <c:v>5</c:v>
                </c:pt>
                <c:pt idx="117">
                  <c:v>5</c:v>
                </c:pt>
                <c:pt idx="118">
                  <c:v>5</c:v>
                </c:pt>
                <c:pt idx="119">
                  <c:v>5</c:v>
                </c:pt>
                <c:pt idx="120">
                  <c:v>5</c:v>
                </c:pt>
                <c:pt idx="121">
                  <c:v>5</c:v>
                </c:pt>
                <c:pt idx="122">
                  <c:v>5</c:v>
                </c:pt>
                <c:pt idx="123">
                  <c:v>5.0999999999999996</c:v>
                </c:pt>
                <c:pt idx="124">
                  <c:v>5.0999999999999996</c:v>
                </c:pt>
                <c:pt idx="125">
                  <c:v>5.0999999999999996</c:v>
                </c:pt>
                <c:pt idx="126">
                  <c:v>5.0999999999999996</c:v>
                </c:pt>
                <c:pt idx="127">
                  <c:v>5.0999999999999996</c:v>
                </c:pt>
                <c:pt idx="128">
                  <c:v>5.0999999999999996</c:v>
                </c:pt>
                <c:pt idx="129">
                  <c:v>5.0999999999999996</c:v>
                </c:pt>
                <c:pt idx="130">
                  <c:v>5.0999999999999996</c:v>
                </c:pt>
                <c:pt idx="131">
                  <c:v>5.0999999999999996</c:v>
                </c:pt>
                <c:pt idx="132">
                  <c:v>5.0999999999999996</c:v>
                </c:pt>
                <c:pt idx="133">
                  <c:v>5.0999999999999996</c:v>
                </c:pt>
                <c:pt idx="134">
                  <c:v>5.0999999999999996</c:v>
                </c:pt>
                <c:pt idx="135">
                  <c:v>5.0999999999999996</c:v>
                </c:pt>
                <c:pt idx="136">
                  <c:v>5.0999999999999996</c:v>
                </c:pt>
                <c:pt idx="137">
                  <c:v>5.0999999999999996</c:v>
                </c:pt>
                <c:pt idx="138">
                  <c:v>5.0999999999999996</c:v>
                </c:pt>
                <c:pt idx="139">
                  <c:v>5.0999999999999996</c:v>
                </c:pt>
                <c:pt idx="140">
                  <c:v>5.0999999999999996</c:v>
                </c:pt>
                <c:pt idx="141">
                  <c:v>5.0999999999999996</c:v>
                </c:pt>
                <c:pt idx="142">
                  <c:v>5.0999999999999996</c:v>
                </c:pt>
                <c:pt idx="143">
                  <c:v>5.0999999999999996</c:v>
                </c:pt>
                <c:pt idx="144">
                  <c:v>5.0999999999999996</c:v>
                </c:pt>
                <c:pt idx="145">
                  <c:v>5.0999999999999996</c:v>
                </c:pt>
                <c:pt idx="146">
                  <c:v>5.0999999999999996</c:v>
                </c:pt>
                <c:pt idx="147">
                  <c:v>5.0999999999999996</c:v>
                </c:pt>
                <c:pt idx="148">
                  <c:v>5.0999999999999996</c:v>
                </c:pt>
                <c:pt idx="149">
                  <c:v>5.0999999999999996</c:v>
                </c:pt>
                <c:pt idx="150">
                  <c:v>5.0999999999999996</c:v>
                </c:pt>
                <c:pt idx="151">
                  <c:v>5.0999999999999996</c:v>
                </c:pt>
                <c:pt idx="152">
                  <c:v>5.0999999999999996</c:v>
                </c:pt>
                <c:pt idx="153">
                  <c:v>5.0999999999999996</c:v>
                </c:pt>
                <c:pt idx="154">
                  <c:v>5.0999999999999996</c:v>
                </c:pt>
                <c:pt idx="155">
                  <c:v>5.0999999999999996</c:v>
                </c:pt>
                <c:pt idx="156">
                  <c:v>5.0999999999999996</c:v>
                </c:pt>
                <c:pt idx="157">
                  <c:v>5.0999999999999996</c:v>
                </c:pt>
                <c:pt idx="158">
                  <c:v>5.0999999999999996</c:v>
                </c:pt>
                <c:pt idx="159">
                  <c:v>5.0999999999999996</c:v>
                </c:pt>
                <c:pt idx="160">
                  <c:v>5.0999999999999996</c:v>
                </c:pt>
                <c:pt idx="161">
                  <c:v>5.0999999999999996</c:v>
                </c:pt>
                <c:pt idx="162">
                  <c:v>5.0999999999999996</c:v>
                </c:pt>
                <c:pt idx="163">
                  <c:v>5.0999999999999996</c:v>
                </c:pt>
                <c:pt idx="164">
                  <c:v>5.0999999999999996</c:v>
                </c:pt>
                <c:pt idx="165">
                  <c:v>5.0999999999999996</c:v>
                </c:pt>
                <c:pt idx="166">
                  <c:v>5.0999999999999996</c:v>
                </c:pt>
                <c:pt idx="167">
                  <c:v>5.0999999999999996</c:v>
                </c:pt>
                <c:pt idx="168">
                  <c:v>5.0999999999999996</c:v>
                </c:pt>
                <c:pt idx="169">
                  <c:v>5.0999999999999996</c:v>
                </c:pt>
                <c:pt idx="170">
                  <c:v>5.0999999999999996</c:v>
                </c:pt>
                <c:pt idx="171">
                  <c:v>5.0999999999999996</c:v>
                </c:pt>
                <c:pt idx="172">
                  <c:v>5.0999999999999996</c:v>
                </c:pt>
                <c:pt idx="173">
                  <c:v>5.0999999999999996</c:v>
                </c:pt>
                <c:pt idx="174">
                  <c:v>5.0999999999999996</c:v>
                </c:pt>
                <c:pt idx="175">
                  <c:v>5.0999999999999996</c:v>
                </c:pt>
                <c:pt idx="176">
                  <c:v>5.0999999999999996</c:v>
                </c:pt>
                <c:pt idx="177">
                  <c:v>5.0999999999999996</c:v>
                </c:pt>
                <c:pt idx="178">
                  <c:v>5.0999999999999996</c:v>
                </c:pt>
                <c:pt idx="179">
                  <c:v>5.0999999999999996</c:v>
                </c:pt>
                <c:pt idx="180">
                  <c:v>5.0999999999999996</c:v>
                </c:pt>
                <c:pt idx="181">
                  <c:v>5.0999999999999996</c:v>
                </c:pt>
                <c:pt idx="182">
                  <c:v>5.0999999999999996</c:v>
                </c:pt>
                <c:pt idx="183">
                  <c:v>5.0999999999999996</c:v>
                </c:pt>
                <c:pt idx="184">
                  <c:v>5.0999999999999996</c:v>
                </c:pt>
                <c:pt idx="185">
                  <c:v>5.0999999999999996</c:v>
                </c:pt>
                <c:pt idx="186">
                  <c:v>5.0999999999999996</c:v>
                </c:pt>
                <c:pt idx="187">
                  <c:v>5.0999999999999996</c:v>
                </c:pt>
                <c:pt idx="188">
                  <c:v>5.0999999999999996</c:v>
                </c:pt>
                <c:pt idx="189">
                  <c:v>5.0999999999999996</c:v>
                </c:pt>
                <c:pt idx="190">
                  <c:v>5.0999999999999996</c:v>
                </c:pt>
                <c:pt idx="191">
                  <c:v>5.0999999999999996</c:v>
                </c:pt>
                <c:pt idx="192">
                  <c:v>5.0999999999999996</c:v>
                </c:pt>
                <c:pt idx="193">
                  <c:v>5.0999999999999996</c:v>
                </c:pt>
                <c:pt idx="194">
                  <c:v>5.0999999999999996</c:v>
                </c:pt>
                <c:pt idx="195">
                  <c:v>5.0999999999999996</c:v>
                </c:pt>
                <c:pt idx="196">
                  <c:v>5.0999999999999996</c:v>
                </c:pt>
                <c:pt idx="197">
                  <c:v>5.0999999999999996</c:v>
                </c:pt>
                <c:pt idx="198">
                  <c:v>5.0999999999999996</c:v>
                </c:pt>
                <c:pt idx="199">
                  <c:v>5.0999999999999996</c:v>
                </c:pt>
                <c:pt idx="200">
                  <c:v>5.0999999999999996</c:v>
                </c:pt>
                <c:pt idx="201">
                  <c:v>5.0999999999999996</c:v>
                </c:pt>
                <c:pt idx="202">
                  <c:v>5.0999999999999996</c:v>
                </c:pt>
                <c:pt idx="203">
                  <c:v>5.0999999999999996</c:v>
                </c:pt>
                <c:pt idx="204">
                  <c:v>5.0999999999999996</c:v>
                </c:pt>
                <c:pt idx="205">
                  <c:v>5.0999999999999996</c:v>
                </c:pt>
                <c:pt idx="206">
                  <c:v>5.0999999999999996</c:v>
                </c:pt>
                <c:pt idx="207">
                  <c:v>5.0999999999999996</c:v>
                </c:pt>
                <c:pt idx="208">
                  <c:v>5.0999999999999996</c:v>
                </c:pt>
                <c:pt idx="209">
                  <c:v>5.0999999999999996</c:v>
                </c:pt>
                <c:pt idx="210">
                  <c:v>5.0999999999999996</c:v>
                </c:pt>
                <c:pt idx="211">
                  <c:v>5.2</c:v>
                </c:pt>
                <c:pt idx="212">
                  <c:v>5.2</c:v>
                </c:pt>
                <c:pt idx="213">
                  <c:v>5.2</c:v>
                </c:pt>
                <c:pt idx="214">
                  <c:v>5.2</c:v>
                </c:pt>
                <c:pt idx="215">
                  <c:v>5.2</c:v>
                </c:pt>
                <c:pt idx="216">
                  <c:v>5.2</c:v>
                </c:pt>
                <c:pt idx="217">
                  <c:v>5.2</c:v>
                </c:pt>
                <c:pt idx="218">
                  <c:v>5.2</c:v>
                </c:pt>
                <c:pt idx="219">
                  <c:v>5.2</c:v>
                </c:pt>
                <c:pt idx="220">
                  <c:v>5.2</c:v>
                </c:pt>
                <c:pt idx="221">
                  <c:v>5.2</c:v>
                </c:pt>
                <c:pt idx="222">
                  <c:v>5.2</c:v>
                </c:pt>
                <c:pt idx="223">
                  <c:v>5.2</c:v>
                </c:pt>
                <c:pt idx="224">
                  <c:v>5.2</c:v>
                </c:pt>
                <c:pt idx="225">
                  <c:v>5.2</c:v>
                </c:pt>
                <c:pt idx="226">
                  <c:v>5.2</c:v>
                </c:pt>
                <c:pt idx="227">
                  <c:v>5.2</c:v>
                </c:pt>
                <c:pt idx="228">
                  <c:v>5.2</c:v>
                </c:pt>
                <c:pt idx="229">
                  <c:v>5.2</c:v>
                </c:pt>
                <c:pt idx="230">
                  <c:v>5.2</c:v>
                </c:pt>
                <c:pt idx="231">
                  <c:v>5.2</c:v>
                </c:pt>
                <c:pt idx="232">
                  <c:v>5.2</c:v>
                </c:pt>
                <c:pt idx="233">
                  <c:v>5.2</c:v>
                </c:pt>
                <c:pt idx="234">
                  <c:v>5.2</c:v>
                </c:pt>
                <c:pt idx="235">
                  <c:v>5.2</c:v>
                </c:pt>
                <c:pt idx="236">
                  <c:v>5.2</c:v>
                </c:pt>
                <c:pt idx="237">
                  <c:v>5.2</c:v>
                </c:pt>
                <c:pt idx="238">
                  <c:v>5.2</c:v>
                </c:pt>
                <c:pt idx="239">
                  <c:v>5.2</c:v>
                </c:pt>
                <c:pt idx="240">
                  <c:v>5.2</c:v>
                </c:pt>
                <c:pt idx="241">
                  <c:v>5.2</c:v>
                </c:pt>
                <c:pt idx="242">
                  <c:v>5.2</c:v>
                </c:pt>
                <c:pt idx="243">
                  <c:v>5.2</c:v>
                </c:pt>
                <c:pt idx="244">
                  <c:v>5.2</c:v>
                </c:pt>
                <c:pt idx="245">
                  <c:v>5.2</c:v>
                </c:pt>
                <c:pt idx="246">
                  <c:v>5.2</c:v>
                </c:pt>
                <c:pt idx="247">
                  <c:v>5.2</c:v>
                </c:pt>
                <c:pt idx="248">
                  <c:v>5.2</c:v>
                </c:pt>
                <c:pt idx="249">
                  <c:v>5.2</c:v>
                </c:pt>
                <c:pt idx="250">
                  <c:v>5.5</c:v>
                </c:pt>
                <c:pt idx="251">
                  <c:v>5.5</c:v>
                </c:pt>
                <c:pt idx="252">
                  <c:v>5.5</c:v>
                </c:pt>
                <c:pt idx="253">
                  <c:v>5.5</c:v>
                </c:pt>
                <c:pt idx="254">
                  <c:v>5.5</c:v>
                </c:pt>
                <c:pt idx="255">
                  <c:v>5.5</c:v>
                </c:pt>
                <c:pt idx="256">
                  <c:v>5.5</c:v>
                </c:pt>
                <c:pt idx="257">
                  <c:v>5.5</c:v>
                </c:pt>
                <c:pt idx="258">
                  <c:v>5.5</c:v>
                </c:pt>
                <c:pt idx="259">
                  <c:v>5.5</c:v>
                </c:pt>
                <c:pt idx="260">
                  <c:v>5.5</c:v>
                </c:pt>
                <c:pt idx="261">
                  <c:v>5.5</c:v>
                </c:pt>
                <c:pt idx="262">
                  <c:v>5.5</c:v>
                </c:pt>
                <c:pt idx="263">
                  <c:v>5.5</c:v>
                </c:pt>
                <c:pt idx="264">
                  <c:v>5.5</c:v>
                </c:pt>
                <c:pt idx="265">
                  <c:v>5.5</c:v>
                </c:pt>
                <c:pt idx="266">
                  <c:v>5.5</c:v>
                </c:pt>
                <c:pt idx="267">
                  <c:v>5.5</c:v>
                </c:pt>
                <c:pt idx="268">
                  <c:v>5.5</c:v>
                </c:pt>
                <c:pt idx="269">
                  <c:v>5.5</c:v>
                </c:pt>
                <c:pt idx="270">
                  <c:v>5.5</c:v>
                </c:pt>
                <c:pt idx="271">
                  <c:v>5.5</c:v>
                </c:pt>
                <c:pt idx="272">
                  <c:v>5.5</c:v>
                </c:pt>
                <c:pt idx="273">
                  <c:v>5.5</c:v>
                </c:pt>
                <c:pt idx="274">
                  <c:v>5.5</c:v>
                </c:pt>
                <c:pt idx="275">
                  <c:v>5.5</c:v>
                </c:pt>
                <c:pt idx="276">
                  <c:v>5.5</c:v>
                </c:pt>
                <c:pt idx="277">
                  <c:v>5.5</c:v>
                </c:pt>
                <c:pt idx="278">
                  <c:v>5.5</c:v>
                </c:pt>
                <c:pt idx="279">
                  <c:v>5.6</c:v>
                </c:pt>
                <c:pt idx="280">
                  <c:v>5.6</c:v>
                </c:pt>
                <c:pt idx="281">
                  <c:v>5.6</c:v>
                </c:pt>
                <c:pt idx="282">
                  <c:v>5.6</c:v>
                </c:pt>
                <c:pt idx="283">
                  <c:v>5.6</c:v>
                </c:pt>
                <c:pt idx="284">
                  <c:v>5.6</c:v>
                </c:pt>
                <c:pt idx="285">
                  <c:v>5.6</c:v>
                </c:pt>
                <c:pt idx="286">
                  <c:v>5.6</c:v>
                </c:pt>
                <c:pt idx="287">
                  <c:v>5.6</c:v>
                </c:pt>
                <c:pt idx="288">
                  <c:v>5.6</c:v>
                </c:pt>
                <c:pt idx="289">
                  <c:v>5.6</c:v>
                </c:pt>
                <c:pt idx="290">
                  <c:v>5.6</c:v>
                </c:pt>
                <c:pt idx="291">
                  <c:v>5.6</c:v>
                </c:pt>
                <c:pt idx="292">
                  <c:v>5.6</c:v>
                </c:pt>
                <c:pt idx="293">
                  <c:v>5.6</c:v>
                </c:pt>
                <c:pt idx="294">
                  <c:v>5.6</c:v>
                </c:pt>
                <c:pt idx="295">
                  <c:v>5.6</c:v>
                </c:pt>
                <c:pt idx="296">
                  <c:v>5.6</c:v>
                </c:pt>
                <c:pt idx="297">
                  <c:v>5.6</c:v>
                </c:pt>
                <c:pt idx="298">
                  <c:v>5.6</c:v>
                </c:pt>
                <c:pt idx="299">
                  <c:v>5.6</c:v>
                </c:pt>
                <c:pt idx="300">
                  <c:v>5.6</c:v>
                </c:pt>
                <c:pt idx="301">
                  <c:v>5.6</c:v>
                </c:pt>
                <c:pt idx="302">
                  <c:v>5.6</c:v>
                </c:pt>
                <c:pt idx="303">
                  <c:v>5.6</c:v>
                </c:pt>
                <c:pt idx="304">
                  <c:v>5.6</c:v>
                </c:pt>
                <c:pt idx="305">
                  <c:v>5.6</c:v>
                </c:pt>
                <c:pt idx="306">
                  <c:v>5.6</c:v>
                </c:pt>
                <c:pt idx="307">
                  <c:v>5.6</c:v>
                </c:pt>
                <c:pt idx="308">
                  <c:v>5.6</c:v>
                </c:pt>
                <c:pt idx="309">
                  <c:v>5.6</c:v>
                </c:pt>
                <c:pt idx="310">
                  <c:v>5.6</c:v>
                </c:pt>
                <c:pt idx="311">
                  <c:v>5.6</c:v>
                </c:pt>
                <c:pt idx="312">
                  <c:v>5.6</c:v>
                </c:pt>
                <c:pt idx="313">
                  <c:v>5.6</c:v>
                </c:pt>
                <c:pt idx="314">
                  <c:v>5.6</c:v>
                </c:pt>
                <c:pt idx="315">
                  <c:v>5.6</c:v>
                </c:pt>
                <c:pt idx="316">
                  <c:v>5.6</c:v>
                </c:pt>
                <c:pt idx="317">
                  <c:v>5.6</c:v>
                </c:pt>
                <c:pt idx="318">
                  <c:v>5.6</c:v>
                </c:pt>
                <c:pt idx="319">
                  <c:v>5.6</c:v>
                </c:pt>
                <c:pt idx="320">
                  <c:v>5.7</c:v>
                </c:pt>
                <c:pt idx="321">
                  <c:v>5.7</c:v>
                </c:pt>
                <c:pt idx="322">
                  <c:v>5.7</c:v>
                </c:pt>
                <c:pt idx="323">
                  <c:v>5.7</c:v>
                </c:pt>
                <c:pt idx="324">
                  <c:v>5.7</c:v>
                </c:pt>
                <c:pt idx="325">
                  <c:v>5.7</c:v>
                </c:pt>
                <c:pt idx="326">
                  <c:v>5.7</c:v>
                </c:pt>
                <c:pt idx="327">
                  <c:v>5.7</c:v>
                </c:pt>
                <c:pt idx="328">
                  <c:v>5.7</c:v>
                </c:pt>
                <c:pt idx="329">
                  <c:v>5.7</c:v>
                </c:pt>
                <c:pt idx="330">
                  <c:v>5.7</c:v>
                </c:pt>
                <c:pt idx="331">
                  <c:v>5.7</c:v>
                </c:pt>
                <c:pt idx="332">
                  <c:v>5.7</c:v>
                </c:pt>
                <c:pt idx="333">
                  <c:v>5.7</c:v>
                </c:pt>
                <c:pt idx="334">
                  <c:v>5.7</c:v>
                </c:pt>
                <c:pt idx="335">
                  <c:v>5.7</c:v>
                </c:pt>
                <c:pt idx="336">
                  <c:v>5.7</c:v>
                </c:pt>
                <c:pt idx="337">
                  <c:v>5.7</c:v>
                </c:pt>
                <c:pt idx="338">
                  <c:v>5.7</c:v>
                </c:pt>
                <c:pt idx="339">
                  <c:v>5.7</c:v>
                </c:pt>
                <c:pt idx="340">
                  <c:v>5.7</c:v>
                </c:pt>
                <c:pt idx="341">
                  <c:v>5.7</c:v>
                </c:pt>
                <c:pt idx="342">
                  <c:v>5.7</c:v>
                </c:pt>
                <c:pt idx="343">
                  <c:v>5.7</c:v>
                </c:pt>
                <c:pt idx="344">
                  <c:v>5.8000000000000007</c:v>
                </c:pt>
                <c:pt idx="345">
                  <c:v>5.8000000000000007</c:v>
                </c:pt>
                <c:pt idx="346">
                  <c:v>5.8000000000000007</c:v>
                </c:pt>
                <c:pt idx="347">
                  <c:v>5.8000000000000007</c:v>
                </c:pt>
                <c:pt idx="348">
                  <c:v>5.8000000000000007</c:v>
                </c:pt>
                <c:pt idx="349">
                  <c:v>5.8000000000000007</c:v>
                </c:pt>
                <c:pt idx="350">
                  <c:v>5.8000000000000007</c:v>
                </c:pt>
                <c:pt idx="351">
                  <c:v>5.8000000000000007</c:v>
                </c:pt>
                <c:pt idx="352">
                  <c:v>5.8000000000000007</c:v>
                </c:pt>
                <c:pt idx="353">
                  <c:v>5.8000000000000007</c:v>
                </c:pt>
                <c:pt idx="354">
                  <c:v>5.8000000000000007</c:v>
                </c:pt>
                <c:pt idx="355">
                  <c:v>5.8000000000000007</c:v>
                </c:pt>
                <c:pt idx="356">
                  <c:v>5.8000000000000007</c:v>
                </c:pt>
                <c:pt idx="357">
                  <c:v>5.8000000000000007</c:v>
                </c:pt>
                <c:pt idx="358">
                  <c:v>5.8000000000000007</c:v>
                </c:pt>
                <c:pt idx="359">
                  <c:v>5.8000000000000007</c:v>
                </c:pt>
                <c:pt idx="360">
                  <c:v>5.8000000000000007</c:v>
                </c:pt>
                <c:pt idx="361">
                  <c:v>5.8000000000000007</c:v>
                </c:pt>
                <c:pt idx="362">
                  <c:v>5.8000000000000007</c:v>
                </c:pt>
                <c:pt idx="363">
                  <c:v>5.8000000000000007</c:v>
                </c:pt>
                <c:pt idx="364">
                  <c:v>5.8000000000000007</c:v>
                </c:pt>
                <c:pt idx="365">
                  <c:v>5.8000000000000007</c:v>
                </c:pt>
                <c:pt idx="366">
                  <c:v>5.8000000000000007</c:v>
                </c:pt>
                <c:pt idx="367">
                  <c:v>5.8000000000000007</c:v>
                </c:pt>
                <c:pt idx="368">
                  <c:v>5.8000000000000007</c:v>
                </c:pt>
                <c:pt idx="369">
                  <c:v>5.8000000000000007</c:v>
                </c:pt>
                <c:pt idx="370">
                  <c:v>5.8000000000000007</c:v>
                </c:pt>
                <c:pt idx="371">
                  <c:v>5.8000000000000007</c:v>
                </c:pt>
                <c:pt idx="372">
                  <c:v>5.8000000000000007</c:v>
                </c:pt>
                <c:pt idx="373">
                  <c:v>5.8000000000000007</c:v>
                </c:pt>
                <c:pt idx="374">
                  <c:v>5.8000000000000007</c:v>
                </c:pt>
                <c:pt idx="375">
                  <c:v>5.8000000000000007</c:v>
                </c:pt>
                <c:pt idx="376">
                  <c:v>5.8000000000000007</c:v>
                </c:pt>
                <c:pt idx="377">
                  <c:v>5.8000000000000007</c:v>
                </c:pt>
                <c:pt idx="378">
                  <c:v>5.8000000000000007</c:v>
                </c:pt>
                <c:pt idx="379">
                  <c:v>5.8000000000000007</c:v>
                </c:pt>
                <c:pt idx="380">
                  <c:v>5.8000000000000007</c:v>
                </c:pt>
                <c:pt idx="381">
                  <c:v>5.8000000000000007</c:v>
                </c:pt>
                <c:pt idx="382">
                  <c:v>5.8000000000000007</c:v>
                </c:pt>
                <c:pt idx="383">
                  <c:v>5.8000000000000007</c:v>
                </c:pt>
                <c:pt idx="384">
                  <c:v>5.8000000000000007</c:v>
                </c:pt>
                <c:pt idx="385">
                  <c:v>5.8000000000000007</c:v>
                </c:pt>
                <c:pt idx="386">
                  <c:v>5.8000000000000007</c:v>
                </c:pt>
                <c:pt idx="387">
                  <c:v>5.8000000000000007</c:v>
                </c:pt>
                <c:pt idx="388">
                  <c:v>5.8000000000000007</c:v>
                </c:pt>
                <c:pt idx="389">
                  <c:v>5.8000000000000007</c:v>
                </c:pt>
                <c:pt idx="390">
                  <c:v>5.8000000000000007</c:v>
                </c:pt>
                <c:pt idx="391">
                  <c:v>6</c:v>
                </c:pt>
                <c:pt idx="392">
                  <c:v>6</c:v>
                </c:pt>
                <c:pt idx="393">
                  <c:v>6</c:v>
                </c:pt>
                <c:pt idx="394">
                  <c:v>6</c:v>
                </c:pt>
                <c:pt idx="395">
                  <c:v>6</c:v>
                </c:pt>
                <c:pt idx="396">
                  <c:v>6</c:v>
                </c:pt>
                <c:pt idx="397">
                  <c:v>6</c:v>
                </c:pt>
                <c:pt idx="398">
                  <c:v>6</c:v>
                </c:pt>
                <c:pt idx="399">
                  <c:v>6</c:v>
                </c:pt>
                <c:pt idx="400">
                  <c:v>6</c:v>
                </c:pt>
                <c:pt idx="401">
                  <c:v>6</c:v>
                </c:pt>
                <c:pt idx="402">
                  <c:v>6</c:v>
                </c:pt>
                <c:pt idx="403">
                  <c:v>6</c:v>
                </c:pt>
                <c:pt idx="404">
                  <c:v>6</c:v>
                </c:pt>
                <c:pt idx="405">
                  <c:v>6</c:v>
                </c:pt>
                <c:pt idx="406">
                  <c:v>6</c:v>
                </c:pt>
                <c:pt idx="407">
                  <c:v>6</c:v>
                </c:pt>
                <c:pt idx="408">
                  <c:v>6</c:v>
                </c:pt>
                <c:pt idx="409">
                  <c:v>6</c:v>
                </c:pt>
                <c:pt idx="410">
                  <c:v>6</c:v>
                </c:pt>
                <c:pt idx="411">
                  <c:v>6</c:v>
                </c:pt>
                <c:pt idx="412">
                  <c:v>6</c:v>
                </c:pt>
                <c:pt idx="413">
                  <c:v>6</c:v>
                </c:pt>
                <c:pt idx="414">
                  <c:v>6</c:v>
                </c:pt>
                <c:pt idx="415">
                  <c:v>6</c:v>
                </c:pt>
                <c:pt idx="416">
                  <c:v>6</c:v>
                </c:pt>
                <c:pt idx="417">
                  <c:v>6</c:v>
                </c:pt>
                <c:pt idx="418">
                  <c:v>6</c:v>
                </c:pt>
                <c:pt idx="419">
                  <c:v>6</c:v>
                </c:pt>
                <c:pt idx="420">
                  <c:v>6</c:v>
                </c:pt>
                <c:pt idx="421">
                  <c:v>6</c:v>
                </c:pt>
                <c:pt idx="422">
                  <c:v>6</c:v>
                </c:pt>
                <c:pt idx="423">
                  <c:v>6</c:v>
                </c:pt>
                <c:pt idx="424">
                  <c:v>6</c:v>
                </c:pt>
                <c:pt idx="425">
                  <c:v>6</c:v>
                </c:pt>
                <c:pt idx="426">
                  <c:v>6</c:v>
                </c:pt>
                <c:pt idx="427">
                  <c:v>6</c:v>
                </c:pt>
                <c:pt idx="428">
                  <c:v>6</c:v>
                </c:pt>
                <c:pt idx="429">
                  <c:v>6</c:v>
                </c:pt>
                <c:pt idx="430">
                  <c:v>6</c:v>
                </c:pt>
                <c:pt idx="431">
                  <c:v>6</c:v>
                </c:pt>
                <c:pt idx="432">
                  <c:v>6</c:v>
                </c:pt>
                <c:pt idx="433">
                  <c:v>6.1</c:v>
                </c:pt>
                <c:pt idx="434">
                  <c:v>6.1</c:v>
                </c:pt>
                <c:pt idx="435">
                  <c:v>6.1</c:v>
                </c:pt>
                <c:pt idx="436">
                  <c:v>6.1</c:v>
                </c:pt>
                <c:pt idx="437">
                  <c:v>6.1</c:v>
                </c:pt>
                <c:pt idx="438">
                  <c:v>6.1</c:v>
                </c:pt>
                <c:pt idx="439">
                  <c:v>6.1</c:v>
                </c:pt>
                <c:pt idx="440">
                  <c:v>6.1</c:v>
                </c:pt>
                <c:pt idx="441">
                  <c:v>6.1</c:v>
                </c:pt>
                <c:pt idx="442">
                  <c:v>6.1</c:v>
                </c:pt>
                <c:pt idx="443">
                  <c:v>6.1</c:v>
                </c:pt>
                <c:pt idx="444">
                  <c:v>6.1</c:v>
                </c:pt>
                <c:pt idx="445">
                  <c:v>6.1</c:v>
                </c:pt>
                <c:pt idx="446">
                  <c:v>6.1</c:v>
                </c:pt>
                <c:pt idx="447">
                  <c:v>6.1</c:v>
                </c:pt>
                <c:pt idx="448">
                  <c:v>6.1</c:v>
                </c:pt>
                <c:pt idx="449">
                  <c:v>6.1</c:v>
                </c:pt>
                <c:pt idx="450">
                  <c:v>6.1</c:v>
                </c:pt>
                <c:pt idx="451">
                  <c:v>6.1</c:v>
                </c:pt>
                <c:pt idx="452">
                  <c:v>6.1</c:v>
                </c:pt>
                <c:pt idx="453">
                  <c:v>6.1</c:v>
                </c:pt>
                <c:pt idx="454">
                  <c:v>6.1</c:v>
                </c:pt>
                <c:pt idx="455">
                  <c:v>6.1</c:v>
                </c:pt>
                <c:pt idx="456">
                  <c:v>6.1</c:v>
                </c:pt>
                <c:pt idx="457">
                  <c:v>6.1</c:v>
                </c:pt>
                <c:pt idx="458">
                  <c:v>6.1</c:v>
                </c:pt>
                <c:pt idx="459">
                  <c:v>6.1</c:v>
                </c:pt>
                <c:pt idx="460">
                  <c:v>6.1</c:v>
                </c:pt>
                <c:pt idx="461">
                  <c:v>6.1</c:v>
                </c:pt>
                <c:pt idx="462">
                  <c:v>6.1</c:v>
                </c:pt>
                <c:pt idx="463">
                  <c:v>6.1</c:v>
                </c:pt>
                <c:pt idx="464">
                  <c:v>6.1</c:v>
                </c:pt>
                <c:pt idx="465">
                  <c:v>6.1</c:v>
                </c:pt>
                <c:pt idx="466">
                  <c:v>6.1</c:v>
                </c:pt>
                <c:pt idx="467">
                  <c:v>6.1</c:v>
                </c:pt>
                <c:pt idx="468">
                  <c:v>6.1</c:v>
                </c:pt>
                <c:pt idx="469">
                  <c:v>6.1</c:v>
                </c:pt>
                <c:pt idx="470">
                  <c:v>6.1</c:v>
                </c:pt>
                <c:pt idx="471">
                  <c:v>6.1</c:v>
                </c:pt>
                <c:pt idx="472">
                  <c:v>6.1</c:v>
                </c:pt>
                <c:pt idx="473">
                  <c:v>6.1</c:v>
                </c:pt>
                <c:pt idx="474">
                  <c:v>6.1</c:v>
                </c:pt>
                <c:pt idx="475">
                  <c:v>6.1</c:v>
                </c:pt>
                <c:pt idx="476">
                  <c:v>6.1</c:v>
                </c:pt>
                <c:pt idx="477">
                  <c:v>6.1</c:v>
                </c:pt>
                <c:pt idx="478">
                  <c:v>6.1</c:v>
                </c:pt>
                <c:pt idx="479">
                  <c:v>6.1</c:v>
                </c:pt>
                <c:pt idx="480">
                  <c:v>6.2</c:v>
                </c:pt>
                <c:pt idx="481">
                  <c:v>6.2</c:v>
                </c:pt>
                <c:pt idx="482">
                  <c:v>6.2</c:v>
                </c:pt>
                <c:pt idx="483">
                  <c:v>6.2</c:v>
                </c:pt>
                <c:pt idx="484">
                  <c:v>6.2</c:v>
                </c:pt>
                <c:pt idx="485">
                  <c:v>6.2</c:v>
                </c:pt>
                <c:pt idx="486">
                  <c:v>6.2</c:v>
                </c:pt>
                <c:pt idx="487">
                  <c:v>6.2</c:v>
                </c:pt>
                <c:pt idx="488">
                  <c:v>6.2</c:v>
                </c:pt>
                <c:pt idx="489">
                  <c:v>6.2</c:v>
                </c:pt>
                <c:pt idx="490">
                  <c:v>6.2</c:v>
                </c:pt>
                <c:pt idx="491">
                  <c:v>6.2</c:v>
                </c:pt>
                <c:pt idx="492">
                  <c:v>6.2</c:v>
                </c:pt>
                <c:pt idx="493">
                  <c:v>6.2</c:v>
                </c:pt>
                <c:pt idx="494">
                  <c:v>6.2</c:v>
                </c:pt>
                <c:pt idx="495">
                  <c:v>6.2</c:v>
                </c:pt>
                <c:pt idx="496">
                  <c:v>6.2</c:v>
                </c:pt>
                <c:pt idx="497">
                  <c:v>6.2</c:v>
                </c:pt>
                <c:pt idx="498">
                  <c:v>6.2</c:v>
                </c:pt>
                <c:pt idx="499">
                  <c:v>6.2</c:v>
                </c:pt>
                <c:pt idx="500">
                  <c:v>6.2</c:v>
                </c:pt>
                <c:pt idx="501">
                  <c:v>6.2</c:v>
                </c:pt>
                <c:pt idx="502">
                  <c:v>6.2</c:v>
                </c:pt>
                <c:pt idx="503">
                  <c:v>6.2</c:v>
                </c:pt>
                <c:pt idx="504">
                  <c:v>6.2</c:v>
                </c:pt>
                <c:pt idx="505">
                  <c:v>6.2</c:v>
                </c:pt>
                <c:pt idx="506">
                  <c:v>6.2</c:v>
                </c:pt>
                <c:pt idx="507">
                  <c:v>6.2</c:v>
                </c:pt>
                <c:pt idx="508">
                  <c:v>6.2</c:v>
                </c:pt>
                <c:pt idx="509">
                  <c:v>6.2</c:v>
                </c:pt>
                <c:pt idx="510">
                  <c:v>6.2</c:v>
                </c:pt>
                <c:pt idx="511">
                  <c:v>6.2</c:v>
                </c:pt>
                <c:pt idx="512">
                  <c:v>6.2</c:v>
                </c:pt>
                <c:pt idx="513">
                  <c:v>6.2</c:v>
                </c:pt>
                <c:pt idx="514">
                  <c:v>6.2</c:v>
                </c:pt>
                <c:pt idx="515">
                  <c:v>6.2</c:v>
                </c:pt>
                <c:pt idx="516">
                  <c:v>6.2</c:v>
                </c:pt>
                <c:pt idx="517">
                  <c:v>6.2</c:v>
                </c:pt>
                <c:pt idx="518">
                  <c:v>6.2</c:v>
                </c:pt>
                <c:pt idx="519">
                  <c:v>6.2</c:v>
                </c:pt>
                <c:pt idx="520">
                  <c:v>6.3000000000000007</c:v>
                </c:pt>
                <c:pt idx="521">
                  <c:v>6.3000000000000007</c:v>
                </c:pt>
                <c:pt idx="522">
                  <c:v>6.3000000000000007</c:v>
                </c:pt>
                <c:pt idx="523">
                  <c:v>6.3000000000000007</c:v>
                </c:pt>
                <c:pt idx="524">
                  <c:v>6.3000000000000007</c:v>
                </c:pt>
                <c:pt idx="525">
                  <c:v>6.3000000000000007</c:v>
                </c:pt>
                <c:pt idx="526">
                  <c:v>6.3000000000000007</c:v>
                </c:pt>
                <c:pt idx="527">
                  <c:v>6.3000000000000007</c:v>
                </c:pt>
                <c:pt idx="528">
                  <c:v>6.3000000000000007</c:v>
                </c:pt>
                <c:pt idx="529">
                  <c:v>6.3000000000000007</c:v>
                </c:pt>
                <c:pt idx="530">
                  <c:v>6.3000000000000007</c:v>
                </c:pt>
                <c:pt idx="531">
                  <c:v>6.4</c:v>
                </c:pt>
                <c:pt idx="532">
                  <c:v>6.4</c:v>
                </c:pt>
                <c:pt idx="533">
                  <c:v>6.4</c:v>
                </c:pt>
                <c:pt idx="534">
                  <c:v>6.5</c:v>
                </c:pt>
                <c:pt idx="535">
                  <c:v>6.5</c:v>
                </c:pt>
                <c:pt idx="536">
                  <c:v>6.5</c:v>
                </c:pt>
                <c:pt idx="537">
                  <c:v>6.5</c:v>
                </c:pt>
                <c:pt idx="538">
                  <c:v>6.5</c:v>
                </c:pt>
                <c:pt idx="539">
                  <c:v>6.5</c:v>
                </c:pt>
                <c:pt idx="540">
                  <c:v>6.5</c:v>
                </c:pt>
                <c:pt idx="541">
                  <c:v>6.5</c:v>
                </c:pt>
                <c:pt idx="542">
                  <c:v>6.5</c:v>
                </c:pt>
                <c:pt idx="543">
                  <c:v>6.5</c:v>
                </c:pt>
                <c:pt idx="544">
                  <c:v>6.5</c:v>
                </c:pt>
                <c:pt idx="545">
                  <c:v>6.5</c:v>
                </c:pt>
                <c:pt idx="546">
                  <c:v>6.5</c:v>
                </c:pt>
                <c:pt idx="547">
                  <c:v>6.5</c:v>
                </c:pt>
                <c:pt idx="548">
                  <c:v>6.5</c:v>
                </c:pt>
                <c:pt idx="549">
                  <c:v>6.5</c:v>
                </c:pt>
                <c:pt idx="550">
                  <c:v>6.5</c:v>
                </c:pt>
                <c:pt idx="551">
                  <c:v>6.5</c:v>
                </c:pt>
                <c:pt idx="552">
                  <c:v>6.5</c:v>
                </c:pt>
                <c:pt idx="553">
                  <c:v>6.5</c:v>
                </c:pt>
                <c:pt idx="554">
                  <c:v>6.5</c:v>
                </c:pt>
                <c:pt idx="555">
                  <c:v>6.5</c:v>
                </c:pt>
                <c:pt idx="556">
                  <c:v>6.5</c:v>
                </c:pt>
                <c:pt idx="557">
                  <c:v>6.5</c:v>
                </c:pt>
                <c:pt idx="558">
                  <c:v>6.5</c:v>
                </c:pt>
                <c:pt idx="559">
                  <c:v>6.5</c:v>
                </c:pt>
                <c:pt idx="560">
                  <c:v>6.5</c:v>
                </c:pt>
                <c:pt idx="561">
                  <c:v>6.6</c:v>
                </c:pt>
                <c:pt idx="562">
                  <c:v>6.6</c:v>
                </c:pt>
                <c:pt idx="563">
                  <c:v>6.6</c:v>
                </c:pt>
                <c:pt idx="564">
                  <c:v>6.6</c:v>
                </c:pt>
                <c:pt idx="565">
                  <c:v>6.6</c:v>
                </c:pt>
                <c:pt idx="566">
                  <c:v>6.6</c:v>
                </c:pt>
                <c:pt idx="567">
                  <c:v>6.6</c:v>
                </c:pt>
                <c:pt idx="568">
                  <c:v>6.6</c:v>
                </c:pt>
                <c:pt idx="569">
                  <c:v>6.6</c:v>
                </c:pt>
                <c:pt idx="570">
                  <c:v>6.6</c:v>
                </c:pt>
                <c:pt idx="571">
                  <c:v>6.6</c:v>
                </c:pt>
                <c:pt idx="572">
                  <c:v>6.6</c:v>
                </c:pt>
                <c:pt idx="573">
                  <c:v>6.6</c:v>
                </c:pt>
                <c:pt idx="574">
                  <c:v>6.6</c:v>
                </c:pt>
                <c:pt idx="575">
                  <c:v>6.6</c:v>
                </c:pt>
                <c:pt idx="576">
                  <c:v>6.6</c:v>
                </c:pt>
                <c:pt idx="577">
                  <c:v>6.6</c:v>
                </c:pt>
                <c:pt idx="578">
                  <c:v>6.6</c:v>
                </c:pt>
                <c:pt idx="579">
                  <c:v>6.6</c:v>
                </c:pt>
                <c:pt idx="580">
                  <c:v>6.6</c:v>
                </c:pt>
                <c:pt idx="581">
                  <c:v>6.6</c:v>
                </c:pt>
                <c:pt idx="582">
                  <c:v>6.6</c:v>
                </c:pt>
                <c:pt idx="583">
                  <c:v>6.6</c:v>
                </c:pt>
                <c:pt idx="584">
                  <c:v>6.6</c:v>
                </c:pt>
                <c:pt idx="585">
                  <c:v>6.6</c:v>
                </c:pt>
                <c:pt idx="586">
                  <c:v>6.6</c:v>
                </c:pt>
                <c:pt idx="587">
                  <c:v>6.6</c:v>
                </c:pt>
                <c:pt idx="588">
                  <c:v>6.6</c:v>
                </c:pt>
                <c:pt idx="589">
                  <c:v>6.6</c:v>
                </c:pt>
                <c:pt idx="590">
                  <c:v>6.6</c:v>
                </c:pt>
                <c:pt idx="591">
                  <c:v>6.6</c:v>
                </c:pt>
                <c:pt idx="592">
                  <c:v>6.6</c:v>
                </c:pt>
                <c:pt idx="593">
                  <c:v>6.6</c:v>
                </c:pt>
                <c:pt idx="594">
                  <c:v>6.6</c:v>
                </c:pt>
                <c:pt idx="595">
                  <c:v>6.6</c:v>
                </c:pt>
                <c:pt idx="596">
                  <c:v>6.6</c:v>
                </c:pt>
                <c:pt idx="597">
                  <c:v>6.6</c:v>
                </c:pt>
                <c:pt idx="598">
                  <c:v>6.6</c:v>
                </c:pt>
                <c:pt idx="599">
                  <c:v>6.6</c:v>
                </c:pt>
                <c:pt idx="600">
                  <c:v>6.6</c:v>
                </c:pt>
                <c:pt idx="601">
                  <c:v>6.6</c:v>
                </c:pt>
                <c:pt idx="602">
                  <c:v>6.6</c:v>
                </c:pt>
                <c:pt idx="603">
                  <c:v>6.6</c:v>
                </c:pt>
                <c:pt idx="604">
                  <c:v>6.6</c:v>
                </c:pt>
                <c:pt idx="605">
                  <c:v>6.6</c:v>
                </c:pt>
                <c:pt idx="606">
                  <c:v>6.6</c:v>
                </c:pt>
                <c:pt idx="607">
                  <c:v>6.6</c:v>
                </c:pt>
                <c:pt idx="608">
                  <c:v>6.6</c:v>
                </c:pt>
                <c:pt idx="609">
                  <c:v>6.6</c:v>
                </c:pt>
                <c:pt idx="610">
                  <c:v>6.6</c:v>
                </c:pt>
                <c:pt idx="611">
                  <c:v>6.6</c:v>
                </c:pt>
                <c:pt idx="612">
                  <c:v>6.6</c:v>
                </c:pt>
                <c:pt idx="613">
                  <c:v>6.6</c:v>
                </c:pt>
                <c:pt idx="614">
                  <c:v>6.6</c:v>
                </c:pt>
                <c:pt idx="615">
                  <c:v>6.6</c:v>
                </c:pt>
                <c:pt idx="616">
                  <c:v>6.6</c:v>
                </c:pt>
                <c:pt idx="617">
                  <c:v>6.6</c:v>
                </c:pt>
                <c:pt idx="618">
                  <c:v>6.6</c:v>
                </c:pt>
                <c:pt idx="619">
                  <c:v>6.6</c:v>
                </c:pt>
                <c:pt idx="620">
                  <c:v>6.6</c:v>
                </c:pt>
                <c:pt idx="621">
                  <c:v>6.6</c:v>
                </c:pt>
                <c:pt idx="622">
                  <c:v>6.6</c:v>
                </c:pt>
                <c:pt idx="623">
                  <c:v>6.6</c:v>
                </c:pt>
                <c:pt idx="624">
                  <c:v>6.6</c:v>
                </c:pt>
                <c:pt idx="625">
                  <c:v>6.7</c:v>
                </c:pt>
                <c:pt idx="626">
                  <c:v>6.7</c:v>
                </c:pt>
                <c:pt idx="627">
                  <c:v>6.7</c:v>
                </c:pt>
                <c:pt idx="628">
                  <c:v>6.7</c:v>
                </c:pt>
                <c:pt idx="629">
                  <c:v>6.7</c:v>
                </c:pt>
                <c:pt idx="630">
                  <c:v>6.7</c:v>
                </c:pt>
                <c:pt idx="631">
                  <c:v>6.7</c:v>
                </c:pt>
                <c:pt idx="632">
                  <c:v>6.7</c:v>
                </c:pt>
                <c:pt idx="633">
                  <c:v>6.7</c:v>
                </c:pt>
                <c:pt idx="634">
                  <c:v>6.7</c:v>
                </c:pt>
                <c:pt idx="635">
                  <c:v>6.7</c:v>
                </c:pt>
                <c:pt idx="636">
                  <c:v>6.7</c:v>
                </c:pt>
                <c:pt idx="637">
                  <c:v>6.7</c:v>
                </c:pt>
                <c:pt idx="638">
                  <c:v>6.7</c:v>
                </c:pt>
                <c:pt idx="639">
                  <c:v>6.7</c:v>
                </c:pt>
                <c:pt idx="640">
                  <c:v>6.7</c:v>
                </c:pt>
                <c:pt idx="641">
                  <c:v>6.7</c:v>
                </c:pt>
                <c:pt idx="642">
                  <c:v>6.7</c:v>
                </c:pt>
                <c:pt idx="643">
                  <c:v>6.7</c:v>
                </c:pt>
                <c:pt idx="644">
                  <c:v>6.7</c:v>
                </c:pt>
                <c:pt idx="645">
                  <c:v>6.7</c:v>
                </c:pt>
                <c:pt idx="646">
                  <c:v>6.8000000000000007</c:v>
                </c:pt>
                <c:pt idx="647">
                  <c:v>6.8000000000000007</c:v>
                </c:pt>
                <c:pt idx="648">
                  <c:v>6.8000000000000007</c:v>
                </c:pt>
                <c:pt idx="649">
                  <c:v>6.8000000000000007</c:v>
                </c:pt>
                <c:pt idx="650">
                  <c:v>6.8000000000000007</c:v>
                </c:pt>
                <c:pt idx="651">
                  <c:v>6.8000000000000007</c:v>
                </c:pt>
                <c:pt idx="652">
                  <c:v>6.8000000000000007</c:v>
                </c:pt>
                <c:pt idx="653">
                  <c:v>6.8000000000000007</c:v>
                </c:pt>
                <c:pt idx="654">
                  <c:v>6.8000000000000007</c:v>
                </c:pt>
                <c:pt idx="655">
                  <c:v>6.8000000000000007</c:v>
                </c:pt>
                <c:pt idx="656">
                  <c:v>6.8000000000000007</c:v>
                </c:pt>
                <c:pt idx="657">
                  <c:v>6.8000000000000007</c:v>
                </c:pt>
                <c:pt idx="658">
                  <c:v>6.8000000000000007</c:v>
                </c:pt>
                <c:pt idx="659">
                  <c:v>6.8000000000000007</c:v>
                </c:pt>
                <c:pt idx="660">
                  <c:v>6.8000000000000007</c:v>
                </c:pt>
                <c:pt idx="661">
                  <c:v>6.8000000000000007</c:v>
                </c:pt>
                <c:pt idx="662">
                  <c:v>6.9</c:v>
                </c:pt>
                <c:pt idx="663">
                  <c:v>7</c:v>
                </c:pt>
                <c:pt idx="664">
                  <c:v>7</c:v>
                </c:pt>
                <c:pt idx="665">
                  <c:v>7</c:v>
                </c:pt>
                <c:pt idx="666">
                  <c:v>7</c:v>
                </c:pt>
                <c:pt idx="667">
                  <c:v>7</c:v>
                </c:pt>
                <c:pt idx="668">
                  <c:v>7</c:v>
                </c:pt>
                <c:pt idx="669">
                  <c:v>7</c:v>
                </c:pt>
                <c:pt idx="670">
                  <c:v>7</c:v>
                </c:pt>
                <c:pt idx="671">
                  <c:v>7</c:v>
                </c:pt>
                <c:pt idx="672">
                  <c:v>7</c:v>
                </c:pt>
                <c:pt idx="673">
                  <c:v>7</c:v>
                </c:pt>
                <c:pt idx="674">
                  <c:v>7</c:v>
                </c:pt>
                <c:pt idx="675">
                  <c:v>7</c:v>
                </c:pt>
                <c:pt idx="676">
                  <c:v>7</c:v>
                </c:pt>
                <c:pt idx="677">
                  <c:v>7</c:v>
                </c:pt>
                <c:pt idx="678">
                  <c:v>7</c:v>
                </c:pt>
                <c:pt idx="679">
                  <c:v>7</c:v>
                </c:pt>
                <c:pt idx="680">
                  <c:v>7</c:v>
                </c:pt>
                <c:pt idx="681">
                  <c:v>7</c:v>
                </c:pt>
                <c:pt idx="682">
                  <c:v>7</c:v>
                </c:pt>
                <c:pt idx="683">
                  <c:v>7</c:v>
                </c:pt>
                <c:pt idx="684">
                  <c:v>7</c:v>
                </c:pt>
                <c:pt idx="685">
                  <c:v>7</c:v>
                </c:pt>
                <c:pt idx="686">
                  <c:v>7</c:v>
                </c:pt>
                <c:pt idx="687">
                  <c:v>7</c:v>
                </c:pt>
                <c:pt idx="688">
                  <c:v>7</c:v>
                </c:pt>
                <c:pt idx="689">
                  <c:v>7</c:v>
                </c:pt>
                <c:pt idx="690">
                  <c:v>7</c:v>
                </c:pt>
                <c:pt idx="691">
                  <c:v>7</c:v>
                </c:pt>
                <c:pt idx="692">
                  <c:v>7</c:v>
                </c:pt>
                <c:pt idx="693">
                  <c:v>7</c:v>
                </c:pt>
                <c:pt idx="694">
                  <c:v>7</c:v>
                </c:pt>
                <c:pt idx="695">
                  <c:v>7</c:v>
                </c:pt>
                <c:pt idx="696">
                  <c:v>7</c:v>
                </c:pt>
                <c:pt idx="697">
                  <c:v>7</c:v>
                </c:pt>
                <c:pt idx="698">
                  <c:v>7</c:v>
                </c:pt>
                <c:pt idx="699">
                  <c:v>7</c:v>
                </c:pt>
                <c:pt idx="700">
                  <c:v>7</c:v>
                </c:pt>
                <c:pt idx="701">
                  <c:v>7</c:v>
                </c:pt>
                <c:pt idx="702">
                  <c:v>7</c:v>
                </c:pt>
                <c:pt idx="703">
                  <c:v>7</c:v>
                </c:pt>
                <c:pt idx="704">
                  <c:v>7</c:v>
                </c:pt>
                <c:pt idx="705">
                  <c:v>7</c:v>
                </c:pt>
                <c:pt idx="706">
                  <c:v>7</c:v>
                </c:pt>
                <c:pt idx="707">
                  <c:v>7</c:v>
                </c:pt>
                <c:pt idx="708">
                  <c:v>7</c:v>
                </c:pt>
                <c:pt idx="709">
                  <c:v>7</c:v>
                </c:pt>
                <c:pt idx="710">
                  <c:v>7</c:v>
                </c:pt>
                <c:pt idx="711">
                  <c:v>7</c:v>
                </c:pt>
                <c:pt idx="712">
                  <c:v>7</c:v>
                </c:pt>
                <c:pt idx="713">
                  <c:v>7</c:v>
                </c:pt>
                <c:pt idx="714">
                  <c:v>7</c:v>
                </c:pt>
                <c:pt idx="715">
                  <c:v>7</c:v>
                </c:pt>
                <c:pt idx="716">
                  <c:v>7</c:v>
                </c:pt>
                <c:pt idx="717">
                  <c:v>7</c:v>
                </c:pt>
                <c:pt idx="718">
                  <c:v>7</c:v>
                </c:pt>
                <c:pt idx="719">
                  <c:v>7</c:v>
                </c:pt>
                <c:pt idx="720">
                  <c:v>7</c:v>
                </c:pt>
                <c:pt idx="721">
                  <c:v>7</c:v>
                </c:pt>
                <c:pt idx="722">
                  <c:v>7</c:v>
                </c:pt>
                <c:pt idx="723">
                  <c:v>7</c:v>
                </c:pt>
                <c:pt idx="724">
                  <c:v>7</c:v>
                </c:pt>
                <c:pt idx="725">
                  <c:v>7</c:v>
                </c:pt>
                <c:pt idx="726">
                  <c:v>7</c:v>
                </c:pt>
                <c:pt idx="727">
                  <c:v>7</c:v>
                </c:pt>
                <c:pt idx="728">
                  <c:v>7</c:v>
                </c:pt>
                <c:pt idx="729">
                  <c:v>7</c:v>
                </c:pt>
                <c:pt idx="730">
                  <c:v>7</c:v>
                </c:pt>
                <c:pt idx="731">
                  <c:v>7</c:v>
                </c:pt>
                <c:pt idx="732">
                  <c:v>7</c:v>
                </c:pt>
                <c:pt idx="733">
                  <c:v>7</c:v>
                </c:pt>
                <c:pt idx="734">
                  <c:v>7</c:v>
                </c:pt>
                <c:pt idx="735">
                  <c:v>7</c:v>
                </c:pt>
                <c:pt idx="736">
                  <c:v>7</c:v>
                </c:pt>
                <c:pt idx="737">
                  <c:v>7</c:v>
                </c:pt>
                <c:pt idx="738">
                  <c:v>7</c:v>
                </c:pt>
                <c:pt idx="739">
                  <c:v>7</c:v>
                </c:pt>
                <c:pt idx="740">
                  <c:v>7</c:v>
                </c:pt>
                <c:pt idx="741">
                  <c:v>7</c:v>
                </c:pt>
                <c:pt idx="742">
                  <c:v>7</c:v>
                </c:pt>
                <c:pt idx="743">
                  <c:v>7</c:v>
                </c:pt>
                <c:pt idx="744">
                  <c:v>7</c:v>
                </c:pt>
                <c:pt idx="745">
                  <c:v>7</c:v>
                </c:pt>
                <c:pt idx="746">
                  <c:v>7.1</c:v>
                </c:pt>
                <c:pt idx="747">
                  <c:v>7.1</c:v>
                </c:pt>
                <c:pt idx="748">
                  <c:v>7.1</c:v>
                </c:pt>
                <c:pt idx="749">
                  <c:v>7.1</c:v>
                </c:pt>
                <c:pt idx="750">
                  <c:v>7.1</c:v>
                </c:pt>
                <c:pt idx="751">
                  <c:v>7.1</c:v>
                </c:pt>
                <c:pt idx="752">
                  <c:v>7.1</c:v>
                </c:pt>
                <c:pt idx="753">
                  <c:v>7.1</c:v>
                </c:pt>
                <c:pt idx="754">
                  <c:v>7.1</c:v>
                </c:pt>
                <c:pt idx="755">
                  <c:v>7.1</c:v>
                </c:pt>
                <c:pt idx="756">
                  <c:v>7.1</c:v>
                </c:pt>
                <c:pt idx="757">
                  <c:v>7.1</c:v>
                </c:pt>
                <c:pt idx="758">
                  <c:v>7.1</c:v>
                </c:pt>
                <c:pt idx="759">
                  <c:v>7.1</c:v>
                </c:pt>
                <c:pt idx="760">
                  <c:v>7.1</c:v>
                </c:pt>
                <c:pt idx="761">
                  <c:v>7.1</c:v>
                </c:pt>
                <c:pt idx="762">
                  <c:v>7.1</c:v>
                </c:pt>
                <c:pt idx="763">
                  <c:v>7.1</c:v>
                </c:pt>
                <c:pt idx="764">
                  <c:v>7.1</c:v>
                </c:pt>
                <c:pt idx="765">
                  <c:v>7.1</c:v>
                </c:pt>
                <c:pt idx="766">
                  <c:v>7.1</c:v>
                </c:pt>
                <c:pt idx="767">
                  <c:v>7.1</c:v>
                </c:pt>
                <c:pt idx="768">
                  <c:v>7.1</c:v>
                </c:pt>
                <c:pt idx="769">
                  <c:v>7.1</c:v>
                </c:pt>
                <c:pt idx="770">
                  <c:v>7.1</c:v>
                </c:pt>
                <c:pt idx="771">
                  <c:v>7.1</c:v>
                </c:pt>
                <c:pt idx="772">
                  <c:v>7.1</c:v>
                </c:pt>
                <c:pt idx="773">
                  <c:v>7.1</c:v>
                </c:pt>
                <c:pt idx="774">
                  <c:v>7.1</c:v>
                </c:pt>
                <c:pt idx="775">
                  <c:v>7.1</c:v>
                </c:pt>
                <c:pt idx="776">
                  <c:v>7.1</c:v>
                </c:pt>
                <c:pt idx="777">
                  <c:v>7.1</c:v>
                </c:pt>
                <c:pt idx="778">
                  <c:v>7.1</c:v>
                </c:pt>
                <c:pt idx="779">
                  <c:v>7.1</c:v>
                </c:pt>
                <c:pt idx="780">
                  <c:v>7.1</c:v>
                </c:pt>
                <c:pt idx="781">
                  <c:v>7.1</c:v>
                </c:pt>
                <c:pt idx="782">
                  <c:v>7.1</c:v>
                </c:pt>
                <c:pt idx="783">
                  <c:v>7.1</c:v>
                </c:pt>
                <c:pt idx="784">
                  <c:v>7.1</c:v>
                </c:pt>
                <c:pt idx="785">
                  <c:v>7.1</c:v>
                </c:pt>
                <c:pt idx="786">
                  <c:v>7.1</c:v>
                </c:pt>
                <c:pt idx="787">
                  <c:v>7.1</c:v>
                </c:pt>
                <c:pt idx="788">
                  <c:v>7.1</c:v>
                </c:pt>
                <c:pt idx="789">
                  <c:v>7.1</c:v>
                </c:pt>
                <c:pt idx="790">
                  <c:v>7.1</c:v>
                </c:pt>
                <c:pt idx="791">
                  <c:v>7.1</c:v>
                </c:pt>
                <c:pt idx="792">
                  <c:v>7.1</c:v>
                </c:pt>
                <c:pt idx="793">
                  <c:v>7.1</c:v>
                </c:pt>
                <c:pt idx="794">
                  <c:v>7.1</c:v>
                </c:pt>
                <c:pt idx="795">
                  <c:v>7.1</c:v>
                </c:pt>
                <c:pt idx="796">
                  <c:v>7.1</c:v>
                </c:pt>
                <c:pt idx="797">
                  <c:v>7.1</c:v>
                </c:pt>
                <c:pt idx="798">
                  <c:v>7.1</c:v>
                </c:pt>
                <c:pt idx="799">
                  <c:v>7.1</c:v>
                </c:pt>
                <c:pt idx="800">
                  <c:v>7.1</c:v>
                </c:pt>
                <c:pt idx="801">
                  <c:v>7.1</c:v>
                </c:pt>
                <c:pt idx="802">
                  <c:v>7.1</c:v>
                </c:pt>
                <c:pt idx="803">
                  <c:v>7.1</c:v>
                </c:pt>
                <c:pt idx="804">
                  <c:v>7.1</c:v>
                </c:pt>
                <c:pt idx="805">
                  <c:v>7.1</c:v>
                </c:pt>
                <c:pt idx="806">
                  <c:v>7.1</c:v>
                </c:pt>
                <c:pt idx="807">
                  <c:v>7.1</c:v>
                </c:pt>
                <c:pt idx="808">
                  <c:v>7.1</c:v>
                </c:pt>
                <c:pt idx="809">
                  <c:v>7.1</c:v>
                </c:pt>
                <c:pt idx="810">
                  <c:v>7.1</c:v>
                </c:pt>
                <c:pt idx="811">
                  <c:v>7.1</c:v>
                </c:pt>
                <c:pt idx="812">
                  <c:v>7.1</c:v>
                </c:pt>
                <c:pt idx="813">
                  <c:v>7.1</c:v>
                </c:pt>
                <c:pt idx="814">
                  <c:v>7.1</c:v>
                </c:pt>
                <c:pt idx="815">
                  <c:v>7.1</c:v>
                </c:pt>
                <c:pt idx="816">
                  <c:v>7.1</c:v>
                </c:pt>
                <c:pt idx="817">
                  <c:v>7.1</c:v>
                </c:pt>
                <c:pt idx="818">
                  <c:v>7.1</c:v>
                </c:pt>
                <c:pt idx="819">
                  <c:v>7.1</c:v>
                </c:pt>
                <c:pt idx="820">
                  <c:v>7.1</c:v>
                </c:pt>
                <c:pt idx="821">
                  <c:v>7.1</c:v>
                </c:pt>
                <c:pt idx="822">
                  <c:v>7.1</c:v>
                </c:pt>
                <c:pt idx="823">
                  <c:v>7.1</c:v>
                </c:pt>
                <c:pt idx="824">
                  <c:v>7.1</c:v>
                </c:pt>
                <c:pt idx="825">
                  <c:v>7.1</c:v>
                </c:pt>
                <c:pt idx="826">
                  <c:v>7.1</c:v>
                </c:pt>
                <c:pt idx="827">
                  <c:v>7.1</c:v>
                </c:pt>
                <c:pt idx="828">
                  <c:v>7.1</c:v>
                </c:pt>
                <c:pt idx="829">
                  <c:v>7.1</c:v>
                </c:pt>
                <c:pt idx="830">
                  <c:v>7.1</c:v>
                </c:pt>
                <c:pt idx="831">
                  <c:v>7.1</c:v>
                </c:pt>
                <c:pt idx="832">
                  <c:v>7.1</c:v>
                </c:pt>
                <c:pt idx="833">
                  <c:v>7.1</c:v>
                </c:pt>
                <c:pt idx="834">
                  <c:v>7.1</c:v>
                </c:pt>
                <c:pt idx="835">
                  <c:v>7.1</c:v>
                </c:pt>
                <c:pt idx="836">
                  <c:v>7.1</c:v>
                </c:pt>
                <c:pt idx="837">
                  <c:v>7.1</c:v>
                </c:pt>
                <c:pt idx="838">
                  <c:v>7.1</c:v>
                </c:pt>
                <c:pt idx="839">
                  <c:v>7.1</c:v>
                </c:pt>
                <c:pt idx="840">
                  <c:v>7.1</c:v>
                </c:pt>
                <c:pt idx="841">
                  <c:v>7.1</c:v>
                </c:pt>
                <c:pt idx="842">
                  <c:v>7.1</c:v>
                </c:pt>
                <c:pt idx="843">
                  <c:v>7.1</c:v>
                </c:pt>
                <c:pt idx="844">
                  <c:v>7.1</c:v>
                </c:pt>
                <c:pt idx="845">
                  <c:v>7.1</c:v>
                </c:pt>
                <c:pt idx="846">
                  <c:v>7.1</c:v>
                </c:pt>
                <c:pt idx="847">
                  <c:v>7.1</c:v>
                </c:pt>
                <c:pt idx="848">
                  <c:v>7.1</c:v>
                </c:pt>
                <c:pt idx="849">
                  <c:v>7.1</c:v>
                </c:pt>
                <c:pt idx="850">
                  <c:v>7.1</c:v>
                </c:pt>
                <c:pt idx="851">
                  <c:v>7.2</c:v>
                </c:pt>
                <c:pt idx="852">
                  <c:v>7.2</c:v>
                </c:pt>
                <c:pt idx="853">
                  <c:v>7.2</c:v>
                </c:pt>
                <c:pt idx="854">
                  <c:v>7.2</c:v>
                </c:pt>
                <c:pt idx="855">
                  <c:v>7.2</c:v>
                </c:pt>
                <c:pt idx="856">
                  <c:v>7.2</c:v>
                </c:pt>
                <c:pt idx="857">
                  <c:v>7.2</c:v>
                </c:pt>
                <c:pt idx="858">
                  <c:v>7.2</c:v>
                </c:pt>
                <c:pt idx="859">
                  <c:v>7.2</c:v>
                </c:pt>
                <c:pt idx="860">
                  <c:v>7.2</c:v>
                </c:pt>
                <c:pt idx="861">
                  <c:v>7.2</c:v>
                </c:pt>
                <c:pt idx="862">
                  <c:v>7.2</c:v>
                </c:pt>
                <c:pt idx="863">
                  <c:v>7.2</c:v>
                </c:pt>
                <c:pt idx="864">
                  <c:v>7.2</c:v>
                </c:pt>
                <c:pt idx="865">
                  <c:v>7.2</c:v>
                </c:pt>
                <c:pt idx="866">
                  <c:v>7.2</c:v>
                </c:pt>
                <c:pt idx="867">
                  <c:v>7.2</c:v>
                </c:pt>
                <c:pt idx="868">
                  <c:v>7.2</c:v>
                </c:pt>
                <c:pt idx="869">
                  <c:v>7.2</c:v>
                </c:pt>
                <c:pt idx="870">
                  <c:v>7.2</c:v>
                </c:pt>
                <c:pt idx="871">
                  <c:v>7.2</c:v>
                </c:pt>
                <c:pt idx="872">
                  <c:v>7.2</c:v>
                </c:pt>
                <c:pt idx="873">
                  <c:v>7.2</c:v>
                </c:pt>
                <c:pt idx="874">
                  <c:v>7.2</c:v>
                </c:pt>
                <c:pt idx="875">
                  <c:v>7.2</c:v>
                </c:pt>
                <c:pt idx="876">
                  <c:v>7.2</c:v>
                </c:pt>
                <c:pt idx="877">
                  <c:v>7.2</c:v>
                </c:pt>
                <c:pt idx="878">
                  <c:v>7.2</c:v>
                </c:pt>
                <c:pt idx="879">
                  <c:v>7.2</c:v>
                </c:pt>
                <c:pt idx="880">
                  <c:v>7.2</c:v>
                </c:pt>
                <c:pt idx="881">
                  <c:v>7.2</c:v>
                </c:pt>
                <c:pt idx="882">
                  <c:v>7.2</c:v>
                </c:pt>
                <c:pt idx="883">
                  <c:v>7.2</c:v>
                </c:pt>
                <c:pt idx="884">
                  <c:v>7.2</c:v>
                </c:pt>
                <c:pt idx="885">
                  <c:v>7.2</c:v>
                </c:pt>
                <c:pt idx="886">
                  <c:v>7.2</c:v>
                </c:pt>
                <c:pt idx="887">
                  <c:v>7.2</c:v>
                </c:pt>
                <c:pt idx="888">
                  <c:v>7.2</c:v>
                </c:pt>
                <c:pt idx="889">
                  <c:v>7.2</c:v>
                </c:pt>
                <c:pt idx="890">
                  <c:v>7.2</c:v>
                </c:pt>
                <c:pt idx="891">
                  <c:v>7.2</c:v>
                </c:pt>
                <c:pt idx="892">
                  <c:v>7.2</c:v>
                </c:pt>
                <c:pt idx="893">
                  <c:v>7.2</c:v>
                </c:pt>
                <c:pt idx="894">
                  <c:v>7.2</c:v>
                </c:pt>
                <c:pt idx="895">
                  <c:v>7.2</c:v>
                </c:pt>
                <c:pt idx="896">
                  <c:v>7.2</c:v>
                </c:pt>
                <c:pt idx="897">
                  <c:v>7.2</c:v>
                </c:pt>
                <c:pt idx="898">
                  <c:v>7.2</c:v>
                </c:pt>
                <c:pt idx="899">
                  <c:v>7.2</c:v>
                </c:pt>
                <c:pt idx="900">
                  <c:v>7.2</c:v>
                </c:pt>
                <c:pt idx="901">
                  <c:v>7.2</c:v>
                </c:pt>
                <c:pt idx="902">
                  <c:v>7.2</c:v>
                </c:pt>
                <c:pt idx="903">
                  <c:v>7.2</c:v>
                </c:pt>
                <c:pt idx="904">
                  <c:v>7.2</c:v>
                </c:pt>
                <c:pt idx="905">
                  <c:v>7.2</c:v>
                </c:pt>
                <c:pt idx="906">
                  <c:v>7.2</c:v>
                </c:pt>
                <c:pt idx="907">
                  <c:v>7.2</c:v>
                </c:pt>
                <c:pt idx="908">
                  <c:v>7.2</c:v>
                </c:pt>
                <c:pt idx="909">
                  <c:v>7.2</c:v>
                </c:pt>
                <c:pt idx="910">
                  <c:v>7.2</c:v>
                </c:pt>
                <c:pt idx="911">
                  <c:v>7.2</c:v>
                </c:pt>
                <c:pt idx="912">
                  <c:v>7.2</c:v>
                </c:pt>
                <c:pt idx="913">
                  <c:v>7.2</c:v>
                </c:pt>
                <c:pt idx="914">
                  <c:v>7.2</c:v>
                </c:pt>
                <c:pt idx="915">
                  <c:v>7.2</c:v>
                </c:pt>
                <c:pt idx="916">
                  <c:v>7.2</c:v>
                </c:pt>
                <c:pt idx="917">
                  <c:v>7.2</c:v>
                </c:pt>
                <c:pt idx="918">
                  <c:v>7.2</c:v>
                </c:pt>
                <c:pt idx="919">
                  <c:v>7.2</c:v>
                </c:pt>
                <c:pt idx="920">
                  <c:v>7.2</c:v>
                </c:pt>
                <c:pt idx="921">
                  <c:v>7.2</c:v>
                </c:pt>
                <c:pt idx="922">
                  <c:v>7.2</c:v>
                </c:pt>
                <c:pt idx="923">
                  <c:v>7.2</c:v>
                </c:pt>
                <c:pt idx="924">
                  <c:v>7.2</c:v>
                </c:pt>
                <c:pt idx="925">
                  <c:v>7.2</c:v>
                </c:pt>
                <c:pt idx="926">
                  <c:v>7.2</c:v>
                </c:pt>
                <c:pt idx="927">
                  <c:v>7.2</c:v>
                </c:pt>
                <c:pt idx="928">
                  <c:v>7.2</c:v>
                </c:pt>
                <c:pt idx="929">
                  <c:v>7.2</c:v>
                </c:pt>
                <c:pt idx="930">
                  <c:v>7.2</c:v>
                </c:pt>
                <c:pt idx="931">
                  <c:v>7.2</c:v>
                </c:pt>
                <c:pt idx="932">
                  <c:v>7.3</c:v>
                </c:pt>
                <c:pt idx="933">
                  <c:v>7.3</c:v>
                </c:pt>
                <c:pt idx="934">
                  <c:v>7.3000000000000007</c:v>
                </c:pt>
                <c:pt idx="935">
                  <c:v>7.3000000000000007</c:v>
                </c:pt>
                <c:pt idx="936">
                  <c:v>7.3000000000000007</c:v>
                </c:pt>
                <c:pt idx="937">
                  <c:v>7.3000000000000007</c:v>
                </c:pt>
                <c:pt idx="938">
                  <c:v>7.3000000000000007</c:v>
                </c:pt>
                <c:pt idx="939">
                  <c:v>7.3000000000000007</c:v>
                </c:pt>
                <c:pt idx="940">
                  <c:v>7.3000000000000007</c:v>
                </c:pt>
                <c:pt idx="941">
                  <c:v>7.3000000000000007</c:v>
                </c:pt>
                <c:pt idx="942">
                  <c:v>7.3000000000000007</c:v>
                </c:pt>
                <c:pt idx="943">
                  <c:v>7.3000000000000007</c:v>
                </c:pt>
                <c:pt idx="944">
                  <c:v>7.3000000000000007</c:v>
                </c:pt>
                <c:pt idx="945">
                  <c:v>7.3000000000000007</c:v>
                </c:pt>
                <c:pt idx="946">
                  <c:v>7.3000000000000007</c:v>
                </c:pt>
                <c:pt idx="947">
                  <c:v>7.3000000000000007</c:v>
                </c:pt>
                <c:pt idx="948">
                  <c:v>7.3000000000000007</c:v>
                </c:pt>
                <c:pt idx="949">
                  <c:v>7.3000000000000007</c:v>
                </c:pt>
                <c:pt idx="950">
                  <c:v>7.3000000000000007</c:v>
                </c:pt>
                <c:pt idx="951">
                  <c:v>7.3000000000000007</c:v>
                </c:pt>
                <c:pt idx="952">
                  <c:v>7.3000000000000007</c:v>
                </c:pt>
                <c:pt idx="953">
                  <c:v>7.3000000000000007</c:v>
                </c:pt>
                <c:pt idx="954">
                  <c:v>7.3000000000000007</c:v>
                </c:pt>
                <c:pt idx="955">
                  <c:v>7.3000000000000007</c:v>
                </c:pt>
                <c:pt idx="956">
                  <c:v>7.3000000000000007</c:v>
                </c:pt>
                <c:pt idx="957">
                  <c:v>7.3000000000000007</c:v>
                </c:pt>
                <c:pt idx="958">
                  <c:v>7.3000000000000007</c:v>
                </c:pt>
                <c:pt idx="959">
                  <c:v>7.5</c:v>
                </c:pt>
                <c:pt idx="960">
                  <c:v>7.5</c:v>
                </c:pt>
                <c:pt idx="961">
                  <c:v>7.5</c:v>
                </c:pt>
                <c:pt idx="962">
                  <c:v>7.5</c:v>
                </c:pt>
                <c:pt idx="963">
                  <c:v>7.5</c:v>
                </c:pt>
                <c:pt idx="964">
                  <c:v>7.5</c:v>
                </c:pt>
                <c:pt idx="965">
                  <c:v>7.5</c:v>
                </c:pt>
                <c:pt idx="966">
                  <c:v>7.5</c:v>
                </c:pt>
                <c:pt idx="967">
                  <c:v>7.5</c:v>
                </c:pt>
                <c:pt idx="968">
                  <c:v>7.5</c:v>
                </c:pt>
                <c:pt idx="969">
                  <c:v>7.5</c:v>
                </c:pt>
                <c:pt idx="970">
                  <c:v>7.5</c:v>
                </c:pt>
                <c:pt idx="971">
                  <c:v>7.5</c:v>
                </c:pt>
                <c:pt idx="972">
                  <c:v>7.5</c:v>
                </c:pt>
                <c:pt idx="973">
                  <c:v>7.5</c:v>
                </c:pt>
                <c:pt idx="974">
                  <c:v>7.5</c:v>
                </c:pt>
                <c:pt idx="975">
                  <c:v>7.5</c:v>
                </c:pt>
                <c:pt idx="976">
                  <c:v>7.5</c:v>
                </c:pt>
                <c:pt idx="977">
                  <c:v>7.5</c:v>
                </c:pt>
                <c:pt idx="978">
                  <c:v>7.5</c:v>
                </c:pt>
                <c:pt idx="979">
                  <c:v>7.5</c:v>
                </c:pt>
                <c:pt idx="980">
                  <c:v>7.5</c:v>
                </c:pt>
                <c:pt idx="981">
                  <c:v>7.5</c:v>
                </c:pt>
                <c:pt idx="982">
                  <c:v>7.5</c:v>
                </c:pt>
                <c:pt idx="983">
                  <c:v>7.5</c:v>
                </c:pt>
                <c:pt idx="984">
                  <c:v>7.5</c:v>
                </c:pt>
                <c:pt idx="985">
                  <c:v>7.5</c:v>
                </c:pt>
                <c:pt idx="986">
                  <c:v>7.5</c:v>
                </c:pt>
                <c:pt idx="987">
                  <c:v>7.5</c:v>
                </c:pt>
                <c:pt idx="988">
                  <c:v>7.5</c:v>
                </c:pt>
                <c:pt idx="989">
                  <c:v>7.5</c:v>
                </c:pt>
                <c:pt idx="990">
                  <c:v>7.5</c:v>
                </c:pt>
                <c:pt idx="991">
                  <c:v>7.5</c:v>
                </c:pt>
                <c:pt idx="992">
                  <c:v>7.5</c:v>
                </c:pt>
                <c:pt idx="993">
                  <c:v>7.5</c:v>
                </c:pt>
                <c:pt idx="994">
                  <c:v>7.5</c:v>
                </c:pt>
                <c:pt idx="995">
                  <c:v>7.5</c:v>
                </c:pt>
                <c:pt idx="996">
                  <c:v>7.5</c:v>
                </c:pt>
                <c:pt idx="997">
                  <c:v>7.5</c:v>
                </c:pt>
                <c:pt idx="998">
                  <c:v>7.5</c:v>
                </c:pt>
                <c:pt idx="999">
                  <c:v>7.5</c:v>
                </c:pt>
                <c:pt idx="1000">
                  <c:v>7.5</c:v>
                </c:pt>
                <c:pt idx="1001">
                  <c:v>7.5</c:v>
                </c:pt>
                <c:pt idx="1002">
                  <c:v>7.5</c:v>
                </c:pt>
                <c:pt idx="1003">
                  <c:v>7.5</c:v>
                </c:pt>
                <c:pt idx="1004">
                  <c:v>7.5</c:v>
                </c:pt>
                <c:pt idx="1005">
                  <c:v>7.5</c:v>
                </c:pt>
                <c:pt idx="1006">
                  <c:v>7.5</c:v>
                </c:pt>
                <c:pt idx="1007">
                  <c:v>7.5</c:v>
                </c:pt>
                <c:pt idx="1008">
                  <c:v>7.5</c:v>
                </c:pt>
                <c:pt idx="1009">
                  <c:v>7.5</c:v>
                </c:pt>
                <c:pt idx="1010">
                  <c:v>7.5</c:v>
                </c:pt>
                <c:pt idx="1011">
                  <c:v>7.5</c:v>
                </c:pt>
                <c:pt idx="1012">
                  <c:v>7.5</c:v>
                </c:pt>
                <c:pt idx="1013">
                  <c:v>7.6</c:v>
                </c:pt>
                <c:pt idx="1014">
                  <c:v>7.6</c:v>
                </c:pt>
                <c:pt idx="1015">
                  <c:v>7.6</c:v>
                </c:pt>
                <c:pt idx="1016">
                  <c:v>7.6</c:v>
                </c:pt>
                <c:pt idx="1017">
                  <c:v>7.6</c:v>
                </c:pt>
                <c:pt idx="1018">
                  <c:v>7.6</c:v>
                </c:pt>
                <c:pt idx="1019">
                  <c:v>7.6</c:v>
                </c:pt>
                <c:pt idx="1020">
                  <c:v>7.6</c:v>
                </c:pt>
                <c:pt idx="1021">
                  <c:v>7.6</c:v>
                </c:pt>
                <c:pt idx="1022">
                  <c:v>7.6</c:v>
                </c:pt>
                <c:pt idx="1023">
                  <c:v>7.6</c:v>
                </c:pt>
                <c:pt idx="1024">
                  <c:v>7.6</c:v>
                </c:pt>
                <c:pt idx="1025">
                  <c:v>7.6</c:v>
                </c:pt>
                <c:pt idx="1026">
                  <c:v>7.6</c:v>
                </c:pt>
                <c:pt idx="1027">
                  <c:v>7.6</c:v>
                </c:pt>
                <c:pt idx="1028">
                  <c:v>7.6</c:v>
                </c:pt>
                <c:pt idx="1029">
                  <c:v>7.6</c:v>
                </c:pt>
                <c:pt idx="1030">
                  <c:v>7.6</c:v>
                </c:pt>
                <c:pt idx="1031">
                  <c:v>7.6</c:v>
                </c:pt>
                <c:pt idx="1032">
                  <c:v>7.6</c:v>
                </c:pt>
                <c:pt idx="1033">
                  <c:v>7.6</c:v>
                </c:pt>
                <c:pt idx="1034">
                  <c:v>7.6</c:v>
                </c:pt>
                <c:pt idx="1035">
                  <c:v>7.6</c:v>
                </c:pt>
                <c:pt idx="1036">
                  <c:v>7.6</c:v>
                </c:pt>
                <c:pt idx="1037">
                  <c:v>7.6</c:v>
                </c:pt>
                <c:pt idx="1038">
                  <c:v>7.6</c:v>
                </c:pt>
                <c:pt idx="1039">
                  <c:v>7.6</c:v>
                </c:pt>
                <c:pt idx="1040">
                  <c:v>7.6</c:v>
                </c:pt>
                <c:pt idx="1041">
                  <c:v>7.6</c:v>
                </c:pt>
                <c:pt idx="1042">
                  <c:v>7.6</c:v>
                </c:pt>
                <c:pt idx="1043">
                  <c:v>7.6</c:v>
                </c:pt>
                <c:pt idx="1044">
                  <c:v>7.6</c:v>
                </c:pt>
                <c:pt idx="1045">
                  <c:v>7.6</c:v>
                </c:pt>
                <c:pt idx="1046">
                  <c:v>7.6</c:v>
                </c:pt>
                <c:pt idx="1047">
                  <c:v>7.6000000000000005</c:v>
                </c:pt>
                <c:pt idx="1048">
                  <c:v>7.7</c:v>
                </c:pt>
                <c:pt idx="1049">
                  <c:v>7.7</c:v>
                </c:pt>
                <c:pt idx="1050">
                  <c:v>7.7</c:v>
                </c:pt>
                <c:pt idx="1051">
                  <c:v>7.7</c:v>
                </c:pt>
                <c:pt idx="1052">
                  <c:v>7.7</c:v>
                </c:pt>
                <c:pt idx="1053">
                  <c:v>7.7</c:v>
                </c:pt>
                <c:pt idx="1054">
                  <c:v>7.7</c:v>
                </c:pt>
                <c:pt idx="1055">
                  <c:v>7.7</c:v>
                </c:pt>
                <c:pt idx="1056">
                  <c:v>7.7</c:v>
                </c:pt>
                <c:pt idx="1057">
                  <c:v>7.7</c:v>
                </c:pt>
                <c:pt idx="1058">
                  <c:v>7.7</c:v>
                </c:pt>
                <c:pt idx="1059">
                  <c:v>7.7</c:v>
                </c:pt>
                <c:pt idx="1060">
                  <c:v>7.7</c:v>
                </c:pt>
                <c:pt idx="1061">
                  <c:v>7.7</c:v>
                </c:pt>
                <c:pt idx="1062">
                  <c:v>7.7</c:v>
                </c:pt>
                <c:pt idx="1063">
                  <c:v>7.7</c:v>
                </c:pt>
                <c:pt idx="1064">
                  <c:v>7.7</c:v>
                </c:pt>
                <c:pt idx="1065">
                  <c:v>7.7</c:v>
                </c:pt>
                <c:pt idx="1066">
                  <c:v>7.7</c:v>
                </c:pt>
                <c:pt idx="1067">
                  <c:v>7.7</c:v>
                </c:pt>
                <c:pt idx="1068">
                  <c:v>7.7</c:v>
                </c:pt>
                <c:pt idx="1069">
                  <c:v>7.7</c:v>
                </c:pt>
                <c:pt idx="1070">
                  <c:v>7.7</c:v>
                </c:pt>
                <c:pt idx="1071">
                  <c:v>7.7</c:v>
                </c:pt>
                <c:pt idx="1072">
                  <c:v>7.7</c:v>
                </c:pt>
                <c:pt idx="1073">
                  <c:v>7.7</c:v>
                </c:pt>
                <c:pt idx="1074">
                  <c:v>7.7</c:v>
                </c:pt>
                <c:pt idx="1075">
                  <c:v>7.7</c:v>
                </c:pt>
                <c:pt idx="1076">
                  <c:v>7.7</c:v>
                </c:pt>
                <c:pt idx="1077">
                  <c:v>7.7</c:v>
                </c:pt>
                <c:pt idx="1078">
                  <c:v>7.7</c:v>
                </c:pt>
                <c:pt idx="1079">
                  <c:v>7.7</c:v>
                </c:pt>
                <c:pt idx="1080">
                  <c:v>7.7</c:v>
                </c:pt>
                <c:pt idx="1081">
                  <c:v>7.7</c:v>
                </c:pt>
                <c:pt idx="1082">
                  <c:v>7.7</c:v>
                </c:pt>
                <c:pt idx="1083">
                  <c:v>7.7000000000000011</c:v>
                </c:pt>
                <c:pt idx="1084">
                  <c:v>7.8000000000000007</c:v>
                </c:pt>
                <c:pt idx="1085">
                  <c:v>7.8000000000000007</c:v>
                </c:pt>
                <c:pt idx="1086">
                  <c:v>7.8000000000000007</c:v>
                </c:pt>
                <c:pt idx="1087">
                  <c:v>7.8000000000000007</c:v>
                </c:pt>
                <c:pt idx="1088">
                  <c:v>7.8000000000000007</c:v>
                </c:pt>
                <c:pt idx="1089">
                  <c:v>7.8000000000000007</c:v>
                </c:pt>
                <c:pt idx="1090">
                  <c:v>7.8000000000000007</c:v>
                </c:pt>
                <c:pt idx="1091">
                  <c:v>7.8000000000000007</c:v>
                </c:pt>
                <c:pt idx="1092">
                  <c:v>7.8000000000000007</c:v>
                </c:pt>
                <c:pt idx="1093">
                  <c:v>7.8000000000000007</c:v>
                </c:pt>
                <c:pt idx="1094">
                  <c:v>7.8000000000000007</c:v>
                </c:pt>
                <c:pt idx="1095">
                  <c:v>7.8000000000000007</c:v>
                </c:pt>
                <c:pt idx="1096">
                  <c:v>7.8000000000000007</c:v>
                </c:pt>
                <c:pt idx="1097">
                  <c:v>7.8000000000000007</c:v>
                </c:pt>
                <c:pt idx="1098">
                  <c:v>7.8000000000000007</c:v>
                </c:pt>
                <c:pt idx="1099">
                  <c:v>7.8000000000000007</c:v>
                </c:pt>
                <c:pt idx="1100">
                  <c:v>7.8000000000000007</c:v>
                </c:pt>
                <c:pt idx="1101">
                  <c:v>7.8000000000000007</c:v>
                </c:pt>
                <c:pt idx="1102">
                  <c:v>7.8000000000000007</c:v>
                </c:pt>
                <c:pt idx="1103">
                  <c:v>7.8000000000000007</c:v>
                </c:pt>
                <c:pt idx="1104">
                  <c:v>7.8000000000000007</c:v>
                </c:pt>
                <c:pt idx="1105">
                  <c:v>7.8000000000000007</c:v>
                </c:pt>
                <c:pt idx="1106">
                  <c:v>7.8000000000000007</c:v>
                </c:pt>
                <c:pt idx="1107">
                  <c:v>7.8000000000000007</c:v>
                </c:pt>
                <c:pt idx="1108">
                  <c:v>7.8000000000000007</c:v>
                </c:pt>
                <c:pt idx="1109">
                  <c:v>7.8000000000000007</c:v>
                </c:pt>
                <c:pt idx="1110">
                  <c:v>7.8000000000000007</c:v>
                </c:pt>
                <c:pt idx="1111">
                  <c:v>7.8000000000000007</c:v>
                </c:pt>
                <c:pt idx="1112">
                  <c:v>7.8000000000000007</c:v>
                </c:pt>
                <c:pt idx="1113">
                  <c:v>7.8000000000000007</c:v>
                </c:pt>
                <c:pt idx="1114">
                  <c:v>7.8000000000000007</c:v>
                </c:pt>
                <c:pt idx="1115">
                  <c:v>7.8000000000000007</c:v>
                </c:pt>
                <c:pt idx="1116">
                  <c:v>7.8000000000000007</c:v>
                </c:pt>
                <c:pt idx="1117">
                  <c:v>7.8000000000000007</c:v>
                </c:pt>
                <c:pt idx="1118">
                  <c:v>7.8000000000000007</c:v>
                </c:pt>
                <c:pt idx="1119">
                  <c:v>7.8000000000000007</c:v>
                </c:pt>
                <c:pt idx="1120">
                  <c:v>7.8000000000000007</c:v>
                </c:pt>
                <c:pt idx="1121">
                  <c:v>7.8000000000000007</c:v>
                </c:pt>
                <c:pt idx="1122">
                  <c:v>7.8000000000000007</c:v>
                </c:pt>
                <c:pt idx="1123">
                  <c:v>7.8000000000000007</c:v>
                </c:pt>
                <c:pt idx="1124">
                  <c:v>7.9</c:v>
                </c:pt>
                <c:pt idx="1125">
                  <c:v>7.9</c:v>
                </c:pt>
                <c:pt idx="1126">
                  <c:v>7.9</c:v>
                </c:pt>
                <c:pt idx="1127">
                  <c:v>7.9</c:v>
                </c:pt>
                <c:pt idx="1128">
                  <c:v>7.9</c:v>
                </c:pt>
                <c:pt idx="1129">
                  <c:v>7.9</c:v>
                </c:pt>
                <c:pt idx="1130">
                  <c:v>7.9</c:v>
                </c:pt>
                <c:pt idx="1131">
                  <c:v>7.9</c:v>
                </c:pt>
                <c:pt idx="1132">
                  <c:v>7.9</c:v>
                </c:pt>
                <c:pt idx="1133">
                  <c:v>8</c:v>
                </c:pt>
                <c:pt idx="1134">
                  <c:v>8</c:v>
                </c:pt>
                <c:pt idx="1135">
                  <c:v>8</c:v>
                </c:pt>
                <c:pt idx="1136">
                  <c:v>8</c:v>
                </c:pt>
                <c:pt idx="1137">
                  <c:v>8</c:v>
                </c:pt>
                <c:pt idx="1138">
                  <c:v>8</c:v>
                </c:pt>
                <c:pt idx="1139">
                  <c:v>8</c:v>
                </c:pt>
                <c:pt idx="1140">
                  <c:v>8</c:v>
                </c:pt>
                <c:pt idx="1141">
                  <c:v>8</c:v>
                </c:pt>
                <c:pt idx="1142">
                  <c:v>8</c:v>
                </c:pt>
                <c:pt idx="1143">
                  <c:v>8</c:v>
                </c:pt>
                <c:pt idx="1144">
                  <c:v>8</c:v>
                </c:pt>
                <c:pt idx="1145">
                  <c:v>8</c:v>
                </c:pt>
                <c:pt idx="1146">
                  <c:v>8</c:v>
                </c:pt>
                <c:pt idx="1147">
                  <c:v>8</c:v>
                </c:pt>
                <c:pt idx="1148">
                  <c:v>8</c:v>
                </c:pt>
                <c:pt idx="1149">
                  <c:v>8</c:v>
                </c:pt>
                <c:pt idx="1150">
                  <c:v>8</c:v>
                </c:pt>
                <c:pt idx="1151">
                  <c:v>8</c:v>
                </c:pt>
                <c:pt idx="1152">
                  <c:v>8</c:v>
                </c:pt>
                <c:pt idx="1153">
                  <c:v>8</c:v>
                </c:pt>
                <c:pt idx="1154">
                  <c:v>8</c:v>
                </c:pt>
                <c:pt idx="1155">
                  <c:v>8</c:v>
                </c:pt>
                <c:pt idx="1156">
                  <c:v>8</c:v>
                </c:pt>
                <c:pt idx="1157">
                  <c:v>8</c:v>
                </c:pt>
                <c:pt idx="1158">
                  <c:v>8</c:v>
                </c:pt>
                <c:pt idx="1159">
                  <c:v>8</c:v>
                </c:pt>
                <c:pt idx="1160">
                  <c:v>8</c:v>
                </c:pt>
                <c:pt idx="1161">
                  <c:v>8</c:v>
                </c:pt>
                <c:pt idx="1162">
                  <c:v>8</c:v>
                </c:pt>
                <c:pt idx="1163">
                  <c:v>8</c:v>
                </c:pt>
                <c:pt idx="1164">
                  <c:v>8</c:v>
                </c:pt>
                <c:pt idx="1165">
                  <c:v>8</c:v>
                </c:pt>
                <c:pt idx="1166">
                  <c:v>8</c:v>
                </c:pt>
                <c:pt idx="1167">
                  <c:v>8</c:v>
                </c:pt>
                <c:pt idx="1168">
                  <c:v>8</c:v>
                </c:pt>
                <c:pt idx="1169">
                  <c:v>8</c:v>
                </c:pt>
                <c:pt idx="1170">
                  <c:v>8</c:v>
                </c:pt>
                <c:pt idx="1171">
                  <c:v>8</c:v>
                </c:pt>
                <c:pt idx="1172">
                  <c:v>8</c:v>
                </c:pt>
                <c:pt idx="1173">
                  <c:v>8</c:v>
                </c:pt>
                <c:pt idx="1174">
                  <c:v>8</c:v>
                </c:pt>
                <c:pt idx="1175">
                  <c:v>8</c:v>
                </c:pt>
                <c:pt idx="1176">
                  <c:v>8</c:v>
                </c:pt>
                <c:pt idx="1177">
                  <c:v>8</c:v>
                </c:pt>
                <c:pt idx="1178">
                  <c:v>8</c:v>
                </c:pt>
                <c:pt idx="1179">
                  <c:v>8</c:v>
                </c:pt>
                <c:pt idx="1180">
                  <c:v>8</c:v>
                </c:pt>
                <c:pt idx="1181">
                  <c:v>8</c:v>
                </c:pt>
                <c:pt idx="1182">
                  <c:v>8</c:v>
                </c:pt>
                <c:pt idx="1183">
                  <c:v>8</c:v>
                </c:pt>
                <c:pt idx="1184">
                  <c:v>8</c:v>
                </c:pt>
                <c:pt idx="1185">
                  <c:v>8</c:v>
                </c:pt>
                <c:pt idx="1186">
                  <c:v>8</c:v>
                </c:pt>
                <c:pt idx="1187">
                  <c:v>8</c:v>
                </c:pt>
                <c:pt idx="1188">
                  <c:v>8</c:v>
                </c:pt>
                <c:pt idx="1189">
                  <c:v>8</c:v>
                </c:pt>
                <c:pt idx="1190">
                  <c:v>8</c:v>
                </c:pt>
                <c:pt idx="1191">
                  <c:v>8</c:v>
                </c:pt>
                <c:pt idx="1192">
                  <c:v>8</c:v>
                </c:pt>
                <c:pt idx="1193">
                  <c:v>8</c:v>
                </c:pt>
                <c:pt idx="1194">
                  <c:v>8</c:v>
                </c:pt>
                <c:pt idx="1195">
                  <c:v>8</c:v>
                </c:pt>
                <c:pt idx="1196">
                  <c:v>8</c:v>
                </c:pt>
                <c:pt idx="1197">
                  <c:v>8</c:v>
                </c:pt>
                <c:pt idx="1198">
                  <c:v>8</c:v>
                </c:pt>
                <c:pt idx="1199">
                  <c:v>8</c:v>
                </c:pt>
                <c:pt idx="1200">
                  <c:v>8</c:v>
                </c:pt>
                <c:pt idx="1201">
                  <c:v>8</c:v>
                </c:pt>
                <c:pt idx="1202">
                  <c:v>8</c:v>
                </c:pt>
                <c:pt idx="1203">
                  <c:v>8</c:v>
                </c:pt>
                <c:pt idx="1204">
                  <c:v>8</c:v>
                </c:pt>
                <c:pt idx="1205">
                  <c:v>8</c:v>
                </c:pt>
                <c:pt idx="1206">
                  <c:v>8</c:v>
                </c:pt>
                <c:pt idx="1207">
                  <c:v>8</c:v>
                </c:pt>
                <c:pt idx="1208">
                  <c:v>8</c:v>
                </c:pt>
                <c:pt idx="1209">
                  <c:v>8</c:v>
                </c:pt>
                <c:pt idx="1210">
                  <c:v>8</c:v>
                </c:pt>
                <c:pt idx="1211">
                  <c:v>8</c:v>
                </c:pt>
                <c:pt idx="1212">
                  <c:v>8</c:v>
                </c:pt>
                <c:pt idx="1213">
                  <c:v>8</c:v>
                </c:pt>
                <c:pt idx="1214">
                  <c:v>8</c:v>
                </c:pt>
                <c:pt idx="1215">
                  <c:v>8</c:v>
                </c:pt>
                <c:pt idx="1216">
                  <c:v>8</c:v>
                </c:pt>
                <c:pt idx="1217">
                  <c:v>8</c:v>
                </c:pt>
                <c:pt idx="1218">
                  <c:v>8</c:v>
                </c:pt>
                <c:pt idx="1219">
                  <c:v>8</c:v>
                </c:pt>
                <c:pt idx="1220">
                  <c:v>8</c:v>
                </c:pt>
                <c:pt idx="1221">
                  <c:v>8</c:v>
                </c:pt>
                <c:pt idx="1222">
                  <c:v>8</c:v>
                </c:pt>
                <c:pt idx="1223">
                  <c:v>8</c:v>
                </c:pt>
                <c:pt idx="1224">
                  <c:v>8</c:v>
                </c:pt>
                <c:pt idx="1225">
                  <c:v>8</c:v>
                </c:pt>
                <c:pt idx="1226">
                  <c:v>8</c:v>
                </c:pt>
                <c:pt idx="1227">
                  <c:v>8</c:v>
                </c:pt>
                <c:pt idx="1228">
                  <c:v>8</c:v>
                </c:pt>
                <c:pt idx="1229">
                  <c:v>8</c:v>
                </c:pt>
                <c:pt idx="1230">
                  <c:v>8</c:v>
                </c:pt>
                <c:pt idx="1231">
                  <c:v>8</c:v>
                </c:pt>
                <c:pt idx="1232">
                  <c:v>8</c:v>
                </c:pt>
                <c:pt idx="1233">
                  <c:v>8</c:v>
                </c:pt>
                <c:pt idx="1234">
                  <c:v>8.1</c:v>
                </c:pt>
                <c:pt idx="1235">
                  <c:v>8.1</c:v>
                </c:pt>
                <c:pt idx="1236">
                  <c:v>8.1</c:v>
                </c:pt>
                <c:pt idx="1237">
                  <c:v>8.1</c:v>
                </c:pt>
                <c:pt idx="1238">
                  <c:v>8.1</c:v>
                </c:pt>
                <c:pt idx="1239">
                  <c:v>8.1</c:v>
                </c:pt>
                <c:pt idx="1240">
                  <c:v>8.1</c:v>
                </c:pt>
                <c:pt idx="1241">
                  <c:v>8.1</c:v>
                </c:pt>
                <c:pt idx="1242">
                  <c:v>8.1</c:v>
                </c:pt>
                <c:pt idx="1243">
                  <c:v>8.1</c:v>
                </c:pt>
                <c:pt idx="1244">
                  <c:v>8.1</c:v>
                </c:pt>
                <c:pt idx="1245">
                  <c:v>8.1</c:v>
                </c:pt>
                <c:pt idx="1246">
                  <c:v>8.1</c:v>
                </c:pt>
                <c:pt idx="1247">
                  <c:v>8.1</c:v>
                </c:pt>
                <c:pt idx="1248">
                  <c:v>8.1</c:v>
                </c:pt>
                <c:pt idx="1249">
                  <c:v>8.1</c:v>
                </c:pt>
                <c:pt idx="1250">
                  <c:v>8.1</c:v>
                </c:pt>
                <c:pt idx="1251">
                  <c:v>8.1</c:v>
                </c:pt>
                <c:pt idx="1252">
                  <c:v>8.1</c:v>
                </c:pt>
                <c:pt idx="1253">
                  <c:v>8.1</c:v>
                </c:pt>
                <c:pt idx="1254">
                  <c:v>8.1</c:v>
                </c:pt>
                <c:pt idx="1255">
                  <c:v>8.1</c:v>
                </c:pt>
                <c:pt idx="1256">
                  <c:v>8.1</c:v>
                </c:pt>
                <c:pt idx="1257">
                  <c:v>8.1</c:v>
                </c:pt>
                <c:pt idx="1258">
                  <c:v>8.1</c:v>
                </c:pt>
                <c:pt idx="1259">
                  <c:v>8.1</c:v>
                </c:pt>
                <c:pt idx="1260">
                  <c:v>8.1</c:v>
                </c:pt>
                <c:pt idx="1261">
                  <c:v>8.1</c:v>
                </c:pt>
                <c:pt idx="1262">
                  <c:v>8.1</c:v>
                </c:pt>
                <c:pt idx="1263">
                  <c:v>8.1</c:v>
                </c:pt>
                <c:pt idx="1264">
                  <c:v>8.1</c:v>
                </c:pt>
                <c:pt idx="1265">
                  <c:v>8.1</c:v>
                </c:pt>
                <c:pt idx="1266">
                  <c:v>8.1</c:v>
                </c:pt>
                <c:pt idx="1267">
                  <c:v>8.1</c:v>
                </c:pt>
                <c:pt idx="1268">
                  <c:v>8.1</c:v>
                </c:pt>
                <c:pt idx="1269">
                  <c:v>8.1</c:v>
                </c:pt>
                <c:pt idx="1270">
                  <c:v>8.1</c:v>
                </c:pt>
                <c:pt idx="1271">
                  <c:v>8.1</c:v>
                </c:pt>
                <c:pt idx="1272">
                  <c:v>8.1</c:v>
                </c:pt>
                <c:pt idx="1273">
                  <c:v>8.1</c:v>
                </c:pt>
                <c:pt idx="1274">
                  <c:v>8.1</c:v>
                </c:pt>
                <c:pt idx="1275">
                  <c:v>8.1</c:v>
                </c:pt>
                <c:pt idx="1276">
                  <c:v>8.1</c:v>
                </c:pt>
                <c:pt idx="1277">
                  <c:v>8.1</c:v>
                </c:pt>
                <c:pt idx="1278">
                  <c:v>8.1</c:v>
                </c:pt>
                <c:pt idx="1279">
                  <c:v>8.1</c:v>
                </c:pt>
                <c:pt idx="1280">
                  <c:v>8.1</c:v>
                </c:pt>
                <c:pt idx="1281">
                  <c:v>8.1</c:v>
                </c:pt>
                <c:pt idx="1282">
                  <c:v>8.1</c:v>
                </c:pt>
                <c:pt idx="1283">
                  <c:v>8.1</c:v>
                </c:pt>
                <c:pt idx="1284">
                  <c:v>8.1</c:v>
                </c:pt>
                <c:pt idx="1285">
                  <c:v>8.1</c:v>
                </c:pt>
                <c:pt idx="1286">
                  <c:v>8.1</c:v>
                </c:pt>
                <c:pt idx="1287">
                  <c:v>8.1</c:v>
                </c:pt>
                <c:pt idx="1288">
                  <c:v>8.1</c:v>
                </c:pt>
                <c:pt idx="1289">
                  <c:v>8.1</c:v>
                </c:pt>
                <c:pt idx="1290">
                  <c:v>8.1</c:v>
                </c:pt>
                <c:pt idx="1291">
                  <c:v>8.1</c:v>
                </c:pt>
                <c:pt idx="1292">
                  <c:v>8.1</c:v>
                </c:pt>
                <c:pt idx="1293">
                  <c:v>8.1</c:v>
                </c:pt>
                <c:pt idx="1294">
                  <c:v>8.1</c:v>
                </c:pt>
                <c:pt idx="1295">
                  <c:v>8.1</c:v>
                </c:pt>
                <c:pt idx="1296">
                  <c:v>8.1</c:v>
                </c:pt>
                <c:pt idx="1297">
                  <c:v>8.1</c:v>
                </c:pt>
                <c:pt idx="1298">
                  <c:v>8.1</c:v>
                </c:pt>
                <c:pt idx="1299">
                  <c:v>8.2000000000000011</c:v>
                </c:pt>
                <c:pt idx="1300">
                  <c:v>8.2000000000000011</c:v>
                </c:pt>
                <c:pt idx="1301">
                  <c:v>8.2000000000000011</c:v>
                </c:pt>
                <c:pt idx="1302">
                  <c:v>8.2000000000000011</c:v>
                </c:pt>
                <c:pt idx="1303">
                  <c:v>8.2000000000000011</c:v>
                </c:pt>
                <c:pt idx="1304">
                  <c:v>8.2000000000000011</c:v>
                </c:pt>
                <c:pt idx="1305">
                  <c:v>8.2000000000000011</c:v>
                </c:pt>
                <c:pt idx="1306">
                  <c:v>8.2000000000000011</c:v>
                </c:pt>
                <c:pt idx="1307">
                  <c:v>8.2000000000000011</c:v>
                </c:pt>
                <c:pt idx="1308">
                  <c:v>8.2000000000000011</c:v>
                </c:pt>
                <c:pt idx="1309">
                  <c:v>8.2000000000000011</c:v>
                </c:pt>
                <c:pt idx="1310">
                  <c:v>8.2000000000000011</c:v>
                </c:pt>
                <c:pt idx="1311">
                  <c:v>8.2000000000000011</c:v>
                </c:pt>
                <c:pt idx="1312">
                  <c:v>8.2000000000000011</c:v>
                </c:pt>
                <c:pt idx="1313">
                  <c:v>8.2000000000000011</c:v>
                </c:pt>
                <c:pt idx="1314">
                  <c:v>8.2000000000000011</c:v>
                </c:pt>
                <c:pt idx="1315">
                  <c:v>8.2000000000000011</c:v>
                </c:pt>
                <c:pt idx="1316">
                  <c:v>8.2000000000000011</c:v>
                </c:pt>
                <c:pt idx="1317">
                  <c:v>8.2000000000000011</c:v>
                </c:pt>
                <c:pt idx="1318">
                  <c:v>8.2000000000000011</c:v>
                </c:pt>
                <c:pt idx="1319">
                  <c:v>8.2000000000000011</c:v>
                </c:pt>
                <c:pt idx="1320">
                  <c:v>8.2000000000000011</c:v>
                </c:pt>
                <c:pt idx="1321">
                  <c:v>8.2000000000000011</c:v>
                </c:pt>
                <c:pt idx="1322">
                  <c:v>8.2000000000000011</c:v>
                </c:pt>
                <c:pt idx="1323">
                  <c:v>8.2000000000000011</c:v>
                </c:pt>
                <c:pt idx="1324">
                  <c:v>8.2000000000000011</c:v>
                </c:pt>
                <c:pt idx="1325">
                  <c:v>8.2000000000000011</c:v>
                </c:pt>
                <c:pt idx="1326">
                  <c:v>8.2000000000000011</c:v>
                </c:pt>
                <c:pt idx="1327">
                  <c:v>8.2000000000000011</c:v>
                </c:pt>
                <c:pt idx="1328">
                  <c:v>8.2000000000000011</c:v>
                </c:pt>
                <c:pt idx="1329">
                  <c:v>8.2000000000000011</c:v>
                </c:pt>
                <c:pt idx="1330">
                  <c:v>8.2000000000000011</c:v>
                </c:pt>
                <c:pt idx="1331">
                  <c:v>8.2000000000000011</c:v>
                </c:pt>
                <c:pt idx="1332">
                  <c:v>8.2000000000000011</c:v>
                </c:pt>
                <c:pt idx="1333">
                  <c:v>8.2000000000000011</c:v>
                </c:pt>
                <c:pt idx="1334">
                  <c:v>8.2000000000000011</c:v>
                </c:pt>
                <c:pt idx="1335">
                  <c:v>8.2000000000000011</c:v>
                </c:pt>
                <c:pt idx="1336">
                  <c:v>8.2000000000000011</c:v>
                </c:pt>
                <c:pt idx="1337">
                  <c:v>8.2000000000000011</c:v>
                </c:pt>
                <c:pt idx="1338">
                  <c:v>8.2000000000000011</c:v>
                </c:pt>
                <c:pt idx="1339">
                  <c:v>8.2000000000000011</c:v>
                </c:pt>
                <c:pt idx="1340">
                  <c:v>8.2000000000000011</c:v>
                </c:pt>
                <c:pt idx="1341">
                  <c:v>8.3000000000000007</c:v>
                </c:pt>
                <c:pt idx="1342">
                  <c:v>8.3000000000000007</c:v>
                </c:pt>
                <c:pt idx="1343">
                  <c:v>8.3000000000000007</c:v>
                </c:pt>
                <c:pt idx="1344">
                  <c:v>8.3000000000000007</c:v>
                </c:pt>
                <c:pt idx="1345">
                  <c:v>8.3000000000000007</c:v>
                </c:pt>
                <c:pt idx="1346">
                  <c:v>8.3000000000000007</c:v>
                </c:pt>
                <c:pt idx="1347">
                  <c:v>8.3000000000000007</c:v>
                </c:pt>
                <c:pt idx="1348">
                  <c:v>8.3000000000000007</c:v>
                </c:pt>
                <c:pt idx="1349">
                  <c:v>8.3000000000000007</c:v>
                </c:pt>
                <c:pt idx="1350">
                  <c:v>8.3000000000000007</c:v>
                </c:pt>
                <c:pt idx="1351">
                  <c:v>8.4</c:v>
                </c:pt>
                <c:pt idx="1352">
                  <c:v>8.4</c:v>
                </c:pt>
                <c:pt idx="1353">
                  <c:v>8.5</c:v>
                </c:pt>
                <c:pt idx="1354">
                  <c:v>8.5</c:v>
                </c:pt>
                <c:pt idx="1355">
                  <c:v>8.5</c:v>
                </c:pt>
                <c:pt idx="1356">
                  <c:v>8.5</c:v>
                </c:pt>
                <c:pt idx="1357">
                  <c:v>8.5</c:v>
                </c:pt>
                <c:pt idx="1358">
                  <c:v>8.5</c:v>
                </c:pt>
                <c:pt idx="1359">
                  <c:v>8.5</c:v>
                </c:pt>
                <c:pt idx="1360">
                  <c:v>8.5</c:v>
                </c:pt>
                <c:pt idx="1361">
                  <c:v>8.5</c:v>
                </c:pt>
                <c:pt idx="1362">
                  <c:v>8.5</c:v>
                </c:pt>
                <c:pt idx="1363">
                  <c:v>8.5</c:v>
                </c:pt>
                <c:pt idx="1364">
                  <c:v>8.5</c:v>
                </c:pt>
                <c:pt idx="1365">
                  <c:v>8.5</c:v>
                </c:pt>
                <c:pt idx="1366">
                  <c:v>8.5</c:v>
                </c:pt>
                <c:pt idx="1367">
                  <c:v>8.5</c:v>
                </c:pt>
                <c:pt idx="1368">
                  <c:v>8.5</c:v>
                </c:pt>
                <c:pt idx="1369">
                  <c:v>8.5</c:v>
                </c:pt>
                <c:pt idx="1370">
                  <c:v>8.5</c:v>
                </c:pt>
                <c:pt idx="1371">
                  <c:v>8.6</c:v>
                </c:pt>
                <c:pt idx="1372">
                  <c:v>8.6</c:v>
                </c:pt>
                <c:pt idx="1373">
                  <c:v>8.6</c:v>
                </c:pt>
                <c:pt idx="1374">
                  <c:v>8.6</c:v>
                </c:pt>
                <c:pt idx="1375">
                  <c:v>8.6</c:v>
                </c:pt>
                <c:pt idx="1376">
                  <c:v>8.6</c:v>
                </c:pt>
                <c:pt idx="1377">
                  <c:v>8.6</c:v>
                </c:pt>
                <c:pt idx="1378">
                  <c:v>8.6</c:v>
                </c:pt>
                <c:pt idx="1379">
                  <c:v>8.6</c:v>
                </c:pt>
                <c:pt idx="1380">
                  <c:v>8.6</c:v>
                </c:pt>
                <c:pt idx="1381">
                  <c:v>8.6</c:v>
                </c:pt>
                <c:pt idx="1382">
                  <c:v>8.6</c:v>
                </c:pt>
                <c:pt idx="1383">
                  <c:v>8.6</c:v>
                </c:pt>
                <c:pt idx="1384">
                  <c:v>8.6</c:v>
                </c:pt>
                <c:pt idx="1385">
                  <c:v>8.6</c:v>
                </c:pt>
                <c:pt idx="1386">
                  <c:v>8.6</c:v>
                </c:pt>
                <c:pt idx="1387">
                  <c:v>8.6</c:v>
                </c:pt>
                <c:pt idx="1388">
                  <c:v>8.6</c:v>
                </c:pt>
                <c:pt idx="1389">
                  <c:v>8.6</c:v>
                </c:pt>
                <c:pt idx="1390">
                  <c:v>8.6</c:v>
                </c:pt>
                <c:pt idx="1391">
                  <c:v>8.6</c:v>
                </c:pt>
                <c:pt idx="1392">
                  <c:v>8.6</c:v>
                </c:pt>
                <c:pt idx="1393">
                  <c:v>8.6</c:v>
                </c:pt>
                <c:pt idx="1394">
                  <c:v>8.6</c:v>
                </c:pt>
                <c:pt idx="1395">
                  <c:v>8.6</c:v>
                </c:pt>
                <c:pt idx="1396">
                  <c:v>8.6</c:v>
                </c:pt>
                <c:pt idx="1397">
                  <c:v>8.6</c:v>
                </c:pt>
                <c:pt idx="1398">
                  <c:v>8.6</c:v>
                </c:pt>
                <c:pt idx="1399">
                  <c:v>8.7000000000000011</c:v>
                </c:pt>
                <c:pt idx="1400">
                  <c:v>8.7000000000000011</c:v>
                </c:pt>
                <c:pt idx="1401">
                  <c:v>8.7000000000000011</c:v>
                </c:pt>
                <c:pt idx="1402">
                  <c:v>8.7000000000000011</c:v>
                </c:pt>
                <c:pt idx="1403">
                  <c:v>8.7000000000000011</c:v>
                </c:pt>
                <c:pt idx="1404">
                  <c:v>8.7000000000000011</c:v>
                </c:pt>
                <c:pt idx="1405">
                  <c:v>8.7000000000000011</c:v>
                </c:pt>
                <c:pt idx="1406">
                  <c:v>8.7000000000000011</c:v>
                </c:pt>
                <c:pt idx="1407">
                  <c:v>8.7000000000000011</c:v>
                </c:pt>
                <c:pt idx="1408">
                  <c:v>8.7000000000000011</c:v>
                </c:pt>
                <c:pt idx="1409">
                  <c:v>8.7000000000000011</c:v>
                </c:pt>
                <c:pt idx="1410">
                  <c:v>8.7000000000000011</c:v>
                </c:pt>
                <c:pt idx="1411">
                  <c:v>8.7000000000000011</c:v>
                </c:pt>
                <c:pt idx="1412">
                  <c:v>8.7000000000000011</c:v>
                </c:pt>
                <c:pt idx="1413">
                  <c:v>8.7000000000000011</c:v>
                </c:pt>
                <c:pt idx="1414">
                  <c:v>8.7000000000000011</c:v>
                </c:pt>
                <c:pt idx="1415">
                  <c:v>8.7000000000000011</c:v>
                </c:pt>
                <c:pt idx="1416">
                  <c:v>8.7000000000000011</c:v>
                </c:pt>
                <c:pt idx="1417">
                  <c:v>8.7000000000000011</c:v>
                </c:pt>
                <c:pt idx="1418">
                  <c:v>8.7000000000000011</c:v>
                </c:pt>
                <c:pt idx="1419">
                  <c:v>8.7000000000000011</c:v>
                </c:pt>
                <c:pt idx="1420">
                  <c:v>8.7000000000000011</c:v>
                </c:pt>
                <c:pt idx="1421">
                  <c:v>8.7000000000000011</c:v>
                </c:pt>
                <c:pt idx="1422">
                  <c:v>8.7000000000000011</c:v>
                </c:pt>
                <c:pt idx="1423">
                  <c:v>8.7000000000000011</c:v>
                </c:pt>
                <c:pt idx="1424">
                  <c:v>8.8000000000000007</c:v>
                </c:pt>
                <c:pt idx="1425">
                  <c:v>8.8000000000000007</c:v>
                </c:pt>
                <c:pt idx="1426">
                  <c:v>8.8000000000000007</c:v>
                </c:pt>
                <c:pt idx="1427">
                  <c:v>8.8000000000000007</c:v>
                </c:pt>
                <c:pt idx="1428">
                  <c:v>8.8000000000000007</c:v>
                </c:pt>
                <c:pt idx="1429">
                  <c:v>8.8000000000000007</c:v>
                </c:pt>
                <c:pt idx="1430">
                  <c:v>8.8000000000000007</c:v>
                </c:pt>
                <c:pt idx="1431">
                  <c:v>8.8000000000000007</c:v>
                </c:pt>
                <c:pt idx="1432">
                  <c:v>8.8000000000000007</c:v>
                </c:pt>
                <c:pt idx="1433">
                  <c:v>8.8000000000000007</c:v>
                </c:pt>
                <c:pt idx="1434">
                  <c:v>8.8000000000000007</c:v>
                </c:pt>
                <c:pt idx="1435">
                  <c:v>8.8000000000000007</c:v>
                </c:pt>
                <c:pt idx="1436">
                  <c:v>8.8000000000000007</c:v>
                </c:pt>
                <c:pt idx="1437">
                  <c:v>8.8000000000000007</c:v>
                </c:pt>
                <c:pt idx="1438">
                  <c:v>8.8000000000000007</c:v>
                </c:pt>
                <c:pt idx="1439">
                  <c:v>8.8000000000000007</c:v>
                </c:pt>
                <c:pt idx="1440">
                  <c:v>8.8000000000000007</c:v>
                </c:pt>
                <c:pt idx="1441">
                  <c:v>8.8000000000000007</c:v>
                </c:pt>
                <c:pt idx="1442">
                  <c:v>8.8000000000000007</c:v>
                </c:pt>
                <c:pt idx="1443">
                  <c:v>8.8000000000000007</c:v>
                </c:pt>
                <c:pt idx="1444">
                  <c:v>8.8000000000000007</c:v>
                </c:pt>
                <c:pt idx="1445">
                  <c:v>8.8000000000000007</c:v>
                </c:pt>
                <c:pt idx="1446">
                  <c:v>8.8000000000000007</c:v>
                </c:pt>
                <c:pt idx="1447">
                  <c:v>8.8000000000000007</c:v>
                </c:pt>
                <c:pt idx="1448">
                  <c:v>9</c:v>
                </c:pt>
                <c:pt idx="1449">
                  <c:v>9</c:v>
                </c:pt>
                <c:pt idx="1450">
                  <c:v>9</c:v>
                </c:pt>
                <c:pt idx="1451">
                  <c:v>9</c:v>
                </c:pt>
                <c:pt idx="1452">
                  <c:v>9</c:v>
                </c:pt>
                <c:pt idx="1453">
                  <c:v>9</c:v>
                </c:pt>
                <c:pt idx="1454">
                  <c:v>9</c:v>
                </c:pt>
                <c:pt idx="1455">
                  <c:v>9</c:v>
                </c:pt>
                <c:pt idx="1456">
                  <c:v>9</c:v>
                </c:pt>
                <c:pt idx="1457">
                  <c:v>9</c:v>
                </c:pt>
                <c:pt idx="1458">
                  <c:v>9</c:v>
                </c:pt>
                <c:pt idx="1459">
                  <c:v>9</c:v>
                </c:pt>
                <c:pt idx="1460">
                  <c:v>9</c:v>
                </c:pt>
                <c:pt idx="1461">
                  <c:v>9</c:v>
                </c:pt>
                <c:pt idx="1462">
                  <c:v>9</c:v>
                </c:pt>
                <c:pt idx="1463">
                  <c:v>9</c:v>
                </c:pt>
                <c:pt idx="1464">
                  <c:v>9</c:v>
                </c:pt>
                <c:pt idx="1465">
                  <c:v>9</c:v>
                </c:pt>
                <c:pt idx="1466">
                  <c:v>9</c:v>
                </c:pt>
                <c:pt idx="1467">
                  <c:v>9</c:v>
                </c:pt>
                <c:pt idx="1468">
                  <c:v>9</c:v>
                </c:pt>
                <c:pt idx="1469">
                  <c:v>9</c:v>
                </c:pt>
                <c:pt idx="1470">
                  <c:v>9</c:v>
                </c:pt>
                <c:pt idx="1471">
                  <c:v>9</c:v>
                </c:pt>
                <c:pt idx="1472">
                  <c:v>9</c:v>
                </c:pt>
                <c:pt idx="1473">
                  <c:v>9</c:v>
                </c:pt>
                <c:pt idx="1474">
                  <c:v>9</c:v>
                </c:pt>
                <c:pt idx="1475">
                  <c:v>9</c:v>
                </c:pt>
                <c:pt idx="1476">
                  <c:v>9</c:v>
                </c:pt>
                <c:pt idx="1477">
                  <c:v>9</c:v>
                </c:pt>
                <c:pt idx="1478">
                  <c:v>9</c:v>
                </c:pt>
                <c:pt idx="1479">
                  <c:v>9</c:v>
                </c:pt>
                <c:pt idx="1480">
                  <c:v>9</c:v>
                </c:pt>
                <c:pt idx="1481">
                  <c:v>9.1</c:v>
                </c:pt>
                <c:pt idx="1482">
                  <c:v>9.1</c:v>
                </c:pt>
                <c:pt idx="1483">
                  <c:v>9.1</c:v>
                </c:pt>
                <c:pt idx="1484">
                  <c:v>9.1</c:v>
                </c:pt>
                <c:pt idx="1485">
                  <c:v>9.1</c:v>
                </c:pt>
                <c:pt idx="1486">
                  <c:v>9.1</c:v>
                </c:pt>
                <c:pt idx="1487">
                  <c:v>9.1</c:v>
                </c:pt>
                <c:pt idx="1488">
                  <c:v>9.1</c:v>
                </c:pt>
                <c:pt idx="1489">
                  <c:v>9.1</c:v>
                </c:pt>
                <c:pt idx="1490">
                  <c:v>9.1</c:v>
                </c:pt>
                <c:pt idx="1491">
                  <c:v>9.1</c:v>
                </c:pt>
                <c:pt idx="1492">
                  <c:v>9.1</c:v>
                </c:pt>
                <c:pt idx="1493">
                  <c:v>9.1</c:v>
                </c:pt>
                <c:pt idx="1494">
                  <c:v>9.1</c:v>
                </c:pt>
                <c:pt idx="1495">
                  <c:v>9.1</c:v>
                </c:pt>
                <c:pt idx="1496">
                  <c:v>9.1</c:v>
                </c:pt>
                <c:pt idx="1497">
                  <c:v>9.1</c:v>
                </c:pt>
                <c:pt idx="1498">
                  <c:v>9.1</c:v>
                </c:pt>
                <c:pt idx="1499">
                  <c:v>9.1</c:v>
                </c:pt>
                <c:pt idx="1500">
                  <c:v>9.1</c:v>
                </c:pt>
                <c:pt idx="1501">
                  <c:v>9.1</c:v>
                </c:pt>
                <c:pt idx="1502">
                  <c:v>9.1</c:v>
                </c:pt>
                <c:pt idx="1503">
                  <c:v>9.1</c:v>
                </c:pt>
                <c:pt idx="1504">
                  <c:v>9.1</c:v>
                </c:pt>
                <c:pt idx="1505">
                  <c:v>9.1</c:v>
                </c:pt>
                <c:pt idx="1506">
                  <c:v>9.1</c:v>
                </c:pt>
                <c:pt idx="1507">
                  <c:v>9.1</c:v>
                </c:pt>
                <c:pt idx="1508">
                  <c:v>9.1</c:v>
                </c:pt>
                <c:pt idx="1509">
                  <c:v>9.1</c:v>
                </c:pt>
                <c:pt idx="1510">
                  <c:v>9.1</c:v>
                </c:pt>
                <c:pt idx="1511">
                  <c:v>9.1</c:v>
                </c:pt>
                <c:pt idx="1512">
                  <c:v>9.1</c:v>
                </c:pt>
                <c:pt idx="1513">
                  <c:v>9.1</c:v>
                </c:pt>
                <c:pt idx="1514">
                  <c:v>9.1</c:v>
                </c:pt>
                <c:pt idx="1515">
                  <c:v>9.1</c:v>
                </c:pt>
                <c:pt idx="1516">
                  <c:v>9.1</c:v>
                </c:pt>
                <c:pt idx="1517">
                  <c:v>9.1</c:v>
                </c:pt>
                <c:pt idx="1518">
                  <c:v>9.1</c:v>
                </c:pt>
                <c:pt idx="1519">
                  <c:v>9.1</c:v>
                </c:pt>
                <c:pt idx="1520">
                  <c:v>9.1</c:v>
                </c:pt>
                <c:pt idx="1521">
                  <c:v>9.1</c:v>
                </c:pt>
                <c:pt idx="1522">
                  <c:v>9.1</c:v>
                </c:pt>
                <c:pt idx="1523">
                  <c:v>9.1</c:v>
                </c:pt>
                <c:pt idx="1524">
                  <c:v>9.1</c:v>
                </c:pt>
                <c:pt idx="1525">
                  <c:v>9.1</c:v>
                </c:pt>
                <c:pt idx="1526">
                  <c:v>9.1</c:v>
                </c:pt>
                <c:pt idx="1527">
                  <c:v>9.1</c:v>
                </c:pt>
                <c:pt idx="1528">
                  <c:v>9.1</c:v>
                </c:pt>
                <c:pt idx="1529">
                  <c:v>9.1</c:v>
                </c:pt>
                <c:pt idx="1530">
                  <c:v>9.1</c:v>
                </c:pt>
                <c:pt idx="1531">
                  <c:v>9.1</c:v>
                </c:pt>
                <c:pt idx="1532">
                  <c:v>9.1</c:v>
                </c:pt>
                <c:pt idx="1533">
                  <c:v>9.1</c:v>
                </c:pt>
                <c:pt idx="1534">
                  <c:v>9.1</c:v>
                </c:pt>
                <c:pt idx="1535">
                  <c:v>9.1</c:v>
                </c:pt>
                <c:pt idx="1536">
                  <c:v>9.1</c:v>
                </c:pt>
                <c:pt idx="1537">
                  <c:v>9.1</c:v>
                </c:pt>
                <c:pt idx="1538">
                  <c:v>9.1</c:v>
                </c:pt>
                <c:pt idx="1539">
                  <c:v>9.1</c:v>
                </c:pt>
                <c:pt idx="1540">
                  <c:v>9.2000000000000011</c:v>
                </c:pt>
                <c:pt idx="1541">
                  <c:v>9.2000000000000011</c:v>
                </c:pt>
                <c:pt idx="1542">
                  <c:v>9.2000000000000011</c:v>
                </c:pt>
                <c:pt idx="1543">
                  <c:v>9.2000000000000011</c:v>
                </c:pt>
                <c:pt idx="1544">
                  <c:v>9.2000000000000011</c:v>
                </c:pt>
                <c:pt idx="1545">
                  <c:v>9.2000000000000011</c:v>
                </c:pt>
                <c:pt idx="1546">
                  <c:v>9.2000000000000011</c:v>
                </c:pt>
                <c:pt idx="1547">
                  <c:v>9.2000000000000011</c:v>
                </c:pt>
                <c:pt idx="1548">
                  <c:v>9.2000000000000011</c:v>
                </c:pt>
                <c:pt idx="1549">
                  <c:v>9.2000000000000011</c:v>
                </c:pt>
                <c:pt idx="1550">
                  <c:v>9.2000000000000011</c:v>
                </c:pt>
                <c:pt idx="1551">
                  <c:v>9.2000000000000011</c:v>
                </c:pt>
                <c:pt idx="1552">
                  <c:v>9.2000000000000011</c:v>
                </c:pt>
                <c:pt idx="1553">
                  <c:v>9.2000000000000011</c:v>
                </c:pt>
                <c:pt idx="1554">
                  <c:v>9.2000000000000011</c:v>
                </c:pt>
                <c:pt idx="1555">
                  <c:v>9.2000000000000011</c:v>
                </c:pt>
                <c:pt idx="1556">
                  <c:v>9.2000000000000011</c:v>
                </c:pt>
                <c:pt idx="1557">
                  <c:v>9.2000000000000011</c:v>
                </c:pt>
                <c:pt idx="1558">
                  <c:v>9.2000000000000011</c:v>
                </c:pt>
                <c:pt idx="1559">
                  <c:v>9.2000000000000011</c:v>
                </c:pt>
                <c:pt idx="1560">
                  <c:v>9.2000000000000011</c:v>
                </c:pt>
                <c:pt idx="1561">
                  <c:v>9.3000000000000007</c:v>
                </c:pt>
                <c:pt idx="1562">
                  <c:v>9.3000000000000007</c:v>
                </c:pt>
                <c:pt idx="1563">
                  <c:v>9.3000000000000007</c:v>
                </c:pt>
                <c:pt idx="1564">
                  <c:v>9.3000000000000007</c:v>
                </c:pt>
                <c:pt idx="1565">
                  <c:v>9.3000000000000007</c:v>
                </c:pt>
                <c:pt idx="1566">
                  <c:v>9.3000000000000007</c:v>
                </c:pt>
                <c:pt idx="1567">
                  <c:v>9.3000000000000007</c:v>
                </c:pt>
                <c:pt idx="1568">
                  <c:v>9.3000000000000007</c:v>
                </c:pt>
                <c:pt idx="1569">
                  <c:v>9.3000000000000007</c:v>
                </c:pt>
                <c:pt idx="1570">
                  <c:v>9.3000000000000007</c:v>
                </c:pt>
                <c:pt idx="1571">
                  <c:v>9.3000000000000007</c:v>
                </c:pt>
                <c:pt idx="1572">
                  <c:v>9.3000000000000007</c:v>
                </c:pt>
                <c:pt idx="1573">
                  <c:v>9.3000000000000007</c:v>
                </c:pt>
                <c:pt idx="1574">
                  <c:v>9.3000000000000007</c:v>
                </c:pt>
                <c:pt idx="1575">
                  <c:v>9.3000000000000007</c:v>
                </c:pt>
                <c:pt idx="1576">
                  <c:v>9.3000000000000007</c:v>
                </c:pt>
                <c:pt idx="1577">
                  <c:v>9.3000000000000007</c:v>
                </c:pt>
                <c:pt idx="1578">
                  <c:v>9.3000000000000007</c:v>
                </c:pt>
                <c:pt idx="1579">
                  <c:v>9.3000000000000007</c:v>
                </c:pt>
                <c:pt idx="1580">
                  <c:v>9.3000000000000007</c:v>
                </c:pt>
                <c:pt idx="1581">
                  <c:v>9.3000000000000007</c:v>
                </c:pt>
                <c:pt idx="1582">
                  <c:v>9.3000000000000007</c:v>
                </c:pt>
                <c:pt idx="1583">
                  <c:v>9.3000000000000007</c:v>
                </c:pt>
                <c:pt idx="1584">
                  <c:v>9.3000000000000007</c:v>
                </c:pt>
                <c:pt idx="1585">
                  <c:v>9.3000000000000007</c:v>
                </c:pt>
                <c:pt idx="1586">
                  <c:v>9.5</c:v>
                </c:pt>
                <c:pt idx="1587">
                  <c:v>9.5</c:v>
                </c:pt>
                <c:pt idx="1588">
                  <c:v>9.5</c:v>
                </c:pt>
                <c:pt idx="1589">
                  <c:v>9.5</c:v>
                </c:pt>
                <c:pt idx="1590">
                  <c:v>9.5</c:v>
                </c:pt>
                <c:pt idx="1591">
                  <c:v>9.5</c:v>
                </c:pt>
                <c:pt idx="1592">
                  <c:v>9.5</c:v>
                </c:pt>
                <c:pt idx="1593">
                  <c:v>9.5</c:v>
                </c:pt>
                <c:pt idx="1594">
                  <c:v>9.5</c:v>
                </c:pt>
                <c:pt idx="1595">
                  <c:v>9.5</c:v>
                </c:pt>
                <c:pt idx="1596">
                  <c:v>9.5</c:v>
                </c:pt>
                <c:pt idx="1597">
                  <c:v>9.5</c:v>
                </c:pt>
                <c:pt idx="1598">
                  <c:v>9.5</c:v>
                </c:pt>
                <c:pt idx="1599">
                  <c:v>9.5</c:v>
                </c:pt>
                <c:pt idx="1600">
                  <c:v>9.5</c:v>
                </c:pt>
                <c:pt idx="1601">
                  <c:v>9.5</c:v>
                </c:pt>
                <c:pt idx="1602">
                  <c:v>9.5</c:v>
                </c:pt>
                <c:pt idx="1603">
                  <c:v>9.5</c:v>
                </c:pt>
                <c:pt idx="1604">
                  <c:v>9.5</c:v>
                </c:pt>
                <c:pt idx="1605">
                  <c:v>9.5</c:v>
                </c:pt>
                <c:pt idx="1606">
                  <c:v>9.5</c:v>
                </c:pt>
                <c:pt idx="1607">
                  <c:v>9.5</c:v>
                </c:pt>
                <c:pt idx="1608">
                  <c:v>9.6</c:v>
                </c:pt>
                <c:pt idx="1609">
                  <c:v>9.6</c:v>
                </c:pt>
                <c:pt idx="1610">
                  <c:v>9.6</c:v>
                </c:pt>
                <c:pt idx="1611">
                  <c:v>9.6</c:v>
                </c:pt>
                <c:pt idx="1612">
                  <c:v>9.6</c:v>
                </c:pt>
                <c:pt idx="1613">
                  <c:v>9.6</c:v>
                </c:pt>
                <c:pt idx="1614">
                  <c:v>9.6</c:v>
                </c:pt>
                <c:pt idx="1615">
                  <c:v>9.6</c:v>
                </c:pt>
                <c:pt idx="1616">
                  <c:v>9.6</c:v>
                </c:pt>
                <c:pt idx="1617">
                  <c:v>9.6</c:v>
                </c:pt>
                <c:pt idx="1618">
                  <c:v>9.6</c:v>
                </c:pt>
                <c:pt idx="1619">
                  <c:v>9.6</c:v>
                </c:pt>
                <c:pt idx="1620">
                  <c:v>9.6</c:v>
                </c:pt>
                <c:pt idx="1621">
                  <c:v>9.6</c:v>
                </c:pt>
                <c:pt idx="1622">
                  <c:v>9.6</c:v>
                </c:pt>
                <c:pt idx="1623">
                  <c:v>9.6</c:v>
                </c:pt>
                <c:pt idx="1624">
                  <c:v>9.6</c:v>
                </c:pt>
                <c:pt idx="1625">
                  <c:v>9.6</c:v>
                </c:pt>
                <c:pt idx="1626">
                  <c:v>9.6</c:v>
                </c:pt>
                <c:pt idx="1627">
                  <c:v>9.6</c:v>
                </c:pt>
                <c:pt idx="1628">
                  <c:v>9.6</c:v>
                </c:pt>
                <c:pt idx="1629">
                  <c:v>9.6</c:v>
                </c:pt>
                <c:pt idx="1630">
                  <c:v>9.6</c:v>
                </c:pt>
                <c:pt idx="1631">
                  <c:v>9.6</c:v>
                </c:pt>
                <c:pt idx="1632">
                  <c:v>9.6</c:v>
                </c:pt>
                <c:pt idx="1633">
                  <c:v>9.6</c:v>
                </c:pt>
                <c:pt idx="1634">
                  <c:v>9.6</c:v>
                </c:pt>
                <c:pt idx="1635">
                  <c:v>9.6</c:v>
                </c:pt>
                <c:pt idx="1636">
                  <c:v>9.6</c:v>
                </c:pt>
                <c:pt idx="1637">
                  <c:v>9.6</c:v>
                </c:pt>
                <c:pt idx="1638">
                  <c:v>9.6</c:v>
                </c:pt>
                <c:pt idx="1639">
                  <c:v>9.6</c:v>
                </c:pt>
                <c:pt idx="1640">
                  <c:v>9.6</c:v>
                </c:pt>
                <c:pt idx="1641">
                  <c:v>9.6000000000000014</c:v>
                </c:pt>
                <c:pt idx="1642">
                  <c:v>9.6000000000000014</c:v>
                </c:pt>
                <c:pt idx="1643">
                  <c:v>9.6000000000000014</c:v>
                </c:pt>
                <c:pt idx="1644">
                  <c:v>9.6000000000000014</c:v>
                </c:pt>
                <c:pt idx="1645">
                  <c:v>9.7000000000000011</c:v>
                </c:pt>
                <c:pt idx="1646">
                  <c:v>9.7000000000000011</c:v>
                </c:pt>
                <c:pt idx="1647">
                  <c:v>9.7000000000000011</c:v>
                </c:pt>
                <c:pt idx="1648">
                  <c:v>9.7000000000000011</c:v>
                </c:pt>
                <c:pt idx="1649">
                  <c:v>9.7000000000000011</c:v>
                </c:pt>
                <c:pt idx="1650">
                  <c:v>9.7000000000000011</c:v>
                </c:pt>
                <c:pt idx="1651">
                  <c:v>9.7000000000000011</c:v>
                </c:pt>
                <c:pt idx="1652">
                  <c:v>9.7000000000000011</c:v>
                </c:pt>
                <c:pt idx="1653">
                  <c:v>9.7000000000000011</c:v>
                </c:pt>
                <c:pt idx="1654">
                  <c:v>9.7000000000000011</c:v>
                </c:pt>
                <c:pt idx="1655">
                  <c:v>9.7000000000000011</c:v>
                </c:pt>
                <c:pt idx="1656">
                  <c:v>9.7000000000000011</c:v>
                </c:pt>
                <c:pt idx="1657">
                  <c:v>9.7000000000000011</c:v>
                </c:pt>
                <c:pt idx="1658">
                  <c:v>9.7000000000000011</c:v>
                </c:pt>
                <c:pt idx="1659">
                  <c:v>9.7000000000000011</c:v>
                </c:pt>
                <c:pt idx="1660">
                  <c:v>9.7000000000000011</c:v>
                </c:pt>
                <c:pt idx="1661">
                  <c:v>9.8000000000000007</c:v>
                </c:pt>
                <c:pt idx="1662">
                  <c:v>9.8000000000000007</c:v>
                </c:pt>
                <c:pt idx="1663">
                  <c:v>9.8000000000000007</c:v>
                </c:pt>
                <c:pt idx="1664">
                  <c:v>9.8000000000000007</c:v>
                </c:pt>
                <c:pt idx="1665">
                  <c:v>9.8000000000000007</c:v>
                </c:pt>
                <c:pt idx="1666">
                  <c:v>9.8000000000000007</c:v>
                </c:pt>
                <c:pt idx="1667">
                  <c:v>9.8000000000000007</c:v>
                </c:pt>
                <c:pt idx="1668">
                  <c:v>9.8000000000000007</c:v>
                </c:pt>
                <c:pt idx="1669">
                  <c:v>9.8000000000000007</c:v>
                </c:pt>
                <c:pt idx="1670">
                  <c:v>9.8000000000000007</c:v>
                </c:pt>
                <c:pt idx="1671">
                  <c:v>9.8000000000000007</c:v>
                </c:pt>
                <c:pt idx="1672">
                  <c:v>9.8000000000000007</c:v>
                </c:pt>
                <c:pt idx="1673">
                  <c:v>9.8000000000000007</c:v>
                </c:pt>
                <c:pt idx="1674">
                  <c:v>9.8000000000000007</c:v>
                </c:pt>
                <c:pt idx="1675">
                  <c:v>9.8000000000000007</c:v>
                </c:pt>
                <c:pt idx="1676">
                  <c:v>9.8000000000000007</c:v>
                </c:pt>
                <c:pt idx="1677">
                  <c:v>9.8000000000000007</c:v>
                </c:pt>
                <c:pt idx="1678">
                  <c:v>9.8000000000000007</c:v>
                </c:pt>
                <c:pt idx="1679">
                  <c:v>9.8000000000000007</c:v>
                </c:pt>
                <c:pt idx="1680">
                  <c:v>9.8000000000000007</c:v>
                </c:pt>
                <c:pt idx="1681">
                  <c:v>9.8000000000000007</c:v>
                </c:pt>
                <c:pt idx="1682">
                  <c:v>9.8000000000000007</c:v>
                </c:pt>
                <c:pt idx="1683">
                  <c:v>9.8000000000000007</c:v>
                </c:pt>
                <c:pt idx="1684">
                  <c:v>9.8000000000000007</c:v>
                </c:pt>
                <c:pt idx="1685">
                  <c:v>9.8000000000000007</c:v>
                </c:pt>
                <c:pt idx="1686">
                  <c:v>9.8000000000000007</c:v>
                </c:pt>
                <c:pt idx="1687">
                  <c:v>9.8000000000000007</c:v>
                </c:pt>
                <c:pt idx="1688">
                  <c:v>9.8000000000000007</c:v>
                </c:pt>
                <c:pt idx="1689">
                  <c:v>9.8000000000000007</c:v>
                </c:pt>
                <c:pt idx="1690">
                  <c:v>9.8000000000000007</c:v>
                </c:pt>
                <c:pt idx="1691">
                  <c:v>9.8000000000000007</c:v>
                </c:pt>
                <c:pt idx="1692">
                  <c:v>9.8000000000000007</c:v>
                </c:pt>
                <c:pt idx="1693">
                  <c:v>9.8000000000000007</c:v>
                </c:pt>
                <c:pt idx="1694">
                  <c:v>9.8000000000000007</c:v>
                </c:pt>
                <c:pt idx="1695">
                  <c:v>9.8000000000000007</c:v>
                </c:pt>
                <c:pt idx="1696">
                  <c:v>9.8000000000000007</c:v>
                </c:pt>
                <c:pt idx="1697">
                  <c:v>9.8000000000000007</c:v>
                </c:pt>
                <c:pt idx="1698">
                  <c:v>9.8000000000000007</c:v>
                </c:pt>
                <c:pt idx="1699">
                  <c:v>9.8000000000000007</c:v>
                </c:pt>
                <c:pt idx="1700">
                  <c:v>9.9</c:v>
                </c:pt>
                <c:pt idx="1701">
                  <c:v>10</c:v>
                </c:pt>
                <c:pt idx="1702">
                  <c:v>10</c:v>
                </c:pt>
                <c:pt idx="1703">
                  <c:v>10</c:v>
                </c:pt>
                <c:pt idx="1704">
                  <c:v>10</c:v>
                </c:pt>
                <c:pt idx="1705">
                  <c:v>10</c:v>
                </c:pt>
                <c:pt idx="1706">
                  <c:v>10</c:v>
                </c:pt>
                <c:pt idx="1707">
                  <c:v>10</c:v>
                </c:pt>
                <c:pt idx="1708">
                  <c:v>10</c:v>
                </c:pt>
                <c:pt idx="1709">
                  <c:v>10</c:v>
                </c:pt>
                <c:pt idx="1710">
                  <c:v>10</c:v>
                </c:pt>
                <c:pt idx="1711">
                  <c:v>10</c:v>
                </c:pt>
                <c:pt idx="1712">
                  <c:v>10</c:v>
                </c:pt>
                <c:pt idx="1713">
                  <c:v>10</c:v>
                </c:pt>
                <c:pt idx="1714">
                  <c:v>10</c:v>
                </c:pt>
                <c:pt idx="1715">
                  <c:v>10</c:v>
                </c:pt>
                <c:pt idx="1716">
                  <c:v>10</c:v>
                </c:pt>
                <c:pt idx="1717">
                  <c:v>10</c:v>
                </c:pt>
                <c:pt idx="1718">
                  <c:v>10</c:v>
                </c:pt>
                <c:pt idx="1719">
                  <c:v>10</c:v>
                </c:pt>
                <c:pt idx="1720">
                  <c:v>10</c:v>
                </c:pt>
                <c:pt idx="1721">
                  <c:v>10</c:v>
                </c:pt>
                <c:pt idx="1722">
                  <c:v>10</c:v>
                </c:pt>
                <c:pt idx="1723">
                  <c:v>10</c:v>
                </c:pt>
                <c:pt idx="1724">
                  <c:v>10</c:v>
                </c:pt>
                <c:pt idx="1725">
                  <c:v>10</c:v>
                </c:pt>
                <c:pt idx="1726">
                  <c:v>10</c:v>
                </c:pt>
                <c:pt idx="1727">
                  <c:v>10</c:v>
                </c:pt>
                <c:pt idx="1728">
                  <c:v>10</c:v>
                </c:pt>
                <c:pt idx="1729">
                  <c:v>10</c:v>
                </c:pt>
                <c:pt idx="1730">
                  <c:v>10</c:v>
                </c:pt>
                <c:pt idx="1731">
                  <c:v>10</c:v>
                </c:pt>
                <c:pt idx="1732">
                  <c:v>10</c:v>
                </c:pt>
                <c:pt idx="1733">
                  <c:v>10</c:v>
                </c:pt>
                <c:pt idx="1734">
                  <c:v>10</c:v>
                </c:pt>
                <c:pt idx="1735">
                  <c:v>10</c:v>
                </c:pt>
                <c:pt idx="1736">
                  <c:v>10</c:v>
                </c:pt>
                <c:pt idx="1737">
                  <c:v>10</c:v>
                </c:pt>
                <c:pt idx="1738">
                  <c:v>10</c:v>
                </c:pt>
                <c:pt idx="1739">
                  <c:v>10</c:v>
                </c:pt>
                <c:pt idx="1740">
                  <c:v>10</c:v>
                </c:pt>
                <c:pt idx="1741">
                  <c:v>10</c:v>
                </c:pt>
                <c:pt idx="1742">
                  <c:v>10</c:v>
                </c:pt>
                <c:pt idx="1743">
                  <c:v>10</c:v>
                </c:pt>
                <c:pt idx="1744">
                  <c:v>10</c:v>
                </c:pt>
                <c:pt idx="1745">
                  <c:v>10</c:v>
                </c:pt>
                <c:pt idx="1746">
                  <c:v>10</c:v>
                </c:pt>
                <c:pt idx="1747">
                  <c:v>10</c:v>
                </c:pt>
                <c:pt idx="1748">
                  <c:v>10</c:v>
                </c:pt>
                <c:pt idx="1749">
                  <c:v>10</c:v>
                </c:pt>
                <c:pt idx="1750">
                  <c:v>10</c:v>
                </c:pt>
                <c:pt idx="1751">
                  <c:v>10</c:v>
                </c:pt>
                <c:pt idx="1752">
                  <c:v>10</c:v>
                </c:pt>
                <c:pt idx="1753">
                  <c:v>10.1</c:v>
                </c:pt>
                <c:pt idx="1754">
                  <c:v>10.1</c:v>
                </c:pt>
                <c:pt idx="1755">
                  <c:v>10.1</c:v>
                </c:pt>
                <c:pt idx="1756">
                  <c:v>10.1</c:v>
                </c:pt>
                <c:pt idx="1757">
                  <c:v>10.1</c:v>
                </c:pt>
                <c:pt idx="1758">
                  <c:v>10.1</c:v>
                </c:pt>
                <c:pt idx="1759">
                  <c:v>10.1</c:v>
                </c:pt>
                <c:pt idx="1760">
                  <c:v>10.1</c:v>
                </c:pt>
                <c:pt idx="1761">
                  <c:v>10.1</c:v>
                </c:pt>
                <c:pt idx="1762">
                  <c:v>10.1</c:v>
                </c:pt>
                <c:pt idx="1763">
                  <c:v>10.1</c:v>
                </c:pt>
                <c:pt idx="1764">
                  <c:v>10.1</c:v>
                </c:pt>
                <c:pt idx="1765">
                  <c:v>10.1</c:v>
                </c:pt>
                <c:pt idx="1766">
                  <c:v>10.1</c:v>
                </c:pt>
                <c:pt idx="1767">
                  <c:v>10.1</c:v>
                </c:pt>
                <c:pt idx="1768">
                  <c:v>10.1</c:v>
                </c:pt>
                <c:pt idx="1769">
                  <c:v>10.1</c:v>
                </c:pt>
                <c:pt idx="1770">
                  <c:v>10.1</c:v>
                </c:pt>
                <c:pt idx="1771">
                  <c:v>10.1</c:v>
                </c:pt>
                <c:pt idx="1772">
                  <c:v>10.1</c:v>
                </c:pt>
                <c:pt idx="1773">
                  <c:v>10.1</c:v>
                </c:pt>
                <c:pt idx="1774">
                  <c:v>10.1</c:v>
                </c:pt>
                <c:pt idx="1775">
                  <c:v>10.1</c:v>
                </c:pt>
                <c:pt idx="1776">
                  <c:v>10.1</c:v>
                </c:pt>
                <c:pt idx="1777">
                  <c:v>10.1</c:v>
                </c:pt>
                <c:pt idx="1778">
                  <c:v>10.1</c:v>
                </c:pt>
                <c:pt idx="1779">
                  <c:v>10.1</c:v>
                </c:pt>
                <c:pt idx="1780">
                  <c:v>10.1</c:v>
                </c:pt>
                <c:pt idx="1781">
                  <c:v>10.1</c:v>
                </c:pt>
                <c:pt idx="1782">
                  <c:v>10.1</c:v>
                </c:pt>
                <c:pt idx="1783">
                  <c:v>10.1</c:v>
                </c:pt>
                <c:pt idx="1784">
                  <c:v>10.1</c:v>
                </c:pt>
                <c:pt idx="1785">
                  <c:v>10.1</c:v>
                </c:pt>
                <c:pt idx="1786">
                  <c:v>10.1</c:v>
                </c:pt>
                <c:pt idx="1787">
                  <c:v>10.1</c:v>
                </c:pt>
                <c:pt idx="1788">
                  <c:v>10.1</c:v>
                </c:pt>
                <c:pt idx="1789">
                  <c:v>10.1</c:v>
                </c:pt>
                <c:pt idx="1790">
                  <c:v>10.1</c:v>
                </c:pt>
                <c:pt idx="1791">
                  <c:v>10.1</c:v>
                </c:pt>
                <c:pt idx="1792">
                  <c:v>10.1</c:v>
                </c:pt>
                <c:pt idx="1793">
                  <c:v>10.1</c:v>
                </c:pt>
                <c:pt idx="1794">
                  <c:v>10.1</c:v>
                </c:pt>
                <c:pt idx="1795">
                  <c:v>10.1</c:v>
                </c:pt>
                <c:pt idx="1796">
                  <c:v>10.1</c:v>
                </c:pt>
                <c:pt idx="1797">
                  <c:v>10.100000000000001</c:v>
                </c:pt>
                <c:pt idx="1798">
                  <c:v>10.100000000000001</c:v>
                </c:pt>
                <c:pt idx="1799">
                  <c:v>10.100000000000001</c:v>
                </c:pt>
                <c:pt idx="1800">
                  <c:v>10.200000000000001</c:v>
                </c:pt>
                <c:pt idx="1801">
                  <c:v>10.200000000000001</c:v>
                </c:pt>
                <c:pt idx="1802">
                  <c:v>10.200000000000001</c:v>
                </c:pt>
                <c:pt idx="1803">
                  <c:v>10.200000000000001</c:v>
                </c:pt>
                <c:pt idx="1804">
                  <c:v>10.200000000000001</c:v>
                </c:pt>
                <c:pt idx="1805">
                  <c:v>10.200000000000001</c:v>
                </c:pt>
                <c:pt idx="1806">
                  <c:v>10.200000000000001</c:v>
                </c:pt>
                <c:pt idx="1807">
                  <c:v>10.200000000000001</c:v>
                </c:pt>
                <c:pt idx="1808">
                  <c:v>10.200000000000001</c:v>
                </c:pt>
                <c:pt idx="1809">
                  <c:v>10.200000000000001</c:v>
                </c:pt>
                <c:pt idx="1810">
                  <c:v>10.200000000000001</c:v>
                </c:pt>
                <c:pt idx="1811">
                  <c:v>10.200000000000001</c:v>
                </c:pt>
                <c:pt idx="1812">
                  <c:v>10.200000000000001</c:v>
                </c:pt>
                <c:pt idx="1813">
                  <c:v>10.200000000000001</c:v>
                </c:pt>
                <c:pt idx="1814">
                  <c:v>10.200000000000001</c:v>
                </c:pt>
                <c:pt idx="1815">
                  <c:v>10.200000000000001</c:v>
                </c:pt>
                <c:pt idx="1816">
                  <c:v>10.200000000000001</c:v>
                </c:pt>
                <c:pt idx="1817">
                  <c:v>10.200000000000001</c:v>
                </c:pt>
                <c:pt idx="1818">
                  <c:v>10.200000000000001</c:v>
                </c:pt>
                <c:pt idx="1819">
                  <c:v>10.200000000000001</c:v>
                </c:pt>
                <c:pt idx="1820">
                  <c:v>10.200000000000001</c:v>
                </c:pt>
                <c:pt idx="1821">
                  <c:v>10.200000000000001</c:v>
                </c:pt>
                <c:pt idx="1822">
                  <c:v>10.200000000000001</c:v>
                </c:pt>
                <c:pt idx="1823">
                  <c:v>10.200000000000001</c:v>
                </c:pt>
                <c:pt idx="1824">
                  <c:v>10.200000000000001</c:v>
                </c:pt>
                <c:pt idx="1825">
                  <c:v>10.200000000000001</c:v>
                </c:pt>
                <c:pt idx="1826">
                  <c:v>10.200000000000001</c:v>
                </c:pt>
                <c:pt idx="1827">
                  <c:v>10.200000000000001</c:v>
                </c:pt>
                <c:pt idx="1828">
                  <c:v>10.200000000000001</c:v>
                </c:pt>
                <c:pt idx="1829">
                  <c:v>10.200000000000001</c:v>
                </c:pt>
                <c:pt idx="1830">
                  <c:v>10.200000000000001</c:v>
                </c:pt>
                <c:pt idx="1831">
                  <c:v>10.200000000000001</c:v>
                </c:pt>
                <c:pt idx="1832">
                  <c:v>10.200000000000001</c:v>
                </c:pt>
                <c:pt idx="1833">
                  <c:v>10.200000000000001</c:v>
                </c:pt>
                <c:pt idx="1834">
                  <c:v>10.200000000000001</c:v>
                </c:pt>
                <c:pt idx="1835">
                  <c:v>10.200000000000001</c:v>
                </c:pt>
                <c:pt idx="1836">
                  <c:v>10.200000000000001</c:v>
                </c:pt>
                <c:pt idx="1837">
                  <c:v>10.200000000000001</c:v>
                </c:pt>
                <c:pt idx="1838">
                  <c:v>10.200000000000001</c:v>
                </c:pt>
                <c:pt idx="1839">
                  <c:v>10.200000000000001</c:v>
                </c:pt>
                <c:pt idx="1840">
                  <c:v>10.200000000000001</c:v>
                </c:pt>
                <c:pt idx="1841">
                  <c:v>10.200000000000001</c:v>
                </c:pt>
                <c:pt idx="1842">
                  <c:v>10.200000000000001</c:v>
                </c:pt>
                <c:pt idx="1843">
                  <c:v>10.200000000000001</c:v>
                </c:pt>
                <c:pt idx="1844">
                  <c:v>10.200000000000001</c:v>
                </c:pt>
                <c:pt idx="1845">
                  <c:v>10.200000000000001</c:v>
                </c:pt>
                <c:pt idx="1846">
                  <c:v>10.200000000000001</c:v>
                </c:pt>
                <c:pt idx="1847">
                  <c:v>10.200000000000001</c:v>
                </c:pt>
                <c:pt idx="1848">
                  <c:v>10.200000000000001</c:v>
                </c:pt>
                <c:pt idx="1849">
                  <c:v>10.200000000000001</c:v>
                </c:pt>
                <c:pt idx="1850">
                  <c:v>10.200000000000001</c:v>
                </c:pt>
                <c:pt idx="1851">
                  <c:v>10.200000000000001</c:v>
                </c:pt>
                <c:pt idx="1852">
                  <c:v>10.200000000000001</c:v>
                </c:pt>
                <c:pt idx="1853">
                  <c:v>10.200000000000001</c:v>
                </c:pt>
                <c:pt idx="1854">
                  <c:v>10.200000000000001</c:v>
                </c:pt>
                <c:pt idx="1855">
                  <c:v>10.200000000000001</c:v>
                </c:pt>
                <c:pt idx="1856">
                  <c:v>10.3</c:v>
                </c:pt>
                <c:pt idx="1857">
                  <c:v>10.3</c:v>
                </c:pt>
                <c:pt idx="1858">
                  <c:v>10.3</c:v>
                </c:pt>
                <c:pt idx="1859">
                  <c:v>10.3</c:v>
                </c:pt>
                <c:pt idx="1860">
                  <c:v>10.3</c:v>
                </c:pt>
                <c:pt idx="1861">
                  <c:v>10.3</c:v>
                </c:pt>
                <c:pt idx="1862">
                  <c:v>10.3</c:v>
                </c:pt>
                <c:pt idx="1863">
                  <c:v>10.3</c:v>
                </c:pt>
                <c:pt idx="1864">
                  <c:v>10.3</c:v>
                </c:pt>
                <c:pt idx="1865">
                  <c:v>10.3</c:v>
                </c:pt>
                <c:pt idx="1866">
                  <c:v>10.3</c:v>
                </c:pt>
                <c:pt idx="1867">
                  <c:v>10.3</c:v>
                </c:pt>
                <c:pt idx="1868">
                  <c:v>10.3</c:v>
                </c:pt>
                <c:pt idx="1869">
                  <c:v>10.3</c:v>
                </c:pt>
                <c:pt idx="1870">
                  <c:v>10.3</c:v>
                </c:pt>
                <c:pt idx="1871">
                  <c:v>10.3</c:v>
                </c:pt>
                <c:pt idx="1872">
                  <c:v>10.3</c:v>
                </c:pt>
                <c:pt idx="1873">
                  <c:v>10.3</c:v>
                </c:pt>
                <c:pt idx="1874">
                  <c:v>10.3</c:v>
                </c:pt>
                <c:pt idx="1875">
                  <c:v>10.3</c:v>
                </c:pt>
                <c:pt idx="1876">
                  <c:v>10.3</c:v>
                </c:pt>
                <c:pt idx="1877">
                  <c:v>10.3</c:v>
                </c:pt>
                <c:pt idx="1878">
                  <c:v>10.3</c:v>
                </c:pt>
                <c:pt idx="1879">
                  <c:v>10.3</c:v>
                </c:pt>
                <c:pt idx="1880">
                  <c:v>10.3</c:v>
                </c:pt>
                <c:pt idx="1881">
                  <c:v>10.3</c:v>
                </c:pt>
                <c:pt idx="1882">
                  <c:v>10.3</c:v>
                </c:pt>
                <c:pt idx="1883">
                  <c:v>10.3</c:v>
                </c:pt>
                <c:pt idx="1884">
                  <c:v>10.3</c:v>
                </c:pt>
                <c:pt idx="1885">
                  <c:v>10.5</c:v>
                </c:pt>
                <c:pt idx="1886">
                  <c:v>10.5</c:v>
                </c:pt>
                <c:pt idx="1887">
                  <c:v>10.5</c:v>
                </c:pt>
                <c:pt idx="1888">
                  <c:v>10.5</c:v>
                </c:pt>
                <c:pt idx="1889">
                  <c:v>10.5</c:v>
                </c:pt>
                <c:pt idx="1890">
                  <c:v>10.5</c:v>
                </c:pt>
                <c:pt idx="1891">
                  <c:v>10.5</c:v>
                </c:pt>
                <c:pt idx="1892">
                  <c:v>10.5</c:v>
                </c:pt>
                <c:pt idx="1893">
                  <c:v>10.5</c:v>
                </c:pt>
                <c:pt idx="1894">
                  <c:v>10.5</c:v>
                </c:pt>
                <c:pt idx="1895">
                  <c:v>10.5</c:v>
                </c:pt>
                <c:pt idx="1896">
                  <c:v>10.5</c:v>
                </c:pt>
                <c:pt idx="1897">
                  <c:v>10.5</c:v>
                </c:pt>
                <c:pt idx="1898">
                  <c:v>10.5</c:v>
                </c:pt>
                <c:pt idx="1899">
                  <c:v>10.5</c:v>
                </c:pt>
                <c:pt idx="1900">
                  <c:v>10.5</c:v>
                </c:pt>
                <c:pt idx="1901">
                  <c:v>10.5</c:v>
                </c:pt>
                <c:pt idx="1902">
                  <c:v>10.5</c:v>
                </c:pt>
                <c:pt idx="1903">
                  <c:v>10.5</c:v>
                </c:pt>
                <c:pt idx="1904">
                  <c:v>10.5</c:v>
                </c:pt>
                <c:pt idx="1905">
                  <c:v>10.5</c:v>
                </c:pt>
                <c:pt idx="1906">
                  <c:v>10.5</c:v>
                </c:pt>
                <c:pt idx="1907">
                  <c:v>10.5</c:v>
                </c:pt>
                <c:pt idx="1908">
                  <c:v>10.5</c:v>
                </c:pt>
                <c:pt idx="1909">
                  <c:v>10.5</c:v>
                </c:pt>
                <c:pt idx="1910">
                  <c:v>10.5</c:v>
                </c:pt>
                <c:pt idx="1911">
                  <c:v>10.5</c:v>
                </c:pt>
                <c:pt idx="1912">
                  <c:v>10.6</c:v>
                </c:pt>
                <c:pt idx="1913">
                  <c:v>10.6</c:v>
                </c:pt>
                <c:pt idx="1914">
                  <c:v>10.6</c:v>
                </c:pt>
                <c:pt idx="1915">
                  <c:v>10.6</c:v>
                </c:pt>
                <c:pt idx="1916">
                  <c:v>10.6</c:v>
                </c:pt>
                <c:pt idx="1917">
                  <c:v>10.6</c:v>
                </c:pt>
                <c:pt idx="1918">
                  <c:v>10.6</c:v>
                </c:pt>
                <c:pt idx="1919">
                  <c:v>10.6</c:v>
                </c:pt>
                <c:pt idx="1920">
                  <c:v>10.6</c:v>
                </c:pt>
                <c:pt idx="1921">
                  <c:v>10.6</c:v>
                </c:pt>
                <c:pt idx="1922">
                  <c:v>10.6</c:v>
                </c:pt>
                <c:pt idx="1923">
                  <c:v>10.6</c:v>
                </c:pt>
                <c:pt idx="1924">
                  <c:v>10.6</c:v>
                </c:pt>
                <c:pt idx="1925">
                  <c:v>10.6</c:v>
                </c:pt>
                <c:pt idx="1926">
                  <c:v>10.6</c:v>
                </c:pt>
                <c:pt idx="1927">
                  <c:v>10.6</c:v>
                </c:pt>
                <c:pt idx="1928">
                  <c:v>10.6</c:v>
                </c:pt>
                <c:pt idx="1929">
                  <c:v>10.6</c:v>
                </c:pt>
                <c:pt idx="1930">
                  <c:v>10.6</c:v>
                </c:pt>
                <c:pt idx="1931">
                  <c:v>10.6</c:v>
                </c:pt>
                <c:pt idx="1932">
                  <c:v>10.6</c:v>
                </c:pt>
                <c:pt idx="1933">
                  <c:v>10.6</c:v>
                </c:pt>
                <c:pt idx="1934">
                  <c:v>10.6</c:v>
                </c:pt>
                <c:pt idx="1935">
                  <c:v>10.6</c:v>
                </c:pt>
                <c:pt idx="1936">
                  <c:v>10.6</c:v>
                </c:pt>
                <c:pt idx="1937">
                  <c:v>10.6</c:v>
                </c:pt>
                <c:pt idx="1938">
                  <c:v>10.6</c:v>
                </c:pt>
                <c:pt idx="1939">
                  <c:v>10.6</c:v>
                </c:pt>
                <c:pt idx="1940">
                  <c:v>10.6</c:v>
                </c:pt>
                <c:pt idx="1941">
                  <c:v>10.6</c:v>
                </c:pt>
                <c:pt idx="1942">
                  <c:v>10.6</c:v>
                </c:pt>
                <c:pt idx="1943">
                  <c:v>10.6</c:v>
                </c:pt>
                <c:pt idx="1944">
                  <c:v>10.7</c:v>
                </c:pt>
                <c:pt idx="1945">
                  <c:v>10.7</c:v>
                </c:pt>
                <c:pt idx="1946">
                  <c:v>10.7</c:v>
                </c:pt>
                <c:pt idx="1947">
                  <c:v>10.7</c:v>
                </c:pt>
                <c:pt idx="1948">
                  <c:v>10.7</c:v>
                </c:pt>
                <c:pt idx="1949">
                  <c:v>10.7</c:v>
                </c:pt>
                <c:pt idx="1950">
                  <c:v>10.7</c:v>
                </c:pt>
                <c:pt idx="1951">
                  <c:v>10.7</c:v>
                </c:pt>
                <c:pt idx="1952">
                  <c:v>10.7</c:v>
                </c:pt>
                <c:pt idx="1953">
                  <c:v>10.7</c:v>
                </c:pt>
                <c:pt idx="1954">
                  <c:v>10.7</c:v>
                </c:pt>
                <c:pt idx="1955">
                  <c:v>10.7</c:v>
                </c:pt>
                <c:pt idx="1956">
                  <c:v>10.7</c:v>
                </c:pt>
                <c:pt idx="1957">
                  <c:v>10.7</c:v>
                </c:pt>
                <c:pt idx="1958">
                  <c:v>10.7</c:v>
                </c:pt>
                <c:pt idx="1959">
                  <c:v>10.7</c:v>
                </c:pt>
                <c:pt idx="1960">
                  <c:v>10.7</c:v>
                </c:pt>
                <c:pt idx="1961">
                  <c:v>10.8</c:v>
                </c:pt>
                <c:pt idx="1962">
                  <c:v>10.8</c:v>
                </c:pt>
                <c:pt idx="1963">
                  <c:v>10.8</c:v>
                </c:pt>
                <c:pt idx="1964">
                  <c:v>10.8</c:v>
                </c:pt>
                <c:pt idx="1965">
                  <c:v>10.8</c:v>
                </c:pt>
                <c:pt idx="1966">
                  <c:v>10.8</c:v>
                </c:pt>
                <c:pt idx="1967">
                  <c:v>10.8</c:v>
                </c:pt>
                <c:pt idx="1968">
                  <c:v>10.8</c:v>
                </c:pt>
                <c:pt idx="1969">
                  <c:v>10.8</c:v>
                </c:pt>
                <c:pt idx="1970">
                  <c:v>10.8</c:v>
                </c:pt>
                <c:pt idx="1971">
                  <c:v>10.8</c:v>
                </c:pt>
                <c:pt idx="1972">
                  <c:v>10.8</c:v>
                </c:pt>
                <c:pt idx="1973">
                  <c:v>10.8</c:v>
                </c:pt>
                <c:pt idx="1974">
                  <c:v>10.8</c:v>
                </c:pt>
                <c:pt idx="1975">
                  <c:v>10.8</c:v>
                </c:pt>
                <c:pt idx="1976">
                  <c:v>10.8</c:v>
                </c:pt>
                <c:pt idx="1977">
                  <c:v>10.8</c:v>
                </c:pt>
                <c:pt idx="1978">
                  <c:v>10.8</c:v>
                </c:pt>
                <c:pt idx="1979">
                  <c:v>10.8</c:v>
                </c:pt>
                <c:pt idx="1980">
                  <c:v>10.8</c:v>
                </c:pt>
                <c:pt idx="1981">
                  <c:v>10.8</c:v>
                </c:pt>
                <c:pt idx="1982">
                  <c:v>10.8</c:v>
                </c:pt>
                <c:pt idx="1983">
                  <c:v>10.8</c:v>
                </c:pt>
                <c:pt idx="1984">
                  <c:v>10.8</c:v>
                </c:pt>
                <c:pt idx="1985">
                  <c:v>10.8</c:v>
                </c:pt>
                <c:pt idx="1986">
                  <c:v>10.8</c:v>
                </c:pt>
                <c:pt idx="1987">
                  <c:v>10.8</c:v>
                </c:pt>
                <c:pt idx="1988">
                  <c:v>10.8</c:v>
                </c:pt>
                <c:pt idx="1989">
                  <c:v>10.8</c:v>
                </c:pt>
                <c:pt idx="1990">
                  <c:v>10.8</c:v>
                </c:pt>
                <c:pt idx="1991">
                  <c:v>10.8</c:v>
                </c:pt>
                <c:pt idx="1992">
                  <c:v>10.8</c:v>
                </c:pt>
                <c:pt idx="1993">
                  <c:v>10.8</c:v>
                </c:pt>
                <c:pt idx="1994">
                  <c:v>10.8</c:v>
                </c:pt>
                <c:pt idx="1995">
                  <c:v>10.8</c:v>
                </c:pt>
                <c:pt idx="1996">
                  <c:v>10.8</c:v>
                </c:pt>
                <c:pt idx="1997">
                  <c:v>10.8</c:v>
                </c:pt>
                <c:pt idx="1998">
                  <c:v>10.8</c:v>
                </c:pt>
                <c:pt idx="1999">
                  <c:v>10.8</c:v>
                </c:pt>
                <c:pt idx="2000">
                  <c:v>10.8</c:v>
                </c:pt>
                <c:pt idx="2001">
                  <c:v>10.9</c:v>
                </c:pt>
                <c:pt idx="2002">
                  <c:v>11</c:v>
                </c:pt>
                <c:pt idx="2003">
                  <c:v>11</c:v>
                </c:pt>
                <c:pt idx="2004">
                  <c:v>11</c:v>
                </c:pt>
                <c:pt idx="2005">
                  <c:v>11</c:v>
                </c:pt>
                <c:pt idx="2006">
                  <c:v>11</c:v>
                </c:pt>
                <c:pt idx="2007">
                  <c:v>11</c:v>
                </c:pt>
                <c:pt idx="2008">
                  <c:v>11</c:v>
                </c:pt>
                <c:pt idx="2009">
                  <c:v>11</c:v>
                </c:pt>
                <c:pt idx="2010">
                  <c:v>11</c:v>
                </c:pt>
                <c:pt idx="2011">
                  <c:v>11</c:v>
                </c:pt>
                <c:pt idx="2012">
                  <c:v>11</c:v>
                </c:pt>
                <c:pt idx="2013">
                  <c:v>11</c:v>
                </c:pt>
                <c:pt idx="2014">
                  <c:v>11</c:v>
                </c:pt>
                <c:pt idx="2015">
                  <c:v>11</c:v>
                </c:pt>
                <c:pt idx="2016">
                  <c:v>11</c:v>
                </c:pt>
                <c:pt idx="2017">
                  <c:v>11</c:v>
                </c:pt>
                <c:pt idx="2018">
                  <c:v>11</c:v>
                </c:pt>
                <c:pt idx="2019">
                  <c:v>11</c:v>
                </c:pt>
                <c:pt idx="2020">
                  <c:v>11</c:v>
                </c:pt>
                <c:pt idx="2021">
                  <c:v>11</c:v>
                </c:pt>
                <c:pt idx="2022">
                  <c:v>11</c:v>
                </c:pt>
                <c:pt idx="2023">
                  <c:v>11</c:v>
                </c:pt>
                <c:pt idx="2024">
                  <c:v>11</c:v>
                </c:pt>
                <c:pt idx="2025">
                  <c:v>11</c:v>
                </c:pt>
                <c:pt idx="2026">
                  <c:v>11</c:v>
                </c:pt>
                <c:pt idx="2027">
                  <c:v>11</c:v>
                </c:pt>
                <c:pt idx="2028">
                  <c:v>11</c:v>
                </c:pt>
                <c:pt idx="2029">
                  <c:v>11.1</c:v>
                </c:pt>
                <c:pt idx="2030">
                  <c:v>11.1</c:v>
                </c:pt>
                <c:pt idx="2031">
                  <c:v>11.1</c:v>
                </c:pt>
                <c:pt idx="2032">
                  <c:v>11.1</c:v>
                </c:pt>
                <c:pt idx="2033">
                  <c:v>11.1</c:v>
                </c:pt>
                <c:pt idx="2034">
                  <c:v>11.1</c:v>
                </c:pt>
                <c:pt idx="2035">
                  <c:v>11.1</c:v>
                </c:pt>
                <c:pt idx="2036">
                  <c:v>11.1</c:v>
                </c:pt>
                <c:pt idx="2037">
                  <c:v>11.1</c:v>
                </c:pt>
                <c:pt idx="2038">
                  <c:v>11.1</c:v>
                </c:pt>
                <c:pt idx="2039">
                  <c:v>11.1</c:v>
                </c:pt>
                <c:pt idx="2040">
                  <c:v>11.1</c:v>
                </c:pt>
                <c:pt idx="2041">
                  <c:v>11.1</c:v>
                </c:pt>
                <c:pt idx="2042">
                  <c:v>11.1</c:v>
                </c:pt>
                <c:pt idx="2043">
                  <c:v>11.1</c:v>
                </c:pt>
                <c:pt idx="2044">
                  <c:v>11.1</c:v>
                </c:pt>
                <c:pt idx="2045">
                  <c:v>11.1</c:v>
                </c:pt>
                <c:pt idx="2046">
                  <c:v>11.1</c:v>
                </c:pt>
                <c:pt idx="2047">
                  <c:v>11.1</c:v>
                </c:pt>
                <c:pt idx="2048">
                  <c:v>11.1</c:v>
                </c:pt>
                <c:pt idx="2049">
                  <c:v>11.1</c:v>
                </c:pt>
                <c:pt idx="2050">
                  <c:v>11.1</c:v>
                </c:pt>
                <c:pt idx="2051">
                  <c:v>11.1</c:v>
                </c:pt>
                <c:pt idx="2052">
                  <c:v>11.1</c:v>
                </c:pt>
                <c:pt idx="2053">
                  <c:v>11.1</c:v>
                </c:pt>
                <c:pt idx="2054">
                  <c:v>11.1</c:v>
                </c:pt>
                <c:pt idx="2055">
                  <c:v>11.1</c:v>
                </c:pt>
                <c:pt idx="2056">
                  <c:v>11.1</c:v>
                </c:pt>
                <c:pt idx="2057">
                  <c:v>11.1</c:v>
                </c:pt>
                <c:pt idx="2058">
                  <c:v>11.1</c:v>
                </c:pt>
                <c:pt idx="2059">
                  <c:v>11.1</c:v>
                </c:pt>
                <c:pt idx="2060">
                  <c:v>11.1</c:v>
                </c:pt>
                <c:pt idx="2061">
                  <c:v>11.1</c:v>
                </c:pt>
                <c:pt idx="2062">
                  <c:v>11.1</c:v>
                </c:pt>
                <c:pt idx="2063">
                  <c:v>11.1</c:v>
                </c:pt>
                <c:pt idx="2064">
                  <c:v>11.1</c:v>
                </c:pt>
                <c:pt idx="2065">
                  <c:v>11.1</c:v>
                </c:pt>
                <c:pt idx="2066">
                  <c:v>11.1</c:v>
                </c:pt>
                <c:pt idx="2067">
                  <c:v>11.1</c:v>
                </c:pt>
                <c:pt idx="2068">
                  <c:v>11.1</c:v>
                </c:pt>
                <c:pt idx="2069">
                  <c:v>11.1</c:v>
                </c:pt>
                <c:pt idx="2070">
                  <c:v>11.1</c:v>
                </c:pt>
                <c:pt idx="2071">
                  <c:v>11.1</c:v>
                </c:pt>
                <c:pt idx="2072">
                  <c:v>11.1</c:v>
                </c:pt>
                <c:pt idx="2073">
                  <c:v>11.1</c:v>
                </c:pt>
                <c:pt idx="2074">
                  <c:v>11.1</c:v>
                </c:pt>
                <c:pt idx="2075">
                  <c:v>11.1</c:v>
                </c:pt>
                <c:pt idx="2076">
                  <c:v>11.1</c:v>
                </c:pt>
                <c:pt idx="2077">
                  <c:v>11.1</c:v>
                </c:pt>
                <c:pt idx="2078">
                  <c:v>11.1</c:v>
                </c:pt>
                <c:pt idx="2079">
                  <c:v>11.1</c:v>
                </c:pt>
                <c:pt idx="2080">
                  <c:v>11.1</c:v>
                </c:pt>
                <c:pt idx="2081">
                  <c:v>11.1</c:v>
                </c:pt>
                <c:pt idx="2082">
                  <c:v>11.1</c:v>
                </c:pt>
                <c:pt idx="2083">
                  <c:v>11.1</c:v>
                </c:pt>
                <c:pt idx="2084">
                  <c:v>11.1</c:v>
                </c:pt>
                <c:pt idx="2085">
                  <c:v>11.1</c:v>
                </c:pt>
                <c:pt idx="2086">
                  <c:v>11.1</c:v>
                </c:pt>
                <c:pt idx="2087">
                  <c:v>11.1</c:v>
                </c:pt>
                <c:pt idx="2088">
                  <c:v>11.1</c:v>
                </c:pt>
                <c:pt idx="2089">
                  <c:v>11.1</c:v>
                </c:pt>
                <c:pt idx="2090">
                  <c:v>11.1</c:v>
                </c:pt>
                <c:pt idx="2091">
                  <c:v>11.1</c:v>
                </c:pt>
                <c:pt idx="2092">
                  <c:v>11.1</c:v>
                </c:pt>
                <c:pt idx="2093">
                  <c:v>11.1</c:v>
                </c:pt>
                <c:pt idx="2094">
                  <c:v>11.1</c:v>
                </c:pt>
                <c:pt idx="2095">
                  <c:v>11.1</c:v>
                </c:pt>
                <c:pt idx="2096">
                  <c:v>11.1</c:v>
                </c:pt>
                <c:pt idx="2097">
                  <c:v>11.1</c:v>
                </c:pt>
                <c:pt idx="2098">
                  <c:v>11.1</c:v>
                </c:pt>
                <c:pt idx="2099">
                  <c:v>11.1</c:v>
                </c:pt>
                <c:pt idx="2100">
                  <c:v>11.1</c:v>
                </c:pt>
                <c:pt idx="2101">
                  <c:v>11.1</c:v>
                </c:pt>
                <c:pt idx="2102">
                  <c:v>11.1</c:v>
                </c:pt>
                <c:pt idx="2103">
                  <c:v>11.1</c:v>
                </c:pt>
                <c:pt idx="2104">
                  <c:v>11.1</c:v>
                </c:pt>
                <c:pt idx="2105">
                  <c:v>11.1</c:v>
                </c:pt>
                <c:pt idx="2106">
                  <c:v>11.2</c:v>
                </c:pt>
                <c:pt idx="2107">
                  <c:v>11.2</c:v>
                </c:pt>
                <c:pt idx="2108">
                  <c:v>11.2</c:v>
                </c:pt>
                <c:pt idx="2109">
                  <c:v>11.2</c:v>
                </c:pt>
                <c:pt idx="2110">
                  <c:v>11.2</c:v>
                </c:pt>
                <c:pt idx="2111">
                  <c:v>11.2</c:v>
                </c:pt>
                <c:pt idx="2112">
                  <c:v>11.2</c:v>
                </c:pt>
                <c:pt idx="2113">
                  <c:v>11.2</c:v>
                </c:pt>
                <c:pt idx="2114">
                  <c:v>11.2</c:v>
                </c:pt>
                <c:pt idx="2115">
                  <c:v>11.2</c:v>
                </c:pt>
                <c:pt idx="2116">
                  <c:v>11.2</c:v>
                </c:pt>
                <c:pt idx="2117">
                  <c:v>11.2</c:v>
                </c:pt>
                <c:pt idx="2118">
                  <c:v>11.2</c:v>
                </c:pt>
                <c:pt idx="2119">
                  <c:v>11.2</c:v>
                </c:pt>
                <c:pt idx="2120">
                  <c:v>11.2</c:v>
                </c:pt>
                <c:pt idx="2121">
                  <c:v>11.2</c:v>
                </c:pt>
                <c:pt idx="2122">
                  <c:v>11.2</c:v>
                </c:pt>
                <c:pt idx="2123">
                  <c:v>11.2</c:v>
                </c:pt>
                <c:pt idx="2124">
                  <c:v>11.2</c:v>
                </c:pt>
                <c:pt idx="2125">
                  <c:v>11.2</c:v>
                </c:pt>
                <c:pt idx="2126">
                  <c:v>11.2</c:v>
                </c:pt>
                <c:pt idx="2127">
                  <c:v>11.2</c:v>
                </c:pt>
                <c:pt idx="2128">
                  <c:v>11.2</c:v>
                </c:pt>
                <c:pt idx="2129">
                  <c:v>11.2</c:v>
                </c:pt>
                <c:pt idx="2130">
                  <c:v>11.2</c:v>
                </c:pt>
                <c:pt idx="2131">
                  <c:v>11.2</c:v>
                </c:pt>
                <c:pt idx="2132">
                  <c:v>11.2</c:v>
                </c:pt>
                <c:pt idx="2133">
                  <c:v>11.2</c:v>
                </c:pt>
                <c:pt idx="2134">
                  <c:v>11.2</c:v>
                </c:pt>
                <c:pt idx="2135">
                  <c:v>11.2</c:v>
                </c:pt>
                <c:pt idx="2136">
                  <c:v>11.2</c:v>
                </c:pt>
                <c:pt idx="2137">
                  <c:v>11.2</c:v>
                </c:pt>
                <c:pt idx="2138">
                  <c:v>11.2</c:v>
                </c:pt>
                <c:pt idx="2139">
                  <c:v>11.2</c:v>
                </c:pt>
                <c:pt idx="2140">
                  <c:v>11.2</c:v>
                </c:pt>
                <c:pt idx="2141">
                  <c:v>11.2</c:v>
                </c:pt>
                <c:pt idx="2142">
                  <c:v>11.2</c:v>
                </c:pt>
                <c:pt idx="2143">
                  <c:v>11.2</c:v>
                </c:pt>
                <c:pt idx="2144">
                  <c:v>11.2</c:v>
                </c:pt>
                <c:pt idx="2145">
                  <c:v>11.2</c:v>
                </c:pt>
                <c:pt idx="2146">
                  <c:v>11.2</c:v>
                </c:pt>
                <c:pt idx="2147">
                  <c:v>11.2</c:v>
                </c:pt>
                <c:pt idx="2148">
                  <c:v>11.2</c:v>
                </c:pt>
                <c:pt idx="2149">
                  <c:v>11.2</c:v>
                </c:pt>
                <c:pt idx="2150">
                  <c:v>11.2</c:v>
                </c:pt>
                <c:pt idx="2151">
                  <c:v>11.2</c:v>
                </c:pt>
                <c:pt idx="2152">
                  <c:v>11.2</c:v>
                </c:pt>
                <c:pt idx="2153">
                  <c:v>11.2</c:v>
                </c:pt>
                <c:pt idx="2154">
                  <c:v>11.2</c:v>
                </c:pt>
                <c:pt idx="2155">
                  <c:v>11.2</c:v>
                </c:pt>
                <c:pt idx="2156">
                  <c:v>11.2</c:v>
                </c:pt>
                <c:pt idx="2157">
                  <c:v>11.2</c:v>
                </c:pt>
                <c:pt idx="2158">
                  <c:v>11.2</c:v>
                </c:pt>
                <c:pt idx="2159">
                  <c:v>11.2</c:v>
                </c:pt>
                <c:pt idx="2160">
                  <c:v>11.2</c:v>
                </c:pt>
                <c:pt idx="2161">
                  <c:v>11.2</c:v>
                </c:pt>
                <c:pt idx="2162">
                  <c:v>11.2</c:v>
                </c:pt>
                <c:pt idx="2163">
                  <c:v>11.2</c:v>
                </c:pt>
                <c:pt idx="2164">
                  <c:v>11.2</c:v>
                </c:pt>
                <c:pt idx="2165">
                  <c:v>11.2</c:v>
                </c:pt>
                <c:pt idx="2166">
                  <c:v>11.2</c:v>
                </c:pt>
                <c:pt idx="2167">
                  <c:v>11.2</c:v>
                </c:pt>
                <c:pt idx="2168">
                  <c:v>11.2</c:v>
                </c:pt>
                <c:pt idx="2169">
                  <c:v>11.2</c:v>
                </c:pt>
                <c:pt idx="2170">
                  <c:v>11.2</c:v>
                </c:pt>
                <c:pt idx="2171">
                  <c:v>11.2</c:v>
                </c:pt>
                <c:pt idx="2172">
                  <c:v>11.2</c:v>
                </c:pt>
                <c:pt idx="2173">
                  <c:v>11.2</c:v>
                </c:pt>
                <c:pt idx="2174">
                  <c:v>11.2</c:v>
                </c:pt>
                <c:pt idx="2175">
                  <c:v>11.2</c:v>
                </c:pt>
                <c:pt idx="2176">
                  <c:v>11.2</c:v>
                </c:pt>
                <c:pt idx="2177">
                  <c:v>11.2</c:v>
                </c:pt>
                <c:pt idx="2178">
                  <c:v>11.2</c:v>
                </c:pt>
                <c:pt idx="2179">
                  <c:v>11.2</c:v>
                </c:pt>
                <c:pt idx="2180">
                  <c:v>11.2</c:v>
                </c:pt>
                <c:pt idx="2181">
                  <c:v>11.2</c:v>
                </c:pt>
                <c:pt idx="2182">
                  <c:v>11.2</c:v>
                </c:pt>
                <c:pt idx="2183">
                  <c:v>11.2</c:v>
                </c:pt>
                <c:pt idx="2184">
                  <c:v>11.2</c:v>
                </c:pt>
                <c:pt idx="2185">
                  <c:v>11.2</c:v>
                </c:pt>
                <c:pt idx="2186">
                  <c:v>11.2</c:v>
                </c:pt>
                <c:pt idx="2187">
                  <c:v>11.2</c:v>
                </c:pt>
                <c:pt idx="2188">
                  <c:v>11.2</c:v>
                </c:pt>
                <c:pt idx="2189">
                  <c:v>11.2</c:v>
                </c:pt>
                <c:pt idx="2190">
                  <c:v>11.3</c:v>
                </c:pt>
                <c:pt idx="2191">
                  <c:v>11.3</c:v>
                </c:pt>
                <c:pt idx="2192">
                  <c:v>11.3</c:v>
                </c:pt>
                <c:pt idx="2193">
                  <c:v>11.3</c:v>
                </c:pt>
                <c:pt idx="2194">
                  <c:v>11.3</c:v>
                </c:pt>
                <c:pt idx="2195">
                  <c:v>11.3</c:v>
                </c:pt>
                <c:pt idx="2196">
                  <c:v>11.3</c:v>
                </c:pt>
                <c:pt idx="2197">
                  <c:v>11.3</c:v>
                </c:pt>
                <c:pt idx="2198">
                  <c:v>11.3</c:v>
                </c:pt>
                <c:pt idx="2199">
                  <c:v>11.3</c:v>
                </c:pt>
                <c:pt idx="2200">
                  <c:v>11.3</c:v>
                </c:pt>
                <c:pt idx="2201">
                  <c:v>11.3</c:v>
                </c:pt>
                <c:pt idx="2202">
                  <c:v>11.3</c:v>
                </c:pt>
                <c:pt idx="2203">
                  <c:v>11.3</c:v>
                </c:pt>
                <c:pt idx="2204">
                  <c:v>11.3</c:v>
                </c:pt>
                <c:pt idx="2205">
                  <c:v>11.3</c:v>
                </c:pt>
                <c:pt idx="2206">
                  <c:v>11.3</c:v>
                </c:pt>
                <c:pt idx="2207">
                  <c:v>11.3</c:v>
                </c:pt>
                <c:pt idx="2208">
                  <c:v>11.3</c:v>
                </c:pt>
                <c:pt idx="2209">
                  <c:v>11.3</c:v>
                </c:pt>
                <c:pt idx="2210">
                  <c:v>11.3</c:v>
                </c:pt>
                <c:pt idx="2211">
                  <c:v>11.3</c:v>
                </c:pt>
                <c:pt idx="2212">
                  <c:v>11.3</c:v>
                </c:pt>
                <c:pt idx="2213">
                  <c:v>11.3</c:v>
                </c:pt>
                <c:pt idx="2214">
                  <c:v>11.3</c:v>
                </c:pt>
                <c:pt idx="2215">
                  <c:v>11.3</c:v>
                </c:pt>
                <c:pt idx="2216">
                  <c:v>11.3</c:v>
                </c:pt>
                <c:pt idx="2217">
                  <c:v>11.3</c:v>
                </c:pt>
                <c:pt idx="2218">
                  <c:v>11.3</c:v>
                </c:pt>
                <c:pt idx="2219">
                  <c:v>11.3</c:v>
                </c:pt>
                <c:pt idx="2220">
                  <c:v>11.3</c:v>
                </c:pt>
                <c:pt idx="2221">
                  <c:v>11.3</c:v>
                </c:pt>
                <c:pt idx="2222">
                  <c:v>11.3</c:v>
                </c:pt>
                <c:pt idx="2223">
                  <c:v>11.3</c:v>
                </c:pt>
                <c:pt idx="2224">
                  <c:v>11.3</c:v>
                </c:pt>
                <c:pt idx="2225">
                  <c:v>11.3</c:v>
                </c:pt>
                <c:pt idx="2226">
                  <c:v>11.3</c:v>
                </c:pt>
                <c:pt idx="2227">
                  <c:v>11.3</c:v>
                </c:pt>
                <c:pt idx="2228">
                  <c:v>11.4</c:v>
                </c:pt>
                <c:pt idx="2229">
                  <c:v>11.5</c:v>
                </c:pt>
                <c:pt idx="2230">
                  <c:v>11.5</c:v>
                </c:pt>
                <c:pt idx="2231">
                  <c:v>11.5</c:v>
                </c:pt>
                <c:pt idx="2232">
                  <c:v>11.5</c:v>
                </c:pt>
                <c:pt idx="2233">
                  <c:v>11.5</c:v>
                </c:pt>
                <c:pt idx="2234">
                  <c:v>11.5</c:v>
                </c:pt>
                <c:pt idx="2235">
                  <c:v>11.5</c:v>
                </c:pt>
                <c:pt idx="2236">
                  <c:v>11.5</c:v>
                </c:pt>
                <c:pt idx="2237">
                  <c:v>11.5</c:v>
                </c:pt>
                <c:pt idx="2238">
                  <c:v>11.5</c:v>
                </c:pt>
                <c:pt idx="2239">
                  <c:v>11.5</c:v>
                </c:pt>
                <c:pt idx="2240">
                  <c:v>11.5</c:v>
                </c:pt>
                <c:pt idx="2241">
                  <c:v>11.5</c:v>
                </c:pt>
                <c:pt idx="2242">
                  <c:v>11.5</c:v>
                </c:pt>
                <c:pt idx="2243">
                  <c:v>11.5</c:v>
                </c:pt>
                <c:pt idx="2244">
                  <c:v>11.5</c:v>
                </c:pt>
                <c:pt idx="2245">
                  <c:v>11.5</c:v>
                </c:pt>
                <c:pt idx="2246">
                  <c:v>11.5</c:v>
                </c:pt>
                <c:pt idx="2247">
                  <c:v>11.5</c:v>
                </c:pt>
                <c:pt idx="2248">
                  <c:v>11.5</c:v>
                </c:pt>
                <c:pt idx="2249">
                  <c:v>11.5</c:v>
                </c:pt>
                <c:pt idx="2250">
                  <c:v>11.5</c:v>
                </c:pt>
                <c:pt idx="2251">
                  <c:v>11.5</c:v>
                </c:pt>
                <c:pt idx="2252">
                  <c:v>11.5</c:v>
                </c:pt>
                <c:pt idx="2253">
                  <c:v>11.5</c:v>
                </c:pt>
                <c:pt idx="2254">
                  <c:v>11.5</c:v>
                </c:pt>
                <c:pt idx="2255">
                  <c:v>11.5</c:v>
                </c:pt>
                <c:pt idx="2256">
                  <c:v>11.5</c:v>
                </c:pt>
                <c:pt idx="2257">
                  <c:v>11.5</c:v>
                </c:pt>
                <c:pt idx="2258">
                  <c:v>11.5</c:v>
                </c:pt>
                <c:pt idx="2259">
                  <c:v>11.5</c:v>
                </c:pt>
                <c:pt idx="2260">
                  <c:v>11.5</c:v>
                </c:pt>
                <c:pt idx="2261">
                  <c:v>11.5</c:v>
                </c:pt>
                <c:pt idx="2262">
                  <c:v>11.5</c:v>
                </c:pt>
                <c:pt idx="2263">
                  <c:v>11.5</c:v>
                </c:pt>
                <c:pt idx="2264">
                  <c:v>11.5</c:v>
                </c:pt>
                <c:pt idx="2265">
                  <c:v>11.5</c:v>
                </c:pt>
                <c:pt idx="2266">
                  <c:v>11.5</c:v>
                </c:pt>
                <c:pt idx="2267">
                  <c:v>11.5</c:v>
                </c:pt>
                <c:pt idx="2268">
                  <c:v>11.5</c:v>
                </c:pt>
                <c:pt idx="2269">
                  <c:v>11.5</c:v>
                </c:pt>
                <c:pt idx="2270">
                  <c:v>11.5</c:v>
                </c:pt>
                <c:pt idx="2271">
                  <c:v>11.5</c:v>
                </c:pt>
                <c:pt idx="2272">
                  <c:v>11.5</c:v>
                </c:pt>
                <c:pt idx="2273">
                  <c:v>11.5</c:v>
                </c:pt>
                <c:pt idx="2274">
                  <c:v>11.5</c:v>
                </c:pt>
                <c:pt idx="2275">
                  <c:v>11.5</c:v>
                </c:pt>
                <c:pt idx="2276">
                  <c:v>11.5</c:v>
                </c:pt>
                <c:pt idx="2277">
                  <c:v>11.5</c:v>
                </c:pt>
                <c:pt idx="2278">
                  <c:v>11.5</c:v>
                </c:pt>
                <c:pt idx="2279">
                  <c:v>11.5</c:v>
                </c:pt>
                <c:pt idx="2280">
                  <c:v>11.5</c:v>
                </c:pt>
                <c:pt idx="2281">
                  <c:v>11.5</c:v>
                </c:pt>
                <c:pt idx="2282">
                  <c:v>11.5</c:v>
                </c:pt>
                <c:pt idx="2283">
                  <c:v>11.5</c:v>
                </c:pt>
                <c:pt idx="2284">
                  <c:v>11.5</c:v>
                </c:pt>
                <c:pt idx="2285">
                  <c:v>11.5</c:v>
                </c:pt>
                <c:pt idx="2286">
                  <c:v>11.5</c:v>
                </c:pt>
                <c:pt idx="2287">
                  <c:v>11.5</c:v>
                </c:pt>
                <c:pt idx="2288">
                  <c:v>11.5</c:v>
                </c:pt>
                <c:pt idx="2289">
                  <c:v>11.5</c:v>
                </c:pt>
                <c:pt idx="2290">
                  <c:v>11.5</c:v>
                </c:pt>
                <c:pt idx="2291">
                  <c:v>11.5</c:v>
                </c:pt>
                <c:pt idx="2292">
                  <c:v>11.5</c:v>
                </c:pt>
                <c:pt idx="2293">
                  <c:v>11.5</c:v>
                </c:pt>
                <c:pt idx="2294">
                  <c:v>11.5</c:v>
                </c:pt>
                <c:pt idx="2295">
                  <c:v>11.5</c:v>
                </c:pt>
                <c:pt idx="2296">
                  <c:v>11.5</c:v>
                </c:pt>
                <c:pt idx="2297">
                  <c:v>11.5</c:v>
                </c:pt>
                <c:pt idx="2298">
                  <c:v>11.5</c:v>
                </c:pt>
                <c:pt idx="2299">
                  <c:v>11.5</c:v>
                </c:pt>
                <c:pt idx="2300">
                  <c:v>11.5</c:v>
                </c:pt>
                <c:pt idx="2301">
                  <c:v>11.5</c:v>
                </c:pt>
                <c:pt idx="2302">
                  <c:v>11.5</c:v>
                </c:pt>
                <c:pt idx="2303">
                  <c:v>11.5</c:v>
                </c:pt>
                <c:pt idx="2304">
                  <c:v>11.5</c:v>
                </c:pt>
                <c:pt idx="2305">
                  <c:v>11.5</c:v>
                </c:pt>
                <c:pt idx="2306">
                  <c:v>11.6</c:v>
                </c:pt>
                <c:pt idx="2307">
                  <c:v>11.6</c:v>
                </c:pt>
                <c:pt idx="2308">
                  <c:v>11.6</c:v>
                </c:pt>
                <c:pt idx="2309">
                  <c:v>11.6</c:v>
                </c:pt>
                <c:pt idx="2310">
                  <c:v>11.6</c:v>
                </c:pt>
                <c:pt idx="2311">
                  <c:v>11.6</c:v>
                </c:pt>
                <c:pt idx="2312">
                  <c:v>11.6</c:v>
                </c:pt>
                <c:pt idx="2313">
                  <c:v>11.6</c:v>
                </c:pt>
                <c:pt idx="2314">
                  <c:v>11.6</c:v>
                </c:pt>
                <c:pt idx="2315">
                  <c:v>11.6</c:v>
                </c:pt>
                <c:pt idx="2316">
                  <c:v>11.6</c:v>
                </c:pt>
                <c:pt idx="2317">
                  <c:v>11.6</c:v>
                </c:pt>
                <c:pt idx="2318">
                  <c:v>11.6</c:v>
                </c:pt>
                <c:pt idx="2319">
                  <c:v>11.6</c:v>
                </c:pt>
                <c:pt idx="2320">
                  <c:v>11.6</c:v>
                </c:pt>
                <c:pt idx="2321">
                  <c:v>11.6</c:v>
                </c:pt>
                <c:pt idx="2322">
                  <c:v>11.6</c:v>
                </c:pt>
                <c:pt idx="2323">
                  <c:v>11.6</c:v>
                </c:pt>
                <c:pt idx="2324">
                  <c:v>11.6</c:v>
                </c:pt>
                <c:pt idx="2325">
                  <c:v>11.6</c:v>
                </c:pt>
                <c:pt idx="2326">
                  <c:v>11.6</c:v>
                </c:pt>
                <c:pt idx="2327">
                  <c:v>11.6</c:v>
                </c:pt>
                <c:pt idx="2328">
                  <c:v>11.6</c:v>
                </c:pt>
                <c:pt idx="2329">
                  <c:v>11.6</c:v>
                </c:pt>
                <c:pt idx="2330">
                  <c:v>11.6</c:v>
                </c:pt>
                <c:pt idx="2331">
                  <c:v>11.6</c:v>
                </c:pt>
                <c:pt idx="2332">
                  <c:v>11.6</c:v>
                </c:pt>
                <c:pt idx="2333">
                  <c:v>11.6</c:v>
                </c:pt>
                <c:pt idx="2334">
                  <c:v>11.6</c:v>
                </c:pt>
                <c:pt idx="2335">
                  <c:v>11.6</c:v>
                </c:pt>
                <c:pt idx="2336">
                  <c:v>11.6</c:v>
                </c:pt>
                <c:pt idx="2337">
                  <c:v>11.6</c:v>
                </c:pt>
                <c:pt idx="2338">
                  <c:v>11.6</c:v>
                </c:pt>
                <c:pt idx="2339">
                  <c:v>11.6</c:v>
                </c:pt>
                <c:pt idx="2340">
                  <c:v>11.6</c:v>
                </c:pt>
                <c:pt idx="2341">
                  <c:v>11.6</c:v>
                </c:pt>
                <c:pt idx="2342">
                  <c:v>11.6</c:v>
                </c:pt>
                <c:pt idx="2343">
                  <c:v>11.6</c:v>
                </c:pt>
                <c:pt idx="2344">
                  <c:v>11.6</c:v>
                </c:pt>
                <c:pt idx="2345">
                  <c:v>11.7</c:v>
                </c:pt>
                <c:pt idx="2346">
                  <c:v>11.7</c:v>
                </c:pt>
                <c:pt idx="2347">
                  <c:v>11.7</c:v>
                </c:pt>
                <c:pt idx="2348">
                  <c:v>11.7</c:v>
                </c:pt>
                <c:pt idx="2349">
                  <c:v>11.7</c:v>
                </c:pt>
                <c:pt idx="2350">
                  <c:v>11.7</c:v>
                </c:pt>
                <c:pt idx="2351">
                  <c:v>11.7</c:v>
                </c:pt>
                <c:pt idx="2352">
                  <c:v>11.7</c:v>
                </c:pt>
                <c:pt idx="2353">
                  <c:v>11.7</c:v>
                </c:pt>
                <c:pt idx="2354">
                  <c:v>11.7</c:v>
                </c:pt>
                <c:pt idx="2355">
                  <c:v>11.7</c:v>
                </c:pt>
                <c:pt idx="2356">
                  <c:v>11.7</c:v>
                </c:pt>
                <c:pt idx="2357">
                  <c:v>11.7</c:v>
                </c:pt>
                <c:pt idx="2358">
                  <c:v>11.7</c:v>
                </c:pt>
                <c:pt idx="2359">
                  <c:v>11.7</c:v>
                </c:pt>
                <c:pt idx="2360">
                  <c:v>11.7</c:v>
                </c:pt>
                <c:pt idx="2361">
                  <c:v>11.7</c:v>
                </c:pt>
                <c:pt idx="2362">
                  <c:v>11.8</c:v>
                </c:pt>
                <c:pt idx="2363">
                  <c:v>11.8</c:v>
                </c:pt>
                <c:pt idx="2364">
                  <c:v>11.8</c:v>
                </c:pt>
                <c:pt idx="2365">
                  <c:v>11.8</c:v>
                </c:pt>
                <c:pt idx="2366">
                  <c:v>11.8</c:v>
                </c:pt>
                <c:pt idx="2367">
                  <c:v>11.8</c:v>
                </c:pt>
                <c:pt idx="2368">
                  <c:v>11.8</c:v>
                </c:pt>
                <c:pt idx="2369">
                  <c:v>11.8</c:v>
                </c:pt>
                <c:pt idx="2370">
                  <c:v>11.8</c:v>
                </c:pt>
                <c:pt idx="2371">
                  <c:v>11.8</c:v>
                </c:pt>
                <c:pt idx="2372">
                  <c:v>11.8</c:v>
                </c:pt>
                <c:pt idx="2373">
                  <c:v>11.8</c:v>
                </c:pt>
                <c:pt idx="2374">
                  <c:v>11.8</c:v>
                </c:pt>
                <c:pt idx="2375">
                  <c:v>11.8</c:v>
                </c:pt>
                <c:pt idx="2376">
                  <c:v>11.8</c:v>
                </c:pt>
                <c:pt idx="2377">
                  <c:v>11.8</c:v>
                </c:pt>
                <c:pt idx="2378">
                  <c:v>11.8</c:v>
                </c:pt>
                <c:pt idx="2379">
                  <c:v>11.8</c:v>
                </c:pt>
                <c:pt idx="2380">
                  <c:v>11.8</c:v>
                </c:pt>
                <c:pt idx="2381">
                  <c:v>11.8</c:v>
                </c:pt>
                <c:pt idx="2382">
                  <c:v>11.8</c:v>
                </c:pt>
                <c:pt idx="2383">
                  <c:v>11.8</c:v>
                </c:pt>
                <c:pt idx="2384">
                  <c:v>11.8</c:v>
                </c:pt>
                <c:pt idx="2385">
                  <c:v>11.8</c:v>
                </c:pt>
                <c:pt idx="2386">
                  <c:v>11.8</c:v>
                </c:pt>
                <c:pt idx="2387">
                  <c:v>11.8</c:v>
                </c:pt>
                <c:pt idx="2388">
                  <c:v>11.8</c:v>
                </c:pt>
                <c:pt idx="2389">
                  <c:v>11.8</c:v>
                </c:pt>
                <c:pt idx="2390">
                  <c:v>11.8</c:v>
                </c:pt>
                <c:pt idx="2391">
                  <c:v>11.8</c:v>
                </c:pt>
                <c:pt idx="2392">
                  <c:v>11.8</c:v>
                </c:pt>
                <c:pt idx="2393">
                  <c:v>11.8</c:v>
                </c:pt>
                <c:pt idx="2394">
                  <c:v>11.8</c:v>
                </c:pt>
                <c:pt idx="2395">
                  <c:v>11.8</c:v>
                </c:pt>
                <c:pt idx="2396">
                  <c:v>11.8</c:v>
                </c:pt>
                <c:pt idx="2397">
                  <c:v>11.8</c:v>
                </c:pt>
                <c:pt idx="2398">
                  <c:v>11.8</c:v>
                </c:pt>
                <c:pt idx="2399">
                  <c:v>11.8</c:v>
                </c:pt>
                <c:pt idx="2400">
                  <c:v>11.8</c:v>
                </c:pt>
                <c:pt idx="2401">
                  <c:v>11.8</c:v>
                </c:pt>
                <c:pt idx="2402">
                  <c:v>11.8</c:v>
                </c:pt>
                <c:pt idx="2403">
                  <c:v>11.8</c:v>
                </c:pt>
                <c:pt idx="2404">
                  <c:v>12</c:v>
                </c:pt>
                <c:pt idx="2405">
                  <c:v>12</c:v>
                </c:pt>
                <c:pt idx="2406">
                  <c:v>12</c:v>
                </c:pt>
                <c:pt idx="2407">
                  <c:v>12</c:v>
                </c:pt>
                <c:pt idx="2408">
                  <c:v>12</c:v>
                </c:pt>
                <c:pt idx="2409">
                  <c:v>12</c:v>
                </c:pt>
                <c:pt idx="2410">
                  <c:v>12</c:v>
                </c:pt>
                <c:pt idx="2411">
                  <c:v>12</c:v>
                </c:pt>
                <c:pt idx="2412">
                  <c:v>12</c:v>
                </c:pt>
                <c:pt idx="2413">
                  <c:v>12</c:v>
                </c:pt>
                <c:pt idx="2414">
                  <c:v>12</c:v>
                </c:pt>
                <c:pt idx="2415">
                  <c:v>12</c:v>
                </c:pt>
                <c:pt idx="2416">
                  <c:v>12</c:v>
                </c:pt>
                <c:pt idx="2417">
                  <c:v>12</c:v>
                </c:pt>
                <c:pt idx="2418">
                  <c:v>12</c:v>
                </c:pt>
                <c:pt idx="2419">
                  <c:v>12</c:v>
                </c:pt>
                <c:pt idx="2420">
                  <c:v>12</c:v>
                </c:pt>
                <c:pt idx="2421">
                  <c:v>12</c:v>
                </c:pt>
                <c:pt idx="2422">
                  <c:v>12</c:v>
                </c:pt>
                <c:pt idx="2423">
                  <c:v>12</c:v>
                </c:pt>
                <c:pt idx="2424">
                  <c:v>12</c:v>
                </c:pt>
                <c:pt idx="2425">
                  <c:v>12</c:v>
                </c:pt>
                <c:pt idx="2426">
                  <c:v>12</c:v>
                </c:pt>
                <c:pt idx="2427">
                  <c:v>12</c:v>
                </c:pt>
                <c:pt idx="2428">
                  <c:v>12</c:v>
                </c:pt>
                <c:pt idx="2429">
                  <c:v>12</c:v>
                </c:pt>
                <c:pt idx="2430">
                  <c:v>12</c:v>
                </c:pt>
                <c:pt idx="2431">
                  <c:v>12</c:v>
                </c:pt>
                <c:pt idx="2432">
                  <c:v>12</c:v>
                </c:pt>
                <c:pt idx="2433">
                  <c:v>12</c:v>
                </c:pt>
                <c:pt idx="2434">
                  <c:v>12</c:v>
                </c:pt>
                <c:pt idx="2435">
                  <c:v>12</c:v>
                </c:pt>
                <c:pt idx="2436">
                  <c:v>12</c:v>
                </c:pt>
                <c:pt idx="2437">
                  <c:v>12</c:v>
                </c:pt>
                <c:pt idx="2438">
                  <c:v>12</c:v>
                </c:pt>
                <c:pt idx="2439">
                  <c:v>12</c:v>
                </c:pt>
                <c:pt idx="2440">
                  <c:v>12</c:v>
                </c:pt>
                <c:pt idx="2441">
                  <c:v>12</c:v>
                </c:pt>
                <c:pt idx="2442">
                  <c:v>12</c:v>
                </c:pt>
                <c:pt idx="2443">
                  <c:v>12</c:v>
                </c:pt>
                <c:pt idx="2444">
                  <c:v>12</c:v>
                </c:pt>
                <c:pt idx="2445">
                  <c:v>12</c:v>
                </c:pt>
                <c:pt idx="2446">
                  <c:v>12</c:v>
                </c:pt>
                <c:pt idx="2447">
                  <c:v>12</c:v>
                </c:pt>
                <c:pt idx="2448">
                  <c:v>12</c:v>
                </c:pt>
                <c:pt idx="2449">
                  <c:v>12</c:v>
                </c:pt>
                <c:pt idx="2450">
                  <c:v>12</c:v>
                </c:pt>
                <c:pt idx="2451">
                  <c:v>12</c:v>
                </c:pt>
                <c:pt idx="2452">
                  <c:v>12</c:v>
                </c:pt>
                <c:pt idx="2453">
                  <c:v>12.1</c:v>
                </c:pt>
                <c:pt idx="2454">
                  <c:v>12.1</c:v>
                </c:pt>
                <c:pt idx="2455">
                  <c:v>12.1</c:v>
                </c:pt>
                <c:pt idx="2456">
                  <c:v>12.1</c:v>
                </c:pt>
                <c:pt idx="2457">
                  <c:v>12.1</c:v>
                </c:pt>
                <c:pt idx="2458">
                  <c:v>12.1</c:v>
                </c:pt>
                <c:pt idx="2459">
                  <c:v>12.1</c:v>
                </c:pt>
                <c:pt idx="2460">
                  <c:v>12.1</c:v>
                </c:pt>
                <c:pt idx="2461">
                  <c:v>12.1</c:v>
                </c:pt>
                <c:pt idx="2462">
                  <c:v>12.1</c:v>
                </c:pt>
                <c:pt idx="2463">
                  <c:v>12.1</c:v>
                </c:pt>
                <c:pt idx="2464">
                  <c:v>12.1</c:v>
                </c:pt>
                <c:pt idx="2465">
                  <c:v>12.1</c:v>
                </c:pt>
                <c:pt idx="2466">
                  <c:v>12.1</c:v>
                </c:pt>
                <c:pt idx="2467">
                  <c:v>12.1</c:v>
                </c:pt>
                <c:pt idx="2468">
                  <c:v>12.1</c:v>
                </c:pt>
                <c:pt idx="2469">
                  <c:v>12.1</c:v>
                </c:pt>
                <c:pt idx="2470">
                  <c:v>12.1</c:v>
                </c:pt>
                <c:pt idx="2471">
                  <c:v>12.1</c:v>
                </c:pt>
                <c:pt idx="2472">
                  <c:v>12.1</c:v>
                </c:pt>
                <c:pt idx="2473">
                  <c:v>12.1</c:v>
                </c:pt>
                <c:pt idx="2474">
                  <c:v>12.1</c:v>
                </c:pt>
                <c:pt idx="2475">
                  <c:v>12.1</c:v>
                </c:pt>
                <c:pt idx="2476">
                  <c:v>12.1</c:v>
                </c:pt>
                <c:pt idx="2477">
                  <c:v>12.1</c:v>
                </c:pt>
                <c:pt idx="2478">
                  <c:v>12.1</c:v>
                </c:pt>
                <c:pt idx="2479">
                  <c:v>12.1</c:v>
                </c:pt>
                <c:pt idx="2480">
                  <c:v>12.1</c:v>
                </c:pt>
                <c:pt idx="2481">
                  <c:v>12.1</c:v>
                </c:pt>
                <c:pt idx="2482">
                  <c:v>12.1</c:v>
                </c:pt>
                <c:pt idx="2483">
                  <c:v>12.2</c:v>
                </c:pt>
                <c:pt idx="2484">
                  <c:v>12.2</c:v>
                </c:pt>
                <c:pt idx="2485">
                  <c:v>12.2</c:v>
                </c:pt>
                <c:pt idx="2486">
                  <c:v>12.2</c:v>
                </c:pt>
                <c:pt idx="2487">
                  <c:v>12.2</c:v>
                </c:pt>
                <c:pt idx="2488">
                  <c:v>12.2</c:v>
                </c:pt>
                <c:pt idx="2489">
                  <c:v>12.2</c:v>
                </c:pt>
                <c:pt idx="2490">
                  <c:v>12.2</c:v>
                </c:pt>
                <c:pt idx="2491">
                  <c:v>12.2</c:v>
                </c:pt>
                <c:pt idx="2492">
                  <c:v>12.2</c:v>
                </c:pt>
                <c:pt idx="2493">
                  <c:v>12.2</c:v>
                </c:pt>
                <c:pt idx="2494">
                  <c:v>12.2</c:v>
                </c:pt>
                <c:pt idx="2495">
                  <c:v>12.2</c:v>
                </c:pt>
                <c:pt idx="2496">
                  <c:v>12.2</c:v>
                </c:pt>
                <c:pt idx="2497">
                  <c:v>12.2</c:v>
                </c:pt>
                <c:pt idx="2498">
                  <c:v>12.2</c:v>
                </c:pt>
                <c:pt idx="2499">
                  <c:v>12.2</c:v>
                </c:pt>
                <c:pt idx="2500">
                  <c:v>12.2</c:v>
                </c:pt>
                <c:pt idx="2501">
                  <c:v>12.2</c:v>
                </c:pt>
                <c:pt idx="2502">
                  <c:v>12.2</c:v>
                </c:pt>
                <c:pt idx="2503">
                  <c:v>12.2</c:v>
                </c:pt>
                <c:pt idx="2504">
                  <c:v>12.2</c:v>
                </c:pt>
                <c:pt idx="2505">
                  <c:v>12.2</c:v>
                </c:pt>
                <c:pt idx="2506">
                  <c:v>12.2</c:v>
                </c:pt>
                <c:pt idx="2507">
                  <c:v>12.2</c:v>
                </c:pt>
                <c:pt idx="2508">
                  <c:v>12.2</c:v>
                </c:pt>
                <c:pt idx="2509">
                  <c:v>12.2</c:v>
                </c:pt>
                <c:pt idx="2510">
                  <c:v>12.2</c:v>
                </c:pt>
                <c:pt idx="2511">
                  <c:v>12.2</c:v>
                </c:pt>
                <c:pt idx="2512">
                  <c:v>12.2</c:v>
                </c:pt>
                <c:pt idx="2513">
                  <c:v>12.2</c:v>
                </c:pt>
                <c:pt idx="2514">
                  <c:v>12.2</c:v>
                </c:pt>
                <c:pt idx="2515">
                  <c:v>12.2</c:v>
                </c:pt>
                <c:pt idx="2516">
                  <c:v>12.2</c:v>
                </c:pt>
                <c:pt idx="2517">
                  <c:v>12.2</c:v>
                </c:pt>
                <c:pt idx="2518">
                  <c:v>12.2</c:v>
                </c:pt>
                <c:pt idx="2519">
                  <c:v>12.2</c:v>
                </c:pt>
                <c:pt idx="2520">
                  <c:v>12.2</c:v>
                </c:pt>
                <c:pt idx="2521">
                  <c:v>12.2</c:v>
                </c:pt>
                <c:pt idx="2522">
                  <c:v>12.2</c:v>
                </c:pt>
                <c:pt idx="2523">
                  <c:v>12.2</c:v>
                </c:pt>
                <c:pt idx="2524">
                  <c:v>12.2</c:v>
                </c:pt>
                <c:pt idx="2525">
                  <c:v>12.2</c:v>
                </c:pt>
                <c:pt idx="2526">
                  <c:v>12.2</c:v>
                </c:pt>
                <c:pt idx="2527">
                  <c:v>12.2</c:v>
                </c:pt>
                <c:pt idx="2528">
                  <c:v>12.2</c:v>
                </c:pt>
                <c:pt idx="2529">
                  <c:v>12.2</c:v>
                </c:pt>
                <c:pt idx="2530">
                  <c:v>12.2</c:v>
                </c:pt>
                <c:pt idx="2531">
                  <c:v>12.2</c:v>
                </c:pt>
                <c:pt idx="2532">
                  <c:v>12.2</c:v>
                </c:pt>
                <c:pt idx="2533">
                  <c:v>12.2</c:v>
                </c:pt>
                <c:pt idx="2534">
                  <c:v>12.2</c:v>
                </c:pt>
                <c:pt idx="2535">
                  <c:v>12.2</c:v>
                </c:pt>
                <c:pt idx="2536">
                  <c:v>12.2</c:v>
                </c:pt>
                <c:pt idx="2537">
                  <c:v>12.2</c:v>
                </c:pt>
                <c:pt idx="2538">
                  <c:v>12.2</c:v>
                </c:pt>
                <c:pt idx="2539">
                  <c:v>12.2</c:v>
                </c:pt>
                <c:pt idx="2540">
                  <c:v>12.2</c:v>
                </c:pt>
                <c:pt idx="2541">
                  <c:v>12.3</c:v>
                </c:pt>
                <c:pt idx="2542">
                  <c:v>12.3</c:v>
                </c:pt>
                <c:pt idx="2543">
                  <c:v>12.3</c:v>
                </c:pt>
                <c:pt idx="2544">
                  <c:v>12.3</c:v>
                </c:pt>
                <c:pt idx="2545">
                  <c:v>12.3</c:v>
                </c:pt>
                <c:pt idx="2546">
                  <c:v>12.3</c:v>
                </c:pt>
                <c:pt idx="2547">
                  <c:v>12.3</c:v>
                </c:pt>
                <c:pt idx="2548">
                  <c:v>12.3</c:v>
                </c:pt>
                <c:pt idx="2549">
                  <c:v>12.3</c:v>
                </c:pt>
                <c:pt idx="2550">
                  <c:v>12.3</c:v>
                </c:pt>
                <c:pt idx="2551">
                  <c:v>12.3</c:v>
                </c:pt>
                <c:pt idx="2552">
                  <c:v>12.3</c:v>
                </c:pt>
                <c:pt idx="2553">
                  <c:v>12.5</c:v>
                </c:pt>
                <c:pt idx="2554">
                  <c:v>12.5</c:v>
                </c:pt>
                <c:pt idx="2555">
                  <c:v>12.5</c:v>
                </c:pt>
                <c:pt idx="2556">
                  <c:v>12.5</c:v>
                </c:pt>
                <c:pt idx="2557">
                  <c:v>12.5</c:v>
                </c:pt>
                <c:pt idx="2558">
                  <c:v>12.5</c:v>
                </c:pt>
                <c:pt idx="2559">
                  <c:v>12.5</c:v>
                </c:pt>
                <c:pt idx="2560">
                  <c:v>12.5</c:v>
                </c:pt>
                <c:pt idx="2561">
                  <c:v>12.5</c:v>
                </c:pt>
                <c:pt idx="2562">
                  <c:v>12.5</c:v>
                </c:pt>
                <c:pt idx="2563">
                  <c:v>12.5</c:v>
                </c:pt>
                <c:pt idx="2564">
                  <c:v>12.5</c:v>
                </c:pt>
                <c:pt idx="2565">
                  <c:v>12.5</c:v>
                </c:pt>
                <c:pt idx="2566">
                  <c:v>12.5</c:v>
                </c:pt>
                <c:pt idx="2567">
                  <c:v>12.5</c:v>
                </c:pt>
                <c:pt idx="2568">
                  <c:v>12.5</c:v>
                </c:pt>
                <c:pt idx="2569">
                  <c:v>12.5</c:v>
                </c:pt>
                <c:pt idx="2570">
                  <c:v>12.5</c:v>
                </c:pt>
                <c:pt idx="2571">
                  <c:v>12.5</c:v>
                </c:pt>
                <c:pt idx="2572">
                  <c:v>12.5</c:v>
                </c:pt>
                <c:pt idx="2573">
                  <c:v>12.5</c:v>
                </c:pt>
                <c:pt idx="2574">
                  <c:v>12.5</c:v>
                </c:pt>
                <c:pt idx="2575">
                  <c:v>12.5</c:v>
                </c:pt>
                <c:pt idx="2576">
                  <c:v>12.5</c:v>
                </c:pt>
                <c:pt idx="2577">
                  <c:v>12.5</c:v>
                </c:pt>
                <c:pt idx="2578">
                  <c:v>12.5</c:v>
                </c:pt>
                <c:pt idx="2579">
                  <c:v>12.5</c:v>
                </c:pt>
                <c:pt idx="2580">
                  <c:v>12.5</c:v>
                </c:pt>
                <c:pt idx="2581">
                  <c:v>12.5</c:v>
                </c:pt>
                <c:pt idx="2582">
                  <c:v>12.5</c:v>
                </c:pt>
                <c:pt idx="2583">
                  <c:v>12.5</c:v>
                </c:pt>
                <c:pt idx="2584">
                  <c:v>12.5</c:v>
                </c:pt>
                <c:pt idx="2585">
                  <c:v>12.5</c:v>
                </c:pt>
                <c:pt idx="2586">
                  <c:v>12.5</c:v>
                </c:pt>
                <c:pt idx="2587">
                  <c:v>12.5</c:v>
                </c:pt>
                <c:pt idx="2588">
                  <c:v>12.5</c:v>
                </c:pt>
                <c:pt idx="2589">
                  <c:v>12.5</c:v>
                </c:pt>
                <c:pt idx="2590">
                  <c:v>12.5</c:v>
                </c:pt>
                <c:pt idx="2591">
                  <c:v>12.5</c:v>
                </c:pt>
                <c:pt idx="2592">
                  <c:v>12.5</c:v>
                </c:pt>
                <c:pt idx="2593">
                  <c:v>12.5</c:v>
                </c:pt>
                <c:pt idx="2594">
                  <c:v>12.5</c:v>
                </c:pt>
                <c:pt idx="2595">
                  <c:v>12.5</c:v>
                </c:pt>
                <c:pt idx="2596">
                  <c:v>12.5</c:v>
                </c:pt>
                <c:pt idx="2597">
                  <c:v>12.5</c:v>
                </c:pt>
                <c:pt idx="2598">
                  <c:v>12.5</c:v>
                </c:pt>
                <c:pt idx="2599">
                  <c:v>12.5</c:v>
                </c:pt>
                <c:pt idx="2600">
                  <c:v>12.5</c:v>
                </c:pt>
                <c:pt idx="2601">
                  <c:v>12.5</c:v>
                </c:pt>
                <c:pt idx="2602">
                  <c:v>12.5</c:v>
                </c:pt>
                <c:pt idx="2603">
                  <c:v>12.5</c:v>
                </c:pt>
                <c:pt idx="2604">
                  <c:v>12.5</c:v>
                </c:pt>
                <c:pt idx="2605">
                  <c:v>12.6</c:v>
                </c:pt>
                <c:pt idx="2606">
                  <c:v>12.6</c:v>
                </c:pt>
                <c:pt idx="2607">
                  <c:v>12.6</c:v>
                </c:pt>
                <c:pt idx="2608">
                  <c:v>12.6</c:v>
                </c:pt>
                <c:pt idx="2609">
                  <c:v>12.6</c:v>
                </c:pt>
                <c:pt idx="2610">
                  <c:v>12.6</c:v>
                </c:pt>
                <c:pt idx="2611">
                  <c:v>12.6</c:v>
                </c:pt>
                <c:pt idx="2612">
                  <c:v>12.6</c:v>
                </c:pt>
                <c:pt idx="2613">
                  <c:v>12.6</c:v>
                </c:pt>
                <c:pt idx="2614">
                  <c:v>12.6</c:v>
                </c:pt>
                <c:pt idx="2615">
                  <c:v>12.6</c:v>
                </c:pt>
                <c:pt idx="2616">
                  <c:v>12.6</c:v>
                </c:pt>
                <c:pt idx="2617">
                  <c:v>12.6</c:v>
                </c:pt>
                <c:pt idx="2618">
                  <c:v>12.6</c:v>
                </c:pt>
                <c:pt idx="2619">
                  <c:v>12.6</c:v>
                </c:pt>
                <c:pt idx="2620">
                  <c:v>12.6</c:v>
                </c:pt>
                <c:pt idx="2621">
                  <c:v>12.6</c:v>
                </c:pt>
                <c:pt idx="2622">
                  <c:v>12.6</c:v>
                </c:pt>
                <c:pt idx="2623">
                  <c:v>12.7</c:v>
                </c:pt>
                <c:pt idx="2624">
                  <c:v>12.7</c:v>
                </c:pt>
                <c:pt idx="2625">
                  <c:v>12.7</c:v>
                </c:pt>
                <c:pt idx="2626">
                  <c:v>12.7</c:v>
                </c:pt>
                <c:pt idx="2627">
                  <c:v>12.7</c:v>
                </c:pt>
                <c:pt idx="2628">
                  <c:v>12.7</c:v>
                </c:pt>
                <c:pt idx="2629">
                  <c:v>12.7</c:v>
                </c:pt>
                <c:pt idx="2630">
                  <c:v>12.7</c:v>
                </c:pt>
                <c:pt idx="2631">
                  <c:v>12.7</c:v>
                </c:pt>
                <c:pt idx="2632">
                  <c:v>12.7</c:v>
                </c:pt>
                <c:pt idx="2633">
                  <c:v>12.7</c:v>
                </c:pt>
                <c:pt idx="2634">
                  <c:v>12.7</c:v>
                </c:pt>
                <c:pt idx="2635">
                  <c:v>12.7</c:v>
                </c:pt>
                <c:pt idx="2636">
                  <c:v>12.7</c:v>
                </c:pt>
                <c:pt idx="2637">
                  <c:v>12.7</c:v>
                </c:pt>
                <c:pt idx="2638">
                  <c:v>12.7</c:v>
                </c:pt>
                <c:pt idx="2639">
                  <c:v>12.7</c:v>
                </c:pt>
                <c:pt idx="2640">
                  <c:v>12.7</c:v>
                </c:pt>
                <c:pt idx="2641">
                  <c:v>12.7</c:v>
                </c:pt>
                <c:pt idx="2642">
                  <c:v>12.7</c:v>
                </c:pt>
                <c:pt idx="2643">
                  <c:v>12.7</c:v>
                </c:pt>
                <c:pt idx="2644">
                  <c:v>12.7</c:v>
                </c:pt>
                <c:pt idx="2645">
                  <c:v>12.8</c:v>
                </c:pt>
                <c:pt idx="2646">
                  <c:v>12.8</c:v>
                </c:pt>
                <c:pt idx="2647">
                  <c:v>12.8</c:v>
                </c:pt>
                <c:pt idx="2648">
                  <c:v>12.8</c:v>
                </c:pt>
                <c:pt idx="2649">
                  <c:v>12.8</c:v>
                </c:pt>
                <c:pt idx="2650">
                  <c:v>12.8</c:v>
                </c:pt>
                <c:pt idx="2651">
                  <c:v>12.8</c:v>
                </c:pt>
                <c:pt idx="2652">
                  <c:v>12.8</c:v>
                </c:pt>
                <c:pt idx="2653">
                  <c:v>12.8</c:v>
                </c:pt>
                <c:pt idx="2654">
                  <c:v>12.8</c:v>
                </c:pt>
                <c:pt idx="2655">
                  <c:v>12.8</c:v>
                </c:pt>
                <c:pt idx="2656">
                  <c:v>12.8</c:v>
                </c:pt>
                <c:pt idx="2657">
                  <c:v>12.8</c:v>
                </c:pt>
                <c:pt idx="2658">
                  <c:v>12.8</c:v>
                </c:pt>
                <c:pt idx="2659">
                  <c:v>12.8</c:v>
                </c:pt>
                <c:pt idx="2660">
                  <c:v>12.8</c:v>
                </c:pt>
                <c:pt idx="2661">
                  <c:v>12.8</c:v>
                </c:pt>
                <c:pt idx="2662">
                  <c:v>12.8</c:v>
                </c:pt>
                <c:pt idx="2663">
                  <c:v>12.8</c:v>
                </c:pt>
                <c:pt idx="2664">
                  <c:v>12.8</c:v>
                </c:pt>
                <c:pt idx="2665">
                  <c:v>12.8</c:v>
                </c:pt>
                <c:pt idx="2666">
                  <c:v>12.8</c:v>
                </c:pt>
                <c:pt idx="2667">
                  <c:v>12.8</c:v>
                </c:pt>
                <c:pt idx="2668">
                  <c:v>12.8</c:v>
                </c:pt>
                <c:pt idx="2669">
                  <c:v>12.8</c:v>
                </c:pt>
                <c:pt idx="2670">
                  <c:v>12.8</c:v>
                </c:pt>
                <c:pt idx="2671">
                  <c:v>12.8</c:v>
                </c:pt>
                <c:pt idx="2672">
                  <c:v>12.8</c:v>
                </c:pt>
                <c:pt idx="2673">
                  <c:v>12.8</c:v>
                </c:pt>
                <c:pt idx="2674">
                  <c:v>12.8</c:v>
                </c:pt>
                <c:pt idx="2675">
                  <c:v>12.8</c:v>
                </c:pt>
                <c:pt idx="2676">
                  <c:v>12.8</c:v>
                </c:pt>
                <c:pt idx="2677">
                  <c:v>12.8</c:v>
                </c:pt>
                <c:pt idx="2678">
                  <c:v>12.8</c:v>
                </c:pt>
                <c:pt idx="2679">
                  <c:v>12.8</c:v>
                </c:pt>
                <c:pt idx="2680">
                  <c:v>12.8</c:v>
                </c:pt>
                <c:pt idx="2681">
                  <c:v>12.8</c:v>
                </c:pt>
                <c:pt idx="2682">
                  <c:v>12.9</c:v>
                </c:pt>
                <c:pt idx="2683">
                  <c:v>12.9</c:v>
                </c:pt>
                <c:pt idx="2684">
                  <c:v>12.9</c:v>
                </c:pt>
                <c:pt idx="2685">
                  <c:v>12.9</c:v>
                </c:pt>
                <c:pt idx="2686">
                  <c:v>13</c:v>
                </c:pt>
                <c:pt idx="2687">
                  <c:v>13</c:v>
                </c:pt>
                <c:pt idx="2688">
                  <c:v>13</c:v>
                </c:pt>
                <c:pt idx="2689">
                  <c:v>13</c:v>
                </c:pt>
                <c:pt idx="2690">
                  <c:v>13</c:v>
                </c:pt>
                <c:pt idx="2691">
                  <c:v>13</c:v>
                </c:pt>
                <c:pt idx="2692">
                  <c:v>13</c:v>
                </c:pt>
                <c:pt idx="2693">
                  <c:v>13</c:v>
                </c:pt>
                <c:pt idx="2694">
                  <c:v>13</c:v>
                </c:pt>
                <c:pt idx="2695">
                  <c:v>13</c:v>
                </c:pt>
                <c:pt idx="2696">
                  <c:v>13</c:v>
                </c:pt>
                <c:pt idx="2697">
                  <c:v>13</c:v>
                </c:pt>
                <c:pt idx="2698">
                  <c:v>13</c:v>
                </c:pt>
                <c:pt idx="2699">
                  <c:v>13</c:v>
                </c:pt>
                <c:pt idx="2700">
                  <c:v>13</c:v>
                </c:pt>
                <c:pt idx="2701">
                  <c:v>13</c:v>
                </c:pt>
                <c:pt idx="2702">
                  <c:v>13</c:v>
                </c:pt>
                <c:pt idx="2703">
                  <c:v>13</c:v>
                </c:pt>
                <c:pt idx="2704">
                  <c:v>13</c:v>
                </c:pt>
                <c:pt idx="2705">
                  <c:v>13</c:v>
                </c:pt>
                <c:pt idx="2706">
                  <c:v>13</c:v>
                </c:pt>
                <c:pt idx="2707">
                  <c:v>13</c:v>
                </c:pt>
                <c:pt idx="2708">
                  <c:v>13</c:v>
                </c:pt>
                <c:pt idx="2709">
                  <c:v>13</c:v>
                </c:pt>
                <c:pt idx="2710">
                  <c:v>13</c:v>
                </c:pt>
                <c:pt idx="2711">
                  <c:v>13</c:v>
                </c:pt>
                <c:pt idx="2712">
                  <c:v>13</c:v>
                </c:pt>
                <c:pt idx="2713">
                  <c:v>13</c:v>
                </c:pt>
                <c:pt idx="2714">
                  <c:v>13</c:v>
                </c:pt>
                <c:pt idx="2715">
                  <c:v>13</c:v>
                </c:pt>
                <c:pt idx="2716">
                  <c:v>13</c:v>
                </c:pt>
                <c:pt idx="2717">
                  <c:v>13</c:v>
                </c:pt>
                <c:pt idx="2718">
                  <c:v>13</c:v>
                </c:pt>
                <c:pt idx="2719">
                  <c:v>13</c:v>
                </c:pt>
                <c:pt idx="2720">
                  <c:v>13</c:v>
                </c:pt>
                <c:pt idx="2721">
                  <c:v>13</c:v>
                </c:pt>
                <c:pt idx="2722">
                  <c:v>13</c:v>
                </c:pt>
                <c:pt idx="2723">
                  <c:v>13</c:v>
                </c:pt>
                <c:pt idx="2724">
                  <c:v>13</c:v>
                </c:pt>
                <c:pt idx="2725">
                  <c:v>13</c:v>
                </c:pt>
                <c:pt idx="2726">
                  <c:v>13</c:v>
                </c:pt>
                <c:pt idx="2727">
                  <c:v>13</c:v>
                </c:pt>
                <c:pt idx="2728">
                  <c:v>13</c:v>
                </c:pt>
                <c:pt idx="2729">
                  <c:v>13</c:v>
                </c:pt>
                <c:pt idx="2730">
                  <c:v>13</c:v>
                </c:pt>
                <c:pt idx="2731">
                  <c:v>13</c:v>
                </c:pt>
                <c:pt idx="2732">
                  <c:v>13</c:v>
                </c:pt>
                <c:pt idx="2733">
                  <c:v>13</c:v>
                </c:pt>
                <c:pt idx="2734">
                  <c:v>13</c:v>
                </c:pt>
                <c:pt idx="2735">
                  <c:v>13</c:v>
                </c:pt>
                <c:pt idx="2736">
                  <c:v>13</c:v>
                </c:pt>
                <c:pt idx="2737">
                  <c:v>13</c:v>
                </c:pt>
                <c:pt idx="2738">
                  <c:v>13</c:v>
                </c:pt>
                <c:pt idx="2739">
                  <c:v>13</c:v>
                </c:pt>
                <c:pt idx="2740">
                  <c:v>13</c:v>
                </c:pt>
                <c:pt idx="2741">
                  <c:v>13</c:v>
                </c:pt>
                <c:pt idx="2742">
                  <c:v>13</c:v>
                </c:pt>
                <c:pt idx="2743">
                  <c:v>13</c:v>
                </c:pt>
                <c:pt idx="2744">
                  <c:v>13</c:v>
                </c:pt>
                <c:pt idx="2745">
                  <c:v>13</c:v>
                </c:pt>
                <c:pt idx="2746">
                  <c:v>13</c:v>
                </c:pt>
                <c:pt idx="2747">
                  <c:v>13</c:v>
                </c:pt>
                <c:pt idx="2748">
                  <c:v>13</c:v>
                </c:pt>
                <c:pt idx="2749">
                  <c:v>13</c:v>
                </c:pt>
                <c:pt idx="2750">
                  <c:v>13</c:v>
                </c:pt>
                <c:pt idx="2751">
                  <c:v>13</c:v>
                </c:pt>
                <c:pt idx="2752">
                  <c:v>13.1</c:v>
                </c:pt>
                <c:pt idx="2753">
                  <c:v>13.1</c:v>
                </c:pt>
                <c:pt idx="2754">
                  <c:v>13.1</c:v>
                </c:pt>
                <c:pt idx="2755">
                  <c:v>13.1</c:v>
                </c:pt>
                <c:pt idx="2756">
                  <c:v>13.1</c:v>
                </c:pt>
                <c:pt idx="2757">
                  <c:v>13.1</c:v>
                </c:pt>
                <c:pt idx="2758">
                  <c:v>13.1</c:v>
                </c:pt>
                <c:pt idx="2759">
                  <c:v>13.1</c:v>
                </c:pt>
                <c:pt idx="2760">
                  <c:v>13.1</c:v>
                </c:pt>
                <c:pt idx="2761">
                  <c:v>13.1</c:v>
                </c:pt>
                <c:pt idx="2762">
                  <c:v>13.1</c:v>
                </c:pt>
                <c:pt idx="2763">
                  <c:v>13.1</c:v>
                </c:pt>
                <c:pt idx="2764">
                  <c:v>13.1</c:v>
                </c:pt>
                <c:pt idx="2765">
                  <c:v>13.1</c:v>
                </c:pt>
                <c:pt idx="2766">
                  <c:v>13.1</c:v>
                </c:pt>
                <c:pt idx="2767">
                  <c:v>13.1</c:v>
                </c:pt>
                <c:pt idx="2768">
                  <c:v>13.1</c:v>
                </c:pt>
                <c:pt idx="2769">
                  <c:v>13.1</c:v>
                </c:pt>
                <c:pt idx="2770">
                  <c:v>13.1</c:v>
                </c:pt>
                <c:pt idx="2771">
                  <c:v>13.1</c:v>
                </c:pt>
                <c:pt idx="2772">
                  <c:v>13.1</c:v>
                </c:pt>
                <c:pt idx="2773">
                  <c:v>13.1</c:v>
                </c:pt>
                <c:pt idx="2774">
                  <c:v>13.1</c:v>
                </c:pt>
                <c:pt idx="2775">
                  <c:v>13.1</c:v>
                </c:pt>
                <c:pt idx="2776">
                  <c:v>13.1</c:v>
                </c:pt>
                <c:pt idx="2777">
                  <c:v>13.1</c:v>
                </c:pt>
                <c:pt idx="2778">
                  <c:v>13.1</c:v>
                </c:pt>
                <c:pt idx="2779">
                  <c:v>13.1</c:v>
                </c:pt>
                <c:pt idx="2780">
                  <c:v>13.1</c:v>
                </c:pt>
                <c:pt idx="2781">
                  <c:v>13.1</c:v>
                </c:pt>
                <c:pt idx="2782">
                  <c:v>13.1</c:v>
                </c:pt>
                <c:pt idx="2783">
                  <c:v>13.1</c:v>
                </c:pt>
                <c:pt idx="2784">
                  <c:v>13.1</c:v>
                </c:pt>
                <c:pt idx="2785">
                  <c:v>13.1</c:v>
                </c:pt>
                <c:pt idx="2786">
                  <c:v>13.1</c:v>
                </c:pt>
                <c:pt idx="2787">
                  <c:v>13.1</c:v>
                </c:pt>
                <c:pt idx="2788">
                  <c:v>13.1</c:v>
                </c:pt>
                <c:pt idx="2789">
                  <c:v>13.1</c:v>
                </c:pt>
                <c:pt idx="2790">
                  <c:v>13.1</c:v>
                </c:pt>
                <c:pt idx="2791">
                  <c:v>13.1</c:v>
                </c:pt>
                <c:pt idx="2792">
                  <c:v>13.1</c:v>
                </c:pt>
                <c:pt idx="2793">
                  <c:v>13.1</c:v>
                </c:pt>
                <c:pt idx="2794">
                  <c:v>13.1</c:v>
                </c:pt>
                <c:pt idx="2795">
                  <c:v>13.1</c:v>
                </c:pt>
                <c:pt idx="2796">
                  <c:v>13.1</c:v>
                </c:pt>
                <c:pt idx="2797">
                  <c:v>13.1</c:v>
                </c:pt>
                <c:pt idx="2798">
                  <c:v>13.1</c:v>
                </c:pt>
                <c:pt idx="2799">
                  <c:v>13.1</c:v>
                </c:pt>
                <c:pt idx="2800">
                  <c:v>13.1</c:v>
                </c:pt>
                <c:pt idx="2801">
                  <c:v>13.1</c:v>
                </c:pt>
                <c:pt idx="2802">
                  <c:v>13.1</c:v>
                </c:pt>
                <c:pt idx="2803">
                  <c:v>13.1</c:v>
                </c:pt>
                <c:pt idx="2804">
                  <c:v>13.1</c:v>
                </c:pt>
                <c:pt idx="2805">
                  <c:v>13.1</c:v>
                </c:pt>
                <c:pt idx="2806">
                  <c:v>13.1</c:v>
                </c:pt>
                <c:pt idx="2807">
                  <c:v>13.1</c:v>
                </c:pt>
                <c:pt idx="2808">
                  <c:v>13.1</c:v>
                </c:pt>
                <c:pt idx="2809">
                  <c:v>13.1</c:v>
                </c:pt>
                <c:pt idx="2810">
                  <c:v>13.1</c:v>
                </c:pt>
                <c:pt idx="2811">
                  <c:v>13.1</c:v>
                </c:pt>
                <c:pt idx="2812">
                  <c:v>13.1</c:v>
                </c:pt>
                <c:pt idx="2813">
                  <c:v>13.1</c:v>
                </c:pt>
                <c:pt idx="2814">
                  <c:v>13.1</c:v>
                </c:pt>
                <c:pt idx="2815">
                  <c:v>13.1</c:v>
                </c:pt>
                <c:pt idx="2816">
                  <c:v>13.1</c:v>
                </c:pt>
                <c:pt idx="2817">
                  <c:v>13.100000000000001</c:v>
                </c:pt>
                <c:pt idx="2818">
                  <c:v>13.100000000000001</c:v>
                </c:pt>
                <c:pt idx="2819">
                  <c:v>13.100000000000001</c:v>
                </c:pt>
                <c:pt idx="2820">
                  <c:v>13.2</c:v>
                </c:pt>
                <c:pt idx="2821">
                  <c:v>13.2</c:v>
                </c:pt>
                <c:pt idx="2822">
                  <c:v>13.2</c:v>
                </c:pt>
                <c:pt idx="2823">
                  <c:v>13.2</c:v>
                </c:pt>
                <c:pt idx="2824">
                  <c:v>13.2</c:v>
                </c:pt>
                <c:pt idx="2825">
                  <c:v>13.2</c:v>
                </c:pt>
                <c:pt idx="2826">
                  <c:v>13.2</c:v>
                </c:pt>
                <c:pt idx="2827">
                  <c:v>13.2</c:v>
                </c:pt>
                <c:pt idx="2828">
                  <c:v>13.2</c:v>
                </c:pt>
                <c:pt idx="2829">
                  <c:v>13.2</c:v>
                </c:pt>
                <c:pt idx="2830">
                  <c:v>13.2</c:v>
                </c:pt>
                <c:pt idx="2831">
                  <c:v>13.2</c:v>
                </c:pt>
                <c:pt idx="2832">
                  <c:v>13.2</c:v>
                </c:pt>
                <c:pt idx="2833">
                  <c:v>13.2</c:v>
                </c:pt>
                <c:pt idx="2834">
                  <c:v>13.2</c:v>
                </c:pt>
                <c:pt idx="2835">
                  <c:v>13.2</c:v>
                </c:pt>
                <c:pt idx="2836">
                  <c:v>13.2</c:v>
                </c:pt>
                <c:pt idx="2837">
                  <c:v>13.2</c:v>
                </c:pt>
                <c:pt idx="2838">
                  <c:v>13.2</c:v>
                </c:pt>
                <c:pt idx="2839">
                  <c:v>13.2</c:v>
                </c:pt>
                <c:pt idx="2840">
                  <c:v>13.2</c:v>
                </c:pt>
                <c:pt idx="2841">
                  <c:v>13.2</c:v>
                </c:pt>
                <c:pt idx="2842">
                  <c:v>13.2</c:v>
                </c:pt>
                <c:pt idx="2843">
                  <c:v>13.2</c:v>
                </c:pt>
                <c:pt idx="2844">
                  <c:v>13.2</c:v>
                </c:pt>
                <c:pt idx="2845">
                  <c:v>13.2</c:v>
                </c:pt>
                <c:pt idx="2846">
                  <c:v>13.2</c:v>
                </c:pt>
                <c:pt idx="2847">
                  <c:v>13.2</c:v>
                </c:pt>
                <c:pt idx="2848">
                  <c:v>13.2</c:v>
                </c:pt>
                <c:pt idx="2849">
                  <c:v>13.2</c:v>
                </c:pt>
                <c:pt idx="2850">
                  <c:v>13.2</c:v>
                </c:pt>
                <c:pt idx="2851">
                  <c:v>13.2</c:v>
                </c:pt>
                <c:pt idx="2852">
                  <c:v>13.2</c:v>
                </c:pt>
                <c:pt idx="2853">
                  <c:v>13.2</c:v>
                </c:pt>
                <c:pt idx="2854">
                  <c:v>13.2</c:v>
                </c:pt>
                <c:pt idx="2855">
                  <c:v>13.2</c:v>
                </c:pt>
                <c:pt idx="2856">
                  <c:v>13.2</c:v>
                </c:pt>
                <c:pt idx="2857">
                  <c:v>13.2</c:v>
                </c:pt>
                <c:pt idx="2858">
                  <c:v>13.2</c:v>
                </c:pt>
                <c:pt idx="2859">
                  <c:v>13.2</c:v>
                </c:pt>
                <c:pt idx="2860">
                  <c:v>13.2</c:v>
                </c:pt>
                <c:pt idx="2861">
                  <c:v>13.2</c:v>
                </c:pt>
                <c:pt idx="2862">
                  <c:v>13.2</c:v>
                </c:pt>
                <c:pt idx="2863">
                  <c:v>13.2</c:v>
                </c:pt>
                <c:pt idx="2864">
                  <c:v>13.2</c:v>
                </c:pt>
                <c:pt idx="2865">
                  <c:v>13.2</c:v>
                </c:pt>
                <c:pt idx="2866">
                  <c:v>13.2</c:v>
                </c:pt>
                <c:pt idx="2867">
                  <c:v>13.2</c:v>
                </c:pt>
                <c:pt idx="2868">
                  <c:v>13.2</c:v>
                </c:pt>
                <c:pt idx="2869">
                  <c:v>13.2</c:v>
                </c:pt>
                <c:pt idx="2870">
                  <c:v>13.2</c:v>
                </c:pt>
                <c:pt idx="2871">
                  <c:v>13.2</c:v>
                </c:pt>
                <c:pt idx="2872">
                  <c:v>13.2</c:v>
                </c:pt>
                <c:pt idx="2873">
                  <c:v>13.2</c:v>
                </c:pt>
                <c:pt idx="2874">
                  <c:v>13.2</c:v>
                </c:pt>
                <c:pt idx="2875">
                  <c:v>13.2</c:v>
                </c:pt>
                <c:pt idx="2876">
                  <c:v>13.2</c:v>
                </c:pt>
                <c:pt idx="2877">
                  <c:v>13.2</c:v>
                </c:pt>
                <c:pt idx="2878">
                  <c:v>13.2</c:v>
                </c:pt>
                <c:pt idx="2879">
                  <c:v>13.2</c:v>
                </c:pt>
                <c:pt idx="2880">
                  <c:v>13.2</c:v>
                </c:pt>
                <c:pt idx="2881">
                  <c:v>13.2</c:v>
                </c:pt>
                <c:pt idx="2882">
                  <c:v>13.2</c:v>
                </c:pt>
                <c:pt idx="2883">
                  <c:v>13.2</c:v>
                </c:pt>
                <c:pt idx="2884">
                  <c:v>13.2</c:v>
                </c:pt>
                <c:pt idx="2885">
                  <c:v>13.2</c:v>
                </c:pt>
                <c:pt idx="2886">
                  <c:v>13.2</c:v>
                </c:pt>
                <c:pt idx="2887">
                  <c:v>13.2</c:v>
                </c:pt>
                <c:pt idx="2888">
                  <c:v>13.2</c:v>
                </c:pt>
                <c:pt idx="2889">
                  <c:v>13.2</c:v>
                </c:pt>
                <c:pt idx="2890">
                  <c:v>13.2</c:v>
                </c:pt>
                <c:pt idx="2891">
                  <c:v>13.2</c:v>
                </c:pt>
                <c:pt idx="2892">
                  <c:v>13.2</c:v>
                </c:pt>
                <c:pt idx="2893">
                  <c:v>13.2</c:v>
                </c:pt>
                <c:pt idx="2894">
                  <c:v>13.2</c:v>
                </c:pt>
                <c:pt idx="2895">
                  <c:v>13.2</c:v>
                </c:pt>
                <c:pt idx="2896">
                  <c:v>13.2</c:v>
                </c:pt>
                <c:pt idx="2897">
                  <c:v>13.2</c:v>
                </c:pt>
                <c:pt idx="2898">
                  <c:v>13.2</c:v>
                </c:pt>
                <c:pt idx="2899">
                  <c:v>13.2</c:v>
                </c:pt>
                <c:pt idx="2900">
                  <c:v>13.2</c:v>
                </c:pt>
                <c:pt idx="2901">
                  <c:v>13.2</c:v>
                </c:pt>
                <c:pt idx="2902">
                  <c:v>13.2</c:v>
                </c:pt>
                <c:pt idx="2903">
                  <c:v>13.2</c:v>
                </c:pt>
                <c:pt idx="2904">
                  <c:v>13.2</c:v>
                </c:pt>
                <c:pt idx="2905">
                  <c:v>13.2</c:v>
                </c:pt>
                <c:pt idx="2906">
                  <c:v>13.2</c:v>
                </c:pt>
                <c:pt idx="2907">
                  <c:v>13.2</c:v>
                </c:pt>
                <c:pt idx="2908">
                  <c:v>13.2</c:v>
                </c:pt>
                <c:pt idx="2909">
                  <c:v>13.2</c:v>
                </c:pt>
                <c:pt idx="2910">
                  <c:v>13.2</c:v>
                </c:pt>
                <c:pt idx="2911">
                  <c:v>13.2</c:v>
                </c:pt>
                <c:pt idx="2912">
                  <c:v>13.2</c:v>
                </c:pt>
                <c:pt idx="2913">
                  <c:v>13.2</c:v>
                </c:pt>
                <c:pt idx="2914">
                  <c:v>13.2</c:v>
                </c:pt>
                <c:pt idx="2915">
                  <c:v>13.2</c:v>
                </c:pt>
                <c:pt idx="2916">
                  <c:v>13.3</c:v>
                </c:pt>
                <c:pt idx="2917">
                  <c:v>13.3</c:v>
                </c:pt>
                <c:pt idx="2918">
                  <c:v>13.3</c:v>
                </c:pt>
                <c:pt idx="2919">
                  <c:v>13.3</c:v>
                </c:pt>
                <c:pt idx="2920">
                  <c:v>13.3</c:v>
                </c:pt>
                <c:pt idx="2921">
                  <c:v>13.3</c:v>
                </c:pt>
                <c:pt idx="2922">
                  <c:v>13.3</c:v>
                </c:pt>
                <c:pt idx="2923">
                  <c:v>13.3</c:v>
                </c:pt>
                <c:pt idx="2924">
                  <c:v>13.3</c:v>
                </c:pt>
                <c:pt idx="2925">
                  <c:v>13.3</c:v>
                </c:pt>
                <c:pt idx="2926">
                  <c:v>13.3</c:v>
                </c:pt>
                <c:pt idx="2927">
                  <c:v>13.3</c:v>
                </c:pt>
                <c:pt idx="2928">
                  <c:v>13.3</c:v>
                </c:pt>
                <c:pt idx="2929">
                  <c:v>13.3</c:v>
                </c:pt>
                <c:pt idx="2930">
                  <c:v>13.3</c:v>
                </c:pt>
                <c:pt idx="2931">
                  <c:v>13.4</c:v>
                </c:pt>
                <c:pt idx="2932">
                  <c:v>13.4</c:v>
                </c:pt>
                <c:pt idx="2933">
                  <c:v>13.5</c:v>
                </c:pt>
                <c:pt idx="2934">
                  <c:v>13.5</c:v>
                </c:pt>
                <c:pt idx="2935">
                  <c:v>13.5</c:v>
                </c:pt>
                <c:pt idx="2936">
                  <c:v>13.5</c:v>
                </c:pt>
                <c:pt idx="2937">
                  <c:v>13.5</c:v>
                </c:pt>
                <c:pt idx="2938">
                  <c:v>13.5</c:v>
                </c:pt>
                <c:pt idx="2939">
                  <c:v>13.5</c:v>
                </c:pt>
                <c:pt idx="2940">
                  <c:v>13.5</c:v>
                </c:pt>
                <c:pt idx="2941">
                  <c:v>13.5</c:v>
                </c:pt>
                <c:pt idx="2942">
                  <c:v>13.5</c:v>
                </c:pt>
                <c:pt idx="2943">
                  <c:v>13.5</c:v>
                </c:pt>
                <c:pt idx="2944">
                  <c:v>13.5</c:v>
                </c:pt>
                <c:pt idx="2945">
                  <c:v>13.5</c:v>
                </c:pt>
                <c:pt idx="2946">
                  <c:v>13.5</c:v>
                </c:pt>
                <c:pt idx="2947">
                  <c:v>13.5</c:v>
                </c:pt>
                <c:pt idx="2948">
                  <c:v>13.5</c:v>
                </c:pt>
                <c:pt idx="2949">
                  <c:v>13.5</c:v>
                </c:pt>
                <c:pt idx="2950">
                  <c:v>13.5</c:v>
                </c:pt>
                <c:pt idx="2951">
                  <c:v>13.5</c:v>
                </c:pt>
                <c:pt idx="2952">
                  <c:v>13.5</c:v>
                </c:pt>
                <c:pt idx="2953">
                  <c:v>13.5</c:v>
                </c:pt>
                <c:pt idx="2954">
                  <c:v>13.5</c:v>
                </c:pt>
                <c:pt idx="2955">
                  <c:v>13.5</c:v>
                </c:pt>
                <c:pt idx="2956">
                  <c:v>13.5</c:v>
                </c:pt>
                <c:pt idx="2957">
                  <c:v>13.5</c:v>
                </c:pt>
                <c:pt idx="2958">
                  <c:v>13.5</c:v>
                </c:pt>
                <c:pt idx="2959">
                  <c:v>13.5</c:v>
                </c:pt>
                <c:pt idx="2960">
                  <c:v>13.5</c:v>
                </c:pt>
                <c:pt idx="2961">
                  <c:v>13.5</c:v>
                </c:pt>
                <c:pt idx="2962">
                  <c:v>13.5</c:v>
                </c:pt>
                <c:pt idx="2963">
                  <c:v>13.5</c:v>
                </c:pt>
                <c:pt idx="2964">
                  <c:v>13.5</c:v>
                </c:pt>
                <c:pt idx="2965">
                  <c:v>13.5</c:v>
                </c:pt>
                <c:pt idx="2966">
                  <c:v>13.5</c:v>
                </c:pt>
                <c:pt idx="2967">
                  <c:v>13.5</c:v>
                </c:pt>
                <c:pt idx="2968">
                  <c:v>13.5</c:v>
                </c:pt>
                <c:pt idx="2969">
                  <c:v>13.5</c:v>
                </c:pt>
                <c:pt idx="2970">
                  <c:v>13.5</c:v>
                </c:pt>
                <c:pt idx="2971">
                  <c:v>13.5</c:v>
                </c:pt>
                <c:pt idx="2972">
                  <c:v>13.5</c:v>
                </c:pt>
                <c:pt idx="2973">
                  <c:v>13.5</c:v>
                </c:pt>
                <c:pt idx="2974">
                  <c:v>13.5</c:v>
                </c:pt>
                <c:pt idx="2975">
                  <c:v>13.5</c:v>
                </c:pt>
                <c:pt idx="2976">
                  <c:v>13.5</c:v>
                </c:pt>
                <c:pt idx="2977">
                  <c:v>13.5</c:v>
                </c:pt>
                <c:pt idx="2978">
                  <c:v>13.5</c:v>
                </c:pt>
                <c:pt idx="2979">
                  <c:v>13.5</c:v>
                </c:pt>
                <c:pt idx="2980">
                  <c:v>13.5</c:v>
                </c:pt>
                <c:pt idx="2981">
                  <c:v>13.5</c:v>
                </c:pt>
                <c:pt idx="2982">
                  <c:v>13.5</c:v>
                </c:pt>
                <c:pt idx="2983">
                  <c:v>13.5</c:v>
                </c:pt>
                <c:pt idx="2984">
                  <c:v>13.5</c:v>
                </c:pt>
                <c:pt idx="2985">
                  <c:v>13.5</c:v>
                </c:pt>
                <c:pt idx="2986">
                  <c:v>13.5</c:v>
                </c:pt>
                <c:pt idx="2987">
                  <c:v>13.5</c:v>
                </c:pt>
                <c:pt idx="2988">
                  <c:v>13.5</c:v>
                </c:pt>
                <c:pt idx="2989">
                  <c:v>13.5</c:v>
                </c:pt>
                <c:pt idx="2990">
                  <c:v>13.6</c:v>
                </c:pt>
                <c:pt idx="2991">
                  <c:v>13.6</c:v>
                </c:pt>
                <c:pt idx="2992">
                  <c:v>13.6</c:v>
                </c:pt>
                <c:pt idx="2993">
                  <c:v>13.6</c:v>
                </c:pt>
                <c:pt idx="2994">
                  <c:v>13.6</c:v>
                </c:pt>
                <c:pt idx="2995">
                  <c:v>13.6</c:v>
                </c:pt>
                <c:pt idx="2996">
                  <c:v>13.6</c:v>
                </c:pt>
                <c:pt idx="2997">
                  <c:v>13.6</c:v>
                </c:pt>
                <c:pt idx="2998">
                  <c:v>13.6</c:v>
                </c:pt>
                <c:pt idx="2999">
                  <c:v>13.6</c:v>
                </c:pt>
                <c:pt idx="3000">
                  <c:v>13.6</c:v>
                </c:pt>
                <c:pt idx="3001">
                  <c:v>13.6</c:v>
                </c:pt>
                <c:pt idx="3002">
                  <c:v>13.6</c:v>
                </c:pt>
                <c:pt idx="3003">
                  <c:v>13.6</c:v>
                </c:pt>
                <c:pt idx="3004">
                  <c:v>13.6</c:v>
                </c:pt>
                <c:pt idx="3005">
                  <c:v>13.6</c:v>
                </c:pt>
                <c:pt idx="3006">
                  <c:v>13.6</c:v>
                </c:pt>
                <c:pt idx="3007">
                  <c:v>13.6</c:v>
                </c:pt>
                <c:pt idx="3008">
                  <c:v>13.6</c:v>
                </c:pt>
                <c:pt idx="3009">
                  <c:v>13.6</c:v>
                </c:pt>
                <c:pt idx="3010">
                  <c:v>13.6</c:v>
                </c:pt>
                <c:pt idx="3011">
                  <c:v>13.6</c:v>
                </c:pt>
                <c:pt idx="3012">
                  <c:v>13.6</c:v>
                </c:pt>
                <c:pt idx="3013">
                  <c:v>13.6</c:v>
                </c:pt>
                <c:pt idx="3014">
                  <c:v>13.6</c:v>
                </c:pt>
                <c:pt idx="3015">
                  <c:v>13.6</c:v>
                </c:pt>
                <c:pt idx="3016">
                  <c:v>13.6</c:v>
                </c:pt>
                <c:pt idx="3017">
                  <c:v>13.6</c:v>
                </c:pt>
                <c:pt idx="3018">
                  <c:v>13.6</c:v>
                </c:pt>
                <c:pt idx="3019">
                  <c:v>13.6</c:v>
                </c:pt>
                <c:pt idx="3020">
                  <c:v>13.6</c:v>
                </c:pt>
                <c:pt idx="3021">
                  <c:v>13.6</c:v>
                </c:pt>
                <c:pt idx="3022">
                  <c:v>13.6</c:v>
                </c:pt>
                <c:pt idx="3023">
                  <c:v>13.6</c:v>
                </c:pt>
                <c:pt idx="3024">
                  <c:v>13.6</c:v>
                </c:pt>
                <c:pt idx="3025">
                  <c:v>13.6</c:v>
                </c:pt>
                <c:pt idx="3026">
                  <c:v>13.6</c:v>
                </c:pt>
                <c:pt idx="3027">
                  <c:v>13.6</c:v>
                </c:pt>
                <c:pt idx="3028">
                  <c:v>13.6</c:v>
                </c:pt>
                <c:pt idx="3029">
                  <c:v>13.6</c:v>
                </c:pt>
                <c:pt idx="3030">
                  <c:v>13.6</c:v>
                </c:pt>
                <c:pt idx="3031">
                  <c:v>13.6</c:v>
                </c:pt>
                <c:pt idx="3032">
                  <c:v>13.6</c:v>
                </c:pt>
                <c:pt idx="3033">
                  <c:v>13.6</c:v>
                </c:pt>
                <c:pt idx="3034">
                  <c:v>13.6</c:v>
                </c:pt>
                <c:pt idx="3035">
                  <c:v>13.6</c:v>
                </c:pt>
                <c:pt idx="3036">
                  <c:v>13.6</c:v>
                </c:pt>
                <c:pt idx="3037">
                  <c:v>13.6</c:v>
                </c:pt>
                <c:pt idx="3038">
                  <c:v>13.6</c:v>
                </c:pt>
                <c:pt idx="3039">
                  <c:v>13.6</c:v>
                </c:pt>
                <c:pt idx="3040">
                  <c:v>13.6</c:v>
                </c:pt>
                <c:pt idx="3041">
                  <c:v>13.6</c:v>
                </c:pt>
                <c:pt idx="3042">
                  <c:v>13.6</c:v>
                </c:pt>
                <c:pt idx="3043">
                  <c:v>13.6</c:v>
                </c:pt>
                <c:pt idx="3044">
                  <c:v>13.6</c:v>
                </c:pt>
                <c:pt idx="3045">
                  <c:v>13.6</c:v>
                </c:pt>
                <c:pt idx="3046">
                  <c:v>13.6</c:v>
                </c:pt>
                <c:pt idx="3047">
                  <c:v>13.6</c:v>
                </c:pt>
                <c:pt idx="3048">
                  <c:v>13.6</c:v>
                </c:pt>
                <c:pt idx="3049">
                  <c:v>13.6</c:v>
                </c:pt>
                <c:pt idx="3050">
                  <c:v>13.6</c:v>
                </c:pt>
                <c:pt idx="3051">
                  <c:v>13.6</c:v>
                </c:pt>
                <c:pt idx="3052">
                  <c:v>13.6</c:v>
                </c:pt>
                <c:pt idx="3053">
                  <c:v>13.6</c:v>
                </c:pt>
                <c:pt idx="3054">
                  <c:v>13.6</c:v>
                </c:pt>
                <c:pt idx="3055">
                  <c:v>13.6</c:v>
                </c:pt>
                <c:pt idx="3056">
                  <c:v>13.6</c:v>
                </c:pt>
                <c:pt idx="3057">
                  <c:v>13.6</c:v>
                </c:pt>
                <c:pt idx="3058">
                  <c:v>13.6</c:v>
                </c:pt>
                <c:pt idx="3059">
                  <c:v>13.6</c:v>
                </c:pt>
                <c:pt idx="3060">
                  <c:v>13.6</c:v>
                </c:pt>
                <c:pt idx="3061">
                  <c:v>13.6</c:v>
                </c:pt>
                <c:pt idx="3062">
                  <c:v>13.6</c:v>
                </c:pt>
                <c:pt idx="3063">
                  <c:v>13.6</c:v>
                </c:pt>
                <c:pt idx="3064">
                  <c:v>13.6</c:v>
                </c:pt>
                <c:pt idx="3065">
                  <c:v>13.6</c:v>
                </c:pt>
                <c:pt idx="3066">
                  <c:v>13.6</c:v>
                </c:pt>
                <c:pt idx="3067">
                  <c:v>13.600000000000001</c:v>
                </c:pt>
                <c:pt idx="3068">
                  <c:v>13.7</c:v>
                </c:pt>
                <c:pt idx="3069">
                  <c:v>13.7</c:v>
                </c:pt>
                <c:pt idx="3070">
                  <c:v>13.7</c:v>
                </c:pt>
                <c:pt idx="3071">
                  <c:v>13.7</c:v>
                </c:pt>
                <c:pt idx="3072">
                  <c:v>13.7</c:v>
                </c:pt>
                <c:pt idx="3073">
                  <c:v>13.7</c:v>
                </c:pt>
                <c:pt idx="3074">
                  <c:v>13.7</c:v>
                </c:pt>
                <c:pt idx="3075">
                  <c:v>13.7</c:v>
                </c:pt>
                <c:pt idx="3076">
                  <c:v>13.7</c:v>
                </c:pt>
                <c:pt idx="3077">
                  <c:v>13.7</c:v>
                </c:pt>
                <c:pt idx="3078">
                  <c:v>13.7</c:v>
                </c:pt>
                <c:pt idx="3079">
                  <c:v>13.7</c:v>
                </c:pt>
                <c:pt idx="3080">
                  <c:v>13.7</c:v>
                </c:pt>
                <c:pt idx="3081">
                  <c:v>13.7</c:v>
                </c:pt>
                <c:pt idx="3082">
                  <c:v>13.7</c:v>
                </c:pt>
                <c:pt idx="3083">
                  <c:v>13.7</c:v>
                </c:pt>
                <c:pt idx="3084">
                  <c:v>13.7</c:v>
                </c:pt>
                <c:pt idx="3085">
                  <c:v>13.7</c:v>
                </c:pt>
                <c:pt idx="3086">
                  <c:v>13.7</c:v>
                </c:pt>
                <c:pt idx="3087">
                  <c:v>13.7</c:v>
                </c:pt>
                <c:pt idx="3088">
                  <c:v>13.7</c:v>
                </c:pt>
                <c:pt idx="3089">
                  <c:v>13.7</c:v>
                </c:pt>
                <c:pt idx="3090">
                  <c:v>13.7</c:v>
                </c:pt>
                <c:pt idx="3091">
                  <c:v>13.7</c:v>
                </c:pt>
                <c:pt idx="3092">
                  <c:v>13.7</c:v>
                </c:pt>
                <c:pt idx="3093">
                  <c:v>13.7</c:v>
                </c:pt>
                <c:pt idx="3094">
                  <c:v>13.7</c:v>
                </c:pt>
                <c:pt idx="3095">
                  <c:v>13.7</c:v>
                </c:pt>
                <c:pt idx="3096">
                  <c:v>13.7</c:v>
                </c:pt>
                <c:pt idx="3097">
                  <c:v>13.7</c:v>
                </c:pt>
                <c:pt idx="3098">
                  <c:v>13.7</c:v>
                </c:pt>
                <c:pt idx="3099">
                  <c:v>13.7</c:v>
                </c:pt>
                <c:pt idx="3100">
                  <c:v>13.7</c:v>
                </c:pt>
                <c:pt idx="3101">
                  <c:v>13.8</c:v>
                </c:pt>
                <c:pt idx="3102">
                  <c:v>13.8</c:v>
                </c:pt>
                <c:pt idx="3103">
                  <c:v>13.8</c:v>
                </c:pt>
                <c:pt idx="3104">
                  <c:v>13.8</c:v>
                </c:pt>
                <c:pt idx="3105">
                  <c:v>13.8</c:v>
                </c:pt>
                <c:pt idx="3106">
                  <c:v>13.8</c:v>
                </c:pt>
                <c:pt idx="3107">
                  <c:v>13.8</c:v>
                </c:pt>
                <c:pt idx="3108">
                  <c:v>13.8</c:v>
                </c:pt>
                <c:pt idx="3109">
                  <c:v>13.8</c:v>
                </c:pt>
                <c:pt idx="3110">
                  <c:v>13.8</c:v>
                </c:pt>
                <c:pt idx="3111">
                  <c:v>13.8</c:v>
                </c:pt>
                <c:pt idx="3112">
                  <c:v>13.8</c:v>
                </c:pt>
                <c:pt idx="3113">
                  <c:v>13.8</c:v>
                </c:pt>
                <c:pt idx="3114">
                  <c:v>13.8</c:v>
                </c:pt>
                <c:pt idx="3115">
                  <c:v>13.8</c:v>
                </c:pt>
                <c:pt idx="3116">
                  <c:v>13.8</c:v>
                </c:pt>
                <c:pt idx="3117">
                  <c:v>13.8</c:v>
                </c:pt>
                <c:pt idx="3118">
                  <c:v>13.8</c:v>
                </c:pt>
                <c:pt idx="3119">
                  <c:v>13.8</c:v>
                </c:pt>
                <c:pt idx="3120">
                  <c:v>13.8</c:v>
                </c:pt>
                <c:pt idx="3121">
                  <c:v>13.8</c:v>
                </c:pt>
                <c:pt idx="3122">
                  <c:v>13.8</c:v>
                </c:pt>
                <c:pt idx="3123">
                  <c:v>13.8</c:v>
                </c:pt>
                <c:pt idx="3124">
                  <c:v>13.8</c:v>
                </c:pt>
                <c:pt idx="3125">
                  <c:v>13.8</c:v>
                </c:pt>
                <c:pt idx="3126">
                  <c:v>13.8</c:v>
                </c:pt>
                <c:pt idx="3127">
                  <c:v>13.8</c:v>
                </c:pt>
                <c:pt idx="3128">
                  <c:v>13.8</c:v>
                </c:pt>
                <c:pt idx="3129">
                  <c:v>13.8</c:v>
                </c:pt>
                <c:pt idx="3130">
                  <c:v>13.8</c:v>
                </c:pt>
                <c:pt idx="3131">
                  <c:v>13.8</c:v>
                </c:pt>
                <c:pt idx="3132">
                  <c:v>13.8</c:v>
                </c:pt>
                <c:pt idx="3133">
                  <c:v>13.8</c:v>
                </c:pt>
                <c:pt idx="3134">
                  <c:v>13.8</c:v>
                </c:pt>
                <c:pt idx="3135">
                  <c:v>13.8</c:v>
                </c:pt>
                <c:pt idx="3136">
                  <c:v>13.8</c:v>
                </c:pt>
                <c:pt idx="3137">
                  <c:v>13.8</c:v>
                </c:pt>
                <c:pt idx="3138">
                  <c:v>13.8</c:v>
                </c:pt>
                <c:pt idx="3139">
                  <c:v>13.8</c:v>
                </c:pt>
                <c:pt idx="3140">
                  <c:v>13.8</c:v>
                </c:pt>
                <c:pt idx="3141">
                  <c:v>13.8</c:v>
                </c:pt>
                <c:pt idx="3142">
                  <c:v>13.8</c:v>
                </c:pt>
                <c:pt idx="3143">
                  <c:v>13.8</c:v>
                </c:pt>
                <c:pt idx="3144">
                  <c:v>13.8</c:v>
                </c:pt>
                <c:pt idx="3145">
                  <c:v>13.8</c:v>
                </c:pt>
                <c:pt idx="3146">
                  <c:v>13.8</c:v>
                </c:pt>
                <c:pt idx="3147">
                  <c:v>13.8</c:v>
                </c:pt>
                <c:pt idx="3148">
                  <c:v>13.8</c:v>
                </c:pt>
                <c:pt idx="3149">
                  <c:v>13.8</c:v>
                </c:pt>
                <c:pt idx="3150">
                  <c:v>13.8</c:v>
                </c:pt>
                <c:pt idx="3151">
                  <c:v>13.8</c:v>
                </c:pt>
                <c:pt idx="3152">
                  <c:v>13.8</c:v>
                </c:pt>
                <c:pt idx="3153">
                  <c:v>13.8</c:v>
                </c:pt>
                <c:pt idx="3154">
                  <c:v>13.8</c:v>
                </c:pt>
                <c:pt idx="3155">
                  <c:v>13.8</c:v>
                </c:pt>
                <c:pt idx="3156">
                  <c:v>13.8</c:v>
                </c:pt>
                <c:pt idx="3157">
                  <c:v>13.8</c:v>
                </c:pt>
                <c:pt idx="3158">
                  <c:v>13.8</c:v>
                </c:pt>
                <c:pt idx="3159">
                  <c:v>13.8</c:v>
                </c:pt>
                <c:pt idx="3160">
                  <c:v>14</c:v>
                </c:pt>
                <c:pt idx="3161">
                  <c:v>14</c:v>
                </c:pt>
                <c:pt idx="3162">
                  <c:v>14</c:v>
                </c:pt>
                <c:pt idx="3163">
                  <c:v>14</c:v>
                </c:pt>
                <c:pt idx="3164">
                  <c:v>14</c:v>
                </c:pt>
                <c:pt idx="3165">
                  <c:v>14</c:v>
                </c:pt>
                <c:pt idx="3166">
                  <c:v>14</c:v>
                </c:pt>
                <c:pt idx="3167">
                  <c:v>14</c:v>
                </c:pt>
                <c:pt idx="3168">
                  <c:v>14</c:v>
                </c:pt>
                <c:pt idx="3169">
                  <c:v>14</c:v>
                </c:pt>
                <c:pt idx="3170">
                  <c:v>14</c:v>
                </c:pt>
                <c:pt idx="3171">
                  <c:v>14</c:v>
                </c:pt>
                <c:pt idx="3172">
                  <c:v>14</c:v>
                </c:pt>
                <c:pt idx="3173">
                  <c:v>14</c:v>
                </c:pt>
                <c:pt idx="3174">
                  <c:v>14</c:v>
                </c:pt>
                <c:pt idx="3175">
                  <c:v>14</c:v>
                </c:pt>
                <c:pt idx="3176">
                  <c:v>14</c:v>
                </c:pt>
                <c:pt idx="3177">
                  <c:v>14</c:v>
                </c:pt>
                <c:pt idx="3178">
                  <c:v>14</c:v>
                </c:pt>
                <c:pt idx="3179">
                  <c:v>14</c:v>
                </c:pt>
                <c:pt idx="3180">
                  <c:v>14</c:v>
                </c:pt>
                <c:pt idx="3181">
                  <c:v>14</c:v>
                </c:pt>
                <c:pt idx="3182">
                  <c:v>14</c:v>
                </c:pt>
                <c:pt idx="3183">
                  <c:v>14</c:v>
                </c:pt>
                <c:pt idx="3184">
                  <c:v>14</c:v>
                </c:pt>
                <c:pt idx="3185">
                  <c:v>14</c:v>
                </c:pt>
                <c:pt idx="3186">
                  <c:v>14</c:v>
                </c:pt>
                <c:pt idx="3187">
                  <c:v>14</c:v>
                </c:pt>
                <c:pt idx="3188">
                  <c:v>14</c:v>
                </c:pt>
                <c:pt idx="3189">
                  <c:v>14</c:v>
                </c:pt>
                <c:pt idx="3190">
                  <c:v>14</c:v>
                </c:pt>
                <c:pt idx="3191">
                  <c:v>14</c:v>
                </c:pt>
                <c:pt idx="3192">
                  <c:v>14</c:v>
                </c:pt>
                <c:pt idx="3193">
                  <c:v>14</c:v>
                </c:pt>
                <c:pt idx="3194">
                  <c:v>14</c:v>
                </c:pt>
                <c:pt idx="3195">
                  <c:v>14</c:v>
                </c:pt>
                <c:pt idx="3196">
                  <c:v>14</c:v>
                </c:pt>
                <c:pt idx="3197">
                  <c:v>14</c:v>
                </c:pt>
                <c:pt idx="3198">
                  <c:v>14</c:v>
                </c:pt>
                <c:pt idx="3199">
                  <c:v>14</c:v>
                </c:pt>
                <c:pt idx="3200">
                  <c:v>14</c:v>
                </c:pt>
                <c:pt idx="3201">
                  <c:v>14</c:v>
                </c:pt>
                <c:pt idx="3202">
                  <c:v>14</c:v>
                </c:pt>
                <c:pt idx="3203">
                  <c:v>14</c:v>
                </c:pt>
                <c:pt idx="3204">
                  <c:v>14</c:v>
                </c:pt>
                <c:pt idx="3205">
                  <c:v>14</c:v>
                </c:pt>
                <c:pt idx="3206">
                  <c:v>14</c:v>
                </c:pt>
                <c:pt idx="3207">
                  <c:v>14</c:v>
                </c:pt>
                <c:pt idx="3208">
                  <c:v>14</c:v>
                </c:pt>
                <c:pt idx="3209">
                  <c:v>14</c:v>
                </c:pt>
                <c:pt idx="3210">
                  <c:v>14</c:v>
                </c:pt>
                <c:pt idx="3211">
                  <c:v>14</c:v>
                </c:pt>
                <c:pt idx="3212">
                  <c:v>14</c:v>
                </c:pt>
                <c:pt idx="3213">
                  <c:v>14</c:v>
                </c:pt>
                <c:pt idx="3214">
                  <c:v>14</c:v>
                </c:pt>
                <c:pt idx="3215">
                  <c:v>14</c:v>
                </c:pt>
                <c:pt idx="3216">
                  <c:v>14</c:v>
                </c:pt>
                <c:pt idx="3217">
                  <c:v>14</c:v>
                </c:pt>
                <c:pt idx="3218">
                  <c:v>14</c:v>
                </c:pt>
                <c:pt idx="3219">
                  <c:v>14</c:v>
                </c:pt>
                <c:pt idx="3220">
                  <c:v>14.1</c:v>
                </c:pt>
                <c:pt idx="3221">
                  <c:v>14.1</c:v>
                </c:pt>
                <c:pt idx="3222">
                  <c:v>14.1</c:v>
                </c:pt>
                <c:pt idx="3223">
                  <c:v>14.1</c:v>
                </c:pt>
                <c:pt idx="3224">
                  <c:v>14.1</c:v>
                </c:pt>
                <c:pt idx="3225">
                  <c:v>14.1</c:v>
                </c:pt>
                <c:pt idx="3226">
                  <c:v>14.1</c:v>
                </c:pt>
                <c:pt idx="3227">
                  <c:v>14.1</c:v>
                </c:pt>
                <c:pt idx="3228">
                  <c:v>14.1</c:v>
                </c:pt>
                <c:pt idx="3229">
                  <c:v>14.1</c:v>
                </c:pt>
                <c:pt idx="3230">
                  <c:v>14.1</c:v>
                </c:pt>
                <c:pt idx="3231">
                  <c:v>14.1</c:v>
                </c:pt>
                <c:pt idx="3232">
                  <c:v>14.1</c:v>
                </c:pt>
                <c:pt idx="3233">
                  <c:v>14.1</c:v>
                </c:pt>
                <c:pt idx="3234">
                  <c:v>14.1</c:v>
                </c:pt>
                <c:pt idx="3235">
                  <c:v>14.1</c:v>
                </c:pt>
                <c:pt idx="3236">
                  <c:v>14.1</c:v>
                </c:pt>
                <c:pt idx="3237">
                  <c:v>14.1</c:v>
                </c:pt>
                <c:pt idx="3238">
                  <c:v>14.1</c:v>
                </c:pt>
                <c:pt idx="3239">
                  <c:v>14.1</c:v>
                </c:pt>
                <c:pt idx="3240">
                  <c:v>14.1</c:v>
                </c:pt>
                <c:pt idx="3241">
                  <c:v>14.1</c:v>
                </c:pt>
                <c:pt idx="3242">
                  <c:v>14.1</c:v>
                </c:pt>
                <c:pt idx="3243">
                  <c:v>14.1</c:v>
                </c:pt>
                <c:pt idx="3244">
                  <c:v>14.1</c:v>
                </c:pt>
                <c:pt idx="3245">
                  <c:v>14.1</c:v>
                </c:pt>
                <c:pt idx="3246">
                  <c:v>14.1</c:v>
                </c:pt>
                <c:pt idx="3247">
                  <c:v>14.1</c:v>
                </c:pt>
                <c:pt idx="3248">
                  <c:v>14.1</c:v>
                </c:pt>
                <c:pt idx="3249">
                  <c:v>14.1</c:v>
                </c:pt>
                <c:pt idx="3250">
                  <c:v>14.1</c:v>
                </c:pt>
                <c:pt idx="3251">
                  <c:v>14.1</c:v>
                </c:pt>
                <c:pt idx="3252">
                  <c:v>14.1</c:v>
                </c:pt>
                <c:pt idx="3253">
                  <c:v>14.1</c:v>
                </c:pt>
                <c:pt idx="3254">
                  <c:v>14.1</c:v>
                </c:pt>
                <c:pt idx="3255">
                  <c:v>14.1</c:v>
                </c:pt>
                <c:pt idx="3256">
                  <c:v>14.1</c:v>
                </c:pt>
                <c:pt idx="3257">
                  <c:v>14.1</c:v>
                </c:pt>
                <c:pt idx="3258">
                  <c:v>14.1</c:v>
                </c:pt>
                <c:pt idx="3259">
                  <c:v>14.1</c:v>
                </c:pt>
                <c:pt idx="3260">
                  <c:v>14.1</c:v>
                </c:pt>
                <c:pt idx="3261">
                  <c:v>14.1</c:v>
                </c:pt>
                <c:pt idx="3262">
                  <c:v>14.1</c:v>
                </c:pt>
                <c:pt idx="3263">
                  <c:v>14.1</c:v>
                </c:pt>
                <c:pt idx="3264">
                  <c:v>14.1</c:v>
                </c:pt>
                <c:pt idx="3265">
                  <c:v>14.1</c:v>
                </c:pt>
                <c:pt idx="3266">
                  <c:v>14.1</c:v>
                </c:pt>
                <c:pt idx="3267">
                  <c:v>14.1</c:v>
                </c:pt>
                <c:pt idx="3268">
                  <c:v>14.1</c:v>
                </c:pt>
                <c:pt idx="3269">
                  <c:v>14.1</c:v>
                </c:pt>
                <c:pt idx="3270">
                  <c:v>14.1</c:v>
                </c:pt>
                <c:pt idx="3271">
                  <c:v>14.1</c:v>
                </c:pt>
                <c:pt idx="3272">
                  <c:v>14.1</c:v>
                </c:pt>
                <c:pt idx="3273">
                  <c:v>14.1</c:v>
                </c:pt>
                <c:pt idx="3274">
                  <c:v>14.1</c:v>
                </c:pt>
                <c:pt idx="3275">
                  <c:v>14.1</c:v>
                </c:pt>
                <c:pt idx="3276">
                  <c:v>14.1</c:v>
                </c:pt>
                <c:pt idx="3277">
                  <c:v>14.1</c:v>
                </c:pt>
                <c:pt idx="3278">
                  <c:v>14.1</c:v>
                </c:pt>
                <c:pt idx="3279">
                  <c:v>14.1</c:v>
                </c:pt>
                <c:pt idx="3280">
                  <c:v>14.1</c:v>
                </c:pt>
                <c:pt idx="3281">
                  <c:v>14.1</c:v>
                </c:pt>
                <c:pt idx="3282">
                  <c:v>14.1</c:v>
                </c:pt>
                <c:pt idx="3283">
                  <c:v>14.1</c:v>
                </c:pt>
                <c:pt idx="3284">
                  <c:v>14.1</c:v>
                </c:pt>
                <c:pt idx="3285">
                  <c:v>14.1</c:v>
                </c:pt>
                <c:pt idx="3286">
                  <c:v>14.1</c:v>
                </c:pt>
                <c:pt idx="3287">
                  <c:v>14.100000000000001</c:v>
                </c:pt>
                <c:pt idx="3288">
                  <c:v>14.2</c:v>
                </c:pt>
                <c:pt idx="3289">
                  <c:v>14.2</c:v>
                </c:pt>
                <c:pt idx="3290">
                  <c:v>14.2</c:v>
                </c:pt>
                <c:pt idx="3291">
                  <c:v>14.2</c:v>
                </c:pt>
                <c:pt idx="3292">
                  <c:v>14.2</c:v>
                </c:pt>
                <c:pt idx="3293">
                  <c:v>14.2</c:v>
                </c:pt>
                <c:pt idx="3294">
                  <c:v>14.2</c:v>
                </c:pt>
                <c:pt idx="3295">
                  <c:v>14.2</c:v>
                </c:pt>
                <c:pt idx="3296">
                  <c:v>14.2</c:v>
                </c:pt>
                <c:pt idx="3297">
                  <c:v>14.2</c:v>
                </c:pt>
                <c:pt idx="3298">
                  <c:v>14.2</c:v>
                </c:pt>
                <c:pt idx="3299">
                  <c:v>14.2</c:v>
                </c:pt>
                <c:pt idx="3300">
                  <c:v>14.2</c:v>
                </c:pt>
                <c:pt idx="3301">
                  <c:v>14.2</c:v>
                </c:pt>
                <c:pt idx="3302">
                  <c:v>14.2</c:v>
                </c:pt>
                <c:pt idx="3303">
                  <c:v>14.2</c:v>
                </c:pt>
                <c:pt idx="3304">
                  <c:v>14.2</c:v>
                </c:pt>
                <c:pt idx="3305">
                  <c:v>14.2</c:v>
                </c:pt>
                <c:pt idx="3306">
                  <c:v>14.2</c:v>
                </c:pt>
                <c:pt idx="3307">
                  <c:v>14.2</c:v>
                </c:pt>
                <c:pt idx="3308">
                  <c:v>14.2</c:v>
                </c:pt>
                <c:pt idx="3309">
                  <c:v>14.2</c:v>
                </c:pt>
                <c:pt idx="3310">
                  <c:v>14.2</c:v>
                </c:pt>
                <c:pt idx="3311">
                  <c:v>14.2</c:v>
                </c:pt>
                <c:pt idx="3312">
                  <c:v>14.2</c:v>
                </c:pt>
                <c:pt idx="3313">
                  <c:v>14.2</c:v>
                </c:pt>
                <c:pt idx="3314">
                  <c:v>14.2</c:v>
                </c:pt>
                <c:pt idx="3315">
                  <c:v>14.2</c:v>
                </c:pt>
                <c:pt idx="3316">
                  <c:v>14.2</c:v>
                </c:pt>
                <c:pt idx="3317">
                  <c:v>14.2</c:v>
                </c:pt>
                <c:pt idx="3318">
                  <c:v>14.2</c:v>
                </c:pt>
                <c:pt idx="3319">
                  <c:v>14.2</c:v>
                </c:pt>
                <c:pt idx="3320">
                  <c:v>14.2</c:v>
                </c:pt>
                <c:pt idx="3321">
                  <c:v>14.2</c:v>
                </c:pt>
                <c:pt idx="3322">
                  <c:v>14.2</c:v>
                </c:pt>
                <c:pt idx="3323">
                  <c:v>14.2</c:v>
                </c:pt>
                <c:pt idx="3324">
                  <c:v>14.2</c:v>
                </c:pt>
                <c:pt idx="3325">
                  <c:v>14.2</c:v>
                </c:pt>
                <c:pt idx="3326">
                  <c:v>14.2</c:v>
                </c:pt>
                <c:pt idx="3327">
                  <c:v>14.2</c:v>
                </c:pt>
                <c:pt idx="3328">
                  <c:v>14.2</c:v>
                </c:pt>
                <c:pt idx="3329">
                  <c:v>14.2</c:v>
                </c:pt>
                <c:pt idx="3330">
                  <c:v>14.2</c:v>
                </c:pt>
                <c:pt idx="3331">
                  <c:v>14.2</c:v>
                </c:pt>
                <c:pt idx="3332">
                  <c:v>14.2</c:v>
                </c:pt>
                <c:pt idx="3333">
                  <c:v>14.2</c:v>
                </c:pt>
                <c:pt idx="3334">
                  <c:v>14.2</c:v>
                </c:pt>
                <c:pt idx="3335">
                  <c:v>14.2</c:v>
                </c:pt>
                <c:pt idx="3336">
                  <c:v>14.2</c:v>
                </c:pt>
                <c:pt idx="3337">
                  <c:v>14.2</c:v>
                </c:pt>
                <c:pt idx="3338">
                  <c:v>14.2</c:v>
                </c:pt>
                <c:pt idx="3339">
                  <c:v>14.2</c:v>
                </c:pt>
                <c:pt idx="3340">
                  <c:v>14.2</c:v>
                </c:pt>
                <c:pt idx="3341">
                  <c:v>14.2</c:v>
                </c:pt>
                <c:pt idx="3342">
                  <c:v>14.2</c:v>
                </c:pt>
                <c:pt idx="3343">
                  <c:v>14.2</c:v>
                </c:pt>
                <c:pt idx="3344">
                  <c:v>14.2</c:v>
                </c:pt>
                <c:pt idx="3345">
                  <c:v>14.2</c:v>
                </c:pt>
                <c:pt idx="3346">
                  <c:v>14.2</c:v>
                </c:pt>
                <c:pt idx="3347">
                  <c:v>14.2</c:v>
                </c:pt>
                <c:pt idx="3348">
                  <c:v>14.2</c:v>
                </c:pt>
                <c:pt idx="3349">
                  <c:v>14.2</c:v>
                </c:pt>
                <c:pt idx="3350">
                  <c:v>14.2</c:v>
                </c:pt>
                <c:pt idx="3351">
                  <c:v>14.2</c:v>
                </c:pt>
                <c:pt idx="3352">
                  <c:v>14.2</c:v>
                </c:pt>
                <c:pt idx="3353">
                  <c:v>14.2</c:v>
                </c:pt>
                <c:pt idx="3354">
                  <c:v>14.2</c:v>
                </c:pt>
                <c:pt idx="3355">
                  <c:v>14.2</c:v>
                </c:pt>
                <c:pt idx="3356">
                  <c:v>14.2</c:v>
                </c:pt>
                <c:pt idx="3357">
                  <c:v>14.2</c:v>
                </c:pt>
                <c:pt idx="3358">
                  <c:v>14.2</c:v>
                </c:pt>
                <c:pt idx="3359">
                  <c:v>14.2</c:v>
                </c:pt>
                <c:pt idx="3360">
                  <c:v>14.2</c:v>
                </c:pt>
                <c:pt idx="3361">
                  <c:v>14.2</c:v>
                </c:pt>
                <c:pt idx="3362">
                  <c:v>14.2</c:v>
                </c:pt>
                <c:pt idx="3363">
                  <c:v>14.2</c:v>
                </c:pt>
                <c:pt idx="3364">
                  <c:v>14.2</c:v>
                </c:pt>
                <c:pt idx="3365">
                  <c:v>14.2</c:v>
                </c:pt>
                <c:pt idx="3366">
                  <c:v>14.2</c:v>
                </c:pt>
                <c:pt idx="3367">
                  <c:v>14.2</c:v>
                </c:pt>
                <c:pt idx="3368">
                  <c:v>14.2</c:v>
                </c:pt>
                <c:pt idx="3369">
                  <c:v>14.2</c:v>
                </c:pt>
                <c:pt idx="3370">
                  <c:v>14.3</c:v>
                </c:pt>
                <c:pt idx="3371">
                  <c:v>14.3</c:v>
                </c:pt>
                <c:pt idx="3372">
                  <c:v>14.3</c:v>
                </c:pt>
                <c:pt idx="3373">
                  <c:v>14.3</c:v>
                </c:pt>
                <c:pt idx="3374">
                  <c:v>14.3</c:v>
                </c:pt>
                <c:pt idx="3375">
                  <c:v>14.3</c:v>
                </c:pt>
                <c:pt idx="3376">
                  <c:v>14.3</c:v>
                </c:pt>
                <c:pt idx="3377">
                  <c:v>14.3</c:v>
                </c:pt>
                <c:pt idx="3378">
                  <c:v>14.3</c:v>
                </c:pt>
                <c:pt idx="3379">
                  <c:v>14.3</c:v>
                </c:pt>
                <c:pt idx="3380">
                  <c:v>14.3</c:v>
                </c:pt>
                <c:pt idx="3381">
                  <c:v>14.3</c:v>
                </c:pt>
                <c:pt idx="3382">
                  <c:v>14.3</c:v>
                </c:pt>
                <c:pt idx="3383">
                  <c:v>14.3</c:v>
                </c:pt>
                <c:pt idx="3384">
                  <c:v>14.3</c:v>
                </c:pt>
                <c:pt idx="3385">
                  <c:v>14.3</c:v>
                </c:pt>
                <c:pt idx="3386">
                  <c:v>14.3</c:v>
                </c:pt>
                <c:pt idx="3387">
                  <c:v>14.3</c:v>
                </c:pt>
                <c:pt idx="3388">
                  <c:v>14.5</c:v>
                </c:pt>
                <c:pt idx="3389">
                  <c:v>14.5</c:v>
                </c:pt>
                <c:pt idx="3390">
                  <c:v>14.5</c:v>
                </c:pt>
                <c:pt idx="3391">
                  <c:v>14.5</c:v>
                </c:pt>
                <c:pt idx="3392">
                  <c:v>14.5</c:v>
                </c:pt>
                <c:pt idx="3393">
                  <c:v>14.5</c:v>
                </c:pt>
                <c:pt idx="3394">
                  <c:v>14.5</c:v>
                </c:pt>
                <c:pt idx="3395">
                  <c:v>14.5</c:v>
                </c:pt>
                <c:pt idx="3396">
                  <c:v>14.5</c:v>
                </c:pt>
                <c:pt idx="3397">
                  <c:v>14.5</c:v>
                </c:pt>
                <c:pt idx="3398">
                  <c:v>14.5</c:v>
                </c:pt>
                <c:pt idx="3399">
                  <c:v>14.5</c:v>
                </c:pt>
                <c:pt idx="3400">
                  <c:v>14.5</c:v>
                </c:pt>
                <c:pt idx="3401">
                  <c:v>14.5</c:v>
                </c:pt>
                <c:pt idx="3402">
                  <c:v>14.5</c:v>
                </c:pt>
                <c:pt idx="3403">
                  <c:v>14.5</c:v>
                </c:pt>
                <c:pt idx="3404">
                  <c:v>14.5</c:v>
                </c:pt>
                <c:pt idx="3405">
                  <c:v>14.5</c:v>
                </c:pt>
                <c:pt idx="3406">
                  <c:v>14.6</c:v>
                </c:pt>
                <c:pt idx="3407">
                  <c:v>14.6</c:v>
                </c:pt>
                <c:pt idx="3408">
                  <c:v>14.6</c:v>
                </c:pt>
                <c:pt idx="3409">
                  <c:v>14.6</c:v>
                </c:pt>
                <c:pt idx="3410">
                  <c:v>14.6</c:v>
                </c:pt>
                <c:pt idx="3411">
                  <c:v>14.6</c:v>
                </c:pt>
                <c:pt idx="3412">
                  <c:v>14.6</c:v>
                </c:pt>
                <c:pt idx="3413">
                  <c:v>14.6</c:v>
                </c:pt>
                <c:pt idx="3414">
                  <c:v>14.6</c:v>
                </c:pt>
                <c:pt idx="3415">
                  <c:v>14.6</c:v>
                </c:pt>
                <c:pt idx="3416">
                  <c:v>14.6</c:v>
                </c:pt>
                <c:pt idx="3417">
                  <c:v>14.6</c:v>
                </c:pt>
                <c:pt idx="3418">
                  <c:v>14.6</c:v>
                </c:pt>
                <c:pt idx="3419">
                  <c:v>14.6</c:v>
                </c:pt>
                <c:pt idx="3420">
                  <c:v>14.6</c:v>
                </c:pt>
                <c:pt idx="3421">
                  <c:v>14.6</c:v>
                </c:pt>
                <c:pt idx="3422">
                  <c:v>14.7</c:v>
                </c:pt>
                <c:pt idx="3423">
                  <c:v>14.7</c:v>
                </c:pt>
                <c:pt idx="3424">
                  <c:v>14.7</c:v>
                </c:pt>
                <c:pt idx="3425">
                  <c:v>14.7</c:v>
                </c:pt>
                <c:pt idx="3426">
                  <c:v>14.7</c:v>
                </c:pt>
                <c:pt idx="3427">
                  <c:v>14.7</c:v>
                </c:pt>
                <c:pt idx="3428">
                  <c:v>14.7</c:v>
                </c:pt>
                <c:pt idx="3429">
                  <c:v>14.7</c:v>
                </c:pt>
                <c:pt idx="3430">
                  <c:v>14.7</c:v>
                </c:pt>
                <c:pt idx="3431">
                  <c:v>14.7</c:v>
                </c:pt>
                <c:pt idx="3432">
                  <c:v>14.7</c:v>
                </c:pt>
                <c:pt idx="3433">
                  <c:v>14.7</c:v>
                </c:pt>
                <c:pt idx="3434">
                  <c:v>14.7</c:v>
                </c:pt>
                <c:pt idx="3435">
                  <c:v>14.7</c:v>
                </c:pt>
                <c:pt idx="3436">
                  <c:v>14.7</c:v>
                </c:pt>
                <c:pt idx="3437">
                  <c:v>14.7</c:v>
                </c:pt>
                <c:pt idx="3438">
                  <c:v>14.7</c:v>
                </c:pt>
                <c:pt idx="3439">
                  <c:v>14.7</c:v>
                </c:pt>
                <c:pt idx="3440">
                  <c:v>14.7</c:v>
                </c:pt>
                <c:pt idx="3441">
                  <c:v>14.7</c:v>
                </c:pt>
                <c:pt idx="3442">
                  <c:v>14.7</c:v>
                </c:pt>
                <c:pt idx="3443">
                  <c:v>14.7</c:v>
                </c:pt>
                <c:pt idx="3444">
                  <c:v>14.7</c:v>
                </c:pt>
                <c:pt idx="3445">
                  <c:v>14.7</c:v>
                </c:pt>
                <c:pt idx="3446">
                  <c:v>14.7</c:v>
                </c:pt>
                <c:pt idx="3447">
                  <c:v>14.7</c:v>
                </c:pt>
                <c:pt idx="3448">
                  <c:v>14.7</c:v>
                </c:pt>
                <c:pt idx="3449">
                  <c:v>14.7</c:v>
                </c:pt>
                <c:pt idx="3450">
                  <c:v>14.7</c:v>
                </c:pt>
                <c:pt idx="3451">
                  <c:v>14.8</c:v>
                </c:pt>
                <c:pt idx="3452">
                  <c:v>14.8</c:v>
                </c:pt>
                <c:pt idx="3453">
                  <c:v>14.8</c:v>
                </c:pt>
                <c:pt idx="3454">
                  <c:v>14.8</c:v>
                </c:pt>
                <c:pt idx="3455">
                  <c:v>14.8</c:v>
                </c:pt>
                <c:pt idx="3456">
                  <c:v>14.8</c:v>
                </c:pt>
                <c:pt idx="3457">
                  <c:v>14.8</c:v>
                </c:pt>
                <c:pt idx="3458">
                  <c:v>14.8</c:v>
                </c:pt>
                <c:pt idx="3459">
                  <c:v>14.8</c:v>
                </c:pt>
                <c:pt idx="3460">
                  <c:v>14.8</c:v>
                </c:pt>
                <c:pt idx="3461">
                  <c:v>14.8</c:v>
                </c:pt>
                <c:pt idx="3462">
                  <c:v>14.8</c:v>
                </c:pt>
                <c:pt idx="3463">
                  <c:v>14.8</c:v>
                </c:pt>
                <c:pt idx="3464">
                  <c:v>14.8</c:v>
                </c:pt>
                <c:pt idx="3465">
                  <c:v>14.8</c:v>
                </c:pt>
                <c:pt idx="3466">
                  <c:v>14.8</c:v>
                </c:pt>
                <c:pt idx="3467">
                  <c:v>14.8</c:v>
                </c:pt>
                <c:pt idx="3468">
                  <c:v>14.8</c:v>
                </c:pt>
                <c:pt idx="3469">
                  <c:v>14.8</c:v>
                </c:pt>
                <c:pt idx="3470">
                  <c:v>14.8</c:v>
                </c:pt>
                <c:pt idx="3471">
                  <c:v>14.8</c:v>
                </c:pt>
                <c:pt idx="3472">
                  <c:v>14.8</c:v>
                </c:pt>
                <c:pt idx="3473">
                  <c:v>14.8</c:v>
                </c:pt>
                <c:pt idx="3474">
                  <c:v>14.8</c:v>
                </c:pt>
                <c:pt idx="3475">
                  <c:v>14.8</c:v>
                </c:pt>
                <c:pt idx="3476">
                  <c:v>14.8</c:v>
                </c:pt>
                <c:pt idx="3477">
                  <c:v>14.8</c:v>
                </c:pt>
                <c:pt idx="3478">
                  <c:v>14.8</c:v>
                </c:pt>
                <c:pt idx="3479">
                  <c:v>14.8</c:v>
                </c:pt>
                <c:pt idx="3480">
                  <c:v>14.8</c:v>
                </c:pt>
                <c:pt idx="3481">
                  <c:v>14.8</c:v>
                </c:pt>
                <c:pt idx="3482">
                  <c:v>14.8</c:v>
                </c:pt>
                <c:pt idx="3483">
                  <c:v>14.8</c:v>
                </c:pt>
                <c:pt idx="3484">
                  <c:v>14.8</c:v>
                </c:pt>
                <c:pt idx="3485">
                  <c:v>14.8</c:v>
                </c:pt>
                <c:pt idx="3486">
                  <c:v>14.8</c:v>
                </c:pt>
                <c:pt idx="3487">
                  <c:v>14.8</c:v>
                </c:pt>
                <c:pt idx="3488">
                  <c:v>14.8</c:v>
                </c:pt>
                <c:pt idx="3489">
                  <c:v>14.8</c:v>
                </c:pt>
                <c:pt idx="3490">
                  <c:v>14.8</c:v>
                </c:pt>
                <c:pt idx="3491">
                  <c:v>14.8</c:v>
                </c:pt>
                <c:pt idx="3492">
                  <c:v>14.8</c:v>
                </c:pt>
                <c:pt idx="3493">
                  <c:v>14.8</c:v>
                </c:pt>
                <c:pt idx="3494">
                  <c:v>14.8</c:v>
                </c:pt>
                <c:pt idx="3495">
                  <c:v>14.8</c:v>
                </c:pt>
                <c:pt idx="3496">
                  <c:v>14.8</c:v>
                </c:pt>
                <c:pt idx="3497">
                  <c:v>15</c:v>
                </c:pt>
                <c:pt idx="3498">
                  <c:v>15</c:v>
                </c:pt>
                <c:pt idx="3499">
                  <c:v>15</c:v>
                </c:pt>
                <c:pt idx="3500">
                  <c:v>15</c:v>
                </c:pt>
                <c:pt idx="3501">
                  <c:v>15</c:v>
                </c:pt>
                <c:pt idx="3502">
                  <c:v>15</c:v>
                </c:pt>
                <c:pt idx="3503">
                  <c:v>15</c:v>
                </c:pt>
                <c:pt idx="3504">
                  <c:v>15</c:v>
                </c:pt>
                <c:pt idx="3505">
                  <c:v>15</c:v>
                </c:pt>
                <c:pt idx="3506">
                  <c:v>15</c:v>
                </c:pt>
                <c:pt idx="3507">
                  <c:v>15</c:v>
                </c:pt>
                <c:pt idx="3508">
                  <c:v>15</c:v>
                </c:pt>
                <c:pt idx="3509">
                  <c:v>15</c:v>
                </c:pt>
                <c:pt idx="3510">
                  <c:v>15</c:v>
                </c:pt>
                <c:pt idx="3511">
                  <c:v>15</c:v>
                </c:pt>
                <c:pt idx="3512">
                  <c:v>15</c:v>
                </c:pt>
                <c:pt idx="3513">
                  <c:v>15</c:v>
                </c:pt>
                <c:pt idx="3514">
                  <c:v>15</c:v>
                </c:pt>
                <c:pt idx="3515">
                  <c:v>15</c:v>
                </c:pt>
                <c:pt idx="3516">
                  <c:v>15</c:v>
                </c:pt>
                <c:pt idx="3517">
                  <c:v>15</c:v>
                </c:pt>
                <c:pt idx="3518">
                  <c:v>15</c:v>
                </c:pt>
                <c:pt idx="3519">
                  <c:v>15</c:v>
                </c:pt>
                <c:pt idx="3520">
                  <c:v>15</c:v>
                </c:pt>
                <c:pt idx="3521">
                  <c:v>15</c:v>
                </c:pt>
                <c:pt idx="3522">
                  <c:v>15</c:v>
                </c:pt>
                <c:pt idx="3523">
                  <c:v>15</c:v>
                </c:pt>
                <c:pt idx="3524">
                  <c:v>15</c:v>
                </c:pt>
                <c:pt idx="3525">
                  <c:v>15</c:v>
                </c:pt>
                <c:pt idx="3526">
                  <c:v>15</c:v>
                </c:pt>
                <c:pt idx="3527">
                  <c:v>15</c:v>
                </c:pt>
                <c:pt idx="3528">
                  <c:v>15</c:v>
                </c:pt>
                <c:pt idx="3529">
                  <c:v>15</c:v>
                </c:pt>
                <c:pt idx="3530">
                  <c:v>15</c:v>
                </c:pt>
                <c:pt idx="3531">
                  <c:v>15</c:v>
                </c:pt>
                <c:pt idx="3532">
                  <c:v>15</c:v>
                </c:pt>
                <c:pt idx="3533">
                  <c:v>15</c:v>
                </c:pt>
                <c:pt idx="3534">
                  <c:v>15</c:v>
                </c:pt>
                <c:pt idx="3535">
                  <c:v>15</c:v>
                </c:pt>
                <c:pt idx="3536">
                  <c:v>15</c:v>
                </c:pt>
                <c:pt idx="3537">
                  <c:v>15</c:v>
                </c:pt>
                <c:pt idx="3538">
                  <c:v>15</c:v>
                </c:pt>
                <c:pt idx="3539">
                  <c:v>15</c:v>
                </c:pt>
                <c:pt idx="3540">
                  <c:v>15</c:v>
                </c:pt>
                <c:pt idx="3541">
                  <c:v>15</c:v>
                </c:pt>
                <c:pt idx="3542">
                  <c:v>15</c:v>
                </c:pt>
                <c:pt idx="3543">
                  <c:v>15</c:v>
                </c:pt>
                <c:pt idx="3544">
                  <c:v>15</c:v>
                </c:pt>
                <c:pt idx="3545">
                  <c:v>15</c:v>
                </c:pt>
                <c:pt idx="3546">
                  <c:v>15.1</c:v>
                </c:pt>
                <c:pt idx="3547">
                  <c:v>15.1</c:v>
                </c:pt>
                <c:pt idx="3548">
                  <c:v>15.1</c:v>
                </c:pt>
                <c:pt idx="3549">
                  <c:v>15.1</c:v>
                </c:pt>
                <c:pt idx="3550">
                  <c:v>15.1</c:v>
                </c:pt>
                <c:pt idx="3551">
                  <c:v>15.1</c:v>
                </c:pt>
                <c:pt idx="3552">
                  <c:v>15.1</c:v>
                </c:pt>
                <c:pt idx="3553">
                  <c:v>15.1</c:v>
                </c:pt>
                <c:pt idx="3554">
                  <c:v>15.1</c:v>
                </c:pt>
                <c:pt idx="3555">
                  <c:v>15.1</c:v>
                </c:pt>
                <c:pt idx="3556">
                  <c:v>15.1</c:v>
                </c:pt>
                <c:pt idx="3557">
                  <c:v>15.1</c:v>
                </c:pt>
                <c:pt idx="3558">
                  <c:v>15.1</c:v>
                </c:pt>
                <c:pt idx="3559">
                  <c:v>15.1</c:v>
                </c:pt>
                <c:pt idx="3560">
                  <c:v>15.1</c:v>
                </c:pt>
                <c:pt idx="3561">
                  <c:v>15.1</c:v>
                </c:pt>
                <c:pt idx="3562">
                  <c:v>15.1</c:v>
                </c:pt>
                <c:pt idx="3563">
                  <c:v>15.1</c:v>
                </c:pt>
                <c:pt idx="3564">
                  <c:v>15.1</c:v>
                </c:pt>
                <c:pt idx="3565">
                  <c:v>15.1</c:v>
                </c:pt>
                <c:pt idx="3566">
                  <c:v>15.1</c:v>
                </c:pt>
                <c:pt idx="3567">
                  <c:v>15.1</c:v>
                </c:pt>
                <c:pt idx="3568">
                  <c:v>15.1</c:v>
                </c:pt>
                <c:pt idx="3569">
                  <c:v>15.1</c:v>
                </c:pt>
                <c:pt idx="3570">
                  <c:v>15.1</c:v>
                </c:pt>
                <c:pt idx="3571">
                  <c:v>15.1</c:v>
                </c:pt>
                <c:pt idx="3572">
                  <c:v>15.1</c:v>
                </c:pt>
                <c:pt idx="3573">
                  <c:v>15.1</c:v>
                </c:pt>
                <c:pt idx="3574">
                  <c:v>15.1</c:v>
                </c:pt>
                <c:pt idx="3575">
                  <c:v>15.1</c:v>
                </c:pt>
                <c:pt idx="3576">
                  <c:v>15.1</c:v>
                </c:pt>
                <c:pt idx="3577">
                  <c:v>15.1</c:v>
                </c:pt>
                <c:pt idx="3578">
                  <c:v>15.1</c:v>
                </c:pt>
                <c:pt idx="3579">
                  <c:v>15.1</c:v>
                </c:pt>
                <c:pt idx="3580">
                  <c:v>15.1</c:v>
                </c:pt>
                <c:pt idx="3581">
                  <c:v>15.1</c:v>
                </c:pt>
                <c:pt idx="3582">
                  <c:v>15.1</c:v>
                </c:pt>
                <c:pt idx="3583">
                  <c:v>15.1</c:v>
                </c:pt>
                <c:pt idx="3584">
                  <c:v>15.1</c:v>
                </c:pt>
                <c:pt idx="3585">
                  <c:v>15.1</c:v>
                </c:pt>
                <c:pt idx="3586">
                  <c:v>15.2</c:v>
                </c:pt>
                <c:pt idx="3587">
                  <c:v>15.2</c:v>
                </c:pt>
                <c:pt idx="3588">
                  <c:v>15.2</c:v>
                </c:pt>
                <c:pt idx="3589">
                  <c:v>15.2</c:v>
                </c:pt>
                <c:pt idx="3590">
                  <c:v>15.2</c:v>
                </c:pt>
                <c:pt idx="3591">
                  <c:v>15.2</c:v>
                </c:pt>
                <c:pt idx="3592">
                  <c:v>15.2</c:v>
                </c:pt>
                <c:pt idx="3593">
                  <c:v>15.2</c:v>
                </c:pt>
                <c:pt idx="3594">
                  <c:v>15.2</c:v>
                </c:pt>
                <c:pt idx="3595">
                  <c:v>15.2</c:v>
                </c:pt>
                <c:pt idx="3596">
                  <c:v>15.2</c:v>
                </c:pt>
                <c:pt idx="3597">
                  <c:v>15.2</c:v>
                </c:pt>
                <c:pt idx="3598">
                  <c:v>15.2</c:v>
                </c:pt>
                <c:pt idx="3599">
                  <c:v>15.2</c:v>
                </c:pt>
                <c:pt idx="3600">
                  <c:v>15.2</c:v>
                </c:pt>
                <c:pt idx="3601">
                  <c:v>15.2</c:v>
                </c:pt>
                <c:pt idx="3602">
                  <c:v>15.2</c:v>
                </c:pt>
                <c:pt idx="3603">
                  <c:v>15.2</c:v>
                </c:pt>
                <c:pt idx="3604">
                  <c:v>15.2</c:v>
                </c:pt>
                <c:pt idx="3605">
                  <c:v>15.2</c:v>
                </c:pt>
                <c:pt idx="3606">
                  <c:v>15.2</c:v>
                </c:pt>
                <c:pt idx="3607">
                  <c:v>15.2</c:v>
                </c:pt>
                <c:pt idx="3608">
                  <c:v>15.2</c:v>
                </c:pt>
                <c:pt idx="3609">
                  <c:v>15.2</c:v>
                </c:pt>
                <c:pt idx="3610">
                  <c:v>15.2</c:v>
                </c:pt>
                <c:pt idx="3611">
                  <c:v>15.2</c:v>
                </c:pt>
                <c:pt idx="3612">
                  <c:v>15.2</c:v>
                </c:pt>
                <c:pt idx="3613">
                  <c:v>15.2</c:v>
                </c:pt>
                <c:pt idx="3614">
                  <c:v>15.2</c:v>
                </c:pt>
                <c:pt idx="3615">
                  <c:v>15.2</c:v>
                </c:pt>
                <c:pt idx="3616">
                  <c:v>15.2</c:v>
                </c:pt>
                <c:pt idx="3617">
                  <c:v>15.2</c:v>
                </c:pt>
                <c:pt idx="3618">
                  <c:v>15.2</c:v>
                </c:pt>
                <c:pt idx="3619">
                  <c:v>15.2</c:v>
                </c:pt>
                <c:pt idx="3620">
                  <c:v>15.2</c:v>
                </c:pt>
                <c:pt idx="3621">
                  <c:v>15.2</c:v>
                </c:pt>
                <c:pt idx="3622">
                  <c:v>15.2</c:v>
                </c:pt>
                <c:pt idx="3623">
                  <c:v>15.2</c:v>
                </c:pt>
                <c:pt idx="3624">
                  <c:v>15.2</c:v>
                </c:pt>
                <c:pt idx="3625">
                  <c:v>15.2</c:v>
                </c:pt>
                <c:pt idx="3626">
                  <c:v>15.2</c:v>
                </c:pt>
                <c:pt idx="3627">
                  <c:v>15.2</c:v>
                </c:pt>
                <c:pt idx="3628">
                  <c:v>15.2</c:v>
                </c:pt>
                <c:pt idx="3629">
                  <c:v>15.2</c:v>
                </c:pt>
                <c:pt idx="3630">
                  <c:v>15.2</c:v>
                </c:pt>
                <c:pt idx="3631">
                  <c:v>15.2</c:v>
                </c:pt>
                <c:pt idx="3632">
                  <c:v>15.2</c:v>
                </c:pt>
                <c:pt idx="3633">
                  <c:v>15.2</c:v>
                </c:pt>
                <c:pt idx="3634">
                  <c:v>15.2</c:v>
                </c:pt>
                <c:pt idx="3635">
                  <c:v>15.2</c:v>
                </c:pt>
                <c:pt idx="3636">
                  <c:v>15.2</c:v>
                </c:pt>
                <c:pt idx="3637">
                  <c:v>15.2</c:v>
                </c:pt>
                <c:pt idx="3638">
                  <c:v>15.2</c:v>
                </c:pt>
                <c:pt idx="3639">
                  <c:v>15.2</c:v>
                </c:pt>
                <c:pt idx="3640">
                  <c:v>15.2</c:v>
                </c:pt>
                <c:pt idx="3641">
                  <c:v>15.2</c:v>
                </c:pt>
                <c:pt idx="3642">
                  <c:v>15.2</c:v>
                </c:pt>
                <c:pt idx="3643">
                  <c:v>15.2</c:v>
                </c:pt>
                <c:pt idx="3644">
                  <c:v>15.2</c:v>
                </c:pt>
                <c:pt idx="3645">
                  <c:v>15.2</c:v>
                </c:pt>
                <c:pt idx="3646">
                  <c:v>15.2</c:v>
                </c:pt>
                <c:pt idx="3647">
                  <c:v>15.2</c:v>
                </c:pt>
                <c:pt idx="3648">
                  <c:v>15.2</c:v>
                </c:pt>
                <c:pt idx="3649">
                  <c:v>15.2</c:v>
                </c:pt>
                <c:pt idx="3650">
                  <c:v>15.2</c:v>
                </c:pt>
                <c:pt idx="3651">
                  <c:v>15.2</c:v>
                </c:pt>
                <c:pt idx="3652">
                  <c:v>15.2</c:v>
                </c:pt>
                <c:pt idx="3653">
                  <c:v>15.2</c:v>
                </c:pt>
                <c:pt idx="3654">
                  <c:v>15.2</c:v>
                </c:pt>
                <c:pt idx="3655">
                  <c:v>15.2</c:v>
                </c:pt>
                <c:pt idx="3656">
                  <c:v>15.2</c:v>
                </c:pt>
                <c:pt idx="3657">
                  <c:v>15.2</c:v>
                </c:pt>
                <c:pt idx="3658">
                  <c:v>15.2</c:v>
                </c:pt>
                <c:pt idx="3659">
                  <c:v>15.2</c:v>
                </c:pt>
                <c:pt idx="3660">
                  <c:v>15.2</c:v>
                </c:pt>
                <c:pt idx="3661">
                  <c:v>15.2</c:v>
                </c:pt>
                <c:pt idx="3662">
                  <c:v>15.2</c:v>
                </c:pt>
                <c:pt idx="3663">
                  <c:v>15.3</c:v>
                </c:pt>
                <c:pt idx="3664">
                  <c:v>15.3</c:v>
                </c:pt>
                <c:pt idx="3665">
                  <c:v>15.3</c:v>
                </c:pt>
                <c:pt idx="3666">
                  <c:v>15.3</c:v>
                </c:pt>
                <c:pt idx="3667">
                  <c:v>15.3</c:v>
                </c:pt>
                <c:pt idx="3668">
                  <c:v>15.3</c:v>
                </c:pt>
                <c:pt idx="3669">
                  <c:v>15.3</c:v>
                </c:pt>
                <c:pt idx="3670">
                  <c:v>15.3</c:v>
                </c:pt>
                <c:pt idx="3671">
                  <c:v>15.5</c:v>
                </c:pt>
                <c:pt idx="3672">
                  <c:v>15.5</c:v>
                </c:pt>
                <c:pt idx="3673">
                  <c:v>15.5</c:v>
                </c:pt>
                <c:pt idx="3674">
                  <c:v>15.5</c:v>
                </c:pt>
                <c:pt idx="3675">
                  <c:v>15.5</c:v>
                </c:pt>
                <c:pt idx="3676">
                  <c:v>15.5</c:v>
                </c:pt>
                <c:pt idx="3677">
                  <c:v>15.5</c:v>
                </c:pt>
                <c:pt idx="3678">
                  <c:v>15.5</c:v>
                </c:pt>
                <c:pt idx="3679">
                  <c:v>15.5</c:v>
                </c:pt>
                <c:pt idx="3680">
                  <c:v>15.5</c:v>
                </c:pt>
                <c:pt idx="3681">
                  <c:v>15.5</c:v>
                </c:pt>
                <c:pt idx="3682">
                  <c:v>15.5</c:v>
                </c:pt>
                <c:pt idx="3683">
                  <c:v>15.5</c:v>
                </c:pt>
                <c:pt idx="3684">
                  <c:v>15.5</c:v>
                </c:pt>
                <c:pt idx="3685">
                  <c:v>15.5</c:v>
                </c:pt>
                <c:pt idx="3686">
                  <c:v>15.5</c:v>
                </c:pt>
                <c:pt idx="3687">
                  <c:v>15.5</c:v>
                </c:pt>
                <c:pt idx="3688">
                  <c:v>15.5</c:v>
                </c:pt>
                <c:pt idx="3689">
                  <c:v>15.5</c:v>
                </c:pt>
                <c:pt idx="3690">
                  <c:v>15.5</c:v>
                </c:pt>
                <c:pt idx="3691">
                  <c:v>15.5</c:v>
                </c:pt>
                <c:pt idx="3692">
                  <c:v>15.5</c:v>
                </c:pt>
                <c:pt idx="3693">
                  <c:v>15.5</c:v>
                </c:pt>
                <c:pt idx="3694">
                  <c:v>15.5</c:v>
                </c:pt>
                <c:pt idx="3695">
                  <c:v>15.5</c:v>
                </c:pt>
                <c:pt idx="3696">
                  <c:v>15.5</c:v>
                </c:pt>
                <c:pt idx="3697">
                  <c:v>15.5</c:v>
                </c:pt>
                <c:pt idx="3698">
                  <c:v>15.5</c:v>
                </c:pt>
                <c:pt idx="3699">
                  <c:v>15.5</c:v>
                </c:pt>
                <c:pt idx="3700">
                  <c:v>15.5</c:v>
                </c:pt>
                <c:pt idx="3701">
                  <c:v>15.5</c:v>
                </c:pt>
                <c:pt idx="3702">
                  <c:v>15.5</c:v>
                </c:pt>
                <c:pt idx="3703">
                  <c:v>15.5</c:v>
                </c:pt>
                <c:pt idx="3704">
                  <c:v>15.5</c:v>
                </c:pt>
                <c:pt idx="3705">
                  <c:v>15.5</c:v>
                </c:pt>
                <c:pt idx="3706">
                  <c:v>15.5</c:v>
                </c:pt>
                <c:pt idx="3707">
                  <c:v>15.5</c:v>
                </c:pt>
                <c:pt idx="3708">
                  <c:v>15.5</c:v>
                </c:pt>
                <c:pt idx="3709">
                  <c:v>15.6</c:v>
                </c:pt>
                <c:pt idx="3710">
                  <c:v>15.6</c:v>
                </c:pt>
                <c:pt idx="3711">
                  <c:v>15.6</c:v>
                </c:pt>
                <c:pt idx="3712">
                  <c:v>15.6</c:v>
                </c:pt>
                <c:pt idx="3713">
                  <c:v>15.6</c:v>
                </c:pt>
                <c:pt idx="3714">
                  <c:v>15.6</c:v>
                </c:pt>
                <c:pt idx="3715">
                  <c:v>15.6</c:v>
                </c:pt>
                <c:pt idx="3716">
                  <c:v>15.6</c:v>
                </c:pt>
                <c:pt idx="3717">
                  <c:v>15.6</c:v>
                </c:pt>
                <c:pt idx="3718">
                  <c:v>15.6</c:v>
                </c:pt>
                <c:pt idx="3719">
                  <c:v>15.6</c:v>
                </c:pt>
                <c:pt idx="3720">
                  <c:v>15.6</c:v>
                </c:pt>
                <c:pt idx="3721">
                  <c:v>15.6</c:v>
                </c:pt>
                <c:pt idx="3722">
                  <c:v>15.6</c:v>
                </c:pt>
                <c:pt idx="3723">
                  <c:v>15.6</c:v>
                </c:pt>
                <c:pt idx="3724">
                  <c:v>15.6</c:v>
                </c:pt>
                <c:pt idx="3725">
                  <c:v>15.6</c:v>
                </c:pt>
                <c:pt idx="3726">
                  <c:v>15.6</c:v>
                </c:pt>
                <c:pt idx="3727">
                  <c:v>15.6</c:v>
                </c:pt>
                <c:pt idx="3728">
                  <c:v>15.6</c:v>
                </c:pt>
                <c:pt idx="3729">
                  <c:v>15.6</c:v>
                </c:pt>
                <c:pt idx="3730">
                  <c:v>15.6</c:v>
                </c:pt>
                <c:pt idx="3731">
                  <c:v>15.6</c:v>
                </c:pt>
                <c:pt idx="3732">
                  <c:v>15.6</c:v>
                </c:pt>
                <c:pt idx="3733">
                  <c:v>15.6</c:v>
                </c:pt>
                <c:pt idx="3734">
                  <c:v>15.6</c:v>
                </c:pt>
                <c:pt idx="3735">
                  <c:v>15.6</c:v>
                </c:pt>
                <c:pt idx="3736">
                  <c:v>15.6</c:v>
                </c:pt>
                <c:pt idx="3737">
                  <c:v>15.6</c:v>
                </c:pt>
                <c:pt idx="3738">
                  <c:v>15.6</c:v>
                </c:pt>
                <c:pt idx="3739">
                  <c:v>15.6</c:v>
                </c:pt>
                <c:pt idx="3740">
                  <c:v>15.6</c:v>
                </c:pt>
                <c:pt idx="3741">
                  <c:v>15.6</c:v>
                </c:pt>
                <c:pt idx="3742">
                  <c:v>15.6</c:v>
                </c:pt>
                <c:pt idx="3743">
                  <c:v>15.6</c:v>
                </c:pt>
                <c:pt idx="3744">
                  <c:v>15.6</c:v>
                </c:pt>
                <c:pt idx="3745">
                  <c:v>15.6</c:v>
                </c:pt>
                <c:pt idx="3746">
                  <c:v>15.6</c:v>
                </c:pt>
                <c:pt idx="3747">
                  <c:v>15.6</c:v>
                </c:pt>
                <c:pt idx="3748">
                  <c:v>15.6</c:v>
                </c:pt>
                <c:pt idx="3749">
                  <c:v>15.6</c:v>
                </c:pt>
                <c:pt idx="3750">
                  <c:v>15.6</c:v>
                </c:pt>
                <c:pt idx="3751">
                  <c:v>15.6</c:v>
                </c:pt>
                <c:pt idx="3752">
                  <c:v>15.6</c:v>
                </c:pt>
                <c:pt idx="3753">
                  <c:v>15.6</c:v>
                </c:pt>
                <c:pt idx="3754">
                  <c:v>15.6</c:v>
                </c:pt>
                <c:pt idx="3755">
                  <c:v>15.6</c:v>
                </c:pt>
                <c:pt idx="3756">
                  <c:v>15.6</c:v>
                </c:pt>
                <c:pt idx="3757">
                  <c:v>15.6</c:v>
                </c:pt>
                <c:pt idx="3758">
                  <c:v>15.6</c:v>
                </c:pt>
                <c:pt idx="3759">
                  <c:v>15.6</c:v>
                </c:pt>
                <c:pt idx="3760">
                  <c:v>15.6</c:v>
                </c:pt>
                <c:pt idx="3761">
                  <c:v>15.6</c:v>
                </c:pt>
                <c:pt idx="3762">
                  <c:v>15.6</c:v>
                </c:pt>
                <c:pt idx="3763">
                  <c:v>15.6</c:v>
                </c:pt>
                <c:pt idx="3764">
                  <c:v>15.6</c:v>
                </c:pt>
                <c:pt idx="3765">
                  <c:v>15.6</c:v>
                </c:pt>
                <c:pt idx="3766">
                  <c:v>15.7</c:v>
                </c:pt>
                <c:pt idx="3767">
                  <c:v>15.7</c:v>
                </c:pt>
                <c:pt idx="3768">
                  <c:v>15.7</c:v>
                </c:pt>
                <c:pt idx="3769">
                  <c:v>15.7</c:v>
                </c:pt>
                <c:pt idx="3770">
                  <c:v>15.7</c:v>
                </c:pt>
                <c:pt idx="3771">
                  <c:v>15.7</c:v>
                </c:pt>
                <c:pt idx="3772">
                  <c:v>15.7</c:v>
                </c:pt>
                <c:pt idx="3773">
                  <c:v>15.7</c:v>
                </c:pt>
                <c:pt idx="3774">
                  <c:v>15.7</c:v>
                </c:pt>
                <c:pt idx="3775">
                  <c:v>15.7</c:v>
                </c:pt>
                <c:pt idx="3776">
                  <c:v>15.7</c:v>
                </c:pt>
                <c:pt idx="3777">
                  <c:v>15.7</c:v>
                </c:pt>
                <c:pt idx="3778">
                  <c:v>15.7</c:v>
                </c:pt>
                <c:pt idx="3779">
                  <c:v>15.7</c:v>
                </c:pt>
                <c:pt idx="3780">
                  <c:v>15.7</c:v>
                </c:pt>
                <c:pt idx="3781">
                  <c:v>15.7</c:v>
                </c:pt>
                <c:pt idx="3782">
                  <c:v>15.7</c:v>
                </c:pt>
                <c:pt idx="3783">
                  <c:v>15.7</c:v>
                </c:pt>
                <c:pt idx="3784">
                  <c:v>15.7</c:v>
                </c:pt>
                <c:pt idx="3785">
                  <c:v>15.7</c:v>
                </c:pt>
                <c:pt idx="3786">
                  <c:v>15.7</c:v>
                </c:pt>
                <c:pt idx="3787">
                  <c:v>15.7</c:v>
                </c:pt>
                <c:pt idx="3788">
                  <c:v>15.7</c:v>
                </c:pt>
                <c:pt idx="3789">
                  <c:v>15.7</c:v>
                </c:pt>
                <c:pt idx="3790">
                  <c:v>15.7</c:v>
                </c:pt>
                <c:pt idx="3791">
                  <c:v>15.7</c:v>
                </c:pt>
                <c:pt idx="3792">
                  <c:v>15.7</c:v>
                </c:pt>
                <c:pt idx="3793">
                  <c:v>15.7</c:v>
                </c:pt>
                <c:pt idx="3794">
                  <c:v>15.7</c:v>
                </c:pt>
                <c:pt idx="3795">
                  <c:v>15.7</c:v>
                </c:pt>
                <c:pt idx="3796">
                  <c:v>15.7</c:v>
                </c:pt>
                <c:pt idx="3797">
                  <c:v>15.7</c:v>
                </c:pt>
                <c:pt idx="3798">
                  <c:v>15.7</c:v>
                </c:pt>
                <c:pt idx="3799">
                  <c:v>15.8</c:v>
                </c:pt>
                <c:pt idx="3800">
                  <c:v>15.8</c:v>
                </c:pt>
                <c:pt idx="3801">
                  <c:v>15.8</c:v>
                </c:pt>
                <c:pt idx="3802">
                  <c:v>15.8</c:v>
                </c:pt>
                <c:pt idx="3803">
                  <c:v>15.8</c:v>
                </c:pt>
                <c:pt idx="3804">
                  <c:v>15.8</c:v>
                </c:pt>
                <c:pt idx="3805">
                  <c:v>15.8</c:v>
                </c:pt>
                <c:pt idx="3806">
                  <c:v>15.8</c:v>
                </c:pt>
                <c:pt idx="3807">
                  <c:v>15.8</c:v>
                </c:pt>
                <c:pt idx="3808">
                  <c:v>15.8</c:v>
                </c:pt>
                <c:pt idx="3809">
                  <c:v>15.8</c:v>
                </c:pt>
                <c:pt idx="3810">
                  <c:v>15.8</c:v>
                </c:pt>
                <c:pt idx="3811">
                  <c:v>15.8</c:v>
                </c:pt>
                <c:pt idx="3812">
                  <c:v>15.8</c:v>
                </c:pt>
                <c:pt idx="3813">
                  <c:v>15.8</c:v>
                </c:pt>
                <c:pt idx="3814">
                  <c:v>15.8</c:v>
                </c:pt>
                <c:pt idx="3815">
                  <c:v>15.8</c:v>
                </c:pt>
                <c:pt idx="3816">
                  <c:v>15.8</c:v>
                </c:pt>
                <c:pt idx="3817">
                  <c:v>15.8</c:v>
                </c:pt>
                <c:pt idx="3818">
                  <c:v>15.8</c:v>
                </c:pt>
                <c:pt idx="3819">
                  <c:v>15.8</c:v>
                </c:pt>
                <c:pt idx="3820">
                  <c:v>15.8</c:v>
                </c:pt>
                <c:pt idx="3821">
                  <c:v>15.8</c:v>
                </c:pt>
                <c:pt idx="3822">
                  <c:v>15.8</c:v>
                </c:pt>
                <c:pt idx="3823">
                  <c:v>15.8</c:v>
                </c:pt>
                <c:pt idx="3824">
                  <c:v>15.8</c:v>
                </c:pt>
                <c:pt idx="3825">
                  <c:v>15.8</c:v>
                </c:pt>
                <c:pt idx="3826">
                  <c:v>15.8</c:v>
                </c:pt>
                <c:pt idx="3827">
                  <c:v>15.8</c:v>
                </c:pt>
                <c:pt idx="3828">
                  <c:v>15.8</c:v>
                </c:pt>
                <c:pt idx="3829">
                  <c:v>15.8</c:v>
                </c:pt>
                <c:pt idx="3830">
                  <c:v>15.8</c:v>
                </c:pt>
                <c:pt idx="3831">
                  <c:v>15.8</c:v>
                </c:pt>
                <c:pt idx="3832">
                  <c:v>15.8</c:v>
                </c:pt>
                <c:pt idx="3833">
                  <c:v>15.8</c:v>
                </c:pt>
                <c:pt idx="3834">
                  <c:v>15.8</c:v>
                </c:pt>
                <c:pt idx="3835">
                  <c:v>15.8</c:v>
                </c:pt>
                <c:pt idx="3836">
                  <c:v>15.8</c:v>
                </c:pt>
                <c:pt idx="3837">
                  <c:v>15.8</c:v>
                </c:pt>
                <c:pt idx="3838">
                  <c:v>15.8</c:v>
                </c:pt>
                <c:pt idx="3839">
                  <c:v>15.8</c:v>
                </c:pt>
                <c:pt idx="3840">
                  <c:v>15.8</c:v>
                </c:pt>
                <c:pt idx="3841">
                  <c:v>15.8</c:v>
                </c:pt>
                <c:pt idx="3842">
                  <c:v>15.8</c:v>
                </c:pt>
                <c:pt idx="3843">
                  <c:v>15.8</c:v>
                </c:pt>
                <c:pt idx="3844">
                  <c:v>15.8</c:v>
                </c:pt>
                <c:pt idx="3845">
                  <c:v>15.8</c:v>
                </c:pt>
                <c:pt idx="3846">
                  <c:v>15.8</c:v>
                </c:pt>
                <c:pt idx="3847">
                  <c:v>15.8</c:v>
                </c:pt>
                <c:pt idx="3848">
                  <c:v>15.8</c:v>
                </c:pt>
                <c:pt idx="3849">
                  <c:v>15.8</c:v>
                </c:pt>
                <c:pt idx="3850">
                  <c:v>15.8</c:v>
                </c:pt>
                <c:pt idx="3851">
                  <c:v>15.8</c:v>
                </c:pt>
                <c:pt idx="3852">
                  <c:v>15.8</c:v>
                </c:pt>
                <c:pt idx="3853">
                  <c:v>15.8</c:v>
                </c:pt>
                <c:pt idx="3854">
                  <c:v>15.8</c:v>
                </c:pt>
                <c:pt idx="3855">
                  <c:v>15.8</c:v>
                </c:pt>
                <c:pt idx="3856">
                  <c:v>15.8</c:v>
                </c:pt>
                <c:pt idx="3857">
                  <c:v>15.8</c:v>
                </c:pt>
                <c:pt idx="3858">
                  <c:v>15.8</c:v>
                </c:pt>
                <c:pt idx="3859">
                  <c:v>15.8</c:v>
                </c:pt>
                <c:pt idx="3860">
                  <c:v>15.8</c:v>
                </c:pt>
                <c:pt idx="3861">
                  <c:v>15.8</c:v>
                </c:pt>
                <c:pt idx="3862">
                  <c:v>15.8</c:v>
                </c:pt>
                <c:pt idx="3863">
                  <c:v>15.8</c:v>
                </c:pt>
                <c:pt idx="3864">
                  <c:v>15.8</c:v>
                </c:pt>
                <c:pt idx="3865">
                  <c:v>15.8</c:v>
                </c:pt>
                <c:pt idx="3866">
                  <c:v>15.8</c:v>
                </c:pt>
                <c:pt idx="3867">
                  <c:v>15.8</c:v>
                </c:pt>
                <c:pt idx="3868">
                  <c:v>15.8</c:v>
                </c:pt>
                <c:pt idx="3869">
                  <c:v>15.8</c:v>
                </c:pt>
                <c:pt idx="3870">
                  <c:v>15.8</c:v>
                </c:pt>
                <c:pt idx="3871">
                  <c:v>15.8</c:v>
                </c:pt>
                <c:pt idx="3872">
                  <c:v>15.8</c:v>
                </c:pt>
                <c:pt idx="3873">
                  <c:v>15.8</c:v>
                </c:pt>
                <c:pt idx="3874">
                  <c:v>15.8</c:v>
                </c:pt>
                <c:pt idx="3875">
                  <c:v>15.8</c:v>
                </c:pt>
                <c:pt idx="3876">
                  <c:v>15.8</c:v>
                </c:pt>
                <c:pt idx="3877">
                  <c:v>15.8</c:v>
                </c:pt>
                <c:pt idx="3878">
                  <c:v>15.8</c:v>
                </c:pt>
                <c:pt idx="3879">
                  <c:v>15.8</c:v>
                </c:pt>
                <c:pt idx="3880">
                  <c:v>15.8</c:v>
                </c:pt>
                <c:pt idx="3881">
                  <c:v>15.8</c:v>
                </c:pt>
                <c:pt idx="3882">
                  <c:v>15.8</c:v>
                </c:pt>
                <c:pt idx="3883">
                  <c:v>15.8</c:v>
                </c:pt>
                <c:pt idx="3884">
                  <c:v>15.8</c:v>
                </c:pt>
                <c:pt idx="3885">
                  <c:v>15.8</c:v>
                </c:pt>
                <c:pt idx="3886">
                  <c:v>15.8</c:v>
                </c:pt>
                <c:pt idx="3887">
                  <c:v>15.8</c:v>
                </c:pt>
                <c:pt idx="3888">
                  <c:v>15.8</c:v>
                </c:pt>
                <c:pt idx="3889">
                  <c:v>15.8</c:v>
                </c:pt>
                <c:pt idx="3890">
                  <c:v>15.8</c:v>
                </c:pt>
                <c:pt idx="3891">
                  <c:v>15.8</c:v>
                </c:pt>
                <c:pt idx="3892">
                  <c:v>15.8</c:v>
                </c:pt>
                <c:pt idx="3893">
                  <c:v>15.8</c:v>
                </c:pt>
                <c:pt idx="3894">
                  <c:v>15.8</c:v>
                </c:pt>
                <c:pt idx="3895">
                  <c:v>15.8</c:v>
                </c:pt>
                <c:pt idx="3896">
                  <c:v>15.8</c:v>
                </c:pt>
                <c:pt idx="3897">
                  <c:v>15.8</c:v>
                </c:pt>
                <c:pt idx="3898">
                  <c:v>15.8</c:v>
                </c:pt>
                <c:pt idx="3899">
                  <c:v>15.8</c:v>
                </c:pt>
                <c:pt idx="3900">
                  <c:v>15.8</c:v>
                </c:pt>
                <c:pt idx="3901">
                  <c:v>15.8</c:v>
                </c:pt>
                <c:pt idx="3902">
                  <c:v>15.8</c:v>
                </c:pt>
                <c:pt idx="3903">
                  <c:v>15.8</c:v>
                </c:pt>
                <c:pt idx="3904">
                  <c:v>15.8</c:v>
                </c:pt>
                <c:pt idx="3905">
                  <c:v>15.8</c:v>
                </c:pt>
                <c:pt idx="3906">
                  <c:v>15.8</c:v>
                </c:pt>
                <c:pt idx="3907">
                  <c:v>15.8</c:v>
                </c:pt>
                <c:pt idx="3908">
                  <c:v>15.8</c:v>
                </c:pt>
                <c:pt idx="3909">
                  <c:v>15.8</c:v>
                </c:pt>
                <c:pt idx="3910">
                  <c:v>15.8</c:v>
                </c:pt>
                <c:pt idx="3911">
                  <c:v>15.8</c:v>
                </c:pt>
                <c:pt idx="3912">
                  <c:v>15.8</c:v>
                </c:pt>
                <c:pt idx="3913">
                  <c:v>15.8</c:v>
                </c:pt>
                <c:pt idx="3914">
                  <c:v>15.8</c:v>
                </c:pt>
                <c:pt idx="3915">
                  <c:v>15.8</c:v>
                </c:pt>
                <c:pt idx="3916">
                  <c:v>15.8</c:v>
                </c:pt>
                <c:pt idx="3917">
                  <c:v>15.8</c:v>
                </c:pt>
                <c:pt idx="3918">
                  <c:v>15.8</c:v>
                </c:pt>
                <c:pt idx="3919">
                  <c:v>15.8</c:v>
                </c:pt>
                <c:pt idx="3920">
                  <c:v>15.8</c:v>
                </c:pt>
                <c:pt idx="3921">
                  <c:v>15.8</c:v>
                </c:pt>
                <c:pt idx="3922">
                  <c:v>15.8</c:v>
                </c:pt>
                <c:pt idx="3923">
                  <c:v>15.8</c:v>
                </c:pt>
                <c:pt idx="3924">
                  <c:v>16</c:v>
                </c:pt>
                <c:pt idx="3925">
                  <c:v>16</c:v>
                </c:pt>
                <c:pt idx="3926">
                  <c:v>16</c:v>
                </c:pt>
                <c:pt idx="3927">
                  <c:v>16</c:v>
                </c:pt>
                <c:pt idx="3928">
                  <c:v>16</c:v>
                </c:pt>
                <c:pt idx="3929">
                  <c:v>16</c:v>
                </c:pt>
                <c:pt idx="3930">
                  <c:v>16</c:v>
                </c:pt>
                <c:pt idx="3931">
                  <c:v>16</c:v>
                </c:pt>
                <c:pt idx="3932">
                  <c:v>16</c:v>
                </c:pt>
                <c:pt idx="3933">
                  <c:v>16</c:v>
                </c:pt>
                <c:pt idx="3934">
                  <c:v>16</c:v>
                </c:pt>
                <c:pt idx="3935">
                  <c:v>16</c:v>
                </c:pt>
                <c:pt idx="3936">
                  <c:v>16</c:v>
                </c:pt>
                <c:pt idx="3937">
                  <c:v>16</c:v>
                </c:pt>
                <c:pt idx="3938">
                  <c:v>16</c:v>
                </c:pt>
                <c:pt idx="3939">
                  <c:v>16</c:v>
                </c:pt>
                <c:pt idx="3940">
                  <c:v>16</c:v>
                </c:pt>
                <c:pt idx="3941">
                  <c:v>16</c:v>
                </c:pt>
                <c:pt idx="3942">
                  <c:v>16</c:v>
                </c:pt>
                <c:pt idx="3943">
                  <c:v>16</c:v>
                </c:pt>
                <c:pt idx="3944">
                  <c:v>16</c:v>
                </c:pt>
                <c:pt idx="3945">
                  <c:v>16</c:v>
                </c:pt>
                <c:pt idx="3946">
                  <c:v>16</c:v>
                </c:pt>
                <c:pt idx="3947">
                  <c:v>16</c:v>
                </c:pt>
                <c:pt idx="3948">
                  <c:v>16</c:v>
                </c:pt>
                <c:pt idx="3949">
                  <c:v>16</c:v>
                </c:pt>
                <c:pt idx="3950">
                  <c:v>16</c:v>
                </c:pt>
                <c:pt idx="3951">
                  <c:v>16</c:v>
                </c:pt>
                <c:pt idx="3952">
                  <c:v>16</c:v>
                </c:pt>
                <c:pt idx="3953">
                  <c:v>16</c:v>
                </c:pt>
                <c:pt idx="3954">
                  <c:v>16</c:v>
                </c:pt>
                <c:pt idx="3955">
                  <c:v>16</c:v>
                </c:pt>
                <c:pt idx="3956">
                  <c:v>16</c:v>
                </c:pt>
                <c:pt idx="3957">
                  <c:v>16</c:v>
                </c:pt>
                <c:pt idx="3958">
                  <c:v>16</c:v>
                </c:pt>
                <c:pt idx="3959">
                  <c:v>16</c:v>
                </c:pt>
                <c:pt idx="3960">
                  <c:v>16</c:v>
                </c:pt>
                <c:pt idx="3961">
                  <c:v>16</c:v>
                </c:pt>
                <c:pt idx="3962">
                  <c:v>16</c:v>
                </c:pt>
                <c:pt idx="3963">
                  <c:v>16</c:v>
                </c:pt>
                <c:pt idx="3964">
                  <c:v>16</c:v>
                </c:pt>
                <c:pt idx="3965">
                  <c:v>16</c:v>
                </c:pt>
                <c:pt idx="3966">
                  <c:v>16</c:v>
                </c:pt>
                <c:pt idx="3967">
                  <c:v>16</c:v>
                </c:pt>
                <c:pt idx="3968">
                  <c:v>16</c:v>
                </c:pt>
                <c:pt idx="3969">
                  <c:v>16</c:v>
                </c:pt>
                <c:pt idx="3970">
                  <c:v>16</c:v>
                </c:pt>
                <c:pt idx="3971">
                  <c:v>16</c:v>
                </c:pt>
                <c:pt idx="3972">
                  <c:v>16</c:v>
                </c:pt>
                <c:pt idx="3973">
                  <c:v>16</c:v>
                </c:pt>
                <c:pt idx="3974">
                  <c:v>16.100000000000001</c:v>
                </c:pt>
                <c:pt idx="3975">
                  <c:v>16.100000000000001</c:v>
                </c:pt>
                <c:pt idx="3976">
                  <c:v>16.100000000000001</c:v>
                </c:pt>
                <c:pt idx="3977">
                  <c:v>16.100000000000001</c:v>
                </c:pt>
                <c:pt idx="3978">
                  <c:v>16.100000000000001</c:v>
                </c:pt>
                <c:pt idx="3979">
                  <c:v>16.100000000000001</c:v>
                </c:pt>
                <c:pt idx="3980">
                  <c:v>16.100000000000001</c:v>
                </c:pt>
                <c:pt idx="3981">
                  <c:v>16.100000000000001</c:v>
                </c:pt>
                <c:pt idx="3982">
                  <c:v>16.100000000000001</c:v>
                </c:pt>
                <c:pt idx="3983">
                  <c:v>16.100000000000001</c:v>
                </c:pt>
                <c:pt idx="3984">
                  <c:v>16.100000000000001</c:v>
                </c:pt>
                <c:pt idx="3985">
                  <c:v>16.100000000000001</c:v>
                </c:pt>
                <c:pt idx="3986">
                  <c:v>16.100000000000001</c:v>
                </c:pt>
                <c:pt idx="3987">
                  <c:v>16.100000000000001</c:v>
                </c:pt>
                <c:pt idx="3988">
                  <c:v>16.100000000000001</c:v>
                </c:pt>
                <c:pt idx="3989">
                  <c:v>16.100000000000001</c:v>
                </c:pt>
                <c:pt idx="3990">
                  <c:v>16.100000000000001</c:v>
                </c:pt>
                <c:pt idx="3991">
                  <c:v>16.100000000000001</c:v>
                </c:pt>
                <c:pt idx="3992">
                  <c:v>16.100000000000001</c:v>
                </c:pt>
                <c:pt idx="3993">
                  <c:v>16.100000000000001</c:v>
                </c:pt>
                <c:pt idx="3994">
                  <c:v>16.100000000000001</c:v>
                </c:pt>
                <c:pt idx="3995">
                  <c:v>16.100000000000001</c:v>
                </c:pt>
                <c:pt idx="3996">
                  <c:v>16.100000000000001</c:v>
                </c:pt>
                <c:pt idx="3997">
                  <c:v>16.100000000000001</c:v>
                </c:pt>
                <c:pt idx="3998">
                  <c:v>16.100000000000001</c:v>
                </c:pt>
                <c:pt idx="3999">
                  <c:v>16.100000000000001</c:v>
                </c:pt>
                <c:pt idx="4000">
                  <c:v>16.100000000000001</c:v>
                </c:pt>
                <c:pt idx="4001">
                  <c:v>16.100000000000001</c:v>
                </c:pt>
                <c:pt idx="4002">
                  <c:v>16.100000000000001</c:v>
                </c:pt>
                <c:pt idx="4003">
                  <c:v>16.100000000000001</c:v>
                </c:pt>
                <c:pt idx="4004">
                  <c:v>16.2</c:v>
                </c:pt>
                <c:pt idx="4005">
                  <c:v>16.2</c:v>
                </c:pt>
                <c:pt idx="4006">
                  <c:v>16.2</c:v>
                </c:pt>
                <c:pt idx="4007">
                  <c:v>16.2</c:v>
                </c:pt>
                <c:pt idx="4008">
                  <c:v>16.2</c:v>
                </c:pt>
                <c:pt idx="4009">
                  <c:v>16.2</c:v>
                </c:pt>
                <c:pt idx="4010">
                  <c:v>16.2</c:v>
                </c:pt>
                <c:pt idx="4011">
                  <c:v>16.2</c:v>
                </c:pt>
                <c:pt idx="4012">
                  <c:v>16.2</c:v>
                </c:pt>
                <c:pt idx="4013">
                  <c:v>16.2</c:v>
                </c:pt>
                <c:pt idx="4014">
                  <c:v>16.2</c:v>
                </c:pt>
                <c:pt idx="4015">
                  <c:v>16.2</c:v>
                </c:pt>
                <c:pt idx="4016">
                  <c:v>16.2</c:v>
                </c:pt>
                <c:pt idx="4017">
                  <c:v>16.2</c:v>
                </c:pt>
                <c:pt idx="4018">
                  <c:v>16.2</c:v>
                </c:pt>
                <c:pt idx="4019">
                  <c:v>16.2</c:v>
                </c:pt>
                <c:pt idx="4020">
                  <c:v>16.2</c:v>
                </c:pt>
                <c:pt idx="4021">
                  <c:v>16.2</c:v>
                </c:pt>
                <c:pt idx="4022">
                  <c:v>16.2</c:v>
                </c:pt>
                <c:pt idx="4023">
                  <c:v>16.2</c:v>
                </c:pt>
                <c:pt idx="4024">
                  <c:v>16.2</c:v>
                </c:pt>
                <c:pt idx="4025">
                  <c:v>16.2</c:v>
                </c:pt>
                <c:pt idx="4026">
                  <c:v>16.2</c:v>
                </c:pt>
                <c:pt idx="4027">
                  <c:v>16.2</c:v>
                </c:pt>
                <c:pt idx="4028">
                  <c:v>16.2</c:v>
                </c:pt>
                <c:pt idx="4029">
                  <c:v>16.2</c:v>
                </c:pt>
                <c:pt idx="4030">
                  <c:v>16.2</c:v>
                </c:pt>
                <c:pt idx="4031">
                  <c:v>16.2</c:v>
                </c:pt>
                <c:pt idx="4032">
                  <c:v>16.2</c:v>
                </c:pt>
                <c:pt idx="4033">
                  <c:v>16.2</c:v>
                </c:pt>
                <c:pt idx="4034">
                  <c:v>16.2</c:v>
                </c:pt>
                <c:pt idx="4035">
                  <c:v>16.2</c:v>
                </c:pt>
                <c:pt idx="4036">
                  <c:v>16.2</c:v>
                </c:pt>
                <c:pt idx="4037">
                  <c:v>16.2</c:v>
                </c:pt>
                <c:pt idx="4038">
                  <c:v>16.2</c:v>
                </c:pt>
                <c:pt idx="4039">
                  <c:v>16.2</c:v>
                </c:pt>
                <c:pt idx="4040">
                  <c:v>16.2</c:v>
                </c:pt>
                <c:pt idx="4041">
                  <c:v>16.3</c:v>
                </c:pt>
                <c:pt idx="4042">
                  <c:v>16.3</c:v>
                </c:pt>
                <c:pt idx="4043">
                  <c:v>16.3</c:v>
                </c:pt>
                <c:pt idx="4044">
                  <c:v>16.3</c:v>
                </c:pt>
                <c:pt idx="4045">
                  <c:v>16.3</c:v>
                </c:pt>
                <c:pt idx="4046">
                  <c:v>16.3</c:v>
                </c:pt>
                <c:pt idx="4047">
                  <c:v>16.3</c:v>
                </c:pt>
                <c:pt idx="4048">
                  <c:v>16.3</c:v>
                </c:pt>
                <c:pt idx="4049">
                  <c:v>16.3</c:v>
                </c:pt>
                <c:pt idx="4050">
                  <c:v>16.3</c:v>
                </c:pt>
                <c:pt idx="4051">
                  <c:v>16.3</c:v>
                </c:pt>
                <c:pt idx="4052">
                  <c:v>16.3</c:v>
                </c:pt>
                <c:pt idx="4053">
                  <c:v>16.3</c:v>
                </c:pt>
                <c:pt idx="4054">
                  <c:v>16.3</c:v>
                </c:pt>
                <c:pt idx="4055">
                  <c:v>16.3</c:v>
                </c:pt>
                <c:pt idx="4056">
                  <c:v>16.3</c:v>
                </c:pt>
                <c:pt idx="4057">
                  <c:v>16.3</c:v>
                </c:pt>
                <c:pt idx="4058">
                  <c:v>16.3</c:v>
                </c:pt>
                <c:pt idx="4059">
                  <c:v>16.3</c:v>
                </c:pt>
                <c:pt idx="4060">
                  <c:v>16.3</c:v>
                </c:pt>
                <c:pt idx="4061">
                  <c:v>16.3</c:v>
                </c:pt>
                <c:pt idx="4062">
                  <c:v>16.3</c:v>
                </c:pt>
                <c:pt idx="4063">
                  <c:v>16.3</c:v>
                </c:pt>
                <c:pt idx="4064">
                  <c:v>16.3</c:v>
                </c:pt>
                <c:pt idx="4065">
                  <c:v>16.3</c:v>
                </c:pt>
                <c:pt idx="4066">
                  <c:v>16.3</c:v>
                </c:pt>
                <c:pt idx="4067">
                  <c:v>16.3</c:v>
                </c:pt>
                <c:pt idx="4068">
                  <c:v>16.3</c:v>
                </c:pt>
                <c:pt idx="4069">
                  <c:v>16.3</c:v>
                </c:pt>
                <c:pt idx="4070">
                  <c:v>16.3</c:v>
                </c:pt>
                <c:pt idx="4071">
                  <c:v>16.3</c:v>
                </c:pt>
                <c:pt idx="4072">
                  <c:v>16.3</c:v>
                </c:pt>
                <c:pt idx="4073">
                  <c:v>16.3</c:v>
                </c:pt>
                <c:pt idx="4074">
                  <c:v>16.3</c:v>
                </c:pt>
                <c:pt idx="4075">
                  <c:v>16.3</c:v>
                </c:pt>
                <c:pt idx="4076">
                  <c:v>16.3</c:v>
                </c:pt>
                <c:pt idx="4077">
                  <c:v>16.3</c:v>
                </c:pt>
                <c:pt idx="4078">
                  <c:v>16.3</c:v>
                </c:pt>
                <c:pt idx="4079">
                  <c:v>16.3</c:v>
                </c:pt>
                <c:pt idx="4080">
                  <c:v>16.5</c:v>
                </c:pt>
                <c:pt idx="4081">
                  <c:v>16.5</c:v>
                </c:pt>
                <c:pt idx="4082">
                  <c:v>16.5</c:v>
                </c:pt>
                <c:pt idx="4083">
                  <c:v>16.5</c:v>
                </c:pt>
                <c:pt idx="4084">
                  <c:v>16.5</c:v>
                </c:pt>
                <c:pt idx="4085">
                  <c:v>16.5</c:v>
                </c:pt>
                <c:pt idx="4086">
                  <c:v>16.5</c:v>
                </c:pt>
                <c:pt idx="4087">
                  <c:v>16.600000000000001</c:v>
                </c:pt>
                <c:pt idx="4088">
                  <c:v>16.600000000000001</c:v>
                </c:pt>
                <c:pt idx="4089">
                  <c:v>16.600000000000001</c:v>
                </c:pt>
                <c:pt idx="4090">
                  <c:v>16.600000000000001</c:v>
                </c:pt>
                <c:pt idx="4091">
                  <c:v>16.600000000000001</c:v>
                </c:pt>
                <c:pt idx="4092">
                  <c:v>16.600000000000001</c:v>
                </c:pt>
                <c:pt idx="4093">
                  <c:v>16.600000000000001</c:v>
                </c:pt>
                <c:pt idx="4094">
                  <c:v>16.600000000000001</c:v>
                </c:pt>
                <c:pt idx="4095">
                  <c:v>16.600000000000001</c:v>
                </c:pt>
                <c:pt idx="4096">
                  <c:v>16.600000000000001</c:v>
                </c:pt>
                <c:pt idx="4097">
                  <c:v>16.600000000000001</c:v>
                </c:pt>
                <c:pt idx="4098">
                  <c:v>16.600000000000001</c:v>
                </c:pt>
                <c:pt idx="4099">
                  <c:v>16.600000000000001</c:v>
                </c:pt>
                <c:pt idx="4100">
                  <c:v>16.600000000000001</c:v>
                </c:pt>
                <c:pt idx="4101">
                  <c:v>16.600000000000001</c:v>
                </c:pt>
                <c:pt idx="4102">
                  <c:v>16.600000000000001</c:v>
                </c:pt>
                <c:pt idx="4103">
                  <c:v>16.600000000000001</c:v>
                </c:pt>
                <c:pt idx="4104">
                  <c:v>16.600000000000001</c:v>
                </c:pt>
                <c:pt idx="4105">
                  <c:v>16.600000000000001</c:v>
                </c:pt>
                <c:pt idx="4106">
                  <c:v>16.600000000000001</c:v>
                </c:pt>
                <c:pt idx="4107">
                  <c:v>16.600000000000001</c:v>
                </c:pt>
                <c:pt idx="4108">
                  <c:v>16.600000000000001</c:v>
                </c:pt>
                <c:pt idx="4109">
                  <c:v>16.600000000000001</c:v>
                </c:pt>
                <c:pt idx="4110">
                  <c:v>16.600000000000001</c:v>
                </c:pt>
                <c:pt idx="4111">
                  <c:v>16.600000000000001</c:v>
                </c:pt>
                <c:pt idx="4112">
                  <c:v>16.600000000000001</c:v>
                </c:pt>
                <c:pt idx="4113">
                  <c:v>16.600000000000001</c:v>
                </c:pt>
                <c:pt idx="4114">
                  <c:v>16.7</c:v>
                </c:pt>
                <c:pt idx="4115">
                  <c:v>16.7</c:v>
                </c:pt>
                <c:pt idx="4116">
                  <c:v>16.7</c:v>
                </c:pt>
                <c:pt idx="4117">
                  <c:v>16.7</c:v>
                </c:pt>
                <c:pt idx="4118">
                  <c:v>16.7</c:v>
                </c:pt>
                <c:pt idx="4119">
                  <c:v>16.7</c:v>
                </c:pt>
                <c:pt idx="4120">
                  <c:v>16.7</c:v>
                </c:pt>
                <c:pt idx="4121">
                  <c:v>16.7</c:v>
                </c:pt>
                <c:pt idx="4122">
                  <c:v>16.7</c:v>
                </c:pt>
                <c:pt idx="4123">
                  <c:v>16.7</c:v>
                </c:pt>
                <c:pt idx="4124">
                  <c:v>16.7</c:v>
                </c:pt>
                <c:pt idx="4125">
                  <c:v>16.7</c:v>
                </c:pt>
                <c:pt idx="4126">
                  <c:v>16.7</c:v>
                </c:pt>
                <c:pt idx="4127">
                  <c:v>16.7</c:v>
                </c:pt>
                <c:pt idx="4128">
                  <c:v>16.7</c:v>
                </c:pt>
                <c:pt idx="4129">
                  <c:v>16.7</c:v>
                </c:pt>
                <c:pt idx="4130">
                  <c:v>16.7</c:v>
                </c:pt>
                <c:pt idx="4131">
                  <c:v>16.7</c:v>
                </c:pt>
                <c:pt idx="4132">
                  <c:v>16.7</c:v>
                </c:pt>
                <c:pt idx="4133">
                  <c:v>16.7</c:v>
                </c:pt>
                <c:pt idx="4134">
                  <c:v>16.7</c:v>
                </c:pt>
                <c:pt idx="4135">
                  <c:v>16.7</c:v>
                </c:pt>
                <c:pt idx="4136">
                  <c:v>16.7</c:v>
                </c:pt>
                <c:pt idx="4137">
                  <c:v>16.7</c:v>
                </c:pt>
                <c:pt idx="4138">
                  <c:v>16.7</c:v>
                </c:pt>
                <c:pt idx="4139">
                  <c:v>16.7</c:v>
                </c:pt>
                <c:pt idx="4140">
                  <c:v>16.7</c:v>
                </c:pt>
                <c:pt idx="4141">
                  <c:v>16.7</c:v>
                </c:pt>
                <c:pt idx="4142">
                  <c:v>16.7</c:v>
                </c:pt>
                <c:pt idx="4143">
                  <c:v>16.7</c:v>
                </c:pt>
                <c:pt idx="4144">
                  <c:v>16.7</c:v>
                </c:pt>
                <c:pt idx="4145">
                  <c:v>16.7</c:v>
                </c:pt>
                <c:pt idx="4146">
                  <c:v>16.7</c:v>
                </c:pt>
                <c:pt idx="4147">
                  <c:v>16.8</c:v>
                </c:pt>
                <c:pt idx="4148">
                  <c:v>16.8</c:v>
                </c:pt>
                <c:pt idx="4149">
                  <c:v>16.8</c:v>
                </c:pt>
                <c:pt idx="4150">
                  <c:v>16.8</c:v>
                </c:pt>
                <c:pt idx="4151">
                  <c:v>16.8</c:v>
                </c:pt>
                <c:pt idx="4152">
                  <c:v>16.8</c:v>
                </c:pt>
                <c:pt idx="4153">
                  <c:v>16.8</c:v>
                </c:pt>
                <c:pt idx="4154">
                  <c:v>16.8</c:v>
                </c:pt>
                <c:pt idx="4155">
                  <c:v>16.8</c:v>
                </c:pt>
                <c:pt idx="4156">
                  <c:v>16.8</c:v>
                </c:pt>
                <c:pt idx="4157">
                  <c:v>16.8</c:v>
                </c:pt>
                <c:pt idx="4158">
                  <c:v>16.8</c:v>
                </c:pt>
                <c:pt idx="4159">
                  <c:v>16.8</c:v>
                </c:pt>
                <c:pt idx="4160">
                  <c:v>16.8</c:v>
                </c:pt>
                <c:pt idx="4161">
                  <c:v>16.8</c:v>
                </c:pt>
                <c:pt idx="4162">
                  <c:v>16.8</c:v>
                </c:pt>
                <c:pt idx="4163">
                  <c:v>16.8</c:v>
                </c:pt>
                <c:pt idx="4164">
                  <c:v>16.8</c:v>
                </c:pt>
                <c:pt idx="4165">
                  <c:v>16.8</c:v>
                </c:pt>
                <c:pt idx="4166">
                  <c:v>16.8</c:v>
                </c:pt>
                <c:pt idx="4167">
                  <c:v>16.8</c:v>
                </c:pt>
                <c:pt idx="4168">
                  <c:v>16.8</c:v>
                </c:pt>
                <c:pt idx="4169">
                  <c:v>16.8</c:v>
                </c:pt>
                <c:pt idx="4170">
                  <c:v>16.8</c:v>
                </c:pt>
                <c:pt idx="4171">
                  <c:v>16.8</c:v>
                </c:pt>
                <c:pt idx="4172">
                  <c:v>16.8</c:v>
                </c:pt>
                <c:pt idx="4173">
                  <c:v>16.8</c:v>
                </c:pt>
                <c:pt idx="4174">
                  <c:v>16.8</c:v>
                </c:pt>
                <c:pt idx="4175">
                  <c:v>16.8</c:v>
                </c:pt>
                <c:pt idx="4176">
                  <c:v>16.8</c:v>
                </c:pt>
                <c:pt idx="4177">
                  <c:v>16.8</c:v>
                </c:pt>
                <c:pt idx="4178">
                  <c:v>16.8</c:v>
                </c:pt>
                <c:pt idx="4179">
                  <c:v>16.8</c:v>
                </c:pt>
                <c:pt idx="4180">
                  <c:v>16.8</c:v>
                </c:pt>
                <c:pt idx="4181">
                  <c:v>16.8</c:v>
                </c:pt>
                <c:pt idx="4182">
                  <c:v>16.8</c:v>
                </c:pt>
                <c:pt idx="4183">
                  <c:v>16.8</c:v>
                </c:pt>
                <c:pt idx="4184">
                  <c:v>16.8</c:v>
                </c:pt>
                <c:pt idx="4185">
                  <c:v>16.8</c:v>
                </c:pt>
                <c:pt idx="4186">
                  <c:v>16.8</c:v>
                </c:pt>
                <c:pt idx="4187">
                  <c:v>16.8</c:v>
                </c:pt>
                <c:pt idx="4188">
                  <c:v>16.8</c:v>
                </c:pt>
                <c:pt idx="4189">
                  <c:v>16.8</c:v>
                </c:pt>
                <c:pt idx="4190">
                  <c:v>16.8</c:v>
                </c:pt>
                <c:pt idx="4191">
                  <c:v>16.8</c:v>
                </c:pt>
                <c:pt idx="4192">
                  <c:v>16.8</c:v>
                </c:pt>
                <c:pt idx="4193">
                  <c:v>16.8</c:v>
                </c:pt>
                <c:pt idx="4194">
                  <c:v>16.8</c:v>
                </c:pt>
                <c:pt idx="4195">
                  <c:v>16.8</c:v>
                </c:pt>
                <c:pt idx="4196">
                  <c:v>16.8</c:v>
                </c:pt>
                <c:pt idx="4197">
                  <c:v>16.8</c:v>
                </c:pt>
                <c:pt idx="4198">
                  <c:v>16.8</c:v>
                </c:pt>
                <c:pt idx="4199">
                  <c:v>16.8</c:v>
                </c:pt>
                <c:pt idx="4200">
                  <c:v>16.8</c:v>
                </c:pt>
                <c:pt idx="4201">
                  <c:v>16.8</c:v>
                </c:pt>
                <c:pt idx="4202">
                  <c:v>16.8</c:v>
                </c:pt>
                <c:pt idx="4203">
                  <c:v>16.8</c:v>
                </c:pt>
                <c:pt idx="4204">
                  <c:v>16.8</c:v>
                </c:pt>
                <c:pt idx="4205">
                  <c:v>16.8</c:v>
                </c:pt>
                <c:pt idx="4206">
                  <c:v>16.8</c:v>
                </c:pt>
                <c:pt idx="4207">
                  <c:v>16.8</c:v>
                </c:pt>
                <c:pt idx="4208">
                  <c:v>16.8</c:v>
                </c:pt>
                <c:pt idx="4209">
                  <c:v>16.8</c:v>
                </c:pt>
                <c:pt idx="4210">
                  <c:v>16.8</c:v>
                </c:pt>
                <c:pt idx="4211">
                  <c:v>16.8</c:v>
                </c:pt>
                <c:pt idx="4212">
                  <c:v>16.8</c:v>
                </c:pt>
                <c:pt idx="4213">
                  <c:v>16.8</c:v>
                </c:pt>
                <c:pt idx="4214">
                  <c:v>16.8</c:v>
                </c:pt>
                <c:pt idx="4215">
                  <c:v>16.8</c:v>
                </c:pt>
                <c:pt idx="4216">
                  <c:v>16.8</c:v>
                </c:pt>
                <c:pt idx="4217">
                  <c:v>16.8</c:v>
                </c:pt>
                <c:pt idx="4218">
                  <c:v>16.8</c:v>
                </c:pt>
                <c:pt idx="4219">
                  <c:v>16.8</c:v>
                </c:pt>
                <c:pt idx="4220">
                  <c:v>16.8</c:v>
                </c:pt>
                <c:pt idx="4221">
                  <c:v>16.8</c:v>
                </c:pt>
                <c:pt idx="4222">
                  <c:v>16.8</c:v>
                </c:pt>
                <c:pt idx="4223">
                  <c:v>16.8</c:v>
                </c:pt>
                <c:pt idx="4224">
                  <c:v>16.8</c:v>
                </c:pt>
                <c:pt idx="4225">
                  <c:v>16.8</c:v>
                </c:pt>
                <c:pt idx="4226">
                  <c:v>16.8</c:v>
                </c:pt>
                <c:pt idx="4227">
                  <c:v>16.8</c:v>
                </c:pt>
                <c:pt idx="4228">
                  <c:v>16.8</c:v>
                </c:pt>
                <c:pt idx="4229">
                  <c:v>16.8</c:v>
                </c:pt>
                <c:pt idx="4230">
                  <c:v>16.8</c:v>
                </c:pt>
                <c:pt idx="4231">
                  <c:v>16.8</c:v>
                </c:pt>
                <c:pt idx="4232">
                  <c:v>16.8</c:v>
                </c:pt>
                <c:pt idx="4233">
                  <c:v>17</c:v>
                </c:pt>
                <c:pt idx="4234">
                  <c:v>17</c:v>
                </c:pt>
                <c:pt idx="4235">
                  <c:v>17</c:v>
                </c:pt>
                <c:pt idx="4236">
                  <c:v>17</c:v>
                </c:pt>
                <c:pt idx="4237">
                  <c:v>17</c:v>
                </c:pt>
                <c:pt idx="4238">
                  <c:v>17</c:v>
                </c:pt>
                <c:pt idx="4239">
                  <c:v>17</c:v>
                </c:pt>
                <c:pt idx="4240">
                  <c:v>17</c:v>
                </c:pt>
                <c:pt idx="4241">
                  <c:v>17</c:v>
                </c:pt>
                <c:pt idx="4242">
                  <c:v>17</c:v>
                </c:pt>
                <c:pt idx="4243">
                  <c:v>17</c:v>
                </c:pt>
                <c:pt idx="4244">
                  <c:v>17</c:v>
                </c:pt>
                <c:pt idx="4245">
                  <c:v>17</c:v>
                </c:pt>
                <c:pt idx="4246">
                  <c:v>17</c:v>
                </c:pt>
                <c:pt idx="4247">
                  <c:v>17</c:v>
                </c:pt>
                <c:pt idx="4248">
                  <c:v>17</c:v>
                </c:pt>
                <c:pt idx="4249">
                  <c:v>17</c:v>
                </c:pt>
                <c:pt idx="4250">
                  <c:v>17</c:v>
                </c:pt>
                <c:pt idx="4251">
                  <c:v>17</c:v>
                </c:pt>
                <c:pt idx="4252">
                  <c:v>17</c:v>
                </c:pt>
                <c:pt idx="4253">
                  <c:v>17</c:v>
                </c:pt>
                <c:pt idx="4254">
                  <c:v>17</c:v>
                </c:pt>
                <c:pt idx="4255">
                  <c:v>17</c:v>
                </c:pt>
                <c:pt idx="4256">
                  <c:v>17</c:v>
                </c:pt>
                <c:pt idx="4257">
                  <c:v>17</c:v>
                </c:pt>
                <c:pt idx="4258">
                  <c:v>17</c:v>
                </c:pt>
                <c:pt idx="4259">
                  <c:v>17</c:v>
                </c:pt>
                <c:pt idx="4260">
                  <c:v>17</c:v>
                </c:pt>
                <c:pt idx="4261">
                  <c:v>17</c:v>
                </c:pt>
                <c:pt idx="4262">
                  <c:v>17</c:v>
                </c:pt>
                <c:pt idx="4263">
                  <c:v>17</c:v>
                </c:pt>
                <c:pt idx="4264">
                  <c:v>17</c:v>
                </c:pt>
                <c:pt idx="4265">
                  <c:v>17</c:v>
                </c:pt>
                <c:pt idx="4266">
                  <c:v>17</c:v>
                </c:pt>
                <c:pt idx="4267">
                  <c:v>17</c:v>
                </c:pt>
                <c:pt idx="4268">
                  <c:v>17</c:v>
                </c:pt>
                <c:pt idx="4269">
                  <c:v>17.100000000000001</c:v>
                </c:pt>
                <c:pt idx="4270">
                  <c:v>17.100000000000001</c:v>
                </c:pt>
                <c:pt idx="4271">
                  <c:v>17.100000000000001</c:v>
                </c:pt>
                <c:pt idx="4272">
                  <c:v>17.100000000000001</c:v>
                </c:pt>
                <c:pt idx="4273">
                  <c:v>17.100000000000001</c:v>
                </c:pt>
                <c:pt idx="4274">
                  <c:v>17.100000000000001</c:v>
                </c:pt>
                <c:pt idx="4275">
                  <c:v>17.100000000000001</c:v>
                </c:pt>
                <c:pt idx="4276">
                  <c:v>17.100000000000001</c:v>
                </c:pt>
                <c:pt idx="4277">
                  <c:v>17.100000000000001</c:v>
                </c:pt>
                <c:pt idx="4278">
                  <c:v>17.100000000000001</c:v>
                </c:pt>
                <c:pt idx="4279">
                  <c:v>17.100000000000001</c:v>
                </c:pt>
                <c:pt idx="4280">
                  <c:v>17.100000000000001</c:v>
                </c:pt>
                <c:pt idx="4281">
                  <c:v>17.100000000000001</c:v>
                </c:pt>
                <c:pt idx="4282">
                  <c:v>17.100000000000001</c:v>
                </c:pt>
                <c:pt idx="4283">
                  <c:v>17.100000000000001</c:v>
                </c:pt>
                <c:pt idx="4284">
                  <c:v>17.100000000000001</c:v>
                </c:pt>
                <c:pt idx="4285">
                  <c:v>17.100000000000001</c:v>
                </c:pt>
                <c:pt idx="4286">
                  <c:v>17.100000000000001</c:v>
                </c:pt>
                <c:pt idx="4287">
                  <c:v>17.100000000000001</c:v>
                </c:pt>
                <c:pt idx="4288">
                  <c:v>17.100000000000001</c:v>
                </c:pt>
                <c:pt idx="4289">
                  <c:v>17.100000000000001</c:v>
                </c:pt>
                <c:pt idx="4290">
                  <c:v>17.100000000000001</c:v>
                </c:pt>
                <c:pt idx="4291">
                  <c:v>17.100000000000001</c:v>
                </c:pt>
                <c:pt idx="4292">
                  <c:v>17.100000000000001</c:v>
                </c:pt>
                <c:pt idx="4293">
                  <c:v>17.100000000000001</c:v>
                </c:pt>
                <c:pt idx="4294">
                  <c:v>17.100000000000001</c:v>
                </c:pt>
                <c:pt idx="4295">
                  <c:v>17.100000000000001</c:v>
                </c:pt>
                <c:pt idx="4296">
                  <c:v>17.100000000000001</c:v>
                </c:pt>
                <c:pt idx="4297">
                  <c:v>17.100000000000001</c:v>
                </c:pt>
                <c:pt idx="4298">
                  <c:v>17.100000000000001</c:v>
                </c:pt>
                <c:pt idx="4299">
                  <c:v>17.100000000000001</c:v>
                </c:pt>
                <c:pt idx="4300">
                  <c:v>17.100000000000001</c:v>
                </c:pt>
                <c:pt idx="4301">
                  <c:v>17.100000000000001</c:v>
                </c:pt>
                <c:pt idx="4302">
                  <c:v>17.100000000000001</c:v>
                </c:pt>
                <c:pt idx="4303">
                  <c:v>17.100000000000001</c:v>
                </c:pt>
                <c:pt idx="4304">
                  <c:v>17.100000000000001</c:v>
                </c:pt>
                <c:pt idx="4305">
                  <c:v>17.100000000000001</c:v>
                </c:pt>
                <c:pt idx="4306">
                  <c:v>17.100000000000001</c:v>
                </c:pt>
                <c:pt idx="4307">
                  <c:v>17.100000000000001</c:v>
                </c:pt>
                <c:pt idx="4308">
                  <c:v>17.2</c:v>
                </c:pt>
                <c:pt idx="4309">
                  <c:v>17.2</c:v>
                </c:pt>
                <c:pt idx="4310">
                  <c:v>17.2</c:v>
                </c:pt>
                <c:pt idx="4311">
                  <c:v>17.2</c:v>
                </c:pt>
                <c:pt idx="4312">
                  <c:v>17.2</c:v>
                </c:pt>
                <c:pt idx="4313">
                  <c:v>17.2</c:v>
                </c:pt>
                <c:pt idx="4314">
                  <c:v>17.2</c:v>
                </c:pt>
                <c:pt idx="4315">
                  <c:v>17.2</c:v>
                </c:pt>
                <c:pt idx="4316">
                  <c:v>17.2</c:v>
                </c:pt>
                <c:pt idx="4317">
                  <c:v>17.2</c:v>
                </c:pt>
                <c:pt idx="4318">
                  <c:v>17.2</c:v>
                </c:pt>
                <c:pt idx="4319">
                  <c:v>17.2</c:v>
                </c:pt>
                <c:pt idx="4320">
                  <c:v>17.2</c:v>
                </c:pt>
                <c:pt idx="4321">
                  <c:v>17.2</c:v>
                </c:pt>
                <c:pt idx="4322">
                  <c:v>17.2</c:v>
                </c:pt>
                <c:pt idx="4323">
                  <c:v>17.2</c:v>
                </c:pt>
                <c:pt idx="4324">
                  <c:v>17.2</c:v>
                </c:pt>
                <c:pt idx="4325">
                  <c:v>17.2</c:v>
                </c:pt>
                <c:pt idx="4326">
                  <c:v>17.2</c:v>
                </c:pt>
                <c:pt idx="4327">
                  <c:v>17.2</c:v>
                </c:pt>
                <c:pt idx="4328">
                  <c:v>17.2</c:v>
                </c:pt>
                <c:pt idx="4329">
                  <c:v>17.2</c:v>
                </c:pt>
                <c:pt idx="4330">
                  <c:v>17.2</c:v>
                </c:pt>
                <c:pt idx="4331">
                  <c:v>17.2</c:v>
                </c:pt>
                <c:pt idx="4332">
                  <c:v>17.2</c:v>
                </c:pt>
                <c:pt idx="4333">
                  <c:v>17.2</c:v>
                </c:pt>
                <c:pt idx="4334">
                  <c:v>17.2</c:v>
                </c:pt>
                <c:pt idx="4335">
                  <c:v>17.2</c:v>
                </c:pt>
                <c:pt idx="4336">
                  <c:v>17.2</c:v>
                </c:pt>
                <c:pt idx="4337">
                  <c:v>17.2</c:v>
                </c:pt>
                <c:pt idx="4338">
                  <c:v>17.2</c:v>
                </c:pt>
                <c:pt idx="4339">
                  <c:v>17.2</c:v>
                </c:pt>
                <c:pt idx="4340">
                  <c:v>17.2</c:v>
                </c:pt>
                <c:pt idx="4341">
                  <c:v>17.2</c:v>
                </c:pt>
                <c:pt idx="4342">
                  <c:v>17.2</c:v>
                </c:pt>
                <c:pt idx="4343">
                  <c:v>17.2</c:v>
                </c:pt>
                <c:pt idx="4344">
                  <c:v>17.2</c:v>
                </c:pt>
                <c:pt idx="4345">
                  <c:v>17.2</c:v>
                </c:pt>
                <c:pt idx="4346">
                  <c:v>17.2</c:v>
                </c:pt>
                <c:pt idx="4347">
                  <c:v>17.2</c:v>
                </c:pt>
                <c:pt idx="4348">
                  <c:v>17.2</c:v>
                </c:pt>
                <c:pt idx="4349">
                  <c:v>17.2</c:v>
                </c:pt>
                <c:pt idx="4350">
                  <c:v>17.2</c:v>
                </c:pt>
                <c:pt idx="4351">
                  <c:v>17.2</c:v>
                </c:pt>
                <c:pt idx="4352">
                  <c:v>17.2</c:v>
                </c:pt>
                <c:pt idx="4353">
                  <c:v>17.2</c:v>
                </c:pt>
                <c:pt idx="4354">
                  <c:v>17.3</c:v>
                </c:pt>
                <c:pt idx="4355">
                  <c:v>17.3</c:v>
                </c:pt>
                <c:pt idx="4356">
                  <c:v>17.3</c:v>
                </c:pt>
                <c:pt idx="4357">
                  <c:v>17.3</c:v>
                </c:pt>
                <c:pt idx="4358">
                  <c:v>17.3</c:v>
                </c:pt>
                <c:pt idx="4359">
                  <c:v>17.3</c:v>
                </c:pt>
                <c:pt idx="4360">
                  <c:v>17.3</c:v>
                </c:pt>
                <c:pt idx="4361">
                  <c:v>17.3</c:v>
                </c:pt>
                <c:pt idx="4362">
                  <c:v>17.3</c:v>
                </c:pt>
                <c:pt idx="4363">
                  <c:v>17.3</c:v>
                </c:pt>
                <c:pt idx="4364">
                  <c:v>17.3</c:v>
                </c:pt>
                <c:pt idx="4365">
                  <c:v>17.3</c:v>
                </c:pt>
                <c:pt idx="4366">
                  <c:v>17.3</c:v>
                </c:pt>
                <c:pt idx="4367">
                  <c:v>17.3</c:v>
                </c:pt>
                <c:pt idx="4368">
                  <c:v>17.3</c:v>
                </c:pt>
                <c:pt idx="4369">
                  <c:v>17.3</c:v>
                </c:pt>
                <c:pt idx="4370">
                  <c:v>17.3</c:v>
                </c:pt>
                <c:pt idx="4371">
                  <c:v>17.3</c:v>
                </c:pt>
                <c:pt idx="4372">
                  <c:v>17.3</c:v>
                </c:pt>
                <c:pt idx="4373">
                  <c:v>17.3</c:v>
                </c:pt>
                <c:pt idx="4374">
                  <c:v>17.3</c:v>
                </c:pt>
                <c:pt idx="4375">
                  <c:v>17.3</c:v>
                </c:pt>
                <c:pt idx="4376">
                  <c:v>17.3</c:v>
                </c:pt>
                <c:pt idx="4377">
                  <c:v>17.3</c:v>
                </c:pt>
                <c:pt idx="4378">
                  <c:v>17.3</c:v>
                </c:pt>
                <c:pt idx="4379">
                  <c:v>17.3</c:v>
                </c:pt>
                <c:pt idx="4380">
                  <c:v>17.3</c:v>
                </c:pt>
                <c:pt idx="4381">
                  <c:v>17.3</c:v>
                </c:pt>
                <c:pt idx="4382">
                  <c:v>17.3</c:v>
                </c:pt>
                <c:pt idx="4383">
                  <c:v>17.3</c:v>
                </c:pt>
                <c:pt idx="4384">
                  <c:v>17.3</c:v>
                </c:pt>
                <c:pt idx="4385">
                  <c:v>17.3</c:v>
                </c:pt>
                <c:pt idx="4386">
                  <c:v>17.3</c:v>
                </c:pt>
                <c:pt idx="4387">
                  <c:v>17.3</c:v>
                </c:pt>
                <c:pt idx="4388">
                  <c:v>17.3</c:v>
                </c:pt>
                <c:pt idx="4389">
                  <c:v>17.3</c:v>
                </c:pt>
                <c:pt idx="4390">
                  <c:v>17.3</c:v>
                </c:pt>
                <c:pt idx="4391">
                  <c:v>17.3</c:v>
                </c:pt>
                <c:pt idx="4392">
                  <c:v>17.3</c:v>
                </c:pt>
                <c:pt idx="4393">
                  <c:v>17.3</c:v>
                </c:pt>
                <c:pt idx="4394">
                  <c:v>17.3</c:v>
                </c:pt>
                <c:pt idx="4395">
                  <c:v>17.3</c:v>
                </c:pt>
                <c:pt idx="4396">
                  <c:v>17.3</c:v>
                </c:pt>
                <c:pt idx="4397">
                  <c:v>17.5</c:v>
                </c:pt>
                <c:pt idx="4398">
                  <c:v>17.5</c:v>
                </c:pt>
                <c:pt idx="4399">
                  <c:v>17.5</c:v>
                </c:pt>
                <c:pt idx="4400">
                  <c:v>17.5</c:v>
                </c:pt>
                <c:pt idx="4401">
                  <c:v>17.5</c:v>
                </c:pt>
                <c:pt idx="4402">
                  <c:v>17.5</c:v>
                </c:pt>
                <c:pt idx="4403">
                  <c:v>17.5</c:v>
                </c:pt>
                <c:pt idx="4404">
                  <c:v>17.5</c:v>
                </c:pt>
                <c:pt idx="4405">
                  <c:v>17.5</c:v>
                </c:pt>
                <c:pt idx="4406">
                  <c:v>17.5</c:v>
                </c:pt>
                <c:pt idx="4407">
                  <c:v>17.5</c:v>
                </c:pt>
                <c:pt idx="4408">
                  <c:v>17.5</c:v>
                </c:pt>
                <c:pt idx="4409">
                  <c:v>17.5</c:v>
                </c:pt>
                <c:pt idx="4410">
                  <c:v>17.5</c:v>
                </c:pt>
                <c:pt idx="4411">
                  <c:v>17.5</c:v>
                </c:pt>
                <c:pt idx="4412">
                  <c:v>17.5</c:v>
                </c:pt>
                <c:pt idx="4413">
                  <c:v>17.5</c:v>
                </c:pt>
                <c:pt idx="4414">
                  <c:v>17.5</c:v>
                </c:pt>
                <c:pt idx="4415">
                  <c:v>17.5</c:v>
                </c:pt>
                <c:pt idx="4416">
                  <c:v>17.5</c:v>
                </c:pt>
                <c:pt idx="4417">
                  <c:v>17.5</c:v>
                </c:pt>
                <c:pt idx="4418">
                  <c:v>17.5</c:v>
                </c:pt>
                <c:pt idx="4419">
                  <c:v>17.5</c:v>
                </c:pt>
                <c:pt idx="4420">
                  <c:v>17.5</c:v>
                </c:pt>
                <c:pt idx="4421">
                  <c:v>17.5</c:v>
                </c:pt>
                <c:pt idx="4422">
                  <c:v>17.5</c:v>
                </c:pt>
                <c:pt idx="4423">
                  <c:v>17.600000000000001</c:v>
                </c:pt>
                <c:pt idx="4424">
                  <c:v>17.600000000000001</c:v>
                </c:pt>
                <c:pt idx="4425">
                  <c:v>17.600000000000001</c:v>
                </c:pt>
                <c:pt idx="4426">
                  <c:v>17.600000000000001</c:v>
                </c:pt>
                <c:pt idx="4427">
                  <c:v>17.600000000000001</c:v>
                </c:pt>
                <c:pt idx="4428">
                  <c:v>17.600000000000001</c:v>
                </c:pt>
                <c:pt idx="4429">
                  <c:v>17.600000000000001</c:v>
                </c:pt>
                <c:pt idx="4430">
                  <c:v>17.600000000000001</c:v>
                </c:pt>
                <c:pt idx="4431">
                  <c:v>17.600000000000001</c:v>
                </c:pt>
                <c:pt idx="4432">
                  <c:v>17.600000000000001</c:v>
                </c:pt>
                <c:pt idx="4433">
                  <c:v>17.600000000000001</c:v>
                </c:pt>
                <c:pt idx="4434">
                  <c:v>17.600000000000001</c:v>
                </c:pt>
                <c:pt idx="4435">
                  <c:v>17.600000000000001</c:v>
                </c:pt>
                <c:pt idx="4436">
                  <c:v>17.600000000000001</c:v>
                </c:pt>
                <c:pt idx="4437">
                  <c:v>17.7</c:v>
                </c:pt>
                <c:pt idx="4438">
                  <c:v>17.7</c:v>
                </c:pt>
                <c:pt idx="4439">
                  <c:v>17.7</c:v>
                </c:pt>
                <c:pt idx="4440">
                  <c:v>17.7</c:v>
                </c:pt>
                <c:pt idx="4441">
                  <c:v>17.7</c:v>
                </c:pt>
                <c:pt idx="4442">
                  <c:v>17.7</c:v>
                </c:pt>
                <c:pt idx="4443">
                  <c:v>17.7</c:v>
                </c:pt>
                <c:pt idx="4444">
                  <c:v>17.7</c:v>
                </c:pt>
                <c:pt idx="4445">
                  <c:v>17.7</c:v>
                </c:pt>
                <c:pt idx="4446">
                  <c:v>17.7</c:v>
                </c:pt>
                <c:pt idx="4447">
                  <c:v>17.7</c:v>
                </c:pt>
                <c:pt idx="4448">
                  <c:v>17.7</c:v>
                </c:pt>
                <c:pt idx="4449">
                  <c:v>17.7</c:v>
                </c:pt>
                <c:pt idx="4450">
                  <c:v>17.7</c:v>
                </c:pt>
                <c:pt idx="4451">
                  <c:v>17.7</c:v>
                </c:pt>
                <c:pt idx="4452">
                  <c:v>17.7</c:v>
                </c:pt>
                <c:pt idx="4453">
                  <c:v>17.7</c:v>
                </c:pt>
                <c:pt idx="4454">
                  <c:v>17.7</c:v>
                </c:pt>
                <c:pt idx="4455">
                  <c:v>17.7</c:v>
                </c:pt>
                <c:pt idx="4456">
                  <c:v>17.7</c:v>
                </c:pt>
                <c:pt idx="4457">
                  <c:v>17.7</c:v>
                </c:pt>
                <c:pt idx="4458">
                  <c:v>17.7</c:v>
                </c:pt>
                <c:pt idx="4459">
                  <c:v>17.7</c:v>
                </c:pt>
                <c:pt idx="4460">
                  <c:v>17.7</c:v>
                </c:pt>
                <c:pt idx="4461">
                  <c:v>17.7</c:v>
                </c:pt>
                <c:pt idx="4462">
                  <c:v>17.7</c:v>
                </c:pt>
                <c:pt idx="4463">
                  <c:v>17.7</c:v>
                </c:pt>
                <c:pt idx="4464">
                  <c:v>17.7</c:v>
                </c:pt>
                <c:pt idx="4465">
                  <c:v>17.7</c:v>
                </c:pt>
                <c:pt idx="4466">
                  <c:v>17.7</c:v>
                </c:pt>
                <c:pt idx="4467">
                  <c:v>17.7</c:v>
                </c:pt>
                <c:pt idx="4468">
                  <c:v>17.7</c:v>
                </c:pt>
                <c:pt idx="4469">
                  <c:v>17.7</c:v>
                </c:pt>
                <c:pt idx="4470">
                  <c:v>17.7</c:v>
                </c:pt>
                <c:pt idx="4471">
                  <c:v>17.7</c:v>
                </c:pt>
                <c:pt idx="4472">
                  <c:v>17.7</c:v>
                </c:pt>
                <c:pt idx="4473">
                  <c:v>17.7</c:v>
                </c:pt>
                <c:pt idx="4474">
                  <c:v>17.7</c:v>
                </c:pt>
                <c:pt idx="4475">
                  <c:v>17.7</c:v>
                </c:pt>
                <c:pt idx="4476">
                  <c:v>17.7</c:v>
                </c:pt>
                <c:pt idx="4477">
                  <c:v>17.8</c:v>
                </c:pt>
                <c:pt idx="4478">
                  <c:v>17.8</c:v>
                </c:pt>
                <c:pt idx="4479">
                  <c:v>17.8</c:v>
                </c:pt>
                <c:pt idx="4480">
                  <c:v>17.8</c:v>
                </c:pt>
                <c:pt idx="4481">
                  <c:v>17.8</c:v>
                </c:pt>
                <c:pt idx="4482">
                  <c:v>17.8</c:v>
                </c:pt>
                <c:pt idx="4483">
                  <c:v>17.8</c:v>
                </c:pt>
                <c:pt idx="4484">
                  <c:v>17.8</c:v>
                </c:pt>
                <c:pt idx="4485">
                  <c:v>17.8</c:v>
                </c:pt>
                <c:pt idx="4486">
                  <c:v>17.8</c:v>
                </c:pt>
                <c:pt idx="4487">
                  <c:v>17.8</c:v>
                </c:pt>
                <c:pt idx="4488">
                  <c:v>17.8</c:v>
                </c:pt>
                <c:pt idx="4489">
                  <c:v>17.8</c:v>
                </c:pt>
                <c:pt idx="4490">
                  <c:v>17.8</c:v>
                </c:pt>
                <c:pt idx="4491">
                  <c:v>17.8</c:v>
                </c:pt>
                <c:pt idx="4492">
                  <c:v>17.8</c:v>
                </c:pt>
                <c:pt idx="4493">
                  <c:v>17.8</c:v>
                </c:pt>
                <c:pt idx="4494">
                  <c:v>17.8</c:v>
                </c:pt>
                <c:pt idx="4495">
                  <c:v>17.8</c:v>
                </c:pt>
                <c:pt idx="4496">
                  <c:v>17.8</c:v>
                </c:pt>
                <c:pt idx="4497">
                  <c:v>17.8</c:v>
                </c:pt>
                <c:pt idx="4498">
                  <c:v>17.8</c:v>
                </c:pt>
                <c:pt idx="4499">
                  <c:v>17.8</c:v>
                </c:pt>
                <c:pt idx="4500">
                  <c:v>17.8</c:v>
                </c:pt>
                <c:pt idx="4501">
                  <c:v>17.8</c:v>
                </c:pt>
                <c:pt idx="4502">
                  <c:v>17.8</c:v>
                </c:pt>
                <c:pt idx="4503">
                  <c:v>17.8</c:v>
                </c:pt>
                <c:pt idx="4504">
                  <c:v>17.8</c:v>
                </c:pt>
                <c:pt idx="4505">
                  <c:v>17.8</c:v>
                </c:pt>
                <c:pt idx="4506">
                  <c:v>17.8</c:v>
                </c:pt>
                <c:pt idx="4507">
                  <c:v>17.8</c:v>
                </c:pt>
                <c:pt idx="4508">
                  <c:v>17.8</c:v>
                </c:pt>
                <c:pt idx="4509">
                  <c:v>17.8</c:v>
                </c:pt>
                <c:pt idx="4510">
                  <c:v>17.8</c:v>
                </c:pt>
                <c:pt idx="4511">
                  <c:v>17.8</c:v>
                </c:pt>
                <c:pt idx="4512">
                  <c:v>17.8</c:v>
                </c:pt>
                <c:pt idx="4513">
                  <c:v>17.8</c:v>
                </c:pt>
                <c:pt idx="4514">
                  <c:v>17.8</c:v>
                </c:pt>
                <c:pt idx="4515">
                  <c:v>17.8</c:v>
                </c:pt>
                <c:pt idx="4516">
                  <c:v>17.8</c:v>
                </c:pt>
                <c:pt idx="4517">
                  <c:v>17.8</c:v>
                </c:pt>
                <c:pt idx="4518">
                  <c:v>17.8</c:v>
                </c:pt>
                <c:pt idx="4519">
                  <c:v>17.8</c:v>
                </c:pt>
                <c:pt idx="4520">
                  <c:v>17.8</c:v>
                </c:pt>
                <c:pt idx="4521">
                  <c:v>17.8</c:v>
                </c:pt>
                <c:pt idx="4522">
                  <c:v>17.8</c:v>
                </c:pt>
                <c:pt idx="4523">
                  <c:v>17.8</c:v>
                </c:pt>
                <c:pt idx="4524">
                  <c:v>17.8</c:v>
                </c:pt>
                <c:pt idx="4525">
                  <c:v>17.8</c:v>
                </c:pt>
                <c:pt idx="4526">
                  <c:v>17.8</c:v>
                </c:pt>
                <c:pt idx="4527">
                  <c:v>17.8</c:v>
                </c:pt>
                <c:pt idx="4528">
                  <c:v>17.8</c:v>
                </c:pt>
                <c:pt idx="4529">
                  <c:v>17.8</c:v>
                </c:pt>
                <c:pt idx="4530">
                  <c:v>17.8</c:v>
                </c:pt>
                <c:pt idx="4531">
                  <c:v>17.8</c:v>
                </c:pt>
                <c:pt idx="4532">
                  <c:v>17.8</c:v>
                </c:pt>
                <c:pt idx="4533">
                  <c:v>17.8</c:v>
                </c:pt>
                <c:pt idx="4534">
                  <c:v>17.8</c:v>
                </c:pt>
                <c:pt idx="4535">
                  <c:v>17.8</c:v>
                </c:pt>
                <c:pt idx="4536">
                  <c:v>17.8</c:v>
                </c:pt>
                <c:pt idx="4537">
                  <c:v>17.8</c:v>
                </c:pt>
                <c:pt idx="4538">
                  <c:v>17.8</c:v>
                </c:pt>
                <c:pt idx="4539">
                  <c:v>17.8</c:v>
                </c:pt>
                <c:pt idx="4540">
                  <c:v>17.8</c:v>
                </c:pt>
                <c:pt idx="4541">
                  <c:v>17.8</c:v>
                </c:pt>
                <c:pt idx="4542">
                  <c:v>17.8</c:v>
                </c:pt>
                <c:pt idx="4543">
                  <c:v>17.8</c:v>
                </c:pt>
                <c:pt idx="4544">
                  <c:v>17.8</c:v>
                </c:pt>
                <c:pt idx="4545">
                  <c:v>17.8</c:v>
                </c:pt>
                <c:pt idx="4546">
                  <c:v>17.8</c:v>
                </c:pt>
                <c:pt idx="4547">
                  <c:v>17.8</c:v>
                </c:pt>
                <c:pt idx="4548">
                  <c:v>17.8</c:v>
                </c:pt>
                <c:pt idx="4549">
                  <c:v>17.8</c:v>
                </c:pt>
                <c:pt idx="4550">
                  <c:v>18</c:v>
                </c:pt>
                <c:pt idx="4551">
                  <c:v>18</c:v>
                </c:pt>
                <c:pt idx="4552">
                  <c:v>18</c:v>
                </c:pt>
                <c:pt idx="4553">
                  <c:v>18</c:v>
                </c:pt>
                <c:pt idx="4554">
                  <c:v>18</c:v>
                </c:pt>
                <c:pt idx="4555">
                  <c:v>18</c:v>
                </c:pt>
                <c:pt idx="4556">
                  <c:v>18</c:v>
                </c:pt>
                <c:pt idx="4557">
                  <c:v>18</c:v>
                </c:pt>
                <c:pt idx="4558">
                  <c:v>18</c:v>
                </c:pt>
                <c:pt idx="4559">
                  <c:v>18</c:v>
                </c:pt>
                <c:pt idx="4560">
                  <c:v>18</c:v>
                </c:pt>
                <c:pt idx="4561">
                  <c:v>18</c:v>
                </c:pt>
                <c:pt idx="4562">
                  <c:v>18</c:v>
                </c:pt>
                <c:pt idx="4563">
                  <c:v>18</c:v>
                </c:pt>
                <c:pt idx="4564">
                  <c:v>18</c:v>
                </c:pt>
                <c:pt idx="4565">
                  <c:v>18</c:v>
                </c:pt>
                <c:pt idx="4566">
                  <c:v>18</c:v>
                </c:pt>
                <c:pt idx="4567">
                  <c:v>18</c:v>
                </c:pt>
                <c:pt idx="4568">
                  <c:v>18</c:v>
                </c:pt>
                <c:pt idx="4569">
                  <c:v>18</c:v>
                </c:pt>
                <c:pt idx="4570">
                  <c:v>18</c:v>
                </c:pt>
                <c:pt idx="4571">
                  <c:v>18</c:v>
                </c:pt>
                <c:pt idx="4572">
                  <c:v>18</c:v>
                </c:pt>
                <c:pt idx="4573">
                  <c:v>18</c:v>
                </c:pt>
                <c:pt idx="4574">
                  <c:v>18</c:v>
                </c:pt>
                <c:pt idx="4575">
                  <c:v>18</c:v>
                </c:pt>
                <c:pt idx="4576">
                  <c:v>18</c:v>
                </c:pt>
                <c:pt idx="4577">
                  <c:v>18</c:v>
                </c:pt>
                <c:pt idx="4578">
                  <c:v>18</c:v>
                </c:pt>
                <c:pt idx="4579">
                  <c:v>18</c:v>
                </c:pt>
                <c:pt idx="4580">
                  <c:v>18</c:v>
                </c:pt>
                <c:pt idx="4581">
                  <c:v>18</c:v>
                </c:pt>
                <c:pt idx="4582">
                  <c:v>18</c:v>
                </c:pt>
                <c:pt idx="4583">
                  <c:v>18</c:v>
                </c:pt>
                <c:pt idx="4584">
                  <c:v>18</c:v>
                </c:pt>
                <c:pt idx="4585">
                  <c:v>18</c:v>
                </c:pt>
                <c:pt idx="4586">
                  <c:v>18</c:v>
                </c:pt>
                <c:pt idx="4587">
                  <c:v>18</c:v>
                </c:pt>
                <c:pt idx="4588">
                  <c:v>18</c:v>
                </c:pt>
                <c:pt idx="4589">
                  <c:v>18</c:v>
                </c:pt>
                <c:pt idx="4590">
                  <c:v>18</c:v>
                </c:pt>
                <c:pt idx="4591">
                  <c:v>18</c:v>
                </c:pt>
                <c:pt idx="4592">
                  <c:v>18</c:v>
                </c:pt>
                <c:pt idx="4593">
                  <c:v>18</c:v>
                </c:pt>
                <c:pt idx="4594">
                  <c:v>18</c:v>
                </c:pt>
                <c:pt idx="4595">
                  <c:v>18</c:v>
                </c:pt>
                <c:pt idx="4596">
                  <c:v>18</c:v>
                </c:pt>
                <c:pt idx="4597">
                  <c:v>18</c:v>
                </c:pt>
                <c:pt idx="4598">
                  <c:v>18</c:v>
                </c:pt>
                <c:pt idx="4599">
                  <c:v>18</c:v>
                </c:pt>
                <c:pt idx="4600">
                  <c:v>18</c:v>
                </c:pt>
                <c:pt idx="4601">
                  <c:v>18</c:v>
                </c:pt>
                <c:pt idx="4602">
                  <c:v>18</c:v>
                </c:pt>
                <c:pt idx="4603">
                  <c:v>18</c:v>
                </c:pt>
                <c:pt idx="4604">
                  <c:v>18</c:v>
                </c:pt>
                <c:pt idx="4605">
                  <c:v>18</c:v>
                </c:pt>
                <c:pt idx="4606">
                  <c:v>18</c:v>
                </c:pt>
                <c:pt idx="4607">
                  <c:v>18</c:v>
                </c:pt>
                <c:pt idx="4608">
                  <c:v>18</c:v>
                </c:pt>
                <c:pt idx="4609">
                  <c:v>18</c:v>
                </c:pt>
                <c:pt idx="4610">
                  <c:v>18</c:v>
                </c:pt>
                <c:pt idx="4611">
                  <c:v>18</c:v>
                </c:pt>
                <c:pt idx="4612">
                  <c:v>18</c:v>
                </c:pt>
                <c:pt idx="4613">
                  <c:v>18</c:v>
                </c:pt>
                <c:pt idx="4614">
                  <c:v>18</c:v>
                </c:pt>
                <c:pt idx="4615">
                  <c:v>18</c:v>
                </c:pt>
                <c:pt idx="4616">
                  <c:v>18</c:v>
                </c:pt>
                <c:pt idx="4617">
                  <c:v>18</c:v>
                </c:pt>
                <c:pt idx="4618">
                  <c:v>18</c:v>
                </c:pt>
                <c:pt idx="4619">
                  <c:v>18</c:v>
                </c:pt>
                <c:pt idx="4620">
                  <c:v>18</c:v>
                </c:pt>
                <c:pt idx="4621">
                  <c:v>18.100000000000001</c:v>
                </c:pt>
                <c:pt idx="4622">
                  <c:v>18.100000000000001</c:v>
                </c:pt>
                <c:pt idx="4623">
                  <c:v>18.100000000000001</c:v>
                </c:pt>
                <c:pt idx="4624">
                  <c:v>18.100000000000001</c:v>
                </c:pt>
                <c:pt idx="4625">
                  <c:v>18.100000000000001</c:v>
                </c:pt>
                <c:pt idx="4626">
                  <c:v>18.100000000000001</c:v>
                </c:pt>
                <c:pt idx="4627">
                  <c:v>18.100000000000001</c:v>
                </c:pt>
                <c:pt idx="4628">
                  <c:v>18.100000000000001</c:v>
                </c:pt>
                <c:pt idx="4629">
                  <c:v>18.100000000000001</c:v>
                </c:pt>
                <c:pt idx="4630">
                  <c:v>18.100000000000001</c:v>
                </c:pt>
                <c:pt idx="4631">
                  <c:v>18.100000000000001</c:v>
                </c:pt>
                <c:pt idx="4632">
                  <c:v>18.100000000000001</c:v>
                </c:pt>
                <c:pt idx="4633">
                  <c:v>18.100000000000001</c:v>
                </c:pt>
                <c:pt idx="4634">
                  <c:v>18.100000000000001</c:v>
                </c:pt>
                <c:pt idx="4635">
                  <c:v>18.100000000000001</c:v>
                </c:pt>
                <c:pt idx="4636">
                  <c:v>18.100000000000001</c:v>
                </c:pt>
                <c:pt idx="4637">
                  <c:v>18.100000000000001</c:v>
                </c:pt>
                <c:pt idx="4638">
                  <c:v>18.100000000000001</c:v>
                </c:pt>
                <c:pt idx="4639">
                  <c:v>18.100000000000001</c:v>
                </c:pt>
                <c:pt idx="4640">
                  <c:v>18.100000000000001</c:v>
                </c:pt>
                <c:pt idx="4641">
                  <c:v>18.100000000000001</c:v>
                </c:pt>
                <c:pt idx="4642">
                  <c:v>18.100000000000001</c:v>
                </c:pt>
                <c:pt idx="4643">
                  <c:v>18.100000000000001</c:v>
                </c:pt>
                <c:pt idx="4644">
                  <c:v>18.100000000000001</c:v>
                </c:pt>
                <c:pt idx="4645">
                  <c:v>18.100000000000001</c:v>
                </c:pt>
                <c:pt idx="4646">
                  <c:v>18.100000000000001</c:v>
                </c:pt>
                <c:pt idx="4647">
                  <c:v>18.100000000000001</c:v>
                </c:pt>
                <c:pt idx="4648">
                  <c:v>18.100000000000001</c:v>
                </c:pt>
                <c:pt idx="4649">
                  <c:v>18.100000000000001</c:v>
                </c:pt>
                <c:pt idx="4650">
                  <c:v>18.100000000000001</c:v>
                </c:pt>
                <c:pt idx="4651">
                  <c:v>18.100000000000001</c:v>
                </c:pt>
                <c:pt idx="4652">
                  <c:v>18.100000000000001</c:v>
                </c:pt>
                <c:pt idx="4653">
                  <c:v>18.100000000000001</c:v>
                </c:pt>
                <c:pt idx="4654">
                  <c:v>18.100000000000001</c:v>
                </c:pt>
                <c:pt idx="4655">
                  <c:v>18.100000000000001</c:v>
                </c:pt>
                <c:pt idx="4656">
                  <c:v>18.100000000000001</c:v>
                </c:pt>
                <c:pt idx="4657">
                  <c:v>18.100000000000001</c:v>
                </c:pt>
                <c:pt idx="4658">
                  <c:v>18.100000000000001</c:v>
                </c:pt>
                <c:pt idx="4659">
                  <c:v>18.100000000000001</c:v>
                </c:pt>
                <c:pt idx="4660">
                  <c:v>18.100000000000001</c:v>
                </c:pt>
                <c:pt idx="4661">
                  <c:v>18.100000000000001</c:v>
                </c:pt>
                <c:pt idx="4662">
                  <c:v>18.100000000000001</c:v>
                </c:pt>
                <c:pt idx="4663">
                  <c:v>18.100000000000001</c:v>
                </c:pt>
                <c:pt idx="4664">
                  <c:v>18.100000000000001</c:v>
                </c:pt>
                <c:pt idx="4665">
                  <c:v>18.100000000000001</c:v>
                </c:pt>
                <c:pt idx="4666">
                  <c:v>18.100000000000001</c:v>
                </c:pt>
                <c:pt idx="4667">
                  <c:v>18.100000000000001</c:v>
                </c:pt>
                <c:pt idx="4668">
                  <c:v>18.100000000000001</c:v>
                </c:pt>
                <c:pt idx="4669">
                  <c:v>18.100000000000001</c:v>
                </c:pt>
                <c:pt idx="4670">
                  <c:v>18.100000000000001</c:v>
                </c:pt>
                <c:pt idx="4671">
                  <c:v>18.100000000000001</c:v>
                </c:pt>
                <c:pt idx="4672">
                  <c:v>18.100000000000001</c:v>
                </c:pt>
                <c:pt idx="4673">
                  <c:v>18.100000000000001</c:v>
                </c:pt>
                <c:pt idx="4674">
                  <c:v>18.100000000000001</c:v>
                </c:pt>
                <c:pt idx="4675">
                  <c:v>18.2</c:v>
                </c:pt>
                <c:pt idx="4676">
                  <c:v>18.2</c:v>
                </c:pt>
                <c:pt idx="4677">
                  <c:v>18.2</c:v>
                </c:pt>
                <c:pt idx="4678">
                  <c:v>18.2</c:v>
                </c:pt>
                <c:pt idx="4679">
                  <c:v>18.2</c:v>
                </c:pt>
                <c:pt idx="4680">
                  <c:v>18.2</c:v>
                </c:pt>
                <c:pt idx="4681">
                  <c:v>18.2</c:v>
                </c:pt>
                <c:pt idx="4682">
                  <c:v>18.2</c:v>
                </c:pt>
                <c:pt idx="4683">
                  <c:v>18.2</c:v>
                </c:pt>
                <c:pt idx="4684">
                  <c:v>18.2</c:v>
                </c:pt>
                <c:pt idx="4685">
                  <c:v>18.2</c:v>
                </c:pt>
                <c:pt idx="4686">
                  <c:v>18.2</c:v>
                </c:pt>
                <c:pt idx="4687">
                  <c:v>18.2</c:v>
                </c:pt>
                <c:pt idx="4688">
                  <c:v>18.2</c:v>
                </c:pt>
                <c:pt idx="4689">
                  <c:v>18.2</c:v>
                </c:pt>
                <c:pt idx="4690">
                  <c:v>18.2</c:v>
                </c:pt>
                <c:pt idx="4691">
                  <c:v>18.2</c:v>
                </c:pt>
                <c:pt idx="4692">
                  <c:v>18.2</c:v>
                </c:pt>
                <c:pt idx="4693">
                  <c:v>18.2</c:v>
                </c:pt>
                <c:pt idx="4694">
                  <c:v>18.2</c:v>
                </c:pt>
                <c:pt idx="4695">
                  <c:v>18.2</c:v>
                </c:pt>
                <c:pt idx="4696">
                  <c:v>18.2</c:v>
                </c:pt>
                <c:pt idx="4697">
                  <c:v>18.2</c:v>
                </c:pt>
                <c:pt idx="4698">
                  <c:v>18.2</c:v>
                </c:pt>
                <c:pt idx="4699">
                  <c:v>18.2</c:v>
                </c:pt>
                <c:pt idx="4700">
                  <c:v>18.2</c:v>
                </c:pt>
                <c:pt idx="4701">
                  <c:v>18.2</c:v>
                </c:pt>
                <c:pt idx="4702">
                  <c:v>18.2</c:v>
                </c:pt>
                <c:pt idx="4703">
                  <c:v>18.2</c:v>
                </c:pt>
                <c:pt idx="4704">
                  <c:v>18.2</c:v>
                </c:pt>
                <c:pt idx="4705">
                  <c:v>18.2</c:v>
                </c:pt>
                <c:pt idx="4706">
                  <c:v>18.2</c:v>
                </c:pt>
                <c:pt idx="4707">
                  <c:v>18.2</c:v>
                </c:pt>
                <c:pt idx="4708">
                  <c:v>18.2</c:v>
                </c:pt>
                <c:pt idx="4709">
                  <c:v>18.2</c:v>
                </c:pt>
                <c:pt idx="4710">
                  <c:v>18.2</c:v>
                </c:pt>
                <c:pt idx="4711">
                  <c:v>18.2</c:v>
                </c:pt>
                <c:pt idx="4712">
                  <c:v>18.2</c:v>
                </c:pt>
                <c:pt idx="4713">
                  <c:v>18.2</c:v>
                </c:pt>
                <c:pt idx="4714">
                  <c:v>18.2</c:v>
                </c:pt>
                <c:pt idx="4715">
                  <c:v>18.2</c:v>
                </c:pt>
                <c:pt idx="4716">
                  <c:v>18.2</c:v>
                </c:pt>
                <c:pt idx="4717">
                  <c:v>18.2</c:v>
                </c:pt>
                <c:pt idx="4718">
                  <c:v>18.2</c:v>
                </c:pt>
                <c:pt idx="4719">
                  <c:v>18.2</c:v>
                </c:pt>
                <c:pt idx="4720">
                  <c:v>18.2</c:v>
                </c:pt>
                <c:pt idx="4721">
                  <c:v>18.2</c:v>
                </c:pt>
                <c:pt idx="4722">
                  <c:v>18.2</c:v>
                </c:pt>
                <c:pt idx="4723">
                  <c:v>18.2</c:v>
                </c:pt>
                <c:pt idx="4724">
                  <c:v>18.2</c:v>
                </c:pt>
                <c:pt idx="4725">
                  <c:v>18.2</c:v>
                </c:pt>
                <c:pt idx="4726">
                  <c:v>18.2</c:v>
                </c:pt>
                <c:pt idx="4727">
                  <c:v>18.2</c:v>
                </c:pt>
                <c:pt idx="4728">
                  <c:v>18.2</c:v>
                </c:pt>
                <c:pt idx="4729">
                  <c:v>18.2</c:v>
                </c:pt>
                <c:pt idx="4730">
                  <c:v>18.2</c:v>
                </c:pt>
                <c:pt idx="4731">
                  <c:v>18.2</c:v>
                </c:pt>
                <c:pt idx="4732">
                  <c:v>18.2</c:v>
                </c:pt>
                <c:pt idx="4733">
                  <c:v>18.2</c:v>
                </c:pt>
                <c:pt idx="4734">
                  <c:v>18.2</c:v>
                </c:pt>
                <c:pt idx="4735">
                  <c:v>18.2</c:v>
                </c:pt>
                <c:pt idx="4736">
                  <c:v>18.2</c:v>
                </c:pt>
                <c:pt idx="4737">
                  <c:v>18.2</c:v>
                </c:pt>
                <c:pt idx="4738">
                  <c:v>18.2</c:v>
                </c:pt>
                <c:pt idx="4739">
                  <c:v>18.2</c:v>
                </c:pt>
                <c:pt idx="4740">
                  <c:v>18.2</c:v>
                </c:pt>
                <c:pt idx="4741">
                  <c:v>18.2</c:v>
                </c:pt>
                <c:pt idx="4742">
                  <c:v>18.2</c:v>
                </c:pt>
                <c:pt idx="4743">
                  <c:v>18.2</c:v>
                </c:pt>
                <c:pt idx="4744">
                  <c:v>18.2</c:v>
                </c:pt>
                <c:pt idx="4745">
                  <c:v>18.2</c:v>
                </c:pt>
                <c:pt idx="4746">
                  <c:v>18.2</c:v>
                </c:pt>
                <c:pt idx="4747">
                  <c:v>18.2</c:v>
                </c:pt>
                <c:pt idx="4748">
                  <c:v>18.2</c:v>
                </c:pt>
                <c:pt idx="4749">
                  <c:v>18.2</c:v>
                </c:pt>
                <c:pt idx="4750">
                  <c:v>18.2</c:v>
                </c:pt>
                <c:pt idx="4751">
                  <c:v>18.2</c:v>
                </c:pt>
                <c:pt idx="4752">
                  <c:v>18.3</c:v>
                </c:pt>
                <c:pt idx="4753">
                  <c:v>18.3</c:v>
                </c:pt>
                <c:pt idx="4754">
                  <c:v>18.3</c:v>
                </c:pt>
                <c:pt idx="4755">
                  <c:v>18.3</c:v>
                </c:pt>
                <c:pt idx="4756">
                  <c:v>18.3</c:v>
                </c:pt>
                <c:pt idx="4757">
                  <c:v>18.3</c:v>
                </c:pt>
                <c:pt idx="4758">
                  <c:v>18.3</c:v>
                </c:pt>
                <c:pt idx="4759">
                  <c:v>18.3</c:v>
                </c:pt>
                <c:pt idx="4760">
                  <c:v>18.3</c:v>
                </c:pt>
                <c:pt idx="4761">
                  <c:v>18.3</c:v>
                </c:pt>
                <c:pt idx="4762">
                  <c:v>18.3</c:v>
                </c:pt>
                <c:pt idx="4763">
                  <c:v>18.3</c:v>
                </c:pt>
                <c:pt idx="4764">
                  <c:v>18.3</c:v>
                </c:pt>
                <c:pt idx="4765">
                  <c:v>18.3</c:v>
                </c:pt>
                <c:pt idx="4766">
                  <c:v>18.3</c:v>
                </c:pt>
                <c:pt idx="4767">
                  <c:v>18.3</c:v>
                </c:pt>
                <c:pt idx="4768">
                  <c:v>18.3</c:v>
                </c:pt>
                <c:pt idx="4769">
                  <c:v>18.3</c:v>
                </c:pt>
                <c:pt idx="4770">
                  <c:v>18.3</c:v>
                </c:pt>
                <c:pt idx="4771">
                  <c:v>18.3</c:v>
                </c:pt>
                <c:pt idx="4772">
                  <c:v>18.3</c:v>
                </c:pt>
                <c:pt idx="4773">
                  <c:v>18.3</c:v>
                </c:pt>
                <c:pt idx="4774">
                  <c:v>18.3</c:v>
                </c:pt>
                <c:pt idx="4775">
                  <c:v>18.3</c:v>
                </c:pt>
                <c:pt idx="4776">
                  <c:v>18.3</c:v>
                </c:pt>
                <c:pt idx="4777">
                  <c:v>18.3</c:v>
                </c:pt>
                <c:pt idx="4778">
                  <c:v>18.3</c:v>
                </c:pt>
                <c:pt idx="4779">
                  <c:v>18.3</c:v>
                </c:pt>
                <c:pt idx="4780">
                  <c:v>18.3</c:v>
                </c:pt>
                <c:pt idx="4781">
                  <c:v>18.3</c:v>
                </c:pt>
                <c:pt idx="4782">
                  <c:v>18.3</c:v>
                </c:pt>
                <c:pt idx="4783">
                  <c:v>18.3</c:v>
                </c:pt>
                <c:pt idx="4784">
                  <c:v>18.3</c:v>
                </c:pt>
                <c:pt idx="4785">
                  <c:v>18.3</c:v>
                </c:pt>
                <c:pt idx="4786">
                  <c:v>18.3</c:v>
                </c:pt>
                <c:pt idx="4787">
                  <c:v>18.3</c:v>
                </c:pt>
                <c:pt idx="4788">
                  <c:v>18.3</c:v>
                </c:pt>
                <c:pt idx="4789">
                  <c:v>18.3</c:v>
                </c:pt>
                <c:pt idx="4790">
                  <c:v>18.3</c:v>
                </c:pt>
                <c:pt idx="4791">
                  <c:v>18.3</c:v>
                </c:pt>
                <c:pt idx="4792">
                  <c:v>18.3</c:v>
                </c:pt>
                <c:pt idx="4793">
                  <c:v>18.3</c:v>
                </c:pt>
                <c:pt idx="4794">
                  <c:v>18.3</c:v>
                </c:pt>
                <c:pt idx="4795">
                  <c:v>18.3</c:v>
                </c:pt>
                <c:pt idx="4796">
                  <c:v>18.3</c:v>
                </c:pt>
                <c:pt idx="4797">
                  <c:v>18.3</c:v>
                </c:pt>
                <c:pt idx="4798">
                  <c:v>18.3</c:v>
                </c:pt>
                <c:pt idx="4799">
                  <c:v>18.3</c:v>
                </c:pt>
                <c:pt idx="4800">
                  <c:v>18.3</c:v>
                </c:pt>
                <c:pt idx="4801">
                  <c:v>18.3</c:v>
                </c:pt>
                <c:pt idx="4802">
                  <c:v>18.3</c:v>
                </c:pt>
                <c:pt idx="4803">
                  <c:v>18.3</c:v>
                </c:pt>
                <c:pt idx="4804">
                  <c:v>18.3</c:v>
                </c:pt>
                <c:pt idx="4805">
                  <c:v>18.3</c:v>
                </c:pt>
                <c:pt idx="4806">
                  <c:v>18.3</c:v>
                </c:pt>
                <c:pt idx="4807">
                  <c:v>18.3</c:v>
                </c:pt>
                <c:pt idx="4808">
                  <c:v>18.3</c:v>
                </c:pt>
                <c:pt idx="4809">
                  <c:v>18.3</c:v>
                </c:pt>
                <c:pt idx="4810">
                  <c:v>18.3</c:v>
                </c:pt>
                <c:pt idx="4811">
                  <c:v>18.3</c:v>
                </c:pt>
                <c:pt idx="4812">
                  <c:v>18.3</c:v>
                </c:pt>
                <c:pt idx="4813">
                  <c:v>18.3</c:v>
                </c:pt>
                <c:pt idx="4814">
                  <c:v>18.3</c:v>
                </c:pt>
                <c:pt idx="4815">
                  <c:v>18.3</c:v>
                </c:pt>
                <c:pt idx="4816">
                  <c:v>18.3</c:v>
                </c:pt>
                <c:pt idx="4817">
                  <c:v>18.3</c:v>
                </c:pt>
                <c:pt idx="4818">
                  <c:v>18.3</c:v>
                </c:pt>
                <c:pt idx="4819">
                  <c:v>18.3</c:v>
                </c:pt>
                <c:pt idx="4820">
                  <c:v>18.3</c:v>
                </c:pt>
                <c:pt idx="4821">
                  <c:v>18.3</c:v>
                </c:pt>
                <c:pt idx="4822">
                  <c:v>18.3</c:v>
                </c:pt>
                <c:pt idx="4823">
                  <c:v>18.3</c:v>
                </c:pt>
                <c:pt idx="4824">
                  <c:v>18.3</c:v>
                </c:pt>
                <c:pt idx="4825">
                  <c:v>18.3</c:v>
                </c:pt>
                <c:pt idx="4826">
                  <c:v>18.3</c:v>
                </c:pt>
                <c:pt idx="4827">
                  <c:v>18.3</c:v>
                </c:pt>
                <c:pt idx="4828">
                  <c:v>18.3</c:v>
                </c:pt>
                <c:pt idx="4829">
                  <c:v>18.3</c:v>
                </c:pt>
                <c:pt idx="4830">
                  <c:v>18.3</c:v>
                </c:pt>
                <c:pt idx="4831">
                  <c:v>18.5</c:v>
                </c:pt>
                <c:pt idx="4832">
                  <c:v>18.5</c:v>
                </c:pt>
                <c:pt idx="4833">
                  <c:v>18.5</c:v>
                </c:pt>
                <c:pt idx="4834">
                  <c:v>18.5</c:v>
                </c:pt>
                <c:pt idx="4835">
                  <c:v>18.5</c:v>
                </c:pt>
                <c:pt idx="4836">
                  <c:v>18.5</c:v>
                </c:pt>
                <c:pt idx="4837">
                  <c:v>18.5</c:v>
                </c:pt>
                <c:pt idx="4838">
                  <c:v>18.5</c:v>
                </c:pt>
                <c:pt idx="4839">
                  <c:v>18.5</c:v>
                </c:pt>
                <c:pt idx="4840">
                  <c:v>18.5</c:v>
                </c:pt>
                <c:pt idx="4841">
                  <c:v>18.5</c:v>
                </c:pt>
                <c:pt idx="4842">
                  <c:v>18.5</c:v>
                </c:pt>
                <c:pt idx="4843">
                  <c:v>18.5</c:v>
                </c:pt>
                <c:pt idx="4844">
                  <c:v>18.5</c:v>
                </c:pt>
                <c:pt idx="4845">
                  <c:v>18.600000000000001</c:v>
                </c:pt>
                <c:pt idx="4846">
                  <c:v>18.600000000000001</c:v>
                </c:pt>
                <c:pt idx="4847">
                  <c:v>18.600000000000001</c:v>
                </c:pt>
                <c:pt idx="4848">
                  <c:v>18.600000000000001</c:v>
                </c:pt>
                <c:pt idx="4849">
                  <c:v>18.600000000000001</c:v>
                </c:pt>
                <c:pt idx="4850">
                  <c:v>18.600000000000001</c:v>
                </c:pt>
                <c:pt idx="4851">
                  <c:v>18.600000000000001</c:v>
                </c:pt>
                <c:pt idx="4852">
                  <c:v>18.7</c:v>
                </c:pt>
                <c:pt idx="4853">
                  <c:v>18.7</c:v>
                </c:pt>
                <c:pt idx="4854">
                  <c:v>18.7</c:v>
                </c:pt>
                <c:pt idx="4855">
                  <c:v>18.7</c:v>
                </c:pt>
                <c:pt idx="4856">
                  <c:v>18.7</c:v>
                </c:pt>
                <c:pt idx="4857">
                  <c:v>18.7</c:v>
                </c:pt>
                <c:pt idx="4858">
                  <c:v>18.7</c:v>
                </c:pt>
                <c:pt idx="4859">
                  <c:v>18.7</c:v>
                </c:pt>
                <c:pt idx="4860">
                  <c:v>18.7</c:v>
                </c:pt>
                <c:pt idx="4861">
                  <c:v>18.7</c:v>
                </c:pt>
                <c:pt idx="4862">
                  <c:v>18.7</c:v>
                </c:pt>
                <c:pt idx="4863">
                  <c:v>18.7</c:v>
                </c:pt>
                <c:pt idx="4864">
                  <c:v>18.7</c:v>
                </c:pt>
                <c:pt idx="4865">
                  <c:v>18.7</c:v>
                </c:pt>
                <c:pt idx="4866">
                  <c:v>18.7</c:v>
                </c:pt>
                <c:pt idx="4867">
                  <c:v>18.7</c:v>
                </c:pt>
                <c:pt idx="4868">
                  <c:v>18.7</c:v>
                </c:pt>
                <c:pt idx="4869">
                  <c:v>18.7</c:v>
                </c:pt>
                <c:pt idx="4870">
                  <c:v>18.7</c:v>
                </c:pt>
                <c:pt idx="4871">
                  <c:v>18.7</c:v>
                </c:pt>
                <c:pt idx="4872">
                  <c:v>18.7</c:v>
                </c:pt>
                <c:pt idx="4873">
                  <c:v>18.7</c:v>
                </c:pt>
                <c:pt idx="4874">
                  <c:v>18.7</c:v>
                </c:pt>
                <c:pt idx="4875">
                  <c:v>18.7</c:v>
                </c:pt>
                <c:pt idx="4876">
                  <c:v>18.7</c:v>
                </c:pt>
                <c:pt idx="4877">
                  <c:v>18.7</c:v>
                </c:pt>
                <c:pt idx="4878">
                  <c:v>18.7</c:v>
                </c:pt>
                <c:pt idx="4879">
                  <c:v>18.7</c:v>
                </c:pt>
                <c:pt idx="4880">
                  <c:v>18.8</c:v>
                </c:pt>
                <c:pt idx="4881">
                  <c:v>18.8</c:v>
                </c:pt>
                <c:pt idx="4882">
                  <c:v>18.8</c:v>
                </c:pt>
                <c:pt idx="4883">
                  <c:v>18.8</c:v>
                </c:pt>
                <c:pt idx="4884">
                  <c:v>18.8</c:v>
                </c:pt>
                <c:pt idx="4885">
                  <c:v>18.8</c:v>
                </c:pt>
                <c:pt idx="4886">
                  <c:v>18.8</c:v>
                </c:pt>
                <c:pt idx="4887">
                  <c:v>18.8</c:v>
                </c:pt>
                <c:pt idx="4888">
                  <c:v>18.8</c:v>
                </c:pt>
                <c:pt idx="4889">
                  <c:v>18.8</c:v>
                </c:pt>
                <c:pt idx="4890">
                  <c:v>18.8</c:v>
                </c:pt>
                <c:pt idx="4891">
                  <c:v>18.8</c:v>
                </c:pt>
                <c:pt idx="4892">
                  <c:v>18.8</c:v>
                </c:pt>
                <c:pt idx="4893">
                  <c:v>18.8</c:v>
                </c:pt>
                <c:pt idx="4894">
                  <c:v>18.8</c:v>
                </c:pt>
                <c:pt idx="4895">
                  <c:v>18.8</c:v>
                </c:pt>
                <c:pt idx="4896">
                  <c:v>18.8</c:v>
                </c:pt>
                <c:pt idx="4897">
                  <c:v>18.8</c:v>
                </c:pt>
                <c:pt idx="4898">
                  <c:v>18.8</c:v>
                </c:pt>
                <c:pt idx="4899">
                  <c:v>18.8</c:v>
                </c:pt>
                <c:pt idx="4900">
                  <c:v>18.8</c:v>
                </c:pt>
                <c:pt idx="4901">
                  <c:v>18.8</c:v>
                </c:pt>
                <c:pt idx="4902">
                  <c:v>18.8</c:v>
                </c:pt>
                <c:pt idx="4903">
                  <c:v>18.8</c:v>
                </c:pt>
                <c:pt idx="4904">
                  <c:v>18.8</c:v>
                </c:pt>
                <c:pt idx="4905">
                  <c:v>18.8</c:v>
                </c:pt>
                <c:pt idx="4906">
                  <c:v>18.8</c:v>
                </c:pt>
                <c:pt idx="4907">
                  <c:v>18.8</c:v>
                </c:pt>
                <c:pt idx="4908">
                  <c:v>18.8</c:v>
                </c:pt>
                <c:pt idx="4909">
                  <c:v>18.8</c:v>
                </c:pt>
                <c:pt idx="4910">
                  <c:v>18.8</c:v>
                </c:pt>
                <c:pt idx="4911">
                  <c:v>18.8</c:v>
                </c:pt>
                <c:pt idx="4912">
                  <c:v>18.8</c:v>
                </c:pt>
                <c:pt idx="4913">
                  <c:v>18.8</c:v>
                </c:pt>
                <c:pt idx="4914">
                  <c:v>18.8</c:v>
                </c:pt>
                <c:pt idx="4915">
                  <c:v>18.8</c:v>
                </c:pt>
                <c:pt idx="4916">
                  <c:v>18.8</c:v>
                </c:pt>
                <c:pt idx="4917">
                  <c:v>18.8</c:v>
                </c:pt>
                <c:pt idx="4918">
                  <c:v>18.8</c:v>
                </c:pt>
                <c:pt idx="4919">
                  <c:v>18.8</c:v>
                </c:pt>
                <c:pt idx="4920">
                  <c:v>18.8</c:v>
                </c:pt>
                <c:pt idx="4921">
                  <c:v>18.8</c:v>
                </c:pt>
                <c:pt idx="4922">
                  <c:v>18.8</c:v>
                </c:pt>
                <c:pt idx="4923">
                  <c:v>18.8</c:v>
                </c:pt>
                <c:pt idx="4924">
                  <c:v>18.8</c:v>
                </c:pt>
                <c:pt idx="4925">
                  <c:v>18.8</c:v>
                </c:pt>
                <c:pt idx="4926">
                  <c:v>18.8</c:v>
                </c:pt>
                <c:pt idx="4927">
                  <c:v>18.8</c:v>
                </c:pt>
                <c:pt idx="4928">
                  <c:v>18.8</c:v>
                </c:pt>
                <c:pt idx="4929">
                  <c:v>18.8</c:v>
                </c:pt>
                <c:pt idx="4930">
                  <c:v>18.8</c:v>
                </c:pt>
                <c:pt idx="4931">
                  <c:v>18.8</c:v>
                </c:pt>
                <c:pt idx="4932">
                  <c:v>18.8</c:v>
                </c:pt>
                <c:pt idx="4933">
                  <c:v>18.8</c:v>
                </c:pt>
                <c:pt idx="4934">
                  <c:v>18.8</c:v>
                </c:pt>
                <c:pt idx="4935">
                  <c:v>18.8</c:v>
                </c:pt>
                <c:pt idx="4936">
                  <c:v>19</c:v>
                </c:pt>
                <c:pt idx="4937">
                  <c:v>19</c:v>
                </c:pt>
                <c:pt idx="4938">
                  <c:v>19</c:v>
                </c:pt>
                <c:pt idx="4939">
                  <c:v>19</c:v>
                </c:pt>
                <c:pt idx="4940">
                  <c:v>19</c:v>
                </c:pt>
                <c:pt idx="4941">
                  <c:v>19</c:v>
                </c:pt>
                <c:pt idx="4942">
                  <c:v>19</c:v>
                </c:pt>
                <c:pt idx="4943">
                  <c:v>19</c:v>
                </c:pt>
                <c:pt idx="4944">
                  <c:v>19</c:v>
                </c:pt>
                <c:pt idx="4945">
                  <c:v>19</c:v>
                </c:pt>
                <c:pt idx="4946">
                  <c:v>19</c:v>
                </c:pt>
                <c:pt idx="4947">
                  <c:v>19</c:v>
                </c:pt>
                <c:pt idx="4948">
                  <c:v>19</c:v>
                </c:pt>
                <c:pt idx="4949">
                  <c:v>19</c:v>
                </c:pt>
                <c:pt idx="4950">
                  <c:v>19</c:v>
                </c:pt>
                <c:pt idx="4951">
                  <c:v>19</c:v>
                </c:pt>
                <c:pt idx="4952">
                  <c:v>19</c:v>
                </c:pt>
                <c:pt idx="4953">
                  <c:v>19</c:v>
                </c:pt>
                <c:pt idx="4954">
                  <c:v>19</c:v>
                </c:pt>
                <c:pt idx="4955">
                  <c:v>19</c:v>
                </c:pt>
                <c:pt idx="4956">
                  <c:v>19</c:v>
                </c:pt>
                <c:pt idx="4957">
                  <c:v>19</c:v>
                </c:pt>
                <c:pt idx="4958">
                  <c:v>19</c:v>
                </c:pt>
                <c:pt idx="4959">
                  <c:v>19</c:v>
                </c:pt>
                <c:pt idx="4960">
                  <c:v>19</c:v>
                </c:pt>
                <c:pt idx="4961">
                  <c:v>19</c:v>
                </c:pt>
                <c:pt idx="4962">
                  <c:v>19</c:v>
                </c:pt>
                <c:pt idx="4963">
                  <c:v>19</c:v>
                </c:pt>
                <c:pt idx="4964">
                  <c:v>19</c:v>
                </c:pt>
                <c:pt idx="4965">
                  <c:v>19</c:v>
                </c:pt>
                <c:pt idx="4966">
                  <c:v>19</c:v>
                </c:pt>
                <c:pt idx="4967">
                  <c:v>19</c:v>
                </c:pt>
                <c:pt idx="4968">
                  <c:v>19</c:v>
                </c:pt>
                <c:pt idx="4969">
                  <c:v>19</c:v>
                </c:pt>
                <c:pt idx="4970">
                  <c:v>19</c:v>
                </c:pt>
                <c:pt idx="4971">
                  <c:v>19</c:v>
                </c:pt>
                <c:pt idx="4972">
                  <c:v>19</c:v>
                </c:pt>
                <c:pt idx="4973">
                  <c:v>19</c:v>
                </c:pt>
                <c:pt idx="4974">
                  <c:v>19</c:v>
                </c:pt>
                <c:pt idx="4975">
                  <c:v>19</c:v>
                </c:pt>
                <c:pt idx="4976">
                  <c:v>19</c:v>
                </c:pt>
                <c:pt idx="4977">
                  <c:v>19</c:v>
                </c:pt>
                <c:pt idx="4978">
                  <c:v>19</c:v>
                </c:pt>
                <c:pt idx="4979">
                  <c:v>19</c:v>
                </c:pt>
                <c:pt idx="4980">
                  <c:v>19</c:v>
                </c:pt>
                <c:pt idx="4981">
                  <c:v>19</c:v>
                </c:pt>
                <c:pt idx="4982">
                  <c:v>19</c:v>
                </c:pt>
                <c:pt idx="4983">
                  <c:v>19</c:v>
                </c:pt>
                <c:pt idx="4984">
                  <c:v>19</c:v>
                </c:pt>
                <c:pt idx="4985">
                  <c:v>19</c:v>
                </c:pt>
                <c:pt idx="4986">
                  <c:v>19</c:v>
                </c:pt>
                <c:pt idx="4987">
                  <c:v>19</c:v>
                </c:pt>
                <c:pt idx="4988">
                  <c:v>19</c:v>
                </c:pt>
                <c:pt idx="4989">
                  <c:v>19</c:v>
                </c:pt>
                <c:pt idx="4990">
                  <c:v>19</c:v>
                </c:pt>
                <c:pt idx="4991">
                  <c:v>19</c:v>
                </c:pt>
                <c:pt idx="4992">
                  <c:v>19</c:v>
                </c:pt>
                <c:pt idx="4993">
                  <c:v>19</c:v>
                </c:pt>
                <c:pt idx="4994">
                  <c:v>19</c:v>
                </c:pt>
                <c:pt idx="4995">
                  <c:v>19</c:v>
                </c:pt>
                <c:pt idx="4996">
                  <c:v>19</c:v>
                </c:pt>
                <c:pt idx="4997">
                  <c:v>19</c:v>
                </c:pt>
                <c:pt idx="4998">
                  <c:v>19</c:v>
                </c:pt>
                <c:pt idx="4999">
                  <c:v>19</c:v>
                </c:pt>
                <c:pt idx="5000">
                  <c:v>19</c:v>
                </c:pt>
                <c:pt idx="5001">
                  <c:v>19</c:v>
                </c:pt>
                <c:pt idx="5002">
                  <c:v>19</c:v>
                </c:pt>
                <c:pt idx="5003">
                  <c:v>19</c:v>
                </c:pt>
                <c:pt idx="5004">
                  <c:v>19</c:v>
                </c:pt>
                <c:pt idx="5005">
                  <c:v>19</c:v>
                </c:pt>
                <c:pt idx="5006">
                  <c:v>19</c:v>
                </c:pt>
                <c:pt idx="5007">
                  <c:v>19</c:v>
                </c:pt>
                <c:pt idx="5008">
                  <c:v>19</c:v>
                </c:pt>
                <c:pt idx="5009">
                  <c:v>19</c:v>
                </c:pt>
                <c:pt idx="5010">
                  <c:v>19</c:v>
                </c:pt>
                <c:pt idx="5011">
                  <c:v>19</c:v>
                </c:pt>
                <c:pt idx="5012">
                  <c:v>19</c:v>
                </c:pt>
                <c:pt idx="5013">
                  <c:v>19</c:v>
                </c:pt>
                <c:pt idx="5014">
                  <c:v>19</c:v>
                </c:pt>
                <c:pt idx="5015">
                  <c:v>19</c:v>
                </c:pt>
                <c:pt idx="5016">
                  <c:v>19</c:v>
                </c:pt>
                <c:pt idx="5017">
                  <c:v>19</c:v>
                </c:pt>
                <c:pt idx="5018">
                  <c:v>19</c:v>
                </c:pt>
                <c:pt idx="5019">
                  <c:v>19</c:v>
                </c:pt>
                <c:pt idx="5020">
                  <c:v>19</c:v>
                </c:pt>
                <c:pt idx="5021">
                  <c:v>19</c:v>
                </c:pt>
                <c:pt idx="5022">
                  <c:v>19</c:v>
                </c:pt>
                <c:pt idx="5023">
                  <c:v>19.100000000000001</c:v>
                </c:pt>
                <c:pt idx="5024">
                  <c:v>19.100000000000001</c:v>
                </c:pt>
                <c:pt idx="5025">
                  <c:v>19.100000000000001</c:v>
                </c:pt>
                <c:pt idx="5026">
                  <c:v>19.100000000000001</c:v>
                </c:pt>
                <c:pt idx="5027">
                  <c:v>19.100000000000001</c:v>
                </c:pt>
                <c:pt idx="5028">
                  <c:v>19.100000000000001</c:v>
                </c:pt>
                <c:pt idx="5029">
                  <c:v>19.100000000000001</c:v>
                </c:pt>
                <c:pt idx="5030">
                  <c:v>19.100000000000001</c:v>
                </c:pt>
                <c:pt idx="5031">
                  <c:v>19.100000000000001</c:v>
                </c:pt>
                <c:pt idx="5032">
                  <c:v>19.100000000000001</c:v>
                </c:pt>
                <c:pt idx="5033">
                  <c:v>19.100000000000001</c:v>
                </c:pt>
                <c:pt idx="5034">
                  <c:v>19.100000000000001</c:v>
                </c:pt>
                <c:pt idx="5035">
                  <c:v>19.100000000000001</c:v>
                </c:pt>
                <c:pt idx="5036">
                  <c:v>19.100000000000001</c:v>
                </c:pt>
                <c:pt idx="5037">
                  <c:v>19.100000000000001</c:v>
                </c:pt>
                <c:pt idx="5038">
                  <c:v>19.100000000000001</c:v>
                </c:pt>
                <c:pt idx="5039">
                  <c:v>19.100000000000001</c:v>
                </c:pt>
                <c:pt idx="5040">
                  <c:v>19.100000000000001</c:v>
                </c:pt>
                <c:pt idx="5041">
                  <c:v>19.100000000000001</c:v>
                </c:pt>
                <c:pt idx="5042">
                  <c:v>19.100000000000001</c:v>
                </c:pt>
                <c:pt idx="5043">
                  <c:v>19.100000000000001</c:v>
                </c:pt>
                <c:pt idx="5044">
                  <c:v>19.100000000000001</c:v>
                </c:pt>
                <c:pt idx="5045">
                  <c:v>19.100000000000001</c:v>
                </c:pt>
                <c:pt idx="5046">
                  <c:v>19.100000000000001</c:v>
                </c:pt>
                <c:pt idx="5047">
                  <c:v>19.100000000000001</c:v>
                </c:pt>
                <c:pt idx="5048">
                  <c:v>19.100000000000001</c:v>
                </c:pt>
                <c:pt idx="5049">
                  <c:v>19.100000000000001</c:v>
                </c:pt>
                <c:pt idx="5050">
                  <c:v>19.100000000000001</c:v>
                </c:pt>
                <c:pt idx="5051">
                  <c:v>19.100000000000001</c:v>
                </c:pt>
                <c:pt idx="5052">
                  <c:v>19.100000000000001</c:v>
                </c:pt>
                <c:pt idx="5053">
                  <c:v>19.100000000000001</c:v>
                </c:pt>
                <c:pt idx="5054">
                  <c:v>19.100000000000001</c:v>
                </c:pt>
                <c:pt idx="5055">
                  <c:v>19.100000000000001</c:v>
                </c:pt>
                <c:pt idx="5056">
                  <c:v>19.100000000000001</c:v>
                </c:pt>
                <c:pt idx="5057">
                  <c:v>19.100000000000001</c:v>
                </c:pt>
                <c:pt idx="5058">
                  <c:v>19.100000000000001</c:v>
                </c:pt>
                <c:pt idx="5059">
                  <c:v>19.100000000000001</c:v>
                </c:pt>
                <c:pt idx="5060">
                  <c:v>19.100000000000001</c:v>
                </c:pt>
                <c:pt idx="5061">
                  <c:v>19.100000000000001</c:v>
                </c:pt>
                <c:pt idx="5062">
                  <c:v>19.100000000000001</c:v>
                </c:pt>
                <c:pt idx="5063">
                  <c:v>19.100000000000001</c:v>
                </c:pt>
                <c:pt idx="5064">
                  <c:v>19.2</c:v>
                </c:pt>
                <c:pt idx="5065">
                  <c:v>19.2</c:v>
                </c:pt>
                <c:pt idx="5066">
                  <c:v>19.2</c:v>
                </c:pt>
                <c:pt idx="5067">
                  <c:v>19.2</c:v>
                </c:pt>
                <c:pt idx="5068">
                  <c:v>19.2</c:v>
                </c:pt>
                <c:pt idx="5069">
                  <c:v>19.2</c:v>
                </c:pt>
                <c:pt idx="5070">
                  <c:v>19.2</c:v>
                </c:pt>
                <c:pt idx="5071">
                  <c:v>19.2</c:v>
                </c:pt>
                <c:pt idx="5072">
                  <c:v>19.2</c:v>
                </c:pt>
                <c:pt idx="5073">
                  <c:v>19.2</c:v>
                </c:pt>
                <c:pt idx="5074">
                  <c:v>19.2</c:v>
                </c:pt>
                <c:pt idx="5075">
                  <c:v>19.2</c:v>
                </c:pt>
                <c:pt idx="5076">
                  <c:v>19.2</c:v>
                </c:pt>
                <c:pt idx="5077">
                  <c:v>19.2</c:v>
                </c:pt>
                <c:pt idx="5078">
                  <c:v>19.2</c:v>
                </c:pt>
                <c:pt idx="5079">
                  <c:v>19.2</c:v>
                </c:pt>
                <c:pt idx="5080">
                  <c:v>19.2</c:v>
                </c:pt>
                <c:pt idx="5081">
                  <c:v>19.2</c:v>
                </c:pt>
                <c:pt idx="5082">
                  <c:v>19.2</c:v>
                </c:pt>
                <c:pt idx="5083">
                  <c:v>19.2</c:v>
                </c:pt>
                <c:pt idx="5084">
                  <c:v>19.2</c:v>
                </c:pt>
                <c:pt idx="5085">
                  <c:v>19.2</c:v>
                </c:pt>
                <c:pt idx="5086">
                  <c:v>19.2</c:v>
                </c:pt>
                <c:pt idx="5087">
                  <c:v>19.2</c:v>
                </c:pt>
                <c:pt idx="5088">
                  <c:v>19.2</c:v>
                </c:pt>
                <c:pt idx="5089">
                  <c:v>19.2</c:v>
                </c:pt>
                <c:pt idx="5090">
                  <c:v>19.2</c:v>
                </c:pt>
                <c:pt idx="5091">
                  <c:v>19.2</c:v>
                </c:pt>
                <c:pt idx="5092">
                  <c:v>19.2</c:v>
                </c:pt>
                <c:pt idx="5093">
                  <c:v>19.2</c:v>
                </c:pt>
                <c:pt idx="5094">
                  <c:v>19.2</c:v>
                </c:pt>
                <c:pt idx="5095">
                  <c:v>19.2</c:v>
                </c:pt>
                <c:pt idx="5096">
                  <c:v>19.2</c:v>
                </c:pt>
                <c:pt idx="5097">
                  <c:v>19.2</c:v>
                </c:pt>
                <c:pt idx="5098">
                  <c:v>19.2</c:v>
                </c:pt>
                <c:pt idx="5099">
                  <c:v>19.2</c:v>
                </c:pt>
                <c:pt idx="5100">
                  <c:v>19.2</c:v>
                </c:pt>
                <c:pt idx="5101">
                  <c:v>19.2</c:v>
                </c:pt>
                <c:pt idx="5102">
                  <c:v>19.2</c:v>
                </c:pt>
                <c:pt idx="5103">
                  <c:v>19.2</c:v>
                </c:pt>
                <c:pt idx="5104">
                  <c:v>19.2</c:v>
                </c:pt>
                <c:pt idx="5105">
                  <c:v>19.2</c:v>
                </c:pt>
                <c:pt idx="5106">
                  <c:v>19.2</c:v>
                </c:pt>
                <c:pt idx="5107">
                  <c:v>19.2</c:v>
                </c:pt>
                <c:pt idx="5108">
                  <c:v>19.2</c:v>
                </c:pt>
                <c:pt idx="5109">
                  <c:v>19.2</c:v>
                </c:pt>
                <c:pt idx="5110">
                  <c:v>19.2</c:v>
                </c:pt>
                <c:pt idx="5111">
                  <c:v>19.2</c:v>
                </c:pt>
                <c:pt idx="5112">
                  <c:v>19.2</c:v>
                </c:pt>
                <c:pt idx="5113">
                  <c:v>19.2</c:v>
                </c:pt>
                <c:pt idx="5114">
                  <c:v>19.2</c:v>
                </c:pt>
                <c:pt idx="5115">
                  <c:v>19.2</c:v>
                </c:pt>
                <c:pt idx="5116">
                  <c:v>19.2</c:v>
                </c:pt>
                <c:pt idx="5117">
                  <c:v>19.2</c:v>
                </c:pt>
                <c:pt idx="5118">
                  <c:v>19.2</c:v>
                </c:pt>
                <c:pt idx="5119">
                  <c:v>19.2</c:v>
                </c:pt>
                <c:pt idx="5120">
                  <c:v>19.2</c:v>
                </c:pt>
                <c:pt idx="5121">
                  <c:v>19.3</c:v>
                </c:pt>
                <c:pt idx="5122">
                  <c:v>19.3</c:v>
                </c:pt>
                <c:pt idx="5123">
                  <c:v>19.3</c:v>
                </c:pt>
                <c:pt idx="5124">
                  <c:v>19.3</c:v>
                </c:pt>
                <c:pt idx="5125">
                  <c:v>19.3</c:v>
                </c:pt>
                <c:pt idx="5126">
                  <c:v>19.3</c:v>
                </c:pt>
                <c:pt idx="5127">
                  <c:v>19.3</c:v>
                </c:pt>
                <c:pt idx="5128">
                  <c:v>19.3</c:v>
                </c:pt>
                <c:pt idx="5129">
                  <c:v>19.3</c:v>
                </c:pt>
                <c:pt idx="5130">
                  <c:v>19.3</c:v>
                </c:pt>
                <c:pt idx="5131">
                  <c:v>19.3</c:v>
                </c:pt>
                <c:pt idx="5132">
                  <c:v>19.3</c:v>
                </c:pt>
                <c:pt idx="5133">
                  <c:v>19.3</c:v>
                </c:pt>
                <c:pt idx="5134">
                  <c:v>19.3</c:v>
                </c:pt>
                <c:pt idx="5135">
                  <c:v>19.3</c:v>
                </c:pt>
                <c:pt idx="5136">
                  <c:v>19.3</c:v>
                </c:pt>
                <c:pt idx="5137">
                  <c:v>19.3</c:v>
                </c:pt>
                <c:pt idx="5138">
                  <c:v>19.3</c:v>
                </c:pt>
                <c:pt idx="5139">
                  <c:v>19.3</c:v>
                </c:pt>
                <c:pt idx="5140">
                  <c:v>19.3</c:v>
                </c:pt>
                <c:pt idx="5141">
                  <c:v>19.3</c:v>
                </c:pt>
                <c:pt idx="5142">
                  <c:v>19.3</c:v>
                </c:pt>
                <c:pt idx="5143">
                  <c:v>19.3</c:v>
                </c:pt>
                <c:pt idx="5144">
                  <c:v>19.3</c:v>
                </c:pt>
                <c:pt idx="5145">
                  <c:v>19.3</c:v>
                </c:pt>
                <c:pt idx="5146">
                  <c:v>19.3</c:v>
                </c:pt>
                <c:pt idx="5147">
                  <c:v>19.3</c:v>
                </c:pt>
                <c:pt idx="5148">
                  <c:v>19.3</c:v>
                </c:pt>
                <c:pt idx="5149">
                  <c:v>19.3</c:v>
                </c:pt>
                <c:pt idx="5150">
                  <c:v>19.3</c:v>
                </c:pt>
                <c:pt idx="5151">
                  <c:v>19.3</c:v>
                </c:pt>
                <c:pt idx="5152">
                  <c:v>19.3</c:v>
                </c:pt>
                <c:pt idx="5153">
                  <c:v>19.3</c:v>
                </c:pt>
                <c:pt idx="5154">
                  <c:v>19.3</c:v>
                </c:pt>
                <c:pt idx="5155">
                  <c:v>19.3</c:v>
                </c:pt>
                <c:pt idx="5156">
                  <c:v>19.3</c:v>
                </c:pt>
                <c:pt idx="5157">
                  <c:v>19.3</c:v>
                </c:pt>
                <c:pt idx="5158">
                  <c:v>19.3</c:v>
                </c:pt>
                <c:pt idx="5159">
                  <c:v>19.3</c:v>
                </c:pt>
                <c:pt idx="5160">
                  <c:v>19.3</c:v>
                </c:pt>
                <c:pt idx="5161">
                  <c:v>19.3</c:v>
                </c:pt>
                <c:pt idx="5162">
                  <c:v>19.3</c:v>
                </c:pt>
                <c:pt idx="5163">
                  <c:v>19.3</c:v>
                </c:pt>
                <c:pt idx="5164">
                  <c:v>19.3</c:v>
                </c:pt>
                <c:pt idx="5165">
                  <c:v>19.3</c:v>
                </c:pt>
                <c:pt idx="5166">
                  <c:v>19.3</c:v>
                </c:pt>
                <c:pt idx="5167">
                  <c:v>19.3</c:v>
                </c:pt>
                <c:pt idx="5168">
                  <c:v>19.3</c:v>
                </c:pt>
                <c:pt idx="5169">
                  <c:v>19.3</c:v>
                </c:pt>
                <c:pt idx="5170">
                  <c:v>19.3</c:v>
                </c:pt>
                <c:pt idx="5171">
                  <c:v>19.3</c:v>
                </c:pt>
                <c:pt idx="5172">
                  <c:v>19.3</c:v>
                </c:pt>
                <c:pt idx="5173">
                  <c:v>19.3</c:v>
                </c:pt>
                <c:pt idx="5174">
                  <c:v>19.3</c:v>
                </c:pt>
                <c:pt idx="5175">
                  <c:v>19.3</c:v>
                </c:pt>
                <c:pt idx="5176">
                  <c:v>19.3</c:v>
                </c:pt>
                <c:pt idx="5177">
                  <c:v>19.3</c:v>
                </c:pt>
                <c:pt idx="5178">
                  <c:v>19.3</c:v>
                </c:pt>
                <c:pt idx="5179">
                  <c:v>19.3</c:v>
                </c:pt>
                <c:pt idx="5180">
                  <c:v>19.3</c:v>
                </c:pt>
                <c:pt idx="5181">
                  <c:v>19.3</c:v>
                </c:pt>
                <c:pt idx="5182">
                  <c:v>19.3</c:v>
                </c:pt>
                <c:pt idx="5183">
                  <c:v>19.3</c:v>
                </c:pt>
                <c:pt idx="5184">
                  <c:v>19.3</c:v>
                </c:pt>
                <c:pt idx="5185">
                  <c:v>19.3</c:v>
                </c:pt>
                <c:pt idx="5186">
                  <c:v>19.3</c:v>
                </c:pt>
                <c:pt idx="5187">
                  <c:v>19.3</c:v>
                </c:pt>
                <c:pt idx="5188">
                  <c:v>19.3</c:v>
                </c:pt>
                <c:pt idx="5189">
                  <c:v>19.3</c:v>
                </c:pt>
                <c:pt idx="5190">
                  <c:v>19.5</c:v>
                </c:pt>
                <c:pt idx="5191">
                  <c:v>19.5</c:v>
                </c:pt>
                <c:pt idx="5192">
                  <c:v>19.5</c:v>
                </c:pt>
                <c:pt idx="5193">
                  <c:v>19.5</c:v>
                </c:pt>
                <c:pt idx="5194">
                  <c:v>19.5</c:v>
                </c:pt>
                <c:pt idx="5195">
                  <c:v>19.5</c:v>
                </c:pt>
                <c:pt idx="5196">
                  <c:v>19.5</c:v>
                </c:pt>
                <c:pt idx="5197">
                  <c:v>19.5</c:v>
                </c:pt>
                <c:pt idx="5198">
                  <c:v>19.5</c:v>
                </c:pt>
                <c:pt idx="5199">
                  <c:v>19.5</c:v>
                </c:pt>
                <c:pt idx="5200">
                  <c:v>19.5</c:v>
                </c:pt>
                <c:pt idx="5201">
                  <c:v>19.5</c:v>
                </c:pt>
                <c:pt idx="5202">
                  <c:v>19.5</c:v>
                </c:pt>
                <c:pt idx="5203">
                  <c:v>19.5</c:v>
                </c:pt>
                <c:pt idx="5204">
                  <c:v>19.5</c:v>
                </c:pt>
                <c:pt idx="5205">
                  <c:v>19.5</c:v>
                </c:pt>
                <c:pt idx="5206">
                  <c:v>19.5</c:v>
                </c:pt>
                <c:pt idx="5207">
                  <c:v>19.5</c:v>
                </c:pt>
                <c:pt idx="5208">
                  <c:v>19.5</c:v>
                </c:pt>
                <c:pt idx="5209">
                  <c:v>19.5</c:v>
                </c:pt>
                <c:pt idx="5210">
                  <c:v>19.5</c:v>
                </c:pt>
                <c:pt idx="5211">
                  <c:v>19.5</c:v>
                </c:pt>
                <c:pt idx="5212">
                  <c:v>19.5</c:v>
                </c:pt>
                <c:pt idx="5213">
                  <c:v>19.5</c:v>
                </c:pt>
                <c:pt idx="5214">
                  <c:v>19.5</c:v>
                </c:pt>
                <c:pt idx="5215">
                  <c:v>19.5</c:v>
                </c:pt>
                <c:pt idx="5216">
                  <c:v>19.5</c:v>
                </c:pt>
                <c:pt idx="5217">
                  <c:v>19.5</c:v>
                </c:pt>
                <c:pt idx="5218">
                  <c:v>19.5</c:v>
                </c:pt>
                <c:pt idx="5219">
                  <c:v>19.5</c:v>
                </c:pt>
                <c:pt idx="5220">
                  <c:v>19.5</c:v>
                </c:pt>
                <c:pt idx="5221">
                  <c:v>19.5</c:v>
                </c:pt>
                <c:pt idx="5222">
                  <c:v>19.5</c:v>
                </c:pt>
                <c:pt idx="5223">
                  <c:v>19.5</c:v>
                </c:pt>
                <c:pt idx="5224">
                  <c:v>19.5</c:v>
                </c:pt>
                <c:pt idx="5225">
                  <c:v>19.5</c:v>
                </c:pt>
                <c:pt idx="5226">
                  <c:v>19.5</c:v>
                </c:pt>
                <c:pt idx="5227">
                  <c:v>19.5</c:v>
                </c:pt>
                <c:pt idx="5228">
                  <c:v>19.5</c:v>
                </c:pt>
                <c:pt idx="5229">
                  <c:v>19.5</c:v>
                </c:pt>
                <c:pt idx="5230">
                  <c:v>19.5</c:v>
                </c:pt>
                <c:pt idx="5231">
                  <c:v>19.5</c:v>
                </c:pt>
                <c:pt idx="5232">
                  <c:v>19.600000000000001</c:v>
                </c:pt>
                <c:pt idx="5233">
                  <c:v>19.600000000000001</c:v>
                </c:pt>
                <c:pt idx="5234">
                  <c:v>19.600000000000001</c:v>
                </c:pt>
                <c:pt idx="5235">
                  <c:v>19.600000000000001</c:v>
                </c:pt>
                <c:pt idx="5236">
                  <c:v>19.600000000000001</c:v>
                </c:pt>
                <c:pt idx="5237">
                  <c:v>19.600000000000001</c:v>
                </c:pt>
                <c:pt idx="5238">
                  <c:v>19.7</c:v>
                </c:pt>
                <c:pt idx="5239">
                  <c:v>19.7</c:v>
                </c:pt>
                <c:pt idx="5240">
                  <c:v>19.7</c:v>
                </c:pt>
                <c:pt idx="5241">
                  <c:v>19.7</c:v>
                </c:pt>
                <c:pt idx="5242">
                  <c:v>19.7</c:v>
                </c:pt>
                <c:pt idx="5243">
                  <c:v>19.7</c:v>
                </c:pt>
                <c:pt idx="5244">
                  <c:v>19.7</c:v>
                </c:pt>
                <c:pt idx="5245">
                  <c:v>19.7</c:v>
                </c:pt>
                <c:pt idx="5246">
                  <c:v>19.7</c:v>
                </c:pt>
                <c:pt idx="5247">
                  <c:v>19.7</c:v>
                </c:pt>
                <c:pt idx="5248">
                  <c:v>19.7</c:v>
                </c:pt>
                <c:pt idx="5249">
                  <c:v>19.7</c:v>
                </c:pt>
                <c:pt idx="5250">
                  <c:v>19.7</c:v>
                </c:pt>
                <c:pt idx="5251">
                  <c:v>19.7</c:v>
                </c:pt>
                <c:pt idx="5252">
                  <c:v>19.7</c:v>
                </c:pt>
                <c:pt idx="5253">
                  <c:v>19.7</c:v>
                </c:pt>
                <c:pt idx="5254">
                  <c:v>19.7</c:v>
                </c:pt>
                <c:pt idx="5255">
                  <c:v>19.7</c:v>
                </c:pt>
                <c:pt idx="5256">
                  <c:v>19.7</c:v>
                </c:pt>
                <c:pt idx="5257">
                  <c:v>19.7</c:v>
                </c:pt>
                <c:pt idx="5258">
                  <c:v>19.7</c:v>
                </c:pt>
                <c:pt idx="5259">
                  <c:v>19.7</c:v>
                </c:pt>
                <c:pt idx="5260">
                  <c:v>19.7</c:v>
                </c:pt>
                <c:pt idx="5261">
                  <c:v>19.7</c:v>
                </c:pt>
                <c:pt idx="5262">
                  <c:v>19.7</c:v>
                </c:pt>
                <c:pt idx="5263">
                  <c:v>19.7</c:v>
                </c:pt>
                <c:pt idx="5264">
                  <c:v>19.7</c:v>
                </c:pt>
                <c:pt idx="5265">
                  <c:v>19.7</c:v>
                </c:pt>
                <c:pt idx="5266">
                  <c:v>19.7</c:v>
                </c:pt>
                <c:pt idx="5267">
                  <c:v>19.7</c:v>
                </c:pt>
                <c:pt idx="5268">
                  <c:v>19.7</c:v>
                </c:pt>
                <c:pt idx="5269">
                  <c:v>19.7</c:v>
                </c:pt>
                <c:pt idx="5270">
                  <c:v>19.7</c:v>
                </c:pt>
                <c:pt idx="5271">
                  <c:v>19.7</c:v>
                </c:pt>
                <c:pt idx="5272">
                  <c:v>19.7</c:v>
                </c:pt>
                <c:pt idx="5273">
                  <c:v>19.7</c:v>
                </c:pt>
                <c:pt idx="5274">
                  <c:v>19.7</c:v>
                </c:pt>
                <c:pt idx="5275">
                  <c:v>19.7</c:v>
                </c:pt>
                <c:pt idx="5276">
                  <c:v>19.7</c:v>
                </c:pt>
                <c:pt idx="5277">
                  <c:v>19.7</c:v>
                </c:pt>
                <c:pt idx="5278">
                  <c:v>19.7</c:v>
                </c:pt>
                <c:pt idx="5279">
                  <c:v>19.7</c:v>
                </c:pt>
                <c:pt idx="5280">
                  <c:v>19.7</c:v>
                </c:pt>
                <c:pt idx="5281">
                  <c:v>19.7</c:v>
                </c:pt>
                <c:pt idx="5282">
                  <c:v>19.7</c:v>
                </c:pt>
                <c:pt idx="5283">
                  <c:v>19.7</c:v>
                </c:pt>
                <c:pt idx="5284">
                  <c:v>19.8</c:v>
                </c:pt>
                <c:pt idx="5285">
                  <c:v>19.8</c:v>
                </c:pt>
                <c:pt idx="5286">
                  <c:v>19.8</c:v>
                </c:pt>
                <c:pt idx="5287">
                  <c:v>19.8</c:v>
                </c:pt>
                <c:pt idx="5288">
                  <c:v>19.8</c:v>
                </c:pt>
                <c:pt idx="5289">
                  <c:v>19.8</c:v>
                </c:pt>
                <c:pt idx="5290">
                  <c:v>19.8</c:v>
                </c:pt>
                <c:pt idx="5291">
                  <c:v>19.8</c:v>
                </c:pt>
                <c:pt idx="5292">
                  <c:v>19.8</c:v>
                </c:pt>
                <c:pt idx="5293">
                  <c:v>19.8</c:v>
                </c:pt>
                <c:pt idx="5294">
                  <c:v>19.8</c:v>
                </c:pt>
                <c:pt idx="5295">
                  <c:v>19.8</c:v>
                </c:pt>
                <c:pt idx="5296">
                  <c:v>19.8</c:v>
                </c:pt>
                <c:pt idx="5297">
                  <c:v>19.8</c:v>
                </c:pt>
                <c:pt idx="5298">
                  <c:v>19.8</c:v>
                </c:pt>
                <c:pt idx="5299">
                  <c:v>19.8</c:v>
                </c:pt>
                <c:pt idx="5300">
                  <c:v>19.8</c:v>
                </c:pt>
                <c:pt idx="5301">
                  <c:v>19.8</c:v>
                </c:pt>
                <c:pt idx="5302">
                  <c:v>19.8</c:v>
                </c:pt>
                <c:pt idx="5303">
                  <c:v>19.8</c:v>
                </c:pt>
                <c:pt idx="5304">
                  <c:v>19.8</c:v>
                </c:pt>
                <c:pt idx="5305">
                  <c:v>19.8</c:v>
                </c:pt>
                <c:pt idx="5306">
                  <c:v>19.8</c:v>
                </c:pt>
                <c:pt idx="5307">
                  <c:v>19.8</c:v>
                </c:pt>
                <c:pt idx="5308">
                  <c:v>19.8</c:v>
                </c:pt>
                <c:pt idx="5309">
                  <c:v>19.8</c:v>
                </c:pt>
                <c:pt idx="5310">
                  <c:v>19.8</c:v>
                </c:pt>
                <c:pt idx="5311">
                  <c:v>19.8</c:v>
                </c:pt>
                <c:pt idx="5312">
                  <c:v>19.8</c:v>
                </c:pt>
                <c:pt idx="5313">
                  <c:v>19.8</c:v>
                </c:pt>
                <c:pt idx="5314">
                  <c:v>19.8</c:v>
                </c:pt>
                <c:pt idx="5315">
                  <c:v>19.8</c:v>
                </c:pt>
                <c:pt idx="5316">
                  <c:v>19.8</c:v>
                </c:pt>
                <c:pt idx="5317">
                  <c:v>19.8</c:v>
                </c:pt>
                <c:pt idx="5318">
                  <c:v>19.8</c:v>
                </c:pt>
                <c:pt idx="5319">
                  <c:v>19.8</c:v>
                </c:pt>
                <c:pt idx="5320">
                  <c:v>19.8</c:v>
                </c:pt>
                <c:pt idx="5321">
                  <c:v>19.8</c:v>
                </c:pt>
                <c:pt idx="5322">
                  <c:v>19.8</c:v>
                </c:pt>
                <c:pt idx="5323">
                  <c:v>19.8</c:v>
                </c:pt>
                <c:pt idx="5324">
                  <c:v>19.8</c:v>
                </c:pt>
                <c:pt idx="5325">
                  <c:v>19.8</c:v>
                </c:pt>
                <c:pt idx="5326">
                  <c:v>19.8</c:v>
                </c:pt>
                <c:pt idx="5327">
                  <c:v>19.8</c:v>
                </c:pt>
                <c:pt idx="5328">
                  <c:v>19.8</c:v>
                </c:pt>
                <c:pt idx="5329">
                  <c:v>19.8</c:v>
                </c:pt>
                <c:pt idx="5330">
                  <c:v>19.8</c:v>
                </c:pt>
                <c:pt idx="5331">
                  <c:v>19.8</c:v>
                </c:pt>
                <c:pt idx="5332">
                  <c:v>19.8</c:v>
                </c:pt>
                <c:pt idx="5333">
                  <c:v>19.8</c:v>
                </c:pt>
                <c:pt idx="5334">
                  <c:v>19.8</c:v>
                </c:pt>
                <c:pt idx="5335">
                  <c:v>19.8</c:v>
                </c:pt>
                <c:pt idx="5336">
                  <c:v>19.8</c:v>
                </c:pt>
                <c:pt idx="5337">
                  <c:v>19.8</c:v>
                </c:pt>
                <c:pt idx="5338">
                  <c:v>19.8</c:v>
                </c:pt>
                <c:pt idx="5339">
                  <c:v>19.8</c:v>
                </c:pt>
                <c:pt idx="5340">
                  <c:v>19.8</c:v>
                </c:pt>
                <c:pt idx="5341">
                  <c:v>19.8</c:v>
                </c:pt>
                <c:pt idx="5342">
                  <c:v>19.8</c:v>
                </c:pt>
                <c:pt idx="5343">
                  <c:v>19.8</c:v>
                </c:pt>
                <c:pt idx="5344">
                  <c:v>19.8</c:v>
                </c:pt>
                <c:pt idx="5345">
                  <c:v>19.8</c:v>
                </c:pt>
                <c:pt idx="5346">
                  <c:v>19.8</c:v>
                </c:pt>
                <c:pt idx="5347">
                  <c:v>19.8</c:v>
                </c:pt>
                <c:pt idx="5348">
                  <c:v>19.8</c:v>
                </c:pt>
                <c:pt idx="5349">
                  <c:v>19.8</c:v>
                </c:pt>
                <c:pt idx="5350">
                  <c:v>19.8</c:v>
                </c:pt>
                <c:pt idx="5351">
                  <c:v>19.8</c:v>
                </c:pt>
                <c:pt idx="5352">
                  <c:v>19.8</c:v>
                </c:pt>
                <c:pt idx="5353">
                  <c:v>19.8</c:v>
                </c:pt>
                <c:pt idx="5354">
                  <c:v>19.8</c:v>
                </c:pt>
                <c:pt idx="5355">
                  <c:v>19.8</c:v>
                </c:pt>
                <c:pt idx="5356">
                  <c:v>19.8</c:v>
                </c:pt>
                <c:pt idx="5357">
                  <c:v>19.8</c:v>
                </c:pt>
                <c:pt idx="5358">
                  <c:v>19.8</c:v>
                </c:pt>
                <c:pt idx="5359">
                  <c:v>19.8</c:v>
                </c:pt>
                <c:pt idx="5360">
                  <c:v>19.8</c:v>
                </c:pt>
                <c:pt idx="5361">
                  <c:v>19.8</c:v>
                </c:pt>
                <c:pt idx="5362">
                  <c:v>19.8</c:v>
                </c:pt>
                <c:pt idx="5363">
                  <c:v>19.8</c:v>
                </c:pt>
                <c:pt idx="5364">
                  <c:v>19.8</c:v>
                </c:pt>
                <c:pt idx="5365">
                  <c:v>19.8</c:v>
                </c:pt>
                <c:pt idx="5366">
                  <c:v>19.8</c:v>
                </c:pt>
                <c:pt idx="5367">
                  <c:v>19.8</c:v>
                </c:pt>
                <c:pt idx="5368">
                  <c:v>19.8</c:v>
                </c:pt>
                <c:pt idx="5369">
                  <c:v>19.8</c:v>
                </c:pt>
                <c:pt idx="5370">
                  <c:v>19.8</c:v>
                </c:pt>
                <c:pt idx="5371">
                  <c:v>19.8</c:v>
                </c:pt>
                <c:pt idx="5372">
                  <c:v>19.8</c:v>
                </c:pt>
                <c:pt idx="5373">
                  <c:v>19.8</c:v>
                </c:pt>
                <c:pt idx="5374">
                  <c:v>20</c:v>
                </c:pt>
                <c:pt idx="5375">
                  <c:v>20</c:v>
                </c:pt>
                <c:pt idx="5376">
                  <c:v>20</c:v>
                </c:pt>
                <c:pt idx="5377">
                  <c:v>20</c:v>
                </c:pt>
                <c:pt idx="5378">
                  <c:v>20</c:v>
                </c:pt>
                <c:pt idx="5379">
                  <c:v>20</c:v>
                </c:pt>
                <c:pt idx="5380">
                  <c:v>20</c:v>
                </c:pt>
                <c:pt idx="5381">
                  <c:v>20</c:v>
                </c:pt>
                <c:pt idx="5382">
                  <c:v>20</c:v>
                </c:pt>
                <c:pt idx="5383">
                  <c:v>20</c:v>
                </c:pt>
                <c:pt idx="5384">
                  <c:v>20</c:v>
                </c:pt>
                <c:pt idx="5385">
                  <c:v>20</c:v>
                </c:pt>
                <c:pt idx="5386">
                  <c:v>20</c:v>
                </c:pt>
                <c:pt idx="5387">
                  <c:v>20</c:v>
                </c:pt>
                <c:pt idx="5388">
                  <c:v>20</c:v>
                </c:pt>
                <c:pt idx="5389">
                  <c:v>20</c:v>
                </c:pt>
                <c:pt idx="5390">
                  <c:v>20</c:v>
                </c:pt>
                <c:pt idx="5391">
                  <c:v>20</c:v>
                </c:pt>
                <c:pt idx="5392">
                  <c:v>20</c:v>
                </c:pt>
                <c:pt idx="5393">
                  <c:v>20</c:v>
                </c:pt>
                <c:pt idx="5394">
                  <c:v>20</c:v>
                </c:pt>
                <c:pt idx="5395">
                  <c:v>20</c:v>
                </c:pt>
                <c:pt idx="5396">
                  <c:v>20</c:v>
                </c:pt>
                <c:pt idx="5397">
                  <c:v>20</c:v>
                </c:pt>
                <c:pt idx="5398">
                  <c:v>20</c:v>
                </c:pt>
                <c:pt idx="5399">
                  <c:v>20</c:v>
                </c:pt>
                <c:pt idx="5400">
                  <c:v>20</c:v>
                </c:pt>
                <c:pt idx="5401">
                  <c:v>20</c:v>
                </c:pt>
                <c:pt idx="5402">
                  <c:v>20</c:v>
                </c:pt>
                <c:pt idx="5403">
                  <c:v>20</c:v>
                </c:pt>
                <c:pt idx="5404">
                  <c:v>20</c:v>
                </c:pt>
                <c:pt idx="5405">
                  <c:v>20</c:v>
                </c:pt>
                <c:pt idx="5406">
                  <c:v>20</c:v>
                </c:pt>
                <c:pt idx="5407">
                  <c:v>20</c:v>
                </c:pt>
                <c:pt idx="5408">
                  <c:v>20.100000000000001</c:v>
                </c:pt>
                <c:pt idx="5409">
                  <c:v>20.100000000000001</c:v>
                </c:pt>
                <c:pt idx="5410">
                  <c:v>20.100000000000001</c:v>
                </c:pt>
                <c:pt idx="5411">
                  <c:v>20.100000000000001</c:v>
                </c:pt>
                <c:pt idx="5412">
                  <c:v>20.100000000000001</c:v>
                </c:pt>
                <c:pt idx="5413">
                  <c:v>20.100000000000001</c:v>
                </c:pt>
                <c:pt idx="5414">
                  <c:v>20.100000000000001</c:v>
                </c:pt>
                <c:pt idx="5415">
                  <c:v>20.100000000000001</c:v>
                </c:pt>
                <c:pt idx="5416">
                  <c:v>20.100000000000001</c:v>
                </c:pt>
                <c:pt idx="5417">
                  <c:v>20.100000000000001</c:v>
                </c:pt>
                <c:pt idx="5418">
                  <c:v>20.100000000000001</c:v>
                </c:pt>
                <c:pt idx="5419">
                  <c:v>20.100000000000001</c:v>
                </c:pt>
                <c:pt idx="5420">
                  <c:v>20.100000000000001</c:v>
                </c:pt>
                <c:pt idx="5421">
                  <c:v>20.100000000000001</c:v>
                </c:pt>
                <c:pt idx="5422">
                  <c:v>20.100000000000001</c:v>
                </c:pt>
                <c:pt idx="5423">
                  <c:v>20.100000000000001</c:v>
                </c:pt>
                <c:pt idx="5424">
                  <c:v>20.100000000000001</c:v>
                </c:pt>
                <c:pt idx="5425">
                  <c:v>20.100000000000001</c:v>
                </c:pt>
                <c:pt idx="5426">
                  <c:v>20.100000000000001</c:v>
                </c:pt>
                <c:pt idx="5427">
                  <c:v>20.100000000000001</c:v>
                </c:pt>
                <c:pt idx="5428">
                  <c:v>20.100000000000001</c:v>
                </c:pt>
                <c:pt idx="5429">
                  <c:v>20.100000000000001</c:v>
                </c:pt>
                <c:pt idx="5430">
                  <c:v>20.100000000000001</c:v>
                </c:pt>
                <c:pt idx="5431">
                  <c:v>20.100000000000001</c:v>
                </c:pt>
                <c:pt idx="5432">
                  <c:v>20.100000000000001</c:v>
                </c:pt>
                <c:pt idx="5433">
                  <c:v>20.100000000000001</c:v>
                </c:pt>
                <c:pt idx="5434">
                  <c:v>20.100000000000001</c:v>
                </c:pt>
                <c:pt idx="5435">
                  <c:v>20.100000000000001</c:v>
                </c:pt>
                <c:pt idx="5436">
                  <c:v>20.100000000000001</c:v>
                </c:pt>
                <c:pt idx="5437">
                  <c:v>20.100000000000001</c:v>
                </c:pt>
                <c:pt idx="5438">
                  <c:v>20.100000000000001</c:v>
                </c:pt>
                <c:pt idx="5439">
                  <c:v>20.100000000000001</c:v>
                </c:pt>
                <c:pt idx="5440">
                  <c:v>20.100000000000001</c:v>
                </c:pt>
                <c:pt idx="5441">
                  <c:v>20.100000000000001</c:v>
                </c:pt>
                <c:pt idx="5442">
                  <c:v>20.100000000000001</c:v>
                </c:pt>
                <c:pt idx="5443">
                  <c:v>20.100000000000001</c:v>
                </c:pt>
                <c:pt idx="5444">
                  <c:v>20.100000000000001</c:v>
                </c:pt>
                <c:pt idx="5445">
                  <c:v>20.100000000000001</c:v>
                </c:pt>
                <c:pt idx="5446">
                  <c:v>20.100000000000001</c:v>
                </c:pt>
                <c:pt idx="5447">
                  <c:v>20.100000000000001</c:v>
                </c:pt>
                <c:pt idx="5448">
                  <c:v>20.100000000000001</c:v>
                </c:pt>
                <c:pt idx="5449">
                  <c:v>20.100000000000001</c:v>
                </c:pt>
                <c:pt idx="5450">
                  <c:v>20.100000000000001</c:v>
                </c:pt>
                <c:pt idx="5451">
                  <c:v>20.100000000000001</c:v>
                </c:pt>
                <c:pt idx="5452">
                  <c:v>20.100000000000001</c:v>
                </c:pt>
                <c:pt idx="5453">
                  <c:v>20.100000000000001</c:v>
                </c:pt>
                <c:pt idx="5454">
                  <c:v>20.100000000000001</c:v>
                </c:pt>
                <c:pt idx="5455">
                  <c:v>20.100000000000001</c:v>
                </c:pt>
                <c:pt idx="5456">
                  <c:v>20.100000000000001</c:v>
                </c:pt>
                <c:pt idx="5457">
                  <c:v>20.100000000000001</c:v>
                </c:pt>
                <c:pt idx="5458">
                  <c:v>20.100000000000001</c:v>
                </c:pt>
                <c:pt idx="5459">
                  <c:v>20.100000000000001</c:v>
                </c:pt>
                <c:pt idx="5460">
                  <c:v>20.100000000000001</c:v>
                </c:pt>
                <c:pt idx="5461">
                  <c:v>20.100000000000001</c:v>
                </c:pt>
                <c:pt idx="5462">
                  <c:v>20.100000000000001</c:v>
                </c:pt>
                <c:pt idx="5463">
                  <c:v>20.100000000000001</c:v>
                </c:pt>
                <c:pt idx="5464">
                  <c:v>20.100000000000001</c:v>
                </c:pt>
                <c:pt idx="5465">
                  <c:v>20.100000000000001</c:v>
                </c:pt>
                <c:pt idx="5466">
                  <c:v>20.100000000000001</c:v>
                </c:pt>
                <c:pt idx="5467">
                  <c:v>20.2</c:v>
                </c:pt>
                <c:pt idx="5468">
                  <c:v>20.2</c:v>
                </c:pt>
                <c:pt idx="5469">
                  <c:v>20.2</c:v>
                </c:pt>
                <c:pt idx="5470">
                  <c:v>20.2</c:v>
                </c:pt>
                <c:pt idx="5471">
                  <c:v>20.2</c:v>
                </c:pt>
                <c:pt idx="5472">
                  <c:v>20.2</c:v>
                </c:pt>
                <c:pt idx="5473">
                  <c:v>20.2</c:v>
                </c:pt>
                <c:pt idx="5474">
                  <c:v>20.2</c:v>
                </c:pt>
                <c:pt idx="5475">
                  <c:v>20.2</c:v>
                </c:pt>
                <c:pt idx="5476">
                  <c:v>20.2</c:v>
                </c:pt>
                <c:pt idx="5477">
                  <c:v>20.2</c:v>
                </c:pt>
                <c:pt idx="5478">
                  <c:v>20.2</c:v>
                </c:pt>
                <c:pt idx="5479">
                  <c:v>20.2</c:v>
                </c:pt>
                <c:pt idx="5480">
                  <c:v>20.2</c:v>
                </c:pt>
                <c:pt idx="5481">
                  <c:v>20.2</c:v>
                </c:pt>
                <c:pt idx="5482">
                  <c:v>20.2</c:v>
                </c:pt>
                <c:pt idx="5483">
                  <c:v>20.2</c:v>
                </c:pt>
                <c:pt idx="5484">
                  <c:v>20.2</c:v>
                </c:pt>
                <c:pt idx="5485">
                  <c:v>20.2</c:v>
                </c:pt>
                <c:pt idx="5486">
                  <c:v>20.2</c:v>
                </c:pt>
                <c:pt idx="5487">
                  <c:v>20.2</c:v>
                </c:pt>
                <c:pt idx="5488">
                  <c:v>20.2</c:v>
                </c:pt>
                <c:pt idx="5489">
                  <c:v>20.2</c:v>
                </c:pt>
                <c:pt idx="5490">
                  <c:v>20.2</c:v>
                </c:pt>
                <c:pt idx="5491">
                  <c:v>20.2</c:v>
                </c:pt>
                <c:pt idx="5492">
                  <c:v>20.2</c:v>
                </c:pt>
                <c:pt idx="5493">
                  <c:v>20.2</c:v>
                </c:pt>
                <c:pt idx="5494">
                  <c:v>20.2</c:v>
                </c:pt>
                <c:pt idx="5495">
                  <c:v>20.2</c:v>
                </c:pt>
                <c:pt idx="5496">
                  <c:v>20.2</c:v>
                </c:pt>
                <c:pt idx="5497">
                  <c:v>20.2</c:v>
                </c:pt>
                <c:pt idx="5498">
                  <c:v>20.2</c:v>
                </c:pt>
                <c:pt idx="5499">
                  <c:v>20.2</c:v>
                </c:pt>
                <c:pt idx="5500">
                  <c:v>20.2</c:v>
                </c:pt>
                <c:pt idx="5501">
                  <c:v>20.2</c:v>
                </c:pt>
                <c:pt idx="5502">
                  <c:v>20.2</c:v>
                </c:pt>
                <c:pt idx="5503">
                  <c:v>20.2</c:v>
                </c:pt>
                <c:pt idx="5504">
                  <c:v>20.3</c:v>
                </c:pt>
                <c:pt idx="5505">
                  <c:v>20.3</c:v>
                </c:pt>
                <c:pt idx="5506">
                  <c:v>20.3</c:v>
                </c:pt>
                <c:pt idx="5507">
                  <c:v>20.3</c:v>
                </c:pt>
                <c:pt idx="5508">
                  <c:v>20.3</c:v>
                </c:pt>
                <c:pt idx="5509">
                  <c:v>20.3</c:v>
                </c:pt>
                <c:pt idx="5510">
                  <c:v>20.3</c:v>
                </c:pt>
                <c:pt idx="5511">
                  <c:v>20.3</c:v>
                </c:pt>
                <c:pt idx="5512">
                  <c:v>20.3</c:v>
                </c:pt>
                <c:pt idx="5513">
                  <c:v>20.3</c:v>
                </c:pt>
                <c:pt idx="5514">
                  <c:v>20.3</c:v>
                </c:pt>
                <c:pt idx="5515">
                  <c:v>20.3</c:v>
                </c:pt>
                <c:pt idx="5516">
                  <c:v>20.3</c:v>
                </c:pt>
                <c:pt idx="5517">
                  <c:v>20.3</c:v>
                </c:pt>
                <c:pt idx="5518">
                  <c:v>20.3</c:v>
                </c:pt>
                <c:pt idx="5519">
                  <c:v>20.3</c:v>
                </c:pt>
                <c:pt idx="5520">
                  <c:v>20.3</c:v>
                </c:pt>
                <c:pt idx="5521">
                  <c:v>20.3</c:v>
                </c:pt>
                <c:pt idx="5522">
                  <c:v>20.3</c:v>
                </c:pt>
                <c:pt idx="5523">
                  <c:v>20.3</c:v>
                </c:pt>
                <c:pt idx="5524">
                  <c:v>20.3</c:v>
                </c:pt>
                <c:pt idx="5525">
                  <c:v>20.3</c:v>
                </c:pt>
                <c:pt idx="5526">
                  <c:v>20.3</c:v>
                </c:pt>
                <c:pt idx="5527">
                  <c:v>20.3</c:v>
                </c:pt>
                <c:pt idx="5528">
                  <c:v>20.3</c:v>
                </c:pt>
                <c:pt idx="5529">
                  <c:v>20.3</c:v>
                </c:pt>
                <c:pt idx="5530">
                  <c:v>20.3</c:v>
                </c:pt>
                <c:pt idx="5531">
                  <c:v>20.3</c:v>
                </c:pt>
                <c:pt idx="5532">
                  <c:v>20.3</c:v>
                </c:pt>
                <c:pt idx="5533">
                  <c:v>20.3</c:v>
                </c:pt>
                <c:pt idx="5534">
                  <c:v>20.3</c:v>
                </c:pt>
                <c:pt idx="5535">
                  <c:v>20.3</c:v>
                </c:pt>
                <c:pt idx="5536">
                  <c:v>20.3</c:v>
                </c:pt>
                <c:pt idx="5537">
                  <c:v>20.3</c:v>
                </c:pt>
                <c:pt idx="5538">
                  <c:v>20.3</c:v>
                </c:pt>
                <c:pt idx="5539">
                  <c:v>20.3</c:v>
                </c:pt>
                <c:pt idx="5540">
                  <c:v>20.5</c:v>
                </c:pt>
                <c:pt idx="5541">
                  <c:v>20.5</c:v>
                </c:pt>
                <c:pt idx="5542">
                  <c:v>20.5</c:v>
                </c:pt>
                <c:pt idx="5543">
                  <c:v>20.5</c:v>
                </c:pt>
                <c:pt idx="5544">
                  <c:v>20.5</c:v>
                </c:pt>
                <c:pt idx="5545">
                  <c:v>20.5</c:v>
                </c:pt>
                <c:pt idx="5546">
                  <c:v>20.5</c:v>
                </c:pt>
                <c:pt idx="5547">
                  <c:v>20.5</c:v>
                </c:pt>
                <c:pt idx="5548">
                  <c:v>20.5</c:v>
                </c:pt>
                <c:pt idx="5549">
                  <c:v>20.5</c:v>
                </c:pt>
                <c:pt idx="5550">
                  <c:v>20.5</c:v>
                </c:pt>
                <c:pt idx="5551">
                  <c:v>20.5</c:v>
                </c:pt>
                <c:pt idx="5552">
                  <c:v>20.5</c:v>
                </c:pt>
                <c:pt idx="5553">
                  <c:v>20.5</c:v>
                </c:pt>
                <c:pt idx="5554">
                  <c:v>20.5</c:v>
                </c:pt>
                <c:pt idx="5555">
                  <c:v>20.5</c:v>
                </c:pt>
                <c:pt idx="5556">
                  <c:v>20.5</c:v>
                </c:pt>
                <c:pt idx="5557">
                  <c:v>20.5</c:v>
                </c:pt>
                <c:pt idx="5558">
                  <c:v>20.5</c:v>
                </c:pt>
                <c:pt idx="5559">
                  <c:v>20.5</c:v>
                </c:pt>
                <c:pt idx="5560">
                  <c:v>20.5</c:v>
                </c:pt>
                <c:pt idx="5561">
                  <c:v>20.5</c:v>
                </c:pt>
                <c:pt idx="5562">
                  <c:v>20.5</c:v>
                </c:pt>
                <c:pt idx="5563">
                  <c:v>20.5</c:v>
                </c:pt>
                <c:pt idx="5564">
                  <c:v>20.5</c:v>
                </c:pt>
                <c:pt idx="5565">
                  <c:v>20.5</c:v>
                </c:pt>
                <c:pt idx="5566">
                  <c:v>20.5</c:v>
                </c:pt>
                <c:pt idx="5567">
                  <c:v>20.5</c:v>
                </c:pt>
                <c:pt idx="5568">
                  <c:v>20.5</c:v>
                </c:pt>
                <c:pt idx="5569">
                  <c:v>20.5</c:v>
                </c:pt>
                <c:pt idx="5570">
                  <c:v>20.5</c:v>
                </c:pt>
                <c:pt idx="5571">
                  <c:v>20.5</c:v>
                </c:pt>
                <c:pt idx="5572">
                  <c:v>20.5</c:v>
                </c:pt>
                <c:pt idx="5573">
                  <c:v>20.5</c:v>
                </c:pt>
                <c:pt idx="5574">
                  <c:v>20.5</c:v>
                </c:pt>
                <c:pt idx="5575">
                  <c:v>20.5</c:v>
                </c:pt>
                <c:pt idx="5576">
                  <c:v>20.5</c:v>
                </c:pt>
                <c:pt idx="5577">
                  <c:v>20.5</c:v>
                </c:pt>
                <c:pt idx="5578">
                  <c:v>20.5</c:v>
                </c:pt>
                <c:pt idx="5579">
                  <c:v>20.5</c:v>
                </c:pt>
                <c:pt idx="5580">
                  <c:v>20.5</c:v>
                </c:pt>
                <c:pt idx="5581">
                  <c:v>20.5</c:v>
                </c:pt>
                <c:pt idx="5582">
                  <c:v>20.5</c:v>
                </c:pt>
                <c:pt idx="5583">
                  <c:v>20.5</c:v>
                </c:pt>
                <c:pt idx="5584">
                  <c:v>20.5</c:v>
                </c:pt>
                <c:pt idx="5585">
                  <c:v>20.5</c:v>
                </c:pt>
                <c:pt idx="5586">
                  <c:v>20.5</c:v>
                </c:pt>
                <c:pt idx="5587">
                  <c:v>20.5</c:v>
                </c:pt>
                <c:pt idx="5588">
                  <c:v>20.5</c:v>
                </c:pt>
                <c:pt idx="5589">
                  <c:v>20.5</c:v>
                </c:pt>
                <c:pt idx="5590">
                  <c:v>20.5</c:v>
                </c:pt>
                <c:pt idx="5591">
                  <c:v>20.6</c:v>
                </c:pt>
                <c:pt idx="5592">
                  <c:v>20.6</c:v>
                </c:pt>
                <c:pt idx="5593">
                  <c:v>20.6</c:v>
                </c:pt>
                <c:pt idx="5594">
                  <c:v>20.6</c:v>
                </c:pt>
                <c:pt idx="5595">
                  <c:v>20.6</c:v>
                </c:pt>
                <c:pt idx="5596">
                  <c:v>20.6</c:v>
                </c:pt>
                <c:pt idx="5597">
                  <c:v>20.6</c:v>
                </c:pt>
                <c:pt idx="5598">
                  <c:v>20.6</c:v>
                </c:pt>
                <c:pt idx="5599">
                  <c:v>20.6</c:v>
                </c:pt>
                <c:pt idx="5600">
                  <c:v>20.6</c:v>
                </c:pt>
                <c:pt idx="5601">
                  <c:v>20.6</c:v>
                </c:pt>
                <c:pt idx="5602">
                  <c:v>20.6</c:v>
                </c:pt>
                <c:pt idx="5603">
                  <c:v>20.6</c:v>
                </c:pt>
                <c:pt idx="5604">
                  <c:v>20.6</c:v>
                </c:pt>
                <c:pt idx="5605">
                  <c:v>20.7</c:v>
                </c:pt>
                <c:pt idx="5606">
                  <c:v>20.7</c:v>
                </c:pt>
                <c:pt idx="5607">
                  <c:v>20.7</c:v>
                </c:pt>
                <c:pt idx="5608">
                  <c:v>20.7</c:v>
                </c:pt>
                <c:pt idx="5609">
                  <c:v>20.7</c:v>
                </c:pt>
                <c:pt idx="5610">
                  <c:v>20.7</c:v>
                </c:pt>
                <c:pt idx="5611">
                  <c:v>20.7</c:v>
                </c:pt>
                <c:pt idx="5612">
                  <c:v>20.7</c:v>
                </c:pt>
                <c:pt idx="5613">
                  <c:v>20.7</c:v>
                </c:pt>
                <c:pt idx="5614">
                  <c:v>20.7</c:v>
                </c:pt>
                <c:pt idx="5615">
                  <c:v>20.7</c:v>
                </c:pt>
                <c:pt idx="5616">
                  <c:v>20.7</c:v>
                </c:pt>
                <c:pt idx="5617">
                  <c:v>20.7</c:v>
                </c:pt>
                <c:pt idx="5618">
                  <c:v>20.7</c:v>
                </c:pt>
                <c:pt idx="5619">
                  <c:v>20.7</c:v>
                </c:pt>
                <c:pt idx="5620">
                  <c:v>20.7</c:v>
                </c:pt>
                <c:pt idx="5621">
                  <c:v>20.7</c:v>
                </c:pt>
                <c:pt idx="5622">
                  <c:v>20.7</c:v>
                </c:pt>
                <c:pt idx="5623">
                  <c:v>20.7</c:v>
                </c:pt>
                <c:pt idx="5624">
                  <c:v>20.7</c:v>
                </c:pt>
                <c:pt idx="5625">
                  <c:v>20.7</c:v>
                </c:pt>
                <c:pt idx="5626">
                  <c:v>20.7</c:v>
                </c:pt>
                <c:pt idx="5627">
                  <c:v>20.7</c:v>
                </c:pt>
                <c:pt idx="5628">
                  <c:v>20.7</c:v>
                </c:pt>
                <c:pt idx="5629">
                  <c:v>20.7</c:v>
                </c:pt>
                <c:pt idx="5630">
                  <c:v>20.7</c:v>
                </c:pt>
                <c:pt idx="5631">
                  <c:v>20.7</c:v>
                </c:pt>
                <c:pt idx="5632">
                  <c:v>20.7</c:v>
                </c:pt>
                <c:pt idx="5633">
                  <c:v>20.7</c:v>
                </c:pt>
                <c:pt idx="5634">
                  <c:v>20.7</c:v>
                </c:pt>
                <c:pt idx="5635">
                  <c:v>20.7</c:v>
                </c:pt>
                <c:pt idx="5636">
                  <c:v>20.7</c:v>
                </c:pt>
                <c:pt idx="5637">
                  <c:v>20.7</c:v>
                </c:pt>
                <c:pt idx="5638">
                  <c:v>20.7</c:v>
                </c:pt>
                <c:pt idx="5639">
                  <c:v>20.8</c:v>
                </c:pt>
                <c:pt idx="5640">
                  <c:v>20.8</c:v>
                </c:pt>
                <c:pt idx="5641">
                  <c:v>20.8</c:v>
                </c:pt>
                <c:pt idx="5642">
                  <c:v>20.8</c:v>
                </c:pt>
                <c:pt idx="5643">
                  <c:v>20.8</c:v>
                </c:pt>
                <c:pt idx="5644">
                  <c:v>20.8</c:v>
                </c:pt>
                <c:pt idx="5645">
                  <c:v>20.8</c:v>
                </c:pt>
                <c:pt idx="5646">
                  <c:v>20.8</c:v>
                </c:pt>
                <c:pt idx="5647">
                  <c:v>20.8</c:v>
                </c:pt>
                <c:pt idx="5648">
                  <c:v>20.8</c:v>
                </c:pt>
                <c:pt idx="5649">
                  <c:v>20.8</c:v>
                </c:pt>
                <c:pt idx="5650">
                  <c:v>20.8</c:v>
                </c:pt>
                <c:pt idx="5651">
                  <c:v>20.8</c:v>
                </c:pt>
                <c:pt idx="5652">
                  <c:v>20.8</c:v>
                </c:pt>
                <c:pt idx="5653">
                  <c:v>20.8</c:v>
                </c:pt>
                <c:pt idx="5654">
                  <c:v>20.8</c:v>
                </c:pt>
                <c:pt idx="5655">
                  <c:v>20.8</c:v>
                </c:pt>
                <c:pt idx="5656">
                  <c:v>20.8</c:v>
                </c:pt>
                <c:pt idx="5657">
                  <c:v>20.8</c:v>
                </c:pt>
                <c:pt idx="5658">
                  <c:v>20.8</c:v>
                </c:pt>
                <c:pt idx="5659">
                  <c:v>20.8</c:v>
                </c:pt>
                <c:pt idx="5660">
                  <c:v>20.8</c:v>
                </c:pt>
                <c:pt idx="5661">
                  <c:v>20.8</c:v>
                </c:pt>
                <c:pt idx="5662">
                  <c:v>20.8</c:v>
                </c:pt>
                <c:pt idx="5663">
                  <c:v>20.8</c:v>
                </c:pt>
                <c:pt idx="5664">
                  <c:v>20.8</c:v>
                </c:pt>
                <c:pt idx="5665">
                  <c:v>20.8</c:v>
                </c:pt>
                <c:pt idx="5666">
                  <c:v>20.8</c:v>
                </c:pt>
                <c:pt idx="5667">
                  <c:v>20.8</c:v>
                </c:pt>
                <c:pt idx="5668">
                  <c:v>20.8</c:v>
                </c:pt>
                <c:pt idx="5669">
                  <c:v>20.8</c:v>
                </c:pt>
                <c:pt idx="5670">
                  <c:v>20.8</c:v>
                </c:pt>
                <c:pt idx="5671">
                  <c:v>20.8</c:v>
                </c:pt>
                <c:pt idx="5672">
                  <c:v>20.8</c:v>
                </c:pt>
                <c:pt idx="5673">
                  <c:v>20.8</c:v>
                </c:pt>
                <c:pt idx="5674">
                  <c:v>20.8</c:v>
                </c:pt>
                <c:pt idx="5675">
                  <c:v>20.8</c:v>
                </c:pt>
                <c:pt idx="5676">
                  <c:v>20.8</c:v>
                </c:pt>
                <c:pt idx="5677">
                  <c:v>20.8</c:v>
                </c:pt>
                <c:pt idx="5678">
                  <c:v>20.8</c:v>
                </c:pt>
                <c:pt idx="5679">
                  <c:v>20.8</c:v>
                </c:pt>
                <c:pt idx="5680">
                  <c:v>20.8</c:v>
                </c:pt>
                <c:pt idx="5681">
                  <c:v>20.8</c:v>
                </c:pt>
                <c:pt idx="5682">
                  <c:v>20.8</c:v>
                </c:pt>
                <c:pt idx="5683">
                  <c:v>20.8</c:v>
                </c:pt>
                <c:pt idx="5684">
                  <c:v>20.8</c:v>
                </c:pt>
                <c:pt idx="5685">
                  <c:v>20.8</c:v>
                </c:pt>
                <c:pt idx="5686">
                  <c:v>20.8</c:v>
                </c:pt>
                <c:pt idx="5687">
                  <c:v>20.8</c:v>
                </c:pt>
                <c:pt idx="5688">
                  <c:v>20.8</c:v>
                </c:pt>
                <c:pt idx="5689">
                  <c:v>20.8</c:v>
                </c:pt>
                <c:pt idx="5690">
                  <c:v>20.8</c:v>
                </c:pt>
                <c:pt idx="5691">
                  <c:v>20.8</c:v>
                </c:pt>
                <c:pt idx="5692">
                  <c:v>20.8</c:v>
                </c:pt>
                <c:pt idx="5693">
                  <c:v>20.8</c:v>
                </c:pt>
                <c:pt idx="5694">
                  <c:v>20.8</c:v>
                </c:pt>
                <c:pt idx="5695">
                  <c:v>20.8</c:v>
                </c:pt>
                <c:pt idx="5696">
                  <c:v>20.8</c:v>
                </c:pt>
                <c:pt idx="5697">
                  <c:v>20.8</c:v>
                </c:pt>
                <c:pt idx="5698">
                  <c:v>20.8</c:v>
                </c:pt>
                <c:pt idx="5699">
                  <c:v>20.8</c:v>
                </c:pt>
                <c:pt idx="5700">
                  <c:v>20.8</c:v>
                </c:pt>
                <c:pt idx="5701">
                  <c:v>20.8</c:v>
                </c:pt>
                <c:pt idx="5702">
                  <c:v>20.8</c:v>
                </c:pt>
                <c:pt idx="5703">
                  <c:v>20.8</c:v>
                </c:pt>
                <c:pt idx="5704">
                  <c:v>20.8</c:v>
                </c:pt>
                <c:pt idx="5705">
                  <c:v>20.8</c:v>
                </c:pt>
                <c:pt idx="5706">
                  <c:v>20.8</c:v>
                </c:pt>
                <c:pt idx="5707">
                  <c:v>20.8</c:v>
                </c:pt>
                <c:pt idx="5708">
                  <c:v>20.8</c:v>
                </c:pt>
                <c:pt idx="5709">
                  <c:v>20.8</c:v>
                </c:pt>
                <c:pt idx="5710">
                  <c:v>20.8</c:v>
                </c:pt>
                <c:pt idx="5711">
                  <c:v>20.8</c:v>
                </c:pt>
                <c:pt idx="5712">
                  <c:v>20.8</c:v>
                </c:pt>
                <c:pt idx="5713">
                  <c:v>20.8</c:v>
                </c:pt>
                <c:pt idx="5714">
                  <c:v>20.8</c:v>
                </c:pt>
                <c:pt idx="5715">
                  <c:v>20.8</c:v>
                </c:pt>
                <c:pt idx="5716">
                  <c:v>20.8</c:v>
                </c:pt>
                <c:pt idx="5717">
                  <c:v>20.8</c:v>
                </c:pt>
                <c:pt idx="5718">
                  <c:v>20.8</c:v>
                </c:pt>
                <c:pt idx="5719">
                  <c:v>20.8</c:v>
                </c:pt>
                <c:pt idx="5720">
                  <c:v>20.8</c:v>
                </c:pt>
                <c:pt idx="5721">
                  <c:v>21</c:v>
                </c:pt>
                <c:pt idx="5722">
                  <c:v>21</c:v>
                </c:pt>
                <c:pt idx="5723">
                  <c:v>21</c:v>
                </c:pt>
                <c:pt idx="5724">
                  <c:v>21</c:v>
                </c:pt>
                <c:pt idx="5725">
                  <c:v>21</c:v>
                </c:pt>
                <c:pt idx="5726">
                  <c:v>21</c:v>
                </c:pt>
                <c:pt idx="5727">
                  <c:v>21</c:v>
                </c:pt>
                <c:pt idx="5728">
                  <c:v>21</c:v>
                </c:pt>
                <c:pt idx="5729">
                  <c:v>21</c:v>
                </c:pt>
                <c:pt idx="5730">
                  <c:v>21</c:v>
                </c:pt>
                <c:pt idx="5731">
                  <c:v>21</c:v>
                </c:pt>
                <c:pt idx="5732">
                  <c:v>21</c:v>
                </c:pt>
                <c:pt idx="5733">
                  <c:v>21</c:v>
                </c:pt>
                <c:pt idx="5734">
                  <c:v>21</c:v>
                </c:pt>
                <c:pt idx="5735">
                  <c:v>21</c:v>
                </c:pt>
                <c:pt idx="5736">
                  <c:v>21</c:v>
                </c:pt>
                <c:pt idx="5737">
                  <c:v>21</c:v>
                </c:pt>
                <c:pt idx="5738">
                  <c:v>21</c:v>
                </c:pt>
                <c:pt idx="5739">
                  <c:v>21</c:v>
                </c:pt>
                <c:pt idx="5740">
                  <c:v>21</c:v>
                </c:pt>
                <c:pt idx="5741">
                  <c:v>21</c:v>
                </c:pt>
                <c:pt idx="5742">
                  <c:v>21</c:v>
                </c:pt>
                <c:pt idx="5743">
                  <c:v>21</c:v>
                </c:pt>
                <c:pt idx="5744">
                  <c:v>21</c:v>
                </c:pt>
                <c:pt idx="5745">
                  <c:v>21</c:v>
                </c:pt>
                <c:pt idx="5746">
                  <c:v>21</c:v>
                </c:pt>
                <c:pt idx="5747">
                  <c:v>21</c:v>
                </c:pt>
                <c:pt idx="5748">
                  <c:v>21</c:v>
                </c:pt>
                <c:pt idx="5749">
                  <c:v>21</c:v>
                </c:pt>
                <c:pt idx="5750">
                  <c:v>21</c:v>
                </c:pt>
                <c:pt idx="5751">
                  <c:v>21</c:v>
                </c:pt>
                <c:pt idx="5752">
                  <c:v>21</c:v>
                </c:pt>
                <c:pt idx="5753">
                  <c:v>21</c:v>
                </c:pt>
                <c:pt idx="5754">
                  <c:v>21</c:v>
                </c:pt>
                <c:pt idx="5755">
                  <c:v>21</c:v>
                </c:pt>
                <c:pt idx="5756">
                  <c:v>21.1</c:v>
                </c:pt>
                <c:pt idx="5757">
                  <c:v>21.1</c:v>
                </c:pt>
                <c:pt idx="5758">
                  <c:v>21.1</c:v>
                </c:pt>
                <c:pt idx="5759">
                  <c:v>21.1</c:v>
                </c:pt>
                <c:pt idx="5760">
                  <c:v>21.1</c:v>
                </c:pt>
                <c:pt idx="5761">
                  <c:v>21.1</c:v>
                </c:pt>
                <c:pt idx="5762">
                  <c:v>21.1</c:v>
                </c:pt>
                <c:pt idx="5763">
                  <c:v>21.1</c:v>
                </c:pt>
                <c:pt idx="5764">
                  <c:v>21.1</c:v>
                </c:pt>
                <c:pt idx="5765">
                  <c:v>21.1</c:v>
                </c:pt>
                <c:pt idx="5766">
                  <c:v>21.1</c:v>
                </c:pt>
                <c:pt idx="5767">
                  <c:v>21.1</c:v>
                </c:pt>
                <c:pt idx="5768">
                  <c:v>21.1</c:v>
                </c:pt>
                <c:pt idx="5769">
                  <c:v>21.1</c:v>
                </c:pt>
                <c:pt idx="5770">
                  <c:v>21.1</c:v>
                </c:pt>
                <c:pt idx="5771">
                  <c:v>21.1</c:v>
                </c:pt>
                <c:pt idx="5772">
                  <c:v>21.1</c:v>
                </c:pt>
                <c:pt idx="5773">
                  <c:v>21.1</c:v>
                </c:pt>
                <c:pt idx="5774">
                  <c:v>21.1</c:v>
                </c:pt>
                <c:pt idx="5775">
                  <c:v>21.1</c:v>
                </c:pt>
                <c:pt idx="5776">
                  <c:v>21.1</c:v>
                </c:pt>
                <c:pt idx="5777">
                  <c:v>21.1</c:v>
                </c:pt>
                <c:pt idx="5778">
                  <c:v>21.1</c:v>
                </c:pt>
                <c:pt idx="5779">
                  <c:v>21.1</c:v>
                </c:pt>
                <c:pt idx="5780">
                  <c:v>21.1</c:v>
                </c:pt>
                <c:pt idx="5781">
                  <c:v>21.1</c:v>
                </c:pt>
                <c:pt idx="5782">
                  <c:v>21.1</c:v>
                </c:pt>
                <c:pt idx="5783">
                  <c:v>21.1</c:v>
                </c:pt>
                <c:pt idx="5784">
                  <c:v>21.1</c:v>
                </c:pt>
                <c:pt idx="5785">
                  <c:v>21.1</c:v>
                </c:pt>
                <c:pt idx="5786">
                  <c:v>21.1</c:v>
                </c:pt>
                <c:pt idx="5787">
                  <c:v>21.1</c:v>
                </c:pt>
                <c:pt idx="5788">
                  <c:v>21.1</c:v>
                </c:pt>
                <c:pt idx="5789">
                  <c:v>21.1</c:v>
                </c:pt>
                <c:pt idx="5790">
                  <c:v>21.1</c:v>
                </c:pt>
                <c:pt idx="5791">
                  <c:v>21.1</c:v>
                </c:pt>
                <c:pt idx="5792">
                  <c:v>21.1</c:v>
                </c:pt>
                <c:pt idx="5793">
                  <c:v>21.1</c:v>
                </c:pt>
                <c:pt idx="5794">
                  <c:v>21.1</c:v>
                </c:pt>
                <c:pt idx="5795">
                  <c:v>21.1</c:v>
                </c:pt>
                <c:pt idx="5796">
                  <c:v>21.1</c:v>
                </c:pt>
                <c:pt idx="5797">
                  <c:v>21.1</c:v>
                </c:pt>
                <c:pt idx="5798">
                  <c:v>21.1</c:v>
                </c:pt>
                <c:pt idx="5799">
                  <c:v>21.1</c:v>
                </c:pt>
                <c:pt idx="5800">
                  <c:v>21.1</c:v>
                </c:pt>
                <c:pt idx="5801">
                  <c:v>21.1</c:v>
                </c:pt>
                <c:pt idx="5802">
                  <c:v>21.1</c:v>
                </c:pt>
                <c:pt idx="5803">
                  <c:v>21.1</c:v>
                </c:pt>
                <c:pt idx="5804">
                  <c:v>21.1</c:v>
                </c:pt>
                <c:pt idx="5805">
                  <c:v>21.1</c:v>
                </c:pt>
                <c:pt idx="5806">
                  <c:v>21.1</c:v>
                </c:pt>
                <c:pt idx="5807">
                  <c:v>21.1</c:v>
                </c:pt>
                <c:pt idx="5808">
                  <c:v>21.1</c:v>
                </c:pt>
                <c:pt idx="5809">
                  <c:v>21.1</c:v>
                </c:pt>
                <c:pt idx="5810">
                  <c:v>21.1</c:v>
                </c:pt>
                <c:pt idx="5811">
                  <c:v>21.1</c:v>
                </c:pt>
                <c:pt idx="5812">
                  <c:v>21.1</c:v>
                </c:pt>
                <c:pt idx="5813">
                  <c:v>21.1</c:v>
                </c:pt>
                <c:pt idx="5814">
                  <c:v>21.1</c:v>
                </c:pt>
                <c:pt idx="5815">
                  <c:v>21.1</c:v>
                </c:pt>
                <c:pt idx="5816">
                  <c:v>21.1</c:v>
                </c:pt>
                <c:pt idx="5817">
                  <c:v>21.1</c:v>
                </c:pt>
                <c:pt idx="5818">
                  <c:v>21.1</c:v>
                </c:pt>
                <c:pt idx="5819">
                  <c:v>21.1</c:v>
                </c:pt>
                <c:pt idx="5820">
                  <c:v>21.1</c:v>
                </c:pt>
                <c:pt idx="5821">
                  <c:v>21.1</c:v>
                </c:pt>
                <c:pt idx="5822">
                  <c:v>21.1</c:v>
                </c:pt>
                <c:pt idx="5823">
                  <c:v>21.1</c:v>
                </c:pt>
                <c:pt idx="5824">
                  <c:v>21.1</c:v>
                </c:pt>
                <c:pt idx="5825">
                  <c:v>21.1</c:v>
                </c:pt>
                <c:pt idx="5826">
                  <c:v>21.1</c:v>
                </c:pt>
                <c:pt idx="5827">
                  <c:v>21.1</c:v>
                </c:pt>
                <c:pt idx="5828">
                  <c:v>21.1</c:v>
                </c:pt>
                <c:pt idx="5829">
                  <c:v>21.2</c:v>
                </c:pt>
                <c:pt idx="5830">
                  <c:v>21.2</c:v>
                </c:pt>
                <c:pt idx="5831">
                  <c:v>21.2</c:v>
                </c:pt>
                <c:pt idx="5832">
                  <c:v>21.2</c:v>
                </c:pt>
                <c:pt idx="5833">
                  <c:v>21.2</c:v>
                </c:pt>
                <c:pt idx="5834">
                  <c:v>21.2</c:v>
                </c:pt>
                <c:pt idx="5835">
                  <c:v>21.2</c:v>
                </c:pt>
                <c:pt idx="5836">
                  <c:v>21.2</c:v>
                </c:pt>
                <c:pt idx="5837">
                  <c:v>21.2</c:v>
                </c:pt>
                <c:pt idx="5838">
                  <c:v>21.2</c:v>
                </c:pt>
                <c:pt idx="5839">
                  <c:v>21.2</c:v>
                </c:pt>
                <c:pt idx="5840">
                  <c:v>21.2</c:v>
                </c:pt>
                <c:pt idx="5841">
                  <c:v>21.2</c:v>
                </c:pt>
                <c:pt idx="5842">
                  <c:v>21.2</c:v>
                </c:pt>
                <c:pt idx="5843">
                  <c:v>21.2</c:v>
                </c:pt>
                <c:pt idx="5844">
                  <c:v>21.2</c:v>
                </c:pt>
                <c:pt idx="5845">
                  <c:v>21.2</c:v>
                </c:pt>
                <c:pt idx="5846">
                  <c:v>21.2</c:v>
                </c:pt>
                <c:pt idx="5847">
                  <c:v>21.2</c:v>
                </c:pt>
                <c:pt idx="5848">
                  <c:v>21.2</c:v>
                </c:pt>
                <c:pt idx="5849">
                  <c:v>21.2</c:v>
                </c:pt>
                <c:pt idx="5850">
                  <c:v>21.2</c:v>
                </c:pt>
                <c:pt idx="5851">
                  <c:v>21.2</c:v>
                </c:pt>
                <c:pt idx="5852">
                  <c:v>21.2</c:v>
                </c:pt>
                <c:pt idx="5853">
                  <c:v>21.2</c:v>
                </c:pt>
                <c:pt idx="5854">
                  <c:v>21.2</c:v>
                </c:pt>
                <c:pt idx="5855">
                  <c:v>21.2</c:v>
                </c:pt>
                <c:pt idx="5856">
                  <c:v>21.2</c:v>
                </c:pt>
                <c:pt idx="5857">
                  <c:v>21.2</c:v>
                </c:pt>
                <c:pt idx="5858">
                  <c:v>21.2</c:v>
                </c:pt>
                <c:pt idx="5859">
                  <c:v>21.2</c:v>
                </c:pt>
                <c:pt idx="5860">
                  <c:v>21.2</c:v>
                </c:pt>
                <c:pt idx="5861">
                  <c:v>21.2</c:v>
                </c:pt>
                <c:pt idx="5862">
                  <c:v>21.2</c:v>
                </c:pt>
                <c:pt idx="5863">
                  <c:v>21.2</c:v>
                </c:pt>
                <c:pt idx="5864">
                  <c:v>21.2</c:v>
                </c:pt>
                <c:pt idx="5865">
                  <c:v>21.2</c:v>
                </c:pt>
                <c:pt idx="5866">
                  <c:v>21.2</c:v>
                </c:pt>
                <c:pt idx="5867">
                  <c:v>21.2</c:v>
                </c:pt>
                <c:pt idx="5868">
                  <c:v>21.2</c:v>
                </c:pt>
                <c:pt idx="5869">
                  <c:v>21.2</c:v>
                </c:pt>
                <c:pt idx="5870">
                  <c:v>21.2</c:v>
                </c:pt>
                <c:pt idx="5871">
                  <c:v>21.2</c:v>
                </c:pt>
                <c:pt idx="5872">
                  <c:v>21.2</c:v>
                </c:pt>
                <c:pt idx="5873">
                  <c:v>21.2</c:v>
                </c:pt>
                <c:pt idx="5874">
                  <c:v>21.2</c:v>
                </c:pt>
                <c:pt idx="5875">
                  <c:v>21.2</c:v>
                </c:pt>
                <c:pt idx="5876">
                  <c:v>21.2</c:v>
                </c:pt>
                <c:pt idx="5877">
                  <c:v>21.2</c:v>
                </c:pt>
                <c:pt idx="5878">
                  <c:v>21.2</c:v>
                </c:pt>
                <c:pt idx="5879">
                  <c:v>21.2</c:v>
                </c:pt>
                <c:pt idx="5880">
                  <c:v>21.2</c:v>
                </c:pt>
                <c:pt idx="5881">
                  <c:v>21.2</c:v>
                </c:pt>
                <c:pt idx="5882">
                  <c:v>21.2</c:v>
                </c:pt>
                <c:pt idx="5883">
                  <c:v>21.2</c:v>
                </c:pt>
                <c:pt idx="5884">
                  <c:v>21.2</c:v>
                </c:pt>
                <c:pt idx="5885">
                  <c:v>21.2</c:v>
                </c:pt>
                <c:pt idx="5886">
                  <c:v>21.2</c:v>
                </c:pt>
                <c:pt idx="5887">
                  <c:v>21.2</c:v>
                </c:pt>
                <c:pt idx="5888">
                  <c:v>21.2</c:v>
                </c:pt>
                <c:pt idx="5889">
                  <c:v>21.2</c:v>
                </c:pt>
                <c:pt idx="5890">
                  <c:v>21.2</c:v>
                </c:pt>
                <c:pt idx="5891">
                  <c:v>21.2</c:v>
                </c:pt>
                <c:pt idx="5892">
                  <c:v>21.2</c:v>
                </c:pt>
                <c:pt idx="5893">
                  <c:v>21.2</c:v>
                </c:pt>
                <c:pt idx="5894">
                  <c:v>21.2</c:v>
                </c:pt>
                <c:pt idx="5895">
                  <c:v>21.2</c:v>
                </c:pt>
                <c:pt idx="5896">
                  <c:v>21.2</c:v>
                </c:pt>
                <c:pt idx="5897">
                  <c:v>21.2</c:v>
                </c:pt>
                <c:pt idx="5898">
                  <c:v>21.2</c:v>
                </c:pt>
                <c:pt idx="5899">
                  <c:v>21.2</c:v>
                </c:pt>
                <c:pt idx="5900">
                  <c:v>21.3</c:v>
                </c:pt>
                <c:pt idx="5901">
                  <c:v>21.3</c:v>
                </c:pt>
                <c:pt idx="5902">
                  <c:v>21.3</c:v>
                </c:pt>
                <c:pt idx="5903">
                  <c:v>21.3</c:v>
                </c:pt>
                <c:pt idx="5904">
                  <c:v>21.3</c:v>
                </c:pt>
                <c:pt idx="5905">
                  <c:v>21.3</c:v>
                </c:pt>
                <c:pt idx="5906">
                  <c:v>21.3</c:v>
                </c:pt>
                <c:pt idx="5907">
                  <c:v>21.3</c:v>
                </c:pt>
                <c:pt idx="5908">
                  <c:v>21.3</c:v>
                </c:pt>
                <c:pt idx="5909">
                  <c:v>21.3</c:v>
                </c:pt>
                <c:pt idx="5910">
                  <c:v>21.3</c:v>
                </c:pt>
                <c:pt idx="5911">
                  <c:v>21.3</c:v>
                </c:pt>
                <c:pt idx="5912">
                  <c:v>21.3</c:v>
                </c:pt>
                <c:pt idx="5913">
                  <c:v>21.3</c:v>
                </c:pt>
                <c:pt idx="5914">
                  <c:v>21.3</c:v>
                </c:pt>
                <c:pt idx="5915">
                  <c:v>21.3</c:v>
                </c:pt>
                <c:pt idx="5916">
                  <c:v>21.3</c:v>
                </c:pt>
                <c:pt idx="5917">
                  <c:v>21.3</c:v>
                </c:pt>
                <c:pt idx="5918">
                  <c:v>21.3</c:v>
                </c:pt>
                <c:pt idx="5919">
                  <c:v>21.3</c:v>
                </c:pt>
                <c:pt idx="5920">
                  <c:v>21.3</c:v>
                </c:pt>
                <c:pt idx="5921">
                  <c:v>21.3</c:v>
                </c:pt>
                <c:pt idx="5922">
                  <c:v>21.3</c:v>
                </c:pt>
                <c:pt idx="5923">
                  <c:v>21.3</c:v>
                </c:pt>
                <c:pt idx="5924">
                  <c:v>21.3</c:v>
                </c:pt>
                <c:pt idx="5925">
                  <c:v>21.3</c:v>
                </c:pt>
                <c:pt idx="5926">
                  <c:v>21.3</c:v>
                </c:pt>
                <c:pt idx="5927">
                  <c:v>21.3</c:v>
                </c:pt>
                <c:pt idx="5928">
                  <c:v>21.3</c:v>
                </c:pt>
                <c:pt idx="5929">
                  <c:v>21.3</c:v>
                </c:pt>
                <c:pt idx="5930">
                  <c:v>21.3</c:v>
                </c:pt>
                <c:pt idx="5931">
                  <c:v>21.3</c:v>
                </c:pt>
                <c:pt idx="5932">
                  <c:v>21.3</c:v>
                </c:pt>
                <c:pt idx="5933">
                  <c:v>21.3</c:v>
                </c:pt>
                <c:pt idx="5934">
                  <c:v>21.3</c:v>
                </c:pt>
                <c:pt idx="5935">
                  <c:v>21.3</c:v>
                </c:pt>
                <c:pt idx="5936">
                  <c:v>21.3</c:v>
                </c:pt>
                <c:pt idx="5937">
                  <c:v>21.3</c:v>
                </c:pt>
                <c:pt idx="5938">
                  <c:v>21.3</c:v>
                </c:pt>
                <c:pt idx="5939">
                  <c:v>21.3</c:v>
                </c:pt>
                <c:pt idx="5940">
                  <c:v>21.3</c:v>
                </c:pt>
                <c:pt idx="5941">
                  <c:v>21.3</c:v>
                </c:pt>
                <c:pt idx="5942">
                  <c:v>21.3</c:v>
                </c:pt>
                <c:pt idx="5943">
                  <c:v>21.3</c:v>
                </c:pt>
                <c:pt idx="5944">
                  <c:v>21.3</c:v>
                </c:pt>
                <c:pt idx="5945">
                  <c:v>21.3</c:v>
                </c:pt>
                <c:pt idx="5946">
                  <c:v>21.3</c:v>
                </c:pt>
                <c:pt idx="5947">
                  <c:v>21.3</c:v>
                </c:pt>
                <c:pt idx="5948">
                  <c:v>21.3</c:v>
                </c:pt>
                <c:pt idx="5949">
                  <c:v>21.3</c:v>
                </c:pt>
                <c:pt idx="5950">
                  <c:v>21.3</c:v>
                </c:pt>
                <c:pt idx="5951">
                  <c:v>21.5</c:v>
                </c:pt>
                <c:pt idx="5952">
                  <c:v>21.5</c:v>
                </c:pt>
                <c:pt idx="5953">
                  <c:v>21.5</c:v>
                </c:pt>
                <c:pt idx="5954">
                  <c:v>21.5</c:v>
                </c:pt>
                <c:pt idx="5955">
                  <c:v>21.5</c:v>
                </c:pt>
                <c:pt idx="5956">
                  <c:v>21.5</c:v>
                </c:pt>
                <c:pt idx="5957">
                  <c:v>21.5</c:v>
                </c:pt>
                <c:pt idx="5958">
                  <c:v>21.5</c:v>
                </c:pt>
                <c:pt idx="5959">
                  <c:v>21.5</c:v>
                </c:pt>
                <c:pt idx="5960">
                  <c:v>21.5</c:v>
                </c:pt>
                <c:pt idx="5961">
                  <c:v>21.5</c:v>
                </c:pt>
                <c:pt idx="5962">
                  <c:v>21.5</c:v>
                </c:pt>
                <c:pt idx="5963">
                  <c:v>21.5</c:v>
                </c:pt>
                <c:pt idx="5964">
                  <c:v>21.5</c:v>
                </c:pt>
                <c:pt idx="5965">
                  <c:v>21.5</c:v>
                </c:pt>
                <c:pt idx="5966">
                  <c:v>21.5</c:v>
                </c:pt>
                <c:pt idx="5967">
                  <c:v>21.5</c:v>
                </c:pt>
                <c:pt idx="5968">
                  <c:v>21.5</c:v>
                </c:pt>
                <c:pt idx="5969">
                  <c:v>21.5</c:v>
                </c:pt>
                <c:pt idx="5970">
                  <c:v>21.5</c:v>
                </c:pt>
                <c:pt idx="5971">
                  <c:v>21.5</c:v>
                </c:pt>
                <c:pt idx="5972">
                  <c:v>21.5</c:v>
                </c:pt>
                <c:pt idx="5973">
                  <c:v>21.5</c:v>
                </c:pt>
                <c:pt idx="5974">
                  <c:v>21.5</c:v>
                </c:pt>
                <c:pt idx="5975">
                  <c:v>21.5</c:v>
                </c:pt>
                <c:pt idx="5976">
                  <c:v>21.5</c:v>
                </c:pt>
                <c:pt idx="5977">
                  <c:v>21.5</c:v>
                </c:pt>
                <c:pt idx="5978">
                  <c:v>21.5</c:v>
                </c:pt>
                <c:pt idx="5979">
                  <c:v>21.5</c:v>
                </c:pt>
                <c:pt idx="5980">
                  <c:v>21.5</c:v>
                </c:pt>
                <c:pt idx="5981">
                  <c:v>21.6</c:v>
                </c:pt>
                <c:pt idx="5982">
                  <c:v>21.6</c:v>
                </c:pt>
                <c:pt idx="5983">
                  <c:v>21.6</c:v>
                </c:pt>
                <c:pt idx="5984">
                  <c:v>21.6</c:v>
                </c:pt>
                <c:pt idx="5985">
                  <c:v>21.6</c:v>
                </c:pt>
                <c:pt idx="5986">
                  <c:v>21.6</c:v>
                </c:pt>
                <c:pt idx="5987">
                  <c:v>21.6</c:v>
                </c:pt>
                <c:pt idx="5988">
                  <c:v>21.6</c:v>
                </c:pt>
                <c:pt idx="5989">
                  <c:v>21.6</c:v>
                </c:pt>
                <c:pt idx="5990">
                  <c:v>21.6</c:v>
                </c:pt>
                <c:pt idx="5991">
                  <c:v>21.6</c:v>
                </c:pt>
                <c:pt idx="5992">
                  <c:v>21.6</c:v>
                </c:pt>
                <c:pt idx="5993">
                  <c:v>21.6</c:v>
                </c:pt>
                <c:pt idx="5994">
                  <c:v>21.6</c:v>
                </c:pt>
                <c:pt idx="5995">
                  <c:v>21.6</c:v>
                </c:pt>
                <c:pt idx="5996">
                  <c:v>21.6</c:v>
                </c:pt>
                <c:pt idx="5997">
                  <c:v>21.6</c:v>
                </c:pt>
                <c:pt idx="5998">
                  <c:v>21.6</c:v>
                </c:pt>
                <c:pt idx="5999">
                  <c:v>21.6</c:v>
                </c:pt>
                <c:pt idx="6000">
                  <c:v>21.6</c:v>
                </c:pt>
                <c:pt idx="6001">
                  <c:v>21.6</c:v>
                </c:pt>
                <c:pt idx="6002">
                  <c:v>21.6</c:v>
                </c:pt>
                <c:pt idx="6003">
                  <c:v>21.6</c:v>
                </c:pt>
                <c:pt idx="6004">
                  <c:v>21.6</c:v>
                </c:pt>
                <c:pt idx="6005">
                  <c:v>21.6</c:v>
                </c:pt>
                <c:pt idx="6006">
                  <c:v>21.6</c:v>
                </c:pt>
                <c:pt idx="6007">
                  <c:v>21.6</c:v>
                </c:pt>
                <c:pt idx="6008">
                  <c:v>21.6</c:v>
                </c:pt>
                <c:pt idx="6009">
                  <c:v>21.6</c:v>
                </c:pt>
                <c:pt idx="6010">
                  <c:v>21.6</c:v>
                </c:pt>
                <c:pt idx="6011">
                  <c:v>21.7</c:v>
                </c:pt>
                <c:pt idx="6012">
                  <c:v>21.7</c:v>
                </c:pt>
                <c:pt idx="6013">
                  <c:v>21.7</c:v>
                </c:pt>
                <c:pt idx="6014">
                  <c:v>21.7</c:v>
                </c:pt>
                <c:pt idx="6015">
                  <c:v>21.7</c:v>
                </c:pt>
                <c:pt idx="6016">
                  <c:v>21.7</c:v>
                </c:pt>
                <c:pt idx="6017">
                  <c:v>21.7</c:v>
                </c:pt>
                <c:pt idx="6018">
                  <c:v>21.7</c:v>
                </c:pt>
                <c:pt idx="6019">
                  <c:v>21.7</c:v>
                </c:pt>
                <c:pt idx="6020">
                  <c:v>21.7</c:v>
                </c:pt>
                <c:pt idx="6021">
                  <c:v>21.7</c:v>
                </c:pt>
                <c:pt idx="6022">
                  <c:v>21.7</c:v>
                </c:pt>
                <c:pt idx="6023">
                  <c:v>21.7</c:v>
                </c:pt>
                <c:pt idx="6024">
                  <c:v>21.7</c:v>
                </c:pt>
                <c:pt idx="6025">
                  <c:v>21.7</c:v>
                </c:pt>
                <c:pt idx="6026">
                  <c:v>21.7</c:v>
                </c:pt>
                <c:pt idx="6027">
                  <c:v>21.7</c:v>
                </c:pt>
                <c:pt idx="6028">
                  <c:v>21.7</c:v>
                </c:pt>
                <c:pt idx="6029">
                  <c:v>21.7</c:v>
                </c:pt>
                <c:pt idx="6030">
                  <c:v>21.7</c:v>
                </c:pt>
                <c:pt idx="6031">
                  <c:v>21.7</c:v>
                </c:pt>
                <c:pt idx="6032">
                  <c:v>21.7</c:v>
                </c:pt>
                <c:pt idx="6033">
                  <c:v>21.7</c:v>
                </c:pt>
                <c:pt idx="6034">
                  <c:v>21.8</c:v>
                </c:pt>
                <c:pt idx="6035">
                  <c:v>21.8</c:v>
                </c:pt>
                <c:pt idx="6036">
                  <c:v>21.8</c:v>
                </c:pt>
                <c:pt idx="6037">
                  <c:v>21.8</c:v>
                </c:pt>
                <c:pt idx="6038">
                  <c:v>21.8</c:v>
                </c:pt>
                <c:pt idx="6039">
                  <c:v>21.8</c:v>
                </c:pt>
                <c:pt idx="6040">
                  <c:v>21.8</c:v>
                </c:pt>
                <c:pt idx="6041">
                  <c:v>21.8</c:v>
                </c:pt>
                <c:pt idx="6042">
                  <c:v>21.8</c:v>
                </c:pt>
                <c:pt idx="6043">
                  <c:v>21.8</c:v>
                </c:pt>
                <c:pt idx="6044">
                  <c:v>21.8</c:v>
                </c:pt>
                <c:pt idx="6045">
                  <c:v>21.8</c:v>
                </c:pt>
                <c:pt idx="6046">
                  <c:v>21.8</c:v>
                </c:pt>
                <c:pt idx="6047">
                  <c:v>21.8</c:v>
                </c:pt>
                <c:pt idx="6048">
                  <c:v>21.8</c:v>
                </c:pt>
                <c:pt idx="6049">
                  <c:v>21.8</c:v>
                </c:pt>
                <c:pt idx="6050">
                  <c:v>21.8</c:v>
                </c:pt>
                <c:pt idx="6051">
                  <c:v>21.8</c:v>
                </c:pt>
                <c:pt idx="6052">
                  <c:v>21.8</c:v>
                </c:pt>
                <c:pt idx="6053">
                  <c:v>21.8</c:v>
                </c:pt>
                <c:pt idx="6054">
                  <c:v>21.8</c:v>
                </c:pt>
                <c:pt idx="6055">
                  <c:v>21.8</c:v>
                </c:pt>
                <c:pt idx="6056">
                  <c:v>21.8</c:v>
                </c:pt>
                <c:pt idx="6057">
                  <c:v>21.8</c:v>
                </c:pt>
                <c:pt idx="6058">
                  <c:v>21.8</c:v>
                </c:pt>
                <c:pt idx="6059">
                  <c:v>21.8</c:v>
                </c:pt>
                <c:pt idx="6060">
                  <c:v>21.8</c:v>
                </c:pt>
                <c:pt idx="6061">
                  <c:v>21.8</c:v>
                </c:pt>
                <c:pt idx="6062">
                  <c:v>21.8</c:v>
                </c:pt>
                <c:pt idx="6063">
                  <c:v>21.8</c:v>
                </c:pt>
                <c:pt idx="6064">
                  <c:v>21.8</c:v>
                </c:pt>
                <c:pt idx="6065">
                  <c:v>21.8</c:v>
                </c:pt>
                <c:pt idx="6066">
                  <c:v>21.8</c:v>
                </c:pt>
                <c:pt idx="6067">
                  <c:v>21.8</c:v>
                </c:pt>
                <c:pt idx="6068">
                  <c:v>21.8</c:v>
                </c:pt>
                <c:pt idx="6069">
                  <c:v>21.8</c:v>
                </c:pt>
                <c:pt idx="6070">
                  <c:v>21.8</c:v>
                </c:pt>
                <c:pt idx="6071">
                  <c:v>21.8</c:v>
                </c:pt>
                <c:pt idx="6072">
                  <c:v>21.8</c:v>
                </c:pt>
                <c:pt idx="6073">
                  <c:v>21.8</c:v>
                </c:pt>
                <c:pt idx="6074">
                  <c:v>21.8</c:v>
                </c:pt>
                <c:pt idx="6075">
                  <c:v>21.8</c:v>
                </c:pt>
                <c:pt idx="6076">
                  <c:v>21.8</c:v>
                </c:pt>
                <c:pt idx="6077">
                  <c:v>21.8</c:v>
                </c:pt>
                <c:pt idx="6078">
                  <c:v>21.8</c:v>
                </c:pt>
                <c:pt idx="6079">
                  <c:v>21.8</c:v>
                </c:pt>
                <c:pt idx="6080">
                  <c:v>21.8</c:v>
                </c:pt>
                <c:pt idx="6081">
                  <c:v>21.8</c:v>
                </c:pt>
                <c:pt idx="6082">
                  <c:v>21.8</c:v>
                </c:pt>
                <c:pt idx="6083">
                  <c:v>21.8</c:v>
                </c:pt>
                <c:pt idx="6084">
                  <c:v>21.8</c:v>
                </c:pt>
                <c:pt idx="6085">
                  <c:v>21.8</c:v>
                </c:pt>
                <c:pt idx="6086">
                  <c:v>21.8</c:v>
                </c:pt>
                <c:pt idx="6087">
                  <c:v>21.8</c:v>
                </c:pt>
                <c:pt idx="6088">
                  <c:v>22</c:v>
                </c:pt>
                <c:pt idx="6089">
                  <c:v>22</c:v>
                </c:pt>
                <c:pt idx="6090">
                  <c:v>22</c:v>
                </c:pt>
                <c:pt idx="6091">
                  <c:v>22</c:v>
                </c:pt>
                <c:pt idx="6092">
                  <c:v>22</c:v>
                </c:pt>
                <c:pt idx="6093">
                  <c:v>22</c:v>
                </c:pt>
                <c:pt idx="6094">
                  <c:v>22</c:v>
                </c:pt>
                <c:pt idx="6095">
                  <c:v>22</c:v>
                </c:pt>
                <c:pt idx="6096">
                  <c:v>22</c:v>
                </c:pt>
                <c:pt idx="6097">
                  <c:v>22</c:v>
                </c:pt>
                <c:pt idx="6098">
                  <c:v>22</c:v>
                </c:pt>
                <c:pt idx="6099">
                  <c:v>22</c:v>
                </c:pt>
                <c:pt idx="6100">
                  <c:v>22</c:v>
                </c:pt>
                <c:pt idx="6101">
                  <c:v>22</c:v>
                </c:pt>
                <c:pt idx="6102">
                  <c:v>22</c:v>
                </c:pt>
                <c:pt idx="6103">
                  <c:v>22</c:v>
                </c:pt>
                <c:pt idx="6104">
                  <c:v>22</c:v>
                </c:pt>
                <c:pt idx="6105">
                  <c:v>22</c:v>
                </c:pt>
                <c:pt idx="6106">
                  <c:v>22</c:v>
                </c:pt>
                <c:pt idx="6107">
                  <c:v>22</c:v>
                </c:pt>
                <c:pt idx="6108">
                  <c:v>22</c:v>
                </c:pt>
                <c:pt idx="6109">
                  <c:v>22</c:v>
                </c:pt>
                <c:pt idx="6110">
                  <c:v>22</c:v>
                </c:pt>
                <c:pt idx="6111">
                  <c:v>22</c:v>
                </c:pt>
                <c:pt idx="6112">
                  <c:v>22</c:v>
                </c:pt>
                <c:pt idx="6113">
                  <c:v>22</c:v>
                </c:pt>
                <c:pt idx="6114">
                  <c:v>22</c:v>
                </c:pt>
                <c:pt idx="6115">
                  <c:v>22</c:v>
                </c:pt>
                <c:pt idx="6116">
                  <c:v>22.1</c:v>
                </c:pt>
                <c:pt idx="6117">
                  <c:v>22.1</c:v>
                </c:pt>
                <c:pt idx="6118">
                  <c:v>22.1</c:v>
                </c:pt>
                <c:pt idx="6119">
                  <c:v>22.1</c:v>
                </c:pt>
                <c:pt idx="6120">
                  <c:v>22.1</c:v>
                </c:pt>
                <c:pt idx="6121">
                  <c:v>22.1</c:v>
                </c:pt>
                <c:pt idx="6122">
                  <c:v>22.1</c:v>
                </c:pt>
                <c:pt idx="6123">
                  <c:v>22.1</c:v>
                </c:pt>
                <c:pt idx="6124">
                  <c:v>22.1</c:v>
                </c:pt>
                <c:pt idx="6125">
                  <c:v>22.1</c:v>
                </c:pt>
                <c:pt idx="6126">
                  <c:v>22.1</c:v>
                </c:pt>
                <c:pt idx="6127">
                  <c:v>22.1</c:v>
                </c:pt>
                <c:pt idx="6128">
                  <c:v>22.1</c:v>
                </c:pt>
                <c:pt idx="6129">
                  <c:v>22.1</c:v>
                </c:pt>
                <c:pt idx="6130">
                  <c:v>22.1</c:v>
                </c:pt>
                <c:pt idx="6131">
                  <c:v>22.1</c:v>
                </c:pt>
                <c:pt idx="6132">
                  <c:v>22.1</c:v>
                </c:pt>
                <c:pt idx="6133">
                  <c:v>22.1</c:v>
                </c:pt>
                <c:pt idx="6134">
                  <c:v>22.1</c:v>
                </c:pt>
                <c:pt idx="6135">
                  <c:v>22.1</c:v>
                </c:pt>
                <c:pt idx="6136">
                  <c:v>22.1</c:v>
                </c:pt>
                <c:pt idx="6137">
                  <c:v>22.1</c:v>
                </c:pt>
                <c:pt idx="6138">
                  <c:v>22.1</c:v>
                </c:pt>
                <c:pt idx="6139">
                  <c:v>22.1</c:v>
                </c:pt>
                <c:pt idx="6140">
                  <c:v>22.1</c:v>
                </c:pt>
                <c:pt idx="6141">
                  <c:v>22.1</c:v>
                </c:pt>
                <c:pt idx="6142">
                  <c:v>22.1</c:v>
                </c:pt>
                <c:pt idx="6143">
                  <c:v>22.1</c:v>
                </c:pt>
                <c:pt idx="6144">
                  <c:v>22.1</c:v>
                </c:pt>
                <c:pt idx="6145">
                  <c:v>22.2</c:v>
                </c:pt>
                <c:pt idx="6146">
                  <c:v>22.2</c:v>
                </c:pt>
                <c:pt idx="6147">
                  <c:v>22.2</c:v>
                </c:pt>
                <c:pt idx="6148">
                  <c:v>22.2</c:v>
                </c:pt>
                <c:pt idx="6149">
                  <c:v>22.2</c:v>
                </c:pt>
                <c:pt idx="6150">
                  <c:v>22.2</c:v>
                </c:pt>
                <c:pt idx="6151">
                  <c:v>22.2</c:v>
                </c:pt>
                <c:pt idx="6152">
                  <c:v>22.2</c:v>
                </c:pt>
                <c:pt idx="6153">
                  <c:v>22.2</c:v>
                </c:pt>
                <c:pt idx="6154">
                  <c:v>22.2</c:v>
                </c:pt>
                <c:pt idx="6155">
                  <c:v>22.2</c:v>
                </c:pt>
                <c:pt idx="6156">
                  <c:v>22.2</c:v>
                </c:pt>
                <c:pt idx="6157">
                  <c:v>22.2</c:v>
                </c:pt>
                <c:pt idx="6158">
                  <c:v>22.2</c:v>
                </c:pt>
                <c:pt idx="6159">
                  <c:v>22.2</c:v>
                </c:pt>
                <c:pt idx="6160">
                  <c:v>22.2</c:v>
                </c:pt>
                <c:pt idx="6161">
                  <c:v>22.2</c:v>
                </c:pt>
                <c:pt idx="6162">
                  <c:v>22.2</c:v>
                </c:pt>
                <c:pt idx="6163">
                  <c:v>22.2</c:v>
                </c:pt>
                <c:pt idx="6164">
                  <c:v>22.2</c:v>
                </c:pt>
                <c:pt idx="6165">
                  <c:v>22.2</c:v>
                </c:pt>
                <c:pt idx="6166">
                  <c:v>22.2</c:v>
                </c:pt>
                <c:pt idx="6167">
                  <c:v>22.2</c:v>
                </c:pt>
                <c:pt idx="6168">
                  <c:v>22.2</c:v>
                </c:pt>
                <c:pt idx="6169">
                  <c:v>22.2</c:v>
                </c:pt>
                <c:pt idx="6170">
                  <c:v>22.2</c:v>
                </c:pt>
                <c:pt idx="6171">
                  <c:v>22.2</c:v>
                </c:pt>
                <c:pt idx="6172">
                  <c:v>22.2</c:v>
                </c:pt>
                <c:pt idx="6173">
                  <c:v>22.2</c:v>
                </c:pt>
                <c:pt idx="6174">
                  <c:v>22.2</c:v>
                </c:pt>
                <c:pt idx="6175">
                  <c:v>22.2</c:v>
                </c:pt>
                <c:pt idx="6176">
                  <c:v>22.2</c:v>
                </c:pt>
                <c:pt idx="6177">
                  <c:v>22.2</c:v>
                </c:pt>
                <c:pt idx="6178">
                  <c:v>22.2</c:v>
                </c:pt>
                <c:pt idx="6179">
                  <c:v>22.2</c:v>
                </c:pt>
                <c:pt idx="6180">
                  <c:v>22.2</c:v>
                </c:pt>
                <c:pt idx="6181">
                  <c:v>22.2</c:v>
                </c:pt>
                <c:pt idx="6182">
                  <c:v>22.2</c:v>
                </c:pt>
                <c:pt idx="6183">
                  <c:v>22.2</c:v>
                </c:pt>
                <c:pt idx="6184">
                  <c:v>22.2</c:v>
                </c:pt>
                <c:pt idx="6185">
                  <c:v>22.2</c:v>
                </c:pt>
                <c:pt idx="6186">
                  <c:v>22.2</c:v>
                </c:pt>
                <c:pt idx="6187">
                  <c:v>22.2</c:v>
                </c:pt>
                <c:pt idx="6188">
                  <c:v>22.2</c:v>
                </c:pt>
                <c:pt idx="6189">
                  <c:v>22.2</c:v>
                </c:pt>
                <c:pt idx="6190">
                  <c:v>22.2</c:v>
                </c:pt>
                <c:pt idx="6191">
                  <c:v>22.3</c:v>
                </c:pt>
                <c:pt idx="6192">
                  <c:v>22.3</c:v>
                </c:pt>
                <c:pt idx="6193">
                  <c:v>22.3</c:v>
                </c:pt>
                <c:pt idx="6194">
                  <c:v>22.3</c:v>
                </c:pt>
                <c:pt idx="6195">
                  <c:v>22.3</c:v>
                </c:pt>
                <c:pt idx="6196">
                  <c:v>22.3</c:v>
                </c:pt>
                <c:pt idx="6197">
                  <c:v>22.3</c:v>
                </c:pt>
                <c:pt idx="6198">
                  <c:v>22.3</c:v>
                </c:pt>
                <c:pt idx="6199">
                  <c:v>22.3</c:v>
                </c:pt>
                <c:pt idx="6200">
                  <c:v>22.3</c:v>
                </c:pt>
                <c:pt idx="6201">
                  <c:v>22.3</c:v>
                </c:pt>
                <c:pt idx="6202">
                  <c:v>22.3</c:v>
                </c:pt>
                <c:pt idx="6203">
                  <c:v>22.3</c:v>
                </c:pt>
                <c:pt idx="6204">
                  <c:v>22.3</c:v>
                </c:pt>
                <c:pt idx="6205">
                  <c:v>22.3</c:v>
                </c:pt>
                <c:pt idx="6206">
                  <c:v>22.3</c:v>
                </c:pt>
                <c:pt idx="6207">
                  <c:v>22.3</c:v>
                </c:pt>
                <c:pt idx="6208">
                  <c:v>22.3</c:v>
                </c:pt>
                <c:pt idx="6209">
                  <c:v>22.3</c:v>
                </c:pt>
                <c:pt idx="6210">
                  <c:v>22.3</c:v>
                </c:pt>
                <c:pt idx="6211">
                  <c:v>22.3</c:v>
                </c:pt>
                <c:pt idx="6212">
                  <c:v>22.3</c:v>
                </c:pt>
                <c:pt idx="6213">
                  <c:v>22.3</c:v>
                </c:pt>
                <c:pt idx="6214">
                  <c:v>22.3</c:v>
                </c:pt>
                <c:pt idx="6215">
                  <c:v>22.3</c:v>
                </c:pt>
                <c:pt idx="6216">
                  <c:v>22.3</c:v>
                </c:pt>
                <c:pt idx="6217">
                  <c:v>22.3</c:v>
                </c:pt>
                <c:pt idx="6218">
                  <c:v>22.3</c:v>
                </c:pt>
                <c:pt idx="6219">
                  <c:v>22.3</c:v>
                </c:pt>
                <c:pt idx="6220">
                  <c:v>22.3</c:v>
                </c:pt>
                <c:pt idx="6221">
                  <c:v>22.3</c:v>
                </c:pt>
                <c:pt idx="6222">
                  <c:v>22.3</c:v>
                </c:pt>
                <c:pt idx="6223">
                  <c:v>22.3</c:v>
                </c:pt>
                <c:pt idx="6224">
                  <c:v>22.3</c:v>
                </c:pt>
                <c:pt idx="6225">
                  <c:v>22.3</c:v>
                </c:pt>
                <c:pt idx="6226">
                  <c:v>22.3</c:v>
                </c:pt>
                <c:pt idx="6227">
                  <c:v>22.3</c:v>
                </c:pt>
                <c:pt idx="6228">
                  <c:v>22.3</c:v>
                </c:pt>
                <c:pt idx="6229">
                  <c:v>22.3</c:v>
                </c:pt>
                <c:pt idx="6230">
                  <c:v>22.3</c:v>
                </c:pt>
                <c:pt idx="6231">
                  <c:v>22.3</c:v>
                </c:pt>
                <c:pt idx="6232">
                  <c:v>22.3</c:v>
                </c:pt>
                <c:pt idx="6233">
                  <c:v>22.3</c:v>
                </c:pt>
                <c:pt idx="6234">
                  <c:v>22.5</c:v>
                </c:pt>
                <c:pt idx="6235">
                  <c:v>22.5</c:v>
                </c:pt>
                <c:pt idx="6236">
                  <c:v>22.5</c:v>
                </c:pt>
                <c:pt idx="6237">
                  <c:v>22.5</c:v>
                </c:pt>
                <c:pt idx="6238">
                  <c:v>22.5</c:v>
                </c:pt>
                <c:pt idx="6239">
                  <c:v>22.5</c:v>
                </c:pt>
                <c:pt idx="6240">
                  <c:v>22.5</c:v>
                </c:pt>
                <c:pt idx="6241">
                  <c:v>22.5</c:v>
                </c:pt>
                <c:pt idx="6242">
                  <c:v>22.5</c:v>
                </c:pt>
                <c:pt idx="6243">
                  <c:v>22.5</c:v>
                </c:pt>
                <c:pt idx="6244">
                  <c:v>22.5</c:v>
                </c:pt>
                <c:pt idx="6245">
                  <c:v>22.5</c:v>
                </c:pt>
                <c:pt idx="6246">
                  <c:v>22.5</c:v>
                </c:pt>
                <c:pt idx="6247">
                  <c:v>22.5</c:v>
                </c:pt>
                <c:pt idx="6248">
                  <c:v>22.5</c:v>
                </c:pt>
                <c:pt idx="6249">
                  <c:v>22.5</c:v>
                </c:pt>
                <c:pt idx="6250">
                  <c:v>22.5</c:v>
                </c:pt>
                <c:pt idx="6251">
                  <c:v>22.5</c:v>
                </c:pt>
                <c:pt idx="6252">
                  <c:v>22.5</c:v>
                </c:pt>
                <c:pt idx="6253">
                  <c:v>22.5</c:v>
                </c:pt>
                <c:pt idx="6254">
                  <c:v>22.5</c:v>
                </c:pt>
                <c:pt idx="6255">
                  <c:v>22.6</c:v>
                </c:pt>
                <c:pt idx="6256">
                  <c:v>22.6</c:v>
                </c:pt>
                <c:pt idx="6257">
                  <c:v>22.6</c:v>
                </c:pt>
                <c:pt idx="6258">
                  <c:v>22.6</c:v>
                </c:pt>
                <c:pt idx="6259">
                  <c:v>22.6</c:v>
                </c:pt>
                <c:pt idx="6260">
                  <c:v>22.6</c:v>
                </c:pt>
                <c:pt idx="6261">
                  <c:v>22.6</c:v>
                </c:pt>
                <c:pt idx="6262">
                  <c:v>22.6</c:v>
                </c:pt>
                <c:pt idx="6263">
                  <c:v>22.6</c:v>
                </c:pt>
                <c:pt idx="6264">
                  <c:v>22.6</c:v>
                </c:pt>
                <c:pt idx="6265">
                  <c:v>22.6</c:v>
                </c:pt>
                <c:pt idx="6266">
                  <c:v>22.6</c:v>
                </c:pt>
                <c:pt idx="6267">
                  <c:v>22.6</c:v>
                </c:pt>
                <c:pt idx="6268">
                  <c:v>22.6</c:v>
                </c:pt>
                <c:pt idx="6269">
                  <c:v>22.6</c:v>
                </c:pt>
                <c:pt idx="6270">
                  <c:v>22.6</c:v>
                </c:pt>
                <c:pt idx="6271">
                  <c:v>22.6</c:v>
                </c:pt>
                <c:pt idx="6272">
                  <c:v>22.6</c:v>
                </c:pt>
                <c:pt idx="6273">
                  <c:v>22.6</c:v>
                </c:pt>
                <c:pt idx="6274">
                  <c:v>22.6</c:v>
                </c:pt>
                <c:pt idx="6275">
                  <c:v>22.7</c:v>
                </c:pt>
                <c:pt idx="6276">
                  <c:v>22.7</c:v>
                </c:pt>
                <c:pt idx="6277">
                  <c:v>22.7</c:v>
                </c:pt>
                <c:pt idx="6278">
                  <c:v>22.7</c:v>
                </c:pt>
                <c:pt idx="6279">
                  <c:v>22.7</c:v>
                </c:pt>
                <c:pt idx="6280">
                  <c:v>22.7</c:v>
                </c:pt>
                <c:pt idx="6281">
                  <c:v>22.7</c:v>
                </c:pt>
                <c:pt idx="6282">
                  <c:v>22.7</c:v>
                </c:pt>
                <c:pt idx="6283">
                  <c:v>22.7</c:v>
                </c:pt>
                <c:pt idx="6284">
                  <c:v>22.7</c:v>
                </c:pt>
                <c:pt idx="6285">
                  <c:v>22.7</c:v>
                </c:pt>
                <c:pt idx="6286">
                  <c:v>22.7</c:v>
                </c:pt>
                <c:pt idx="6287">
                  <c:v>22.7</c:v>
                </c:pt>
                <c:pt idx="6288">
                  <c:v>22.7</c:v>
                </c:pt>
                <c:pt idx="6289">
                  <c:v>22.7</c:v>
                </c:pt>
                <c:pt idx="6290">
                  <c:v>22.7</c:v>
                </c:pt>
                <c:pt idx="6291">
                  <c:v>22.7</c:v>
                </c:pt>
                <c:pt idx="6292">
                  <c:v>22.7</c:v>
                </c:pt>
                <c:pt idx="6293">
                  <c:v>22.7</c:v>
                </c:pt>
                <c:pt idx="6294">
                  <c:v>22.7</c:v>
                </c:pt>
                <c:pt idx="6295">
                  <c:v>22.7</c:v>
                </c:pt>
                <c:pt idx="6296">
                  <c:v>22.7</c:v>
                </c:pt>
                <c:pt idx="6297">
                  <c:v>22.7</c:v>
                </c:pt>
                <c:pt idx="6298">
                  <c:v>22.7</c:v>
                </c:pt>
                <c:pt idx="6299">
                  <c:v>22.7</c:v>
                </c:pt>
                <c:pt idx="6300">
                  <c:v>22.7</c:v>
                </c:pt>
                <c:pt idx="6301">
                  <c:v>22.7</c:v>
                </c:pt>
                <c:pt idx="6302">
                  <c:v>22.7</c:v>
                </c:pt>
                <c:pt idx="6303">
                  <c:v>22.7</c:v>
                </c:pt>
                <c:pt idx="6304">
                  <c:v>22.7</c:v>
                </c:pt>
                <c:pt idx="6305">
                  <c:v>22.7</c:v>
                </c:pt>
                <c:pt idx="6306">
                  <c:v>22.7</c:v>
                </c:pt>
                <c:pt idx="6307">
                  <c:v>22.7</c:v>
                </c:pt>
                <c:pt idx="6308">
                  <c:v>22.8</c:v>
                </c:pt>
                <c:pt idx="6309">
                  <c:v>22.8</c:v>
                </c:pt>
                <c:pt idx="6310">
                  <c:v>22.8</c:v>
                </c:pt>
                <c:pt idx="6311">
                  <c:v>22.8</c:v>
                </c:pt>
                <c:pt idx="6312">
                  <c:v>22.8</c:v>
                </c:pt>
                <c:pt idx="6313">
                  <c:v>22.8</c:v>
                </c:pt>
                <c:pt idx="6314">
                  <c:v>22.8</c:v>
                </c:pt>
                <c:pt idx="6315">
                  <c:v>22.8</c:v>
                </c:pt>
                <c:pt idx="6316">
                  <c:v>22.8</c:v>
                </c:pt>
                <c:pt idx="6317">
                  <c:v>22.8</c:v>
                </c:pt>
                <c:pt idx="6318">
                  <c:v>22.8</c:v>
                </c:pt>
                <c:pt idx="6319">
                  <c:v>22.8</c:v>
                </c:pt>
                <c:pt idx="6320">
                  <c:v>22.8</c:v>
                </c:pt>
                <c:pt idx="6321">
                  <c:v>22.8</c:v>
                </c:pt>
                <c:pt idx="6322">
                  <c:v>22.8</c:v>
                </c:pt>
                <c:pt idx="6323">
                  <c:v>22.8</c:v>
                </c:pt>
                <c:pt idx="6324">
                  <c:v>22.8</c:v>
                </c:pt>
                <c:pt idx="6325">
                  <c:v>22.8</c:v>
                </c:pt>
                <c:pt idx="6326">
                  <c:v>22.8</c:v>
                </c:pt>
                <c:pt idx="6327">
                  <c:v>22.8</c:v>
                </c:pt>
                <c:pt idx="6328">
                  <c:v>22.8</c:v>
                </c:pt>
                <c:pt idx="6329">
                  <c:v>22.8</c:v>
                </c:pt>
                <c:pt idx="6330">
                  <c:v>22.8</c:v>
                </c:pt>
                <c:pt idx="6331">
                  <c:v>22.8</c:v>
                </c:pt>
                <c:pt idx="6332">
                  <c:v>22.8</c:v>
                </c:pt>
                <c:pt idx="6333">
                  <c:v>22.8</c:v>
                </c:pt>
                <c:pt idx="6334">
                  <c:v>22.8</c:v>
                </c:pt>
                <c:pt idx="6335">
                  <c:v>22.8</c:v>
                </c:pt>
                <c:pt idx="6336">
                  <c:v>22.8</c:v>
                </c:pt>
                <c:pt idx="6337">
                  <c:v>22.8</c:v>
                </c:pt>
                <c:pt idx="6338">
                  <c:v>22.8</c:v>
                </c:pt>
                <c:pt idx="6339">
                  <c:v>22.8</c:v>
                </c:pt>
                <c:pt idx="6340">
                  <c:v>22.8</c:v>
                </c:pt>
                <c:pt idx="6341">
                  <c:v>22.8</c:v>
                </c:pt>
                <c:pt idx="6342">
                  <c:v>22.8</c:v>
                </c:pt>
                <c:pt idx="6343">
                  <c:v>22.8</c:v>
                </c:pt>
                <c:pt idx="6344">
                  <c:v>22.8</c:v>
                </c:pt>
                <c:pt idx="6345">
                  <c:v>22.8</c:v>
                </c:pt>
                <c:pt idx="6346">
                  <c:v>22.8</c:v>
                </c:pt>
                <c:pt idx="6347">
                  <c:v>22.8</c:v>
                </c:pt>
                <c:pt idx="6348">
                  <c:v>22.8</c:v>
                </c:pt>
                <c:pt idx="6349">
                  <c:v>22.8</c:v>
                </c:pt>
                <c:pt idx="6350">
                  <c:v>22.8</c:v>
                </c:pt>
                <c:pt idx="6351">
                  <c:v>22.8</c:v>
                </c:pt>
                <c:pt idx="6352">
                  <c:v>22.8</c:v>
                </c:pt>
                <c:pt idx="6353">
                  <c:v>22.8</c:v>
                </c:pt>
                <c:pt idx="6354">
                  <c:v>22.8</c:v>
                </c:pt>
                <c:pt idx="6355">
                  <c:v>22.8</c:v>
                </c:pt>
                <c:pt idx="6356">
                  <c:v>22.8</c:v>
                </c:pt>
                <c:pt idx="6357">
                  <c:v>22.8</c:v>
                </c:pt>
                <c:pt idx="6358">
                  <c:v>22.8</c:v>
                </c:pt>
                <c:pt idx="6359">
                  <c:v>23</c:v>
                </c:pt>
                <c:pt idx="6360">
                  <c:v>23</c:v>
                </c:pt>
                <c:pt idx="6361">
                  <c:v>23</c:v>
                </c:pt>
                <c:pt idx="6362">
                  <c:v>23</c:v>
                </c:pt>
                <c:pt idx="6363">
                  <c:v>23</c:v>
                </c:pt>
                <c:pt idx="6364">
                  <c:v>23</c:v>
                </c:pt>
                <c:pt idx="6365">
                  <c:v>23</c:v>
                </c:pt>
                <c:pt idx="6366">
                  <c:v>23</c:v>
                </c:pt>
                <c:pt idx="6367">
                  <c:v>23</c:v>
                </c:pt>
                <c:pt idx="6368">
                  <c:v>23</c:v>
                </c:pt>
                <c:pt idx="6369">
                  <c:v>23</c:v>
                </c:pt>
                <c:pt idx="6370">
                  <c:v>23</c:v>
                </c:pt>
                <c:pt idx="6371">
                  <c:v>23</c:v>
                </c:pt>
                <c:pt idx="6372">
                  <c:v>23</c:v>
                </c:pt>
                <c:pt idx="6373">
                  <c:v>23</c:v>
                </c:pt>
                <c:pt idx="6374">
                  <c:v>23</c:v>
                </c:pt>
                <c:pt idx="6375">
                  <c:v>23</c:v>
                </c:pt>
                <c:pt idx="6376">
                  <c:v>23</c:v>
                </c:pt>
                <c:pt idx="6377">
                  <c:v>23</c:v>
                </c:pt>
                <c:pt idx="6378">
                  <c:v>23</c:v>
                </c:pt>
                <c:pt idx="6379">
                  <c:v>23</c:v>
                </c:pt>
                <c:pt idx="6380">
                  <c:v>23</c:v>
                </c:pt>
                <c:pt idx="6381">
                  <c:v>23</c:v>
                </c:pt>
                <c:pt idx="6382">
                  <c:v>23</c:v>
                </c:pt>
                <c:pt idx="6383">
                  <c:v>23</c:v>
                </c:pt>
                <c:pt idx="6384">
                  <c:v>23</c:v>
                </c:pt>
                <c:pt idx="6385">
                  <c:v>23</c:v>
                </c:pt>
                <c:pt idx="6386">
                  <c:v>23</c:v>
                </c:pt>
                <c:pt idx="6387">
                  <c:v>23</c:v>
                </c:pt>
                <c:pt idx="6388">
                  <c:v>23</c:v>
                </c:pt>
                <c:pt idx="6389">
                  <c:v>23</c:v>
                </c:pt>
                <c:pt idx="6390">
                  <c:v>23</c:v>
                </c:pt>
                <c:pt idx="6391">
                  <c:v>23</c:v>
                </c:pt>
                <c:pt idx="6392">
                  <c:v>23</c:v>
                </c:pt>
                <c:pt idx="6393">
                  <c:v>23</c:v>
                </c:pt>
                <c:pt idx="6394">
                  <c:v>23</c:v>
                </c:pt>
                <c:pt idx="6395">
                  <c:v>23</c:v>
                </c:pt>
                <c:pt idx="6396">
                  <c:v>23</c:v>
                </c:pt>
                <c:pt idx="6397">
                  <c:v>23</c:v>
                </c:pt>
                <c:pt idx="6398">
                  <c:v>23</c:v>
                </c:pt>
                <c:pt idx="6399">
                  <c:v>23</c:v>
                </c:pt>
                <c:pt idx="6400">
                  <c:v>23</c:v>
                </c:pt>
                <c:pt idx="6401">
                  <c:v>23</c:v>
                </c:pt>
                <c:pt idx="6402">
                  <c:v>23</c:v>
                </c:pt>
                <c:pt idx="6403">
                  <c:v>23</c:v>
                </c:pt>
                <c:pt idx="6404">
                  <c:v>23</c:v>
                </c:pt>
                <c:pt idx="6405">
                  <c:v>23</c:v>
                </c:pt>
                <c:pt idx="6406">
                  <c:v>23</c:v>
                </c:pt>
                <c:pt idx="6407">
                  <c:v>23</c:v>
                </c:pt>
                <c:pt idx="6408">
                  <c:v>23.1</c:v>
                </c:pt>
                <c:pt idx="6409">
                  <c:v>23.1</c:v>
                </c:pt>
                <c:pt idx="6410">
                  <c:v>23.1</c:v>
                </c:pt>
                <c:pt idx="6411">
                  <c:v>23.1</c:v>
                </c:pt>
                <c:pt idx="6412">
                  <c:v>23.1</c:v>
                </c:pt>
                <c:pt idx="6413">
                  <c:v>23.1</c:v>
                </c:pt>
                <c:pt idx="6414">
                  <c:v>23.1</c:v>
                </c:pt>
                <c:pt idx="6415">
                  <c:v>23.1</c:v>
                </c:pt>
                <c:pt idx="6416">
                  <c:v>23.1</c:v>
                </c:pt>
                <c:pt idx="6417">
                  <c:v>23.1</c:v>
                </c:pt>
                <c:pt idx="6418">
                  <c:v>23.1</c:v>
                </c:pt>
                <c:pt idx="6419">
                  <c:v>23.1</c:v>
                </c:pt>
                <c:pt idx="6420">
                  <c:v>23.1</c:v>
                </c:pt>
                <c:pt idx="6421">
                  <c:v>23.1</c:v>
                </c:pt>
                <c:pt idx="6422">
                  <c:v>23.1</c:v>
                </c:pt>
                <c:pt idx="6423">
                  <c:v>23.1</c:v>
                </c:pt>
                <c:pt idx="6424">
                  <c:v>23.1</c:v>
                </c:pt>
                <c:pt idx="6425">
                  <c:v>23.1</c:v>
                </c:pt>
                <c:pt idx="6426">
                  <c:v>23.1</c:v>
                </c:pt>
                <c:pt idx="6427">
                  <c:v>23.1</c:v>
                </c:pt>
                <c:pt idx="6428">
                  <c:v>23.1</c:v>
                </c:pt>
                <c:pt idx="6429">
                  <c:v>23.2</c:v>
                </c:pt>
                <c:pt idx="6430">
                  <c:v>23.2</c:v>
                </c:pt>
                <c:pt idx="6431">
                  <c:v>23.2</c:v>
                </c:pt>
                <c:pt idx="6432">
                  <c:v>23.2</c:v>
                </c:pt>
                <c:pt idx="6433">
                  <c:v>23.2</c:v>
                </c:pt>
                <c:pt idx="6434">
                  <c:v>23.2</c:v>
                </c:pt>
                <c:pt idx="6435">
                  <c:v>23.2</c:v>
                </c:pt>
                <c:pt idx="6436">
                  <c:v>23.2</c:v>
                </c:pt>
                <c:pt idx="6437">
                  <c:v>23.2</c:v>
                </c:pt>
                <c:pt idx="6438">
                  <c:v>23.2</c:v>
                </c:pt>
                <c:pt idx="6439">
                  <c:v>23.2</c:v>
                </c:pt>
                <c:pt idx="6440">
                  <c:v>23.2</c:v>
                </c:pt>
                <c:pt idx="6441">
                  <c:v>23.2</c:v>
                </c:pt>
                <c:pt idx="6442">
                  <c:v>23.3</c:v>
                </c:pt>
                <c:pt idx="6443">
                  <c:v>23.3</c:v>
                </c:pt>
                <c:pt idx="6444">
                  <c:v>23.3</c:v>
                </c:pt>
                <c:pt idx="6445">
                  <c:v>23.3</c:v>
                </c:pt>
                <c:pt idx="6446">
                  <c:v>23.3</c:v>
                </c:pt>
                <c:pt idx="6447">
                  <c:v>23.3</c:v>
                </c:pt>
                <c:pt idx="6448">
                  <c:v>23.3</c:v>
                </c:pt>
                <c:pt idx="6449">
                  <c:v>23.3</c:v>
                </c:pt>
                <c:pt idx="6450">
                  <c:v>23.3</c:v>
                </c:pt>
                <c:pt idx="6451">
                  <c:v>23.3</c:v>
                </c:pt>
                <c:pt idx="6452">
                  <c:v>23.3</c:v>
                </c:pt>
                <c:pt idx="6453">
                  <c:v>23.3</c:v>
                </c:pt>
                <c:pt idx="6454">
                  <c:v>23.3</c:v>
                </c:pt>
                <c:pt idx="6455">
                  <c:v>23.3</c:v>
                </c:pt>
                <c:pt idx="6456">
                  <c:v>23.3</c:v>
                </c:pt>
                <c:pt idx="6457">
                  <c:v>23.3</c:v>
                </c:pt>
                <c:pt idx="6458">
                  <c:v>23.3</c:v>
                </c:pt>
                <c:pt idx="6459">
                  <c:v>23.3</c:v>
                </c:pt>
                <c:pt idx="6460">
                  <c:v>23.3</c:v>
                </c:pt>
                <c:pt idx="6461">
                  <c:v>23.3</c:v>
                </c:pt>
                <c:pt idx="6462">
                  <c:v>23.3</c:v>
                </c:pt>
                <c:pt idx="6463">
                  <c:v>23.3</c:v>
                </c:pt>
                <c:pt idx="6464">
                  <c:v>23.3</c:v>
                </c:pt>
                <c:pt idx="6465">
                  <c:v>23.3</c:v>
                </c:pt>
                <c:pt idx="6466">
                  <c:v>23.3</c:v>
                </c:pt>
                <c:pt idx="6467">
                  <c:v>23.3</c:v>
                </c:pt>
                <c:pt idx="6468">
                  <c:v>23.3</c:v>
                </c:pt>
                <c:pt idx="6469">
                  <c:v>23.3</c:v>
                </c:pt>
                <c:pt idx="6470">
                  <c:v>23.3</c:v>
                </c:pt>
                <c:pt idx="6471">
                  <c:v>23.3</c:v>
                </c:pt>
                <c:pt idx="6472">
                  <c:v>23.3</c:v>
                </c:pt>
                <c:pt idx="6473">
                  <c:v>23.5</c:v>
                </c:pt>
                <c:pt idx="6474">
                  <c:v>23.5</c:v>
                </c:pt>
                <c:pt idx="6475">
                  <c:v>23.5</c:v>
                </c:pt>
                <c:pt idx="6476">
                  <c:v>23.5</c:v>
                </c:pt>
                <c:pt idx="6477">
                  <c:v>23.5</c:v>
                </c:pt>
                <c:pt idx="6478">
                  <c:v>23.5</c:v>
                </c:pt>
                <c:pt idx="6479">
                  <c:v>23.5</c:v>
                </c:pt>
                <c:pt idx="6480">
                  <c:v>23.5</c:v>
                </c:pt>
                <c:pt idx="6481">
                  <c:v>23.5</c:v>
                </c:pt>
                <c:pt idx="6482">
                  <c:v>23.5</c:v>
                </c:pt>
                <c:pt idx="6483">
                  <c:v>23.5</c:v>
                </c:pt>
                <c:pt idx="6484">
                  <c:v>23.6</c:v>
                </c:pt>
                <c:pt idx="6485">
                  <c:v>23.6</c:v>
                </c:pt>
                <c:pt idx="6486">
                  <c:v>23.6</c:v>
                </c:pt>
                <c:pt idx="6487">
                  <c:v>23.6</c:v>
                </c:pt>
                <c:pt idx="6488">
                  <c:v>23.6</c:v>
                </c:pt>
                <c:pt idx="6489">
                  <c:v>23.6</c:v>
                </c:pt>
                <c:pt idx="6490">
                  <c:v>23.6</c:v>
                </c:pt>
                <c:pt idx="6491">
                  <c:v>23.6</c:v>
                </c:pt>
                <c:pt idx="6492">
                  <c:v>23.6</c:v>
                </c:pt>
                <c:pt idx="6493">
                  <c:v>23.6</c:v>
                </c:pt>
                <c:pt idx="6494">
                  <c:v>23.6</c:v>
                </c:pt>
                <c:pt idx="6495">
                  <c:v>23.6</c:v>
                </c:pt>
                <c:pt idx="6496">
                  <c:v>23.6</c:v>
                </c:pt>
                <c:pt idx="6497">
                  <c:v>23.6</c:v>
                </c:pt>
                <c:pt idx="6498">
                  <c:v>23.6</c:v>
                </c:pt>
                <c:pt idx="6499">
                  <c:v>23.6</c:v>
                </c:pt>
                <c:pt idx="6500">
                  <c:v>23.6</c:v>
                </c:pt>
                <c:pt idx="6501">
                  <c:v>23.6</c:v>
                </c:pt>
                <c:pt idx="6502">
                  <c:v>23.6</c:v>
                </c:pt>
                <c:pt idx="6503">
                  <c:v>23.6</c:v>
                </c:pt>
                <c:pt idx="6504">
                  <c:v>23.6</c:v>
                </c:pt>
                <c:pt idx="6505">
                  <c:v>23.6</c:v>
                </c:pt>
                <c:pt idx="6506">
                  <c:v>23.6</c:v>
                </c:pt>
                <c:pt idx="6507">
                  <c:v>23.6</c:v>
                </c:pt>
                <c:pt idx="6508">
                  <c:v>23.6</c:v>
                </c:pt>
                <c:pt idx="6509">
                  <c:v>23.7</c:v>
                </c:pt>
                <c:pt idx="6510">
                  <c:v>23.7</c:v>
                </c:pt>
                <c:pt idx="6511">
                  <c:v>23.7</c:v>
                </c:pt>
                <c:pt idx="6512">
                  <c:v>23.7</c:v>
                </c:pt>
                <c:pt idx="6513">
                  <c:v>23.7</c:v>
                </c:pt>
                <c:pt idx="6514">
                  <c:v>23.7</c:v>
                </c:pt>
                <c:pt idx="6515">
                  <c:v>23.7</c:v>
                </c:pt>
                <c:pt idx="6516">
                  <c:v>23.7</c:v>
                </c:pt>
                <c:pt idx="6517">
                  <c:v>23.7</c:v>
                </c:pt>
                <c:pt idx="6518">
                  <c:v>23.7</c:v>
                </c:pt>
                <c:pt idx="6519">
                  <c:v>23.7</c:v>
                </c:pt>
                <c:pt idx="6520">
                  <c:v>23.7</c:v>
                </c:pt>
                <c:pt idx="6521">
                  <c:v>23.7</c:v>
                </c:pt>
                <c:pt idx="6522">
                  <c:v>23.7</c:v>
                </c:pt>
                <c:pt idx="6523">
                  <c:v>23.7</c:v>
                </c:pt>
                <c:pt idx="6524">
                  <c:v>23.7</c:v>
                </c:pt>
                <c:pt idx="6525">
                  <c:v>23.7</c:v>
                </c:pt>
                <c:pt idx="6526">
                  <c:v>23.7</c:v>
                </c:pt>
                <c:pt idx="6527">
                  <c:v>23.7</c:v>
                </c:pt>
                <c:pt idx="6528">
                  <c:v>23.7</c:v>
                </c:pt>
                <c:pt idx="6529">
                  <c:v>23.7</c:v>
                </c:pt>
                <c:pt idx="6530">
                  <c:v>23.7</c:v>
                </c:pt>
                <c:pt idx="6531">
                  <c:v>23.7</c:v>
                </c:pt>
                <c:pt idx="6532">
                  <c:v>23.7</c:v>
                </c:pt>
                <c:pt idx="6533">
                  <c:v>23.7</c:v>
                </c:pt>
                <c:pt idx="6534">
                  <c:v>23.8</c:v>
                </c:pt>
                <c:pt idx="6535">
                  <c:v>23.8</c:v>
                </c:pt>
                <c:pt idx="6536">
                  <c:v>23.8</c:v>
                </c:pt>
                <c:pt idx="6537">
                  <c:v>23.8</c:v>
                </c:pt>
                <c:pt idx="6538">
                  <c:v>23.8</c:v>
                </c:pt>
                <c:pt idx="6539">
                  <c:v>23.8</c:v>
                </c:pt>
                <c:pt idx="6540">
                  <c:v>23.8</c:v>
                </c:pt>
                <c:pt idx="6541">
                  <c:v>23.8</c:v>
                </c:pt>
                <c:pt idx="6542">
                  <c:v>23.8</c:v>
                </c:pt>
                <c:pt idx="6543">
                  <c:v>23.8</c:v>
                </c:pt>
                <c:pt idx="6544">
                  <c:v>23.8</c:v>
                </c:pt>
                <c:pt idx="6545">
                  <c:v>23.8</c:v>
                </c:pt>
                <c:pt idx="6546">
                  <c:v>23.8</c:v>
                </c:pt>
                <c:pt idx="6547">
                  <c:v>23.8</c:v>
                </c:pt>
                <c:pt idx="6548">
                  <c:v>23.8</c:v>
                </c:pt>
                <c:pt idx="6549">
                  <c:v>23.8</c:v>
                </c:pt>
                <c:pt idx="6550">
                  <c:v>23.8</c:v>
                </c:pt>
                <c:pt idx="6551">
                  <c:v>23.8</c:v>
                </c:pt>
                <c:pt idx="6552">
                  <c:v>23.8</c:v>
                </c:pt>
                <c:pt idx="6553">
                  <c:v>23.8</c:v>
                </c:pt>
                <c:pt idx="6554">
                  <c:v>23.8</c:v>
                </c:pt>
                <c:pt idx="6555">
                  <c:v>23.8</c:v>
                </c:pt>
                <c:pt idx="6556">
                  <c:v>23.8</c:v>
                </c:pt>
                <c:pt idx="6557">
                  <c:v>23.8</c:v>
                </c:pt>
                <c:pt idx="6558">
                  <c:v>23.8</c:v>
                </c:pt>
                <c:pt idx="6559">
                  <c:v>23.8</c:v>
                </c:pt>
                <c:pt idx="6560">
                  <c:v>23.8</c:v>
                </c:pt>
                <c:pt idx="6561">
                  <c:v>23.8</c:v>
                </c:pt>
                <c:pt idx="6562">
                  <c:v>23.8</c:v>
                </c:pt>
                <c:pt idx="6563">
                  <c:v>23.8</c:v>
                </c:pt>
                <c:pt idx="6564">
                  <c:v>23.8</c:v>
                </c:pt>
                <c:pt idx="6565">
                  <c:v>23.8</c:v>
                </c:pt>
                <c:pt idx="6566">
                  <c:v>23.8</c:v>
                </c:pt>
                <c:pt idx="6567">
                  <c:v>23.8</c:v>
                </c:pt>
                <c:pt idx="6568">
                  <c:v>23.8</c:v>
                </c:pt>
                <c:pt idx="6569">
                  <c:v>23.8</c:v>
                </c:pt>
                <c:pt idx="6570">
                  <c:v>23.8</c:v>
                </c:pt>
                <c:pt idx="6571">
                  <c:v>23.8</c:v>
                </c:pt>
                <c:pt idx="6572">
                  <c:v>23.8</c:v>
                </c:pt>
                <c:pt idx="6573">
                  <c:v>23.8</c:v>
                </c:pt>
                <c:pt idx="6574">
                  <c:v>23.8</c:v>
                </c:pt>
                <c:pt idx="6575">
                  <c:v>23.8</c:v>
                </c:pt>
                <c:pt idx="6576">
                  <c:v>23.8</c:v>
                </c:pt>
                <c:pt idx="6577">
                  <c:v>23.8</c:v>
                </c:pt>
                <c:pt idx="6578">
                  <c:v>23.8</c:v>
                </c:pt>
                <c:pt idx="6579">
                  <c:v>23.8</c:v>
                </c:pt>
                <c:pt idx="6580">
                  <c:v>23.8</c:v>
                </c:pt>
                <c:pt idx="6581">
                  <c:v>23.8</c:v>
                </c:pt>
                <c:pt idx="6582">
                  <c:v>23.8</c:v>
                </c:pt>
                <c:pt idx="6583">
                  <c:v>23.8</c:v>
                </c:pt>
                <c:pt idx="6584">
                  <c:v>23.8</c:v>
                </c:pt>
                <c:pt idx="6585">
                  <c:v>23.8</c:v>
                </c:pt>
                <c:pt idx="6586">
                  <c:v>23.8</c:v>
                </c:pt>
                <c:pt idx="6587">
                  <c:v>23.8</c:v>
                </c:pt>
                <c:pt idx="6588">
                  <c:v>23.8</c:v>
                </c:pt>
                <c:pt idx="6589">
                  <c:v>23.8</c:v>
                </c:pt>
                <c:pt idx="6590">
                  <c:v>23.8</c:v>
                </c:pt>
                <c:pt idx="6591">
                  <c:v>23.8</c:v>
                </c:pt>
                <c:pt idx="6592">
                  <c:v>23.8</c:v>
                </c:pt>
                <c:pt idx="6593">
                  <c:v>23.8</c:v>
                </c:pt>
                <c:pt idx="6594">
                  <c:v>23.8</c:v>
                </c:pt>
                <c:pt idx="6595">
                  <c:v>23.8</c:v>
                </c:pt>
                <c:pt idx="6596">
                  <c:v>23.8</c:v>
                </c:pt>
                <c:pt idx="6597">
                  <c:v>23.8</c:v>
                </c:pt>
                <c:pt idx="6598">
                  <c:v>23.8</c:v>
                </c:pt>
                <c:pt idx="6599">
                  <c:v>23.8</c:v>
                </c:pt>
                <c:pt idx="6600">
                  <c:v>23.8</c:v>
                </c:pt>
                <c:pt idx="6601">
                  <c:v>23.8</c:v>
                </c:pt>
                <c:pt idx="6602">
                  <c:v>23.8</c:v>
                </c:pt>
                <c:pt idx="6603">
                  <c:v>23.8</c:v>
                </c:pt>
                <c:pt idx="6604">
                  <c:v>23.8</c:v>
                </c:pt>
                <c:pt idx="6605">
                  <c:v>23.8</c:v>
                </c:pt>
                <c:pt idx="6606">
                  <c:v>23.8</c:v>
                </c:pt>
                <c:pt idx="6607">
                  <c:v>23.8</c:v>
                </c:pt>
                <c:pt idx="6608">
                  <c:v>23.8</c:v>
                </c:pt>
                <c:pt idx="6609">
                  <c:v>23.8</c:v>
                </c:pt>
                <c:pt idx="6610">
                  <c:v>23.8</c:v>
                </c:pt>
                <c:pt idx="6611">
                  <c:v>23.8</c:v>
                </c:pt>
                <c:pt idx="6612">
                  <c:v>23.8</c:v>
                </c:pt>
                <c:pt idx="6613">
                  <c:v>23.8</c:v>
                </c:pt>
                <c:pt idx="6614">
                  <c:v>23.8</c:v>
                </c:pt>
                <c:pt idx="6615">
                  <c:v>23.8</c:v>
                </c:pt>
                <c:pt idx="6616">
                  <c:v>23.8</c:v>
                </c:pt>
                <c:pt idx="6617">
                  <c:v>23.8</c:v>
                </c:pt>
                <c:pt idx="6618">
                  <c:v>23.8</c:v>
                </c:pt>
                <c:pt idx="6619">
                  <c:v>23.8</c:v>
                </c:pt>
                <c:pt idx="6620">
                  <c:v>23.8</c:v>
                </c:pt>
                <c:pt idx="6621">
                  <c:v>23.8</c:v>
                </c:pt>
                <c:pt idx="6622">
                  <c:v>23.8</c:v>
                </c:pt>
                <c:pt idx="6623">
                  <c:v>23.8</c:v>
                </c:pt>
                <c:pt idx="6624">
                  <c:v>23.8</c:v>
                </c:pt>
                <c:pt idx="6625">
                  <c:v>23.8</c:v>
                </c:pt>
                <c:pt idx="6626">
                  <c:v>23.8</c:v>
                </c:pt>
                <c:pt idx="6627">
                  <c:v>23.8</c:v>
                </c:pt>
                <c:pt idx="6628">
                  <c:v>24</c:v>
                </c:pt>
                <c:pt idx="6629">
                  <c:v>24</c:v>
                </c:pt>
                <c:pt idx="6630">
                  <c:v>24</c:v>
                </c:pt>
                <c:pt idx="6631">
                  <c:v>24</c:v>
                </c:pt>
                <c:pt idx="6632">
                  <c:v>24</c:v>
                </c:pt>
                <c:pt idx="6633">
                  <c:v>24</c:v>
                </c:pt>
                <c:pt idx="6634">
                  <c:v>24</c:v>
                </c:pt>
                <c:pt idx="6635">
                  <c:v>24</c:v>
                </c:pt>
                <c:pt idx="6636">
                  <c:v>24</c:v>
                </c:pt>
                <c:pt idx="6637">
                  <c:v>24</c:v>
                </c:pt>
                <c:pt idx="6638">
                  <c:v>24</c:v>
                </c:pt>
                <c:pt idx="6639">
                  <c:v>24</c:v>
                </c:pt>
                <c:pt idx="6640">
                  <c:v>24</c:v>
                </c:pt>
                <c:pt idx="6641">
                  <c:v>24</c:v>
                </c:pt>
                <c:pt idx="6642">
                  <c:v>24</c:v>
                </c:pt>
                <c:pt idx="6643">
                  <c:v>24</c:v>
                </c:pt>
                <c:pt idx="6644">
                  <c:v>24</c:v>
                </c:pt>
                <c:pt idx="6645">
                  <c:v>24</c:v>
                </c:pt>
                <c:pt idx="6646">
                  <c:v>24</c:v>
                </c:pt>
                <c:pt idx="6647">
                  <c:v>24</c:v>
                </c:pt>
                <c:pt idx="6648">
                  <c:v>24.1</c:v>
                </c:pt>
                <c:pt idx="6649">
                  <c:v>24.1</c:v>
                </c:pt>
                <c:pt idx="6650">
                  <c:v>24.1</c:v>
                </c:pt>
                <c:pt idx="6651">
                  <c:v>24.1</c:v>
                </c:pt>
                <c:pt idx="6652">
                  <c:v>24.1</c:v>
                </c:pt>
                <c:pt idx="6653">
                  <c:v>24.1</c:v>
                </c:pt>
                <c:pt idx="6654">
                  <c:v>24.1</c:v>
                </c:pt>
                <c:pt idx="6655">
                  <c:v>24.1</c:v>
                </c:pt>
                <c:pt idx="6656">
                  <c:v>24.1</c:v>
                </c:pt>
                <c:pt idx="6657">
                  <c:v>24.1</c:v>
                </c:pt>
                <c:pt idx="6658">
                  <c:v>24.1</c:v>
                </c:pt>
                <c:pt idx="6659">
                  <c:v>24.1</c:v>
                </c:pt>
                <c:pt idx="6660">
                  <c:v>24.1</c:v>
                </c:pt>
                <c:pt idx="6661">
                  <c:v>24.1</c:v>
                </c:pt>
                <c:pt idx="6662">
                  <c:v>24.1</c:v>
                </c:pt>
                <c:pt idx="6663">
                  <c:v>24.1</c:v>
                </c:pt>
                <c:pt idx="6664">
                  <c:v>24.1</c:v>
                </c:pt>
                <c:pt idx="6665">
                  <c:v>24.2</c:v>
                </c:pt>
                <c:pt idx="6666">
                  <c:v>24.2</c:v>
                </c:pt>
                <c:pt idx="6667">
                  <c:v>24.2</c:v>
                </c:pt>
                <c:pt idx="6668">
                  <c:v>24.2</c:v>
                </c:pt>
                <c:pt idx="6669">
                  <c:v>24.2</c:v>
                </c:pt>
                <c:pt idx="6670">
                  <c:v>24.2</c:v>
                </c:pt>
                <c:pt idx="6671">
                  <c:v>24.2</c:v>
                </c:pt>
                <c:pt idx="6672">
                  <c:v>24.2</c:v>
                </c:pt>
                <c:pt idx="6673">
                  <c:v>24.2</c:v>
                </c:pt>
                <c:pt idx="6674">
                  <c:v>24.2</c:v>
                </c:pt>
                <c:pt idx="6675">
                  <c:v>24.2</c:v>
                </c:pt>
                <c:pt idx="6676">
                  <c:v>24.2</c:v>
                </c:pt>
                <c:pt idx="6677">
                  <c:v>24.2</c:v>
                </c:pt>
                <c:pt idx="6678">
                  <c:v>24.2</c:v>
                </c:pt>
                <c:pt idx="6679">
                  <c:v>24.2</c:v>
                </c:pt>
                <c:pt idx="6680">
                  <c:v>24.2</c:v>
                </c:pt>
                <c:pt idx="6681">
                  <c:v>24.2</c:v>
                </c:pt>
                <c:pt idx="6682">
                  <c:v>24.2</c:v>
                </c:pt>
                <c:pt idx="6683">
                  <c:v>24.2</c:v>
                </c:pt>
                <c:pt idx="6684">
                  <c:v>24.2</c:v>
                </c:pt>
                <c:pt idx="6685">
                  <c:v>24.2</c:v>
                </c:pt>
                <c:pt idx="6686">
                  <c:v>24.2</c:v>
                </c:pt>
                <c:pt idx="6687">
                  <c:v>24.2</c:v>
                </c:pt>
                <c:pt idx="6688">
                  <c:v>24.2</c:v>
                </c:pt>
                <c:pt idx="6689">
                  <c:v>24.2</c:v>
                </c:pt>
                <c:pt idx="6690">
                  <c:v>24.2</c:v>
                </c:pt>
                <c:pt idx="6691">
                  <c:v>24.2</c:v>
                </c:pt>
                <c:pt idx="6692">
                  <c:v>24.2</c:v>
                </c:pt>
                <c:pt idx="6693">
                  <c:v>24.2</c:v>
                </c:pt>
                <c:pt idx="6694">
                  <c:v>24.2</c:v>
                </c:pt>
                <c:pt idx="6695">
                  <c:v>24.2</c:v>
                </c:pt>
                <c:pt idx="6696">
                  <c:v>24.2</c:v>
                </c:pt>
                <c:pt idx="6697">
                  <c:v>24.2</c:v>
                </c:pt>
                <c:pt idx="6698">
                  <c:v>24.2</c:v>
                </c:pt>
                <c:pt idx="6699">
                  <c:v>24.3</c:v>
                </c:pt>
                <c:pt idx="6700">
                  <c:v>24.3</c:v>
                </c:pt>
                <c:pt idx="6701">
                  <c:v>24.3</c:v>
                </c:pt>
                <c:pt idx="6702">
                  <c:v>24.3</c:v>
                </c:pt>
                <c:pt idx="6703">
                  <c:v>24.3</c:v>
                </c:pt>
                <c:pt idx="6704">
                  <c:v>24.3</c:v>
                </c:pt>
                <c:pt idx="6705">
                  <c:v>24.3</c:v>
                </c:pt>
                <c:pt idx="6706">
                  <c:v>24.3</c:v>
                </c:pt>
                <c:pt idx="6707">
                  <c:v>24.3</c:v>
                </c:pt>
                <c:pt idx="6708">
                  <c:v>24.3</c:v>
                </c:pt>
                <c:pt idx="6709">
                  <c:v>24.3</c:v>
                </c:pt>
                <c:pt idx="6710">
                  <c:v>24.3</c:v>
                </c:pt>
                <c:pt idx="6711">
                  <c:v>24.3</c:v>
                </c:pt>
                <c:pt idx="6712">
                  <c:v>24.3</c:v>
                </c:pt>
                <c:pt idx="6713">
                  <c:v>24.3</c:v>
                </c:pt>
                <c:pt idx="6714">
                  <c:v>24.3</c:v>
                </c:pt>
                <c:pt idx="6715">
                  <c:v>24.3</c:v>
                </c:pt>
                <c:pt idx="6716">
                  <c:v>24.3</c:v>
                </c:pt>
                <c:pt idx="6717">
                  <c:v>24.3</c:v>
                </c:pt>
                <c:pt idx="6718">
                  <c:v>24.3</c:v>
                </c:pt>
                <c:pt idx="6719">
                  <c:v>24.3</c:v>
                </c:pt>
                <c:pt idx="6720">
                  <c:v>24.3</c:v>
                </c:pt>
                <c:pt idx="6721">
                  <c:v>24.3</c:v>
                </c:pt>
                <c:pt idx="6722">
                  <c:v>24.3</c:v>
                </c:pt>
                <c:pt idx="6723">
                  <c:v>24.3</c:v>
                </c:pt>
                <c:pt idx="6724">
                  <c:v>24.3</c:v>
                </c:pt>
                <c:pt idx="6725">
                  <c:v>24.3</c:v>
                </c:pt>
                <c:pt idx="6726">
                  <c:v>24.3</c:v>
                </c:pt>
                <c:pt idx="6727">
                  <c:v>24.3</c:v>
                </c:pt>
                <c:pt idx="6728">
                  <c:v>24.3</c:v>
                </c:pt>
                <c:pt idx="6729">
                  <c:v>24.3</c:v>
                </c:pt>
                <c:pt idx="6730">
                  <c:v>24.3</c:v>
                </c:pt>
                <c:pt idx="6731">
                  <c:v>24.3</c:v>
                </c:pt>
                <c:pt idx="6732">
                  <c:v>24.3</c:v>
                </c:pt>
                <c:pt idx="6733">
                  <c:v>24.3</c:v>
                </c:pt>
                <c:pt idx="6734">
                  <c:v>24.3</c:v>
                </c:pt>
                <c:pt idx="6735">
                  <c:v>24.3</c:v>
                </c:pt>
                <c:pt idx="6736">
                  <c:v>24.5</c:v>
                </c:pt>
                <c:pt idx="6737">
                  <c:v>24.5</c:v>
                </c:pt>
                <c:pt idx="6738">
                  <c:v>24.5</c:v>
                </c:pt>
                <c:pt idx="6739">
                  <c:v>24.5</c:v>
                </c:pt>
                <c:pt idx="6740">
                  <c:v>24.5</c:v>
                </c:pt>
                <c:pt idx="6741">
                  <c:v>24.5</c:v>
                </c:pt>
                <c:pt idx="6742">
                  <c:v>24.5</c:v>
                </c:pt>
                <c:pt idx="6743">
                  <c:v>24.5</c:v>
                </c:pt>
                <c:pt idx="6744">
                  <c:v>24.5</c:v>
                </c:pt>
                <c:pt idx="6745">
                  <c:v>24.5</c:v>
                </c:pt>
                <c:pt idx="6746">
                  <c:v>24.5</c:v>
                </c:pt>
                <c:pt idx="6747">
                  <c:v>24.5</c:v>
                </c:pt>
                <c:pt idx="6748">
                  <c:v>24.5</c:v>
                </c:pt>
                <c:pt idx="6749">
                  <c:v>24.5</c:v>
                </c:pt>
                <c:pt idx="6750">
                  <c:v>24.5</c:v>
                </c:pt>
                <c:pt idx="6751">
                  <c:v>24.5</c:v>
                </c:pt>
                <c:pt idx="6752">
                  <c:v>24.5</c:v>
                </c:pt>
                <c:pt idx="6753">
                  <c:v>24.5</c:v>
                </c:pt>
                <c:pt idx="6754">
                  <c:v>24.5</c:v>
                </c:pt>
                <c:pt idx="6755">
                  <c:v>24.6</c:v>
                </c:pt>
                <c:pt idx="6756">
                  <c:v>24.6</c:v>
                </c:pt>
                <c:pt idx="6757">
                  <c:v>24.6</c:v>
                </c:pt>
                <c:pt idx="6758">
                  <c:v>24.6</c:v>
                </c:pt>
                <c:pt idx="6759">
                  <c:v>24.6</c:v>
                </c:pt>
                <c:pt idx="6760">
                  <c:v>24.6</c:v>
                </c:pt>
                <c:pt idx="6761">
                  <c:v>24.6</c:v>
                </c:pt>
                <c:pt idx="6762">
                  <c:v>24.6</c:v>
                </c:pt>
                <c:pt idx="6763">
                  <c:v>24.6</c:v>
                </c:pt>
                <c:pt idx="6764">
                  <c:v>24.7</c:v>
                </c:pt>
                <c:pt idx="6765">
                  <c:v>24.7</c:v>
                </c:pt>
                <c:pt idx="6766">
                  <c:v>24.7</c:v>
                </c:pt>
                <c:pt idx="6767">
                  <c:v>24.7</c:v>
                </c:pt>
                <c:pt idx="6768">
                  <c:v>24.7</c:v>
                </c:pt>
                <c:pt idx="6769">
                  <c:v>24.7</c:v>
                </c:pt>
                <c:pt idx="6770">
                  <c:v>24.7</c:v>
                </c:pt>
                <c:pt idx="6771">
                  <c:v>24.7</c:v>
                </c:pt>
                <c:pt idx="6772">
                  <c:v>24.7</c:v>
                </c:pt>
                <c:pt idx="6773">
                  <c:v>24.7</c:v>
                </c:pt>
                <c:pt idx="6774">
                  <c:v>24.7</c:v>
                </c:pt>
                <c:pt idx="6775">
                  <c:v>24.7</c:v>
                </c:pt>
                <c:pt idx="6776">
                  <c:v>24.7</c:v>
                </c:pt>
                <c:pt idx="6777">
                  <c:v>24.7</c:v>
                </c:pt>
                <c:pt idx="6778">
                  <c:v>24.7</c:v>
                </c:pt>
                <c:pt idx="6779">
                  <c:v>24.7</c:v>
                </c:pt>
                <c:pt idx="6780">
                  <c:v>24.7</c:v>
                </c:pt>
                <c:pt idx="6781">
                  <c:v>24.7</c:v>
                </c:pt>
                <c:pt idx="6782">
                  <c:v>24.7</c:v>
                </c:pt>
                <c:pt idx="6783">
                  <c:v>24.7</c:v>
                </c:pt>
                <c:pt idx="6784">
                  <c:v>24.7</c:v>
                </c:pt>
                <c:pt idx="6785">
                  <c:v>24.7</c:v>
                </c:pt>
                <c:pt idx="6786">
                  <c:v>24.7</c:v>
                </c:pt>
                <c:pt idx="6787">
                  <c:v>24.7</c:v>
                </c:pt>
                <c:pt idx="6788">
                  <c:v>24.7</c:v>
                </c:pt>
                <c:pt idx="6789">
                  <c:v>24.7</c:v>
                </c:pt>
                <c:pt idx="6790">
                  <c:v>24.8</c:v>
                </c:pt>
                <c:pt idx="6791">
                  <c:v>24.8</c:v>
                </c:pt>
                <c:pt idx="6792">
                  <c:v>24.8</c:v>
                </c:pt>
                <c:pt idx="6793">
                  <c:v>24.8</c:v>
                </c:pt>
                <c:pt idx="6794">
                  <c:v>24.8</c:v>
                </c:pt>
                <c:pt idx="6795">
                  <c:v>24.8</c:v>
                </c:pt>
                <c:pt idx="6796">
                  <c:v>24.8</c:v>
                </c:pt>
                <c:pt idx="6797">
                  <c:v>24.8</c:v>
                </c:pt>
                <c:pt idx="6798">
                  <c:v>24.8</c:v>
                </c:pt>
                <c:pt idx="6799">
                  <c:v>24.8</c:v>
                </c:pt>
                <c:pt idx="6800">
                  <c:v>24.8</c:v>
                </c:pt>
                <c:pt idx="6801">
                  <c:v>24.8</c:v>
                </c:pt>
                <c:pt idx="6802">
                  <c:v>24.8</c:v>
                </c:pt>
                <c:pt idx="6803">
                  <c:v>24.8</c:v>
                </c:pt>
                <c:pt idx="6804">
                  <c:v>24.8</c:v>
                </c:pt>
                <c:pt idx="6805">
                  <c:v>24.8</c:v>
                </c:pt>
                <c:pt idx="6806">
                  <c:v>24.8</c:v>
                </c:pt>
                <c:pt idx="6807">
                  <c:v>24.8</c:v>
                </c:pt>
                <c:pt idx="6808">
                  <c:v>24.8</c:v>
                </c:pt>
                <c:pt idx="6809">
                  <c:v>24.8</c:v>
                </c:pt>
                <c:pt idx="6810">
                  <c:v>24.8</c:v>
                </c:pt>
                <c:pt idx="6811">
                  <c:v>24.8</c:v>
                </c:pt>
                <c:pt idx="6812">
                  <c:v>24.8</c:v>
                </c:pt>
                <c:pt idx="6813">
                  <c:v>24.8</c:v>
                </c:pt>
                <c:pt idx="6814">
                  <c:v>24.8</c:v>
                </c:pt>
                <c:pt idx="6815">
                  <c:v>24.8</c:v>
                </c:pt>
                <c:pt idx="6816">
                  <c:v>24.8</c:v>
                </c:pt>
                <c:pt idx="6817">
                  <c:v>24.8</c:v>
                </c:pt>
                <c:pt idx="6818">
                  <c:v>24.8</c:v>
                </c:pt>
                <c:pt idx="6819">
                  <c:v>24.8</c:v>
                </c:pt>
                <c:pt idx="6820">
                  <c:v>24.8</c:v>
                </c:pt>
                <c:pt idx="6821">
                  <c:v>24.8</c:v>
                </c:pt>
                <c:pt idx="6822">
                  <c:v>24.8</c:v>
                </c:pt>
                <c:pt idx="6823">
                  <c:v>24.8</c:v>
                </c:pt>
                <c:pt idx="6824">
                  <c:v>24.8</c:v>
                </c:pt>
                <c:pt idx="6825">
                  <c:v>24.8</c:v>
                </c:pt>
                <c:pt idx="6826">
                  <c:v>24.8</c:v>
                </c:pt>
                <c:pt idx="6827">
                  <c:v>24.8</c:v>
                </c:pt>
                <c:pt idx="6828">
                  <c:v>24.8</c:v>
                </c:pt>
                <c:pt idx="6829">
                  <c:v>24.8</c:v>
                </c:pt>
                <c:pt idx="6830">
                  <c:v>24.8</c:v>
                </c:pt>
                <c:pt idx="6831">
                  <c:v>24.8</c:v>
                </c:pt>
                <c:pt idx="6832">
                  <c:v>24.8</c:v>
                </c:pt>
                <c:pt idx="6833">
                  <c:v>24.8</c:v>
                </c:pt>
                <c:pt idx="6834">
                  <c:v>24.8</c:v>
                </c:pt>
                <c:pt idx="6835">
                  <c:v>24.8</c:v>
                </c:pt>
                <c:pt idx="6836">
                  <c:v>24.8</c:v>
                </c:pt>
                <c:pt idx="6837">
                  <c:v>24.8</c:v>
                </c:pt>
                <c:pt idx="6838">
                  <c:v>24.8</c:v>
                </c:pt>
                <c:pt idx="6839">
                  <c:v>24.8</c:v>
                </c:pt>
                <c:pt idx="6840">
                  <c:v>24.8</c:v>
                </c:pt>
                <c:pt idx="6841">
                  <c:v>24.8</c:v>
                </c:pt>
                <c:pt idx="6842">
                  <c:v>24.8</c:v>
                </c:pt>
                <c:pt idx="6843">
                  <c:v>24.8</c:v>
                </c:pt>
                <c:pt idx="6844">
                  <c:v>24.8</c:v>
                </c:pt>
                <c:pt idx="6845">
                  <c:v>24.8</c:v>
                </c:pt>
                <c:pt idx="6846">
                  <c:v>24.8</c:v>
                </c:pt>
                <c:pt idx="6847">
                  <c:v>24.8</c:v>
                </c:pt>
                <c:pt idx="6848">
                  <c:v>24.8</c:v>
                </c:pt>
                <c:pt idx="6849">
                  <c:v>24.8</c:v>
                </c:pt>
                <c:pt idx="6850">
                  <c:v>24.8</c:v>
                </c:pt>
                <c:pt idx="6851">
                  <c:v>24.8</c:v>
                </c:pt>
                <c:pt idx="6852">
                  <c:v>24.8</c:v>
                </c:pt>
                <c:pt idx="6853">
                  <c:v>24.8</c:v>
                </c:pt>
                <c:pt idx="6854">
                  <c:v>24.8</c:v>
                </c:pt>
                <c:pt idx="6855">
                  <c:v>24.8</c:v>
                </c:pt>
                <c:pt idx="6856">
                  <c:v>24.8</c:v>
                </c:pt>
                <c:pt idx="6857">
                  <c:v>25</c:v>
                </c:pt>
                <c:pt idx="6858">
                  <c:v>25</c:v>
                </c:pt>
                <c:pt idx="6859">
                  <c:v>25</c:v>
                </c:pt>
                <c:pt idx="6860">
                  <c:v>25</c:v>
                </c:pt>
                <c:pt idx="6861">
                  <c:v>25</c:v>
                </c:pt>
                <c:pt idx="6862">
                  <c:v>25</c:v>
                </c:pt>
                <c:pt idx="6863">
                  <c:v>25</c:v>
                </c:pt>
                <c:pt idx="6864">
                  <c:v>25.1</c:v>
                </c:pt>
                <c:pt idx="6865">
                  <c:v>25.1</c:v>
                </c:pt>
                <c:pt idx="6866">
                  <c:v>25.1</c:v>
                </c:pt>
                <c:pt idx="6867">
                  <c:v>25.1</c:v>
                </c:pt>
                <c:pt idx="6868">
                  <c:v>25.1</c:v>
                </c:pt>
                <c:pt idx="6869">
                  <c:v>25.1</c:v>
                </c:pt>
                <c:pt idx="6870">
                  <c:v>25.1</c:v>
                </c:pt>
                <c:pt idx="6871">
                  <c:v>25.1</c:v>
                </c:pt>
                <c:pt idx="6872">
                  <c:v>25.1</c:v>
                </c:pt>
                <c:pt idx="6873">
                  <c:v>25.1</c:v>
                </c:pt>
                <c:pt idx="6874">
                  <c:v>25.1</c:v>
                </c:pt>
                <c:pt idx="6875">
                  <c:v>25.1</c:v>
                </c:pt>
                <c:pt idx="6876">
                  <c:v>25.1</c:v>
                </c:pt>
                <c:pt idx="6877">
                  <c:v>25.1</c:v>
                </c:pt>
                <c:pt idx="6878">
                  <c:v>25.1</c:v>
                </c:pt>
                <c:pt idx="6879">
                  <c:v>25.2</c:v>
                </c:pt>
                <c:pt idx="6880">
                  <c:v>25.2</c:v>
                </c:pt>
                <c:pt idx="6881">
                  <c:v>25.2</c:v>
                </c:pt>
                <c:pt idx="6882">
                  <c:v>25.2</c:v>
                </c:pt>
                <c:pt idx="6883">
                  <c:v>25.2</c:v>
                </c:pt>
                <c:pt idx="6884">
                  <c:v>25.2</c:v>
                </c:pt>
                <c:pt idx="6885">
                  <c:v>25.2</c:v>
                </c:pt>
                <c:pt idx="6886">
                  <c:v>25.2</c:v>
                </c:pt>
                <c:pt idx="6887">
                  <c:v>25.2</c:v>
                </c:pt>
                <c:pt idx="6888">
                  <c:v>25.2</c:v>
                </c:pt>
                <c:pt idx="6889">
                  <c:v>25.2</c:v>
                </c:pt>
                <c:pt idx="6890">
                  <c:v>25.2</c:v>
                </c:pt>
                <c:pt idx="6891">
                  <c:v>25.2</c:v>
                </c:pt>
                <c:pt idx="6892">
                  <c:v>25.2</c:v>
                </c:pt>
                <c:pt idx="6893">
                  <c:v>25.2</c:v>
                </c:pt>
                <c:pt idx="6894">
                  <c:v>25.2</c:v>
                </c:pt>
                <c:pt idx="6895">
                  <c:v>25.2</c:v>
                </c:pt>
                <c:pt idx="6896">
                  <c:v>25.2</c:v>
                </c:pt>
                <c:pt idx="6897">
                  <c:v>25.2</c:v>
                </c:pt>
                <c:pt idx="6898">
                  <c:v>25.2</c:v>
                </c:pt>
                <c:pt idx="6899">
                  <c:v>25.2</c:v>
                </c:pt>
                <c:pt idx="6900">
                  <c:v>25.2</c:v>
                </c:pt>
                <c:pt idx="6901">
                  <c:v>25.2</c:v>
                </c:pt>
                <c:pt idx="6902">
                  <c:v>25.2</c:v>
                </c:pt>
                <c:pt idx="6903">
                  <c:v>25.2</c:v>
                </c:pt>
                <c:pt idx="6904">
                  <c:v>25.2</c:v>
                </c:pt>
                <c:pt idx="6905">
                  <c:v>25.2</c:v>
                </c:pt>
                <c:pt idx="6906">
                  <c:v>25.2</c:v>
                </c:pt>
                <c:pt idx="6907">
                  <c:v>25.2</c:v>
                </c:pt>
                <c:pt idx="6908">
                  <c:v>25.2</c:v>
                </c:pt>
                <c:pt idx="6909">
                  <c:v>25.2</c:v>
                </c:pt>
                <c:pt idx="6910">
                  <c:v>25.2</c:v>
                </c:pt>
                <c:pt idx="6911">
                  <c:v>25.2</c:v>
                </c:pt>
                <c:pt idx="6912">
                  <c:v>25.2</c:v>
                </c:pt>
                <c:pt idx="6913">
                  <c:v>25.2</c:v>
                </c:pt>
                <c:pt idx="6914">
                  <c:v>25.3</c:v>
                </c:pt>
                <c:pt idx="6915">
                  <c:v>25.3</c:v>
                </c:pt>
                <c:pt idx="6916">
                  <c:v>25.3</c:v>
                </c:pt>
                <c:pt idx="6917">
                  <c:v>25.3</c:v>
                </c:pt>
                <c:pt idx="6918">
                  <c:v>25.3</c:v>
                </c:pt>
                <c:pt idx="6919">
                  <c:v>25.3</c:v>
                </c:pt>
                <c:pt idx="6920">
                  <c:v>25.3</c:v>
                </c:pt>
                <c:pt idx="6921">
                  <c:v>25.3</c:v>
                </c:pt>
                <c:pt idx="6922">
                  <c:v>25.3</c:v>
                </c:pt>
                <c:pt idx="6923">
                  <c:v>25.3</c:v>
                </c:pt>
                <c:pt idx="6924">
                  <c:v>25.3</c:v>
                </c:pt>
                <c:pt idx="6925">
                  <c:v>25.3</c:v>
                </c:pt>
                <c:pt idx="6926">
                  <c:v>25.3</c:v>
                </c:pt>
                <c:pt idx="6927">
                  <c:v>25.3</c:v>
                </c:pt>
                <c:pt idx="6928">
                  <c:v>25.3</c:v>
                </c:pt>
                <c:pt idx="6929">
                  <c:v>25.3</c:v>
                </c:pt>
                <c:pt idx="6930">
                  <c:v>25.3</c:v>
                </c:pt>
                <c:pt idx="6931">
                  <c:v>25.3</c:v>
                </c:pt>
                <c:pt idx="6932">
                  <c:v>25.3</c:v>
                </c:pt>
                <c:pt idx="6933">
                  <c:v>25.3</c:v>
                </c:pt>
                <c:pt idx="6934">
                  <c:v>25.3</c:v>
                </c:pt>
                <c:pt idx="6935">
                  <c:v>25.3</c:v>
                </c:pt>
                <c:pt idx="6936">
                  <c:v>25.3</c:v>
                </c:pt>
                <c:pt idx="6937">
                  <c:v>25.3</c:v>
                </c:pt>
                <c:pt idx="6938">
                  <c:v>25.3</c:v>
                </c:pt>
                <c:pt idx="6939">
                  <c:v>25.3</c:v>
                </c:pt>
                <c:pt idx="6940">
                  <c:v>25.3</c:v>
                </c:pt>
                <c:pt idx="6941">
                  <c:v>25.3</c:v>
                </c:pt>
                <c:pt idx="6942">
                  <c:v>25.3</c:v>
                </c:pt>
                <c:pt idx="6943">
                  <c:v>25.3</c:v>
                </c:pt>
                <c:pt idx="6944">
                  <c:v>25.3</c:v>
                </c:pt>
                <c:pt idx="6945">
                  <c:v>25.3</c:v>
                </c:pt>
                <c:pt idx="6946">
                  <c:v>25.3</c:v>
                </c:pt>
                <c:pt idx="6947">
                  <c:v>25.3</c:v>
                </c:pt>
                <c:pt idx="6948">
                  <c:v>25.3</c:v>
                </c:pt>
                <c:pt idx="6949">
                  <c:v>25.3</c:v>
                </c:pt>
                <c:pt idx="6950">
                  <c:v>25.3</c:v>
                </c:pt>
                <c:pt idx="6951">
                  <c:v>25.3</c:v>
                </c:pt>
                <c:pt idx="6952">
                  <c:v>25.3</c:v>
                </c:pt>
                <c:pt idx="6953">
                  <c:v>25.3</c:v>
                </c:pt>
                <c:pt idx="6954">
                  <c:v>25.3</c:v>
                </c:pt>
                <c:pt idx="6955">
                  <c:v>25.3</c:v>
                </c:pt>
                <c:pt idx="6956">
                  <c:v>25.3</c:v>
                </c:pt>
                <c:pt idx="6957">
                  <c:v>25.3</c:v>
                </c:pt>
                <c:pt idx="6958">
                  <c:v>25.3</c:v>
                </c:pt>
                <c:pt idx="6959">
                  <c:v>25.3</c:v>
                </c:pt>
                <c:pt idx="6960">
                  <c:v>25.3</c:v>
                </c:pt>
                <c:pt idx="6961">
                  <c:v>25.3</c:v>
                </c:pt>
                <c:pt idx="6962">
                  <c:v>25.3</c:v>
                </c:pt>
                <c:pt idx="6963">
                  <c:v>25.3</c:v>
                </c:pt>
                <c:pt idx="6964">
                  <c:v>25.3</c:v>
                </c:pt>
                <c:pt idx="6965">
                  <c:v>25.3</c:v>
                </c:pt>
                <c:pt idx="6966">
                  <c:v>25.3</c:v>
                </c:pt>
                <c:pt idx="6967">
                  <c:v>25.3</c:v>
                </c:pt>
                <c:pt idx="6968">
                  <c:v>25.3</c:v>
                </c:pt>
                <c:pt idx="6969">
                  <c:v>25.3</c:v>
                </c:pt>
                <c:pt idx="6970">
                  <c:v>25.3</c:v>
                </c:pt>
                <c:pt idx="6971">
                  <c:v>25.5</c:v>
                </c:pt>
                <c:pt idx="6972">
                  <c:v>25.5</c:v>
                </c:pt>
                <c:pt idx="6973">
                  <c:v>25.5</c:v>
                </c:pt>
                <c:pt idx="6974">
                  <c:v>25.5</c:v>
                </c:pt>
                <c:pt idx="6975">
                  <c:v>25.5</c:v>
                </c:pt>
                <c:pt idx="6976">
                  <c:v>25.5</c:v>
                </c:pt>
                <c:pt idx="6977">
                  <c:v>25.5</c:v>
                </c:pt>
                <c:pt idx="6978">
                  <c:v>25.5</c:v>
                </c:pt>
                <c:pt idx="6979">
                  <c:v>25.5</c:v>
                </c:pt>
                <c:pt idx="6980">
                  <c:v>25.5</c:v>
                </c:pt>
                <c:pt idx="6981">
                  <c:v>25.5</c:v>
                </c:pt>
                <c:pt idx="6982">
                  <c:v>25.5</c:v>
                </c:pt>
                <c:pt idx="6983">
                  <c:v>25.5</c:v>
                </c:pt>
                <c:pt idx="6984">
                  <c:v>25.5</c:v>
                </c:pt>
                <c:pt idx="6985">
                  <c:v>25.5</c:v>
                </c:pt>
                <c:pt idx="6986">
                  <c:v>25.5</c:v>
                </c:pt>
                <c:pt idx="6987">
                  <c:v>25.5</c:v>
                </c:pt>
                <c:pt idx="6988">
                  <c:v>25.5</c:v>
                </c:pt>
                <c:pt idx="6989">
                  <c:v>25.5</c:v>
                </c:pt>
                <c:pt idx="6990">
                  <c:v>25.5</c:v>
                </c:pt>
                <c:pt idx="6991">
                  <c:v>25.5</c:v>
                </c:pt>
                <c:pt idx="6992">
                  <c:v>25.5</c:v>
                </c:pt>
                <c:pt idx="6993">
                  <c:v>25.5</c:v>
                </c:pt>
                <c:pt idx="6994">
                  <c:v>25.5</c:v>
                </c:pt>
                <c:pt idx="6995">
                  <c:v>25.6</c:v>
                </c:pt>
                <c:pt idx="6996">
                  <c:v>25.6</c:v>
                </c:pt>
                <c:pt idx="6997">
                  <c:v>25.6</c:v>
                </c:pt>
                <c:pt idx="6998">
                  <c:v>25.6</c:v>
                </c:pt>
                <c:pt idx="6999">
                  <c:v>25.6</c:v>
                </c:pt>
                <c:pt idx="7000">
                  <c:v>25.6</c:v>
                </c:pt>
                <c:pt idx="7001">
                  <c:v>25.6</c:v>
                </c:pt>
                <c:pt idx="7002">
                  <c:v>25.6</c:v>
                </c:pt>
                <c:pt idx="7003">
                  <c:v>25.6</c:v>
                </c:pt>
                <c:pt idx="7004">
                  <c:v>25.6</c:v>
                </c:pt>
                <c:pt idx="7005">
                  <c:v>25.6</c:v>
                </c:pt>
                <c:pt idx="7006">
                  <c:v>25.6</c:v>
                </c:pt>
                <c:pt idx="7007">
                  <c:v>25.6</c:v>
                </c:pt>
                <c:pt idx="7008">
                  <c:v>25.6</c:v>
                </c:pt>
                <c:pt idx="7009">
                  <c:v>25.6</c:v>
                </c:pt>
                <c:pt idx="7010">
                  <c:v>25.6</c:v>
                </c:pt>
                <c:pt idx="7011">
                  <c:v>25.6</c:v>
                </c:pt>
                <c:pt idx="7012">
                  <c:v>25.6</c:v>
                </c:pt>
                <c:pt idx="7013">
                  <c:v>25.7</c:v>
                </c:pt>
                <c:pt idx="7014">
                  <c:v>25.7</c:v>
                </c:pt>
                <c:pt idx="7015">
                  <c:v>25.7</c:v>
                </c:pt>
                <c:pt idx="7016">
                  <c:v>25.7</c:v>
                </c:pt>
                <c:pt idx="7017">
                  <c:v>25.7</c:v>
                </c:pt>
                <c:pt idx="7018">
                  <c:v>25.7</c:v>
                </c:pt>
                <c:pt idx="7019">
                  <c:v>25.7</c:v>
                </c:pt>
                <c:pt idx="7020">
                  <c:v>25.7</c:v>
                </c:pt>
                <c:pt idx="7021">
                  <c:v>25.7</c:v>
                </c:pt>
                <c:pt idx="7022">
                  <c:v>25.7</c:v>
                </c:pt>
                <c:pt idx="7023">
                  <c:v>25.7</c:v>
                </c:pt>
                <c:pt idx="7024">
                  <c:v>25.7</c:v>
                </c:pt>
                <c:pt idx="7025">
                  <c:v>25.7</c:v>
                </c:pt>
                <c:pt idx="7026">
                  <c:v>25.7</c:v>
                </c:pt>
                <c:pt idx="7027">
                  <c:v>25.7</c:v>
                </c:pt>
                <c:pt idx="7028">
                  <c:v>25.7</c:v>
                </c:pt>
                <c:pt idx="7029">
                  <c:v>25.7</c:v>
                </c:pt>
                <c:pt idx="7030">
                  <c:v>25.7</c:v>
                </c:pt>
                <c:pt idx="7031">
                  <c:v>25.7</c:v>
                </c:pt>
                <c:pt idx="7032">
                  <c:v>25.7</c:v>
                </c:pt>
                <c:pt idx="7033">
                  <c:v>25.7</c:v>
                </c:pt>
                <c:pt idx="7034">
                  <c:v>25.7</c:v>
                </c:pt>
                <c:pt idx="7035">
                  <c:v>25.7</c:v>
                </c:pt>
                <c:pt idx="7036">
                  <c:v>25.7</c:v>
                </c:pt>
                <c:pt idx="7037">
                  <c:v>25.7</c:v>
                </c:pt>
                <c:pt idx="7038">
                  <c:v>25.7</c:v>
                </c:pt>
                <c:pt idx="7039">
                  <c:v>25.7</c:v>
                </c:pt>
                <c:pt idx="7040">
                  <c:v>25.7</c:v>
                </c:pt>
                <c:pt idx="7041">
                  <c:v>25.7</c:v>
                </c:pt>
                <c:pt idx="7042">
                  <c:v>25.7</c:v>
                </c:pt>
                <c:pt idx="7043">
                  <c:v>25.7</c:v>
                </c:pt>
                <c:pt idx="7044">
                  <c:v>25.7</c:v>
                </c:pt>
                <c:pt idx="7045">
                  <c:v>25.7</c:v>
                </c:pt>
                <c:pt idx="7046">
                  <c:v>25.7</c:v>
                </c:pt>
                <c:pt idx="7047">
                  <c:v>25.7</c:v>
                </c:pt>
                <c:pt idx="7048">
                  <c:v>25.7</c:v>
                </c:pt>
                <c:pt idx="7049">
                  <c:v>25.7</c:v>
                </c:pt>
                <c:pt idx="7050">
                  <c:v>25.7</c:v>
                </c:pt>
                <c:pt idx="7051">
                  <c:v>25.7</c:v>
                </c:pt>
                <c:pt idx="7052">
                  <c:v>25.7</c:v>
                </c:pt>
                <c:pt idx="7053">
                  <c:v>25.7</c:v>
                </c:pt>
                <c:pt idx="7054">
                  <c:v>25.7</c:v>
                </c:pt>
                <c:pt idx="7055">
                  <c:v>25.7</c:v>
                </c:pt>
                <c:pt idx="7056">
                  <c:v>25.7</c:v>
                </c:pt>
                <c:pt idx="7057">
                  <c:v>25.7</c:v>
                </c:pt>
                <c:pt idx="7058">
                  <c:v>25.7</c:v>
                </c:pt>
                <c:pt idx="7059">
                  <c:v>25.8</c:v>
                </c:pt>
                <c:pt idx="7060">
                  <c:v>25.8</c:v>
                </c:pt>
                <c:pt idx="7061">
                  <c:v>25.8</c:v>
                </c:pt>
                <c:pt idx="7062">
                  <c:v>25.8</c:v>
                </c:pt>
                <c:pt idx="7063">
                  <c:v>25.8</c:v>
                </c:pt>
                <c:pt idx="7064">
                  <c:v>25.8</c:v>
                </c:pt>
                <c:pt idx="7065">
                  <c:v>25.8</c:v>
                </c:pt>
                <c:pt idx="7066">
                  <c:v>25.8</c:v>
                </c:pt>
                <c:pt idx="7067">
                  <c:v>25.8</c:v>
                </c:pt>
                <c:pt idx="7068">
                  <c:v>25.8</c:v>
                </c:pt>
                <c:pt idx="7069">
                  <c:v>25.8</c:v>
                </c:pt>
                <c:pt idx="7070">
                  <c:v>25.8</c:v>
                </c:pt>
                <c:pt idx="7071">
                  <c:v>25.8</c:v>
                </c:pt>
                <c:pt idx="7072">
                  <c:v>25.8</c:v>
                </c:pt>
                <c:pt idx="7073">
                  <c:v>25.8</c:v>
                </c:pt>
                <c:pt idx="7074">
                  <c:v>25.8</c:v>
                </c:pt>
                <c:pt idx="7075">
                  <c:v>25.8</c:v>
                </c:pt>
                <c:pt idx="7076">
                  <c:v>25.8</c:v>
                </c:pt>
                <c:pt idx="7077">
                  <c:v>25.8</c:v>
                </c:pt>
                <c:pt idx="7078">
                  <c:v>25.8</c:v>
                </c:pt>
                <c:pt idx="7079">
                  <c:v>25.8</c:v>
                </c:pt>
                <c:pt idx="7080">
                  <c:v>25.8</c:v>
                </c:pt>
                <c:pt idx="7081">
                  <c:v>25.8</c:v>
                </c:pt>
                <c:pt idx="7082">
                  <c:v>25.8</c:v>
                </c:pt>
                <c:pt idx="7083">
                  <c:v>25.8</c:v>
                </c:pt>
                <c:pt idx="7084">
                  <c:v>25.8</c:v>
                </c:pt>
                <c:pt idx="7085">
                  <c:v>25.8</c:v>
                </c:pt>
                <c:pt idx="7086">
                  <c:v>25.8</c:v>
                </c:pt>
                <c:pt idx="7087">
                  <c:v>25.8</c:v>
                </c:pt>
                <c:pt idx="7088">
                  <c:v>25.8</c:v>
                </c:pt>
                <c:pt idx="7089">
                  <c:v>25.8</c:v>
                </c:pt>
                <c:pt idx="7090">
                  <c:v>25.8</c:v>
                </c:pt>
                <c:pt idx="7091">
                  <c:v>25.8</c:v>
                </c:pt>
                <c:pt idx="7092">
                  <c:v>25.8</c:v>
                </c:pt>
                <c:pt idx="7093">
                  <c:v>25.8</c:v>
                </c:pt>
                <c:pt idx="7094">
                  <c:v>25.8</c:v>
                </c:pt>
                <c:pt idx="7095">
                  <c:v>25.8</c:v>
                </c:pt>
                <c:pt idx="7096">
                  <c:v>25.8</c:v>
                </c:pt>
                <c:pt idx="7097">
                  <c:v>25.8</c:v>
                </c:pt>
                <c:pt idx="7098">
                  <c:v>25.8</c:v>
                </c:pt>
                <c:pt idx="7099">
                  <c:v>25.8</c:v>
                </c:pt>
                <c:pt idx="7100">
                  <c:v>25.8</c:v>
                </c:pt>
                <c:pt idx="7101">
                  <c:v>25.8</c:v>
                </c:pt>
                <c:pt idx="7102">
                  <c:v>25.8</c:v>
                </c:pt>
                <c:pt idx="7103">
                  <c:v>25.8</c:v>
                </c:pt>
                <c:pt idx="7104">
                  <c:v>25.8</c:v>
                </c:pt>
                <c:pt idx="7105">
                  <c:v>25.8</c:v>
                </c:pt>
                <c:pt idx="7106">
                  <c:v>25.8</c:v>
                </c:pt>
                <c:pt idx="7107">
                  <c:v>25.8</c:v>
                </c:pt>
                <c:pt idx="7108">
                  <c:v>25.8</c:v>
                </c:pt>
                <c:pt idx="7109">
                  <c:v>25.8</c:v>
                </c:pt>
                <c:pt idx="7110">
                  <c:v>25.8</c:v>
                </c:pt>
                <c:pt idx="7111">
                  <c:v>25.8</c:v>
                </c:pt>
                <c:pt idx="7112">
                  <c:v>25.8</c:v>
                </c:pt>
                <c:pt idx="7113">
                  <c:v>25.8</c:v>
                </c:pt>
                <c:pt idx="7114">
                  <c:v>25.8</c:v>
                </c:pt>
                <c:pt idx="7115">
                  <c:v>25.8</c:v>
                </c:pt>
                <c:pt idx="7116">
                  <c:v>25.8</c:v>
                </c:pt>
                <c:pt idx="7117">
                  <c:v>25.8</c:v>
                </c:pt>
                <c:pt idx="7118">
                  <c:v>25.8</c:v>
                </c:pt>
                <c:pt idx="7119">
                  <c:v>25.8</c:v>
                </c:pt>
                <c:pt idx="7120">
                  <c:v>25.8</c:v>
                </c:pt>
                <c:pt idx="7121">
                  <c:v>25.8</c:v>
                </c:pt>
                <c:pt idx="7122">
                  <c:v>25.8</c:v>
                </c:pt>
                <c:pt idx="7123">
                  <c:v>26</c:v>
                </c:pt>
                <c:pt idx="7124">
                  <c:v>26</c:v>
                </c:pt>
                <c:pt idx="7125">
                  <c:v>26</c:v>
                </c:pt>
                <c:pt idx="7126">
                  <c:v>26</c:v>
                </c:pt>
                <c:pt idx="7127">
                  <c:v>26</c:v>
                </c:pt>
                <c:pt idx="7128">
                  <c:v>26</c:v>
                </c:pt>
                <c:pt idx="7129">
                  <c:v>26</c:v>
                </c:pt>
                <c:pt idx="7130">
                  <c:v>26</c:v>
                </c:pt>
                <c:pt idx="7131">
                  <c:v>26</c:v>
                </c:pt>
                <c:pt idx="7132">
                  <c:v>26</c:v>
                </c:pt>
                <c:pt idx="7133">
                  <c:v>26</c:v>
                </c:pt>
                <c:pt idx="7134">
                  <c:v>26</c:v>
                </c:pt>
                <c:pt idx="7135">
                  <c:v>26</c:v>
                </c:pt>
                <c:pt idx="7136">
                  <c:v>26</c:v>
                </c:pt>
                <c:pt idx="7137">
                  <c:v>26</c:v>
                </c:pt>
                <c:pt idx="7138">
                  <c:v>26</c:v>
                </c:pt>
                <c:pt idx="7139">
                  <c:v>26</c:v>
                </c:pt>
                <c:pt idx="7140">
                  <c:v>26</c:v>
                </c:pt>
                <c:pt idx="7141">
                  <c:v>26</c:v>
                </c:pt>
                <c:pt idx="7142">
                  <c:v>26</c:v>
                </c:pt>
                <c:pt idx="7143">
                  <c:v>26</c:v>
                </c:pt>
                <c:pt idx="7144">
                  <c:v>26</c:v>
                </c:pt>
                <c:pt idx="7145">
                  <c:v>26</c:v>
                </c:pt>
                <c:pt idx="7146">
                  <c:v>26</c:v>
                </c:pt>
                <c:pt idx="7147">
                  <c:v>26</c:v>
                </c:pt>
                <c:pt idx="7148">
                  <c:v>26</c:v>
                </c:pt>
                <c:pt idx="7149">
                  <c:v>26</c:v>
                </c:pt>
                <c:pt idx="7150">
                  <c:v>26</c:v>
                </c:pt>
                <c:pt idx="7151">
                  <c:v>26</c:v>
                </c:pt>
                <c:pt idx="7152">
                  <c:v>26</c:v>
                </c:pt>
                <c:pt idx="7153">
                  <c:v>26</c:v>
                </c:pt>
                <c:pt idx="7154">
                  <c:v>26.1</c:v>
                </c:pt>
                <c:pt idx="7155">
                  <c:v>26.1</c:v>
                </c:pt>
                <c:pt idx="7156">
                  <c:v>26.1</c:v>
                </c:pt>
                <c:pt idx="7157">
                  <c:v>26.1</c:v>
                </c:pt>
                <c:pt idx="7158">
                  <c:v>26.1</c:v>
                </c:pt>
                <c:pt idx="7159">
                  <c:v>26.1</c:v>
                </c:pt>
                <c:pt idx="7160">
                  <c:v>26.1</c:v>
                </c:pt>
                <c:pt idx="7161">
                  <c:v>26.1</c:v>
                </c:pt>
                <c:pt idx="7162">
                  <c:v>26.1</c:v>
                </c:pt>
                <c:pt idx="7163">
                  <c:v>26.2</c:v>
                </c:pt>
                <c:pt idx="7164">
                  <c:v>26.2</c:v>
                </c:pt>
                <c:pt idx="7165">
                  <c:v>26.2</c:v>
                </c:pt>
                <c:pt idx="7166">
                  <c:v>26.2</c:v>
                </c:pt>
                <c:pt idx="7167">
                  <c:v>26.2</c:v>
                </c:pt>
                <c:pt idx="7168">
                  <c:v>26.2</c:v>
                </c:pt>
                <c:pt idx="7169">
                  <c:v>26.2</c:v>
                </c:pt>
                <c:pt idx="7170">
                  <c:v>26.2</c:v>
                </c:pt>
                <c:pt idx="7171">
                  <c:v>26.2</c:v>
                </c:pt>
                <c:pt idx="7172">
                  <c:v>26.2</c:v>
                </c:pt>
                <c:pt idx="7173">
                  <c:v>26.2</c:v>
                </c:pt>
                <c:pt idx="7174">
                  <c:v>26.2</c:v>
                </c:pt>
                <c:pt idx="7175">
                  <c:v>26.2</c:v>
                </c:pt>
                <c:pt idx="7176">
                  <c:v>26.2</c:v>
                </c:pt>
                <c:pt idx="7177">
                  <c:v>26.2</c:v>
                </c:pt>
                <c:pt idx="7178">
                  <c:v>26.2</c:v>
                </c:pt>
                <c:pt idx="7179">
                  <c:v>26.2</c:v>
                </c:pt>
                <c:pt idx="7180">
                  <c:v>26.2</c:v>
                </c:pt>
                <c:pt idx="7181">
                  <c:v>26.2</c:v>
                </c:pt>
                <c:pt idx="7182">
                  <c:v>26.2</c:v>
                </c:pt>
                <c:pt idx="7183">
                  <c:v>26.2</c:v>
                </c:pt>
                <c:pt idx="7184">
                  <c:v>26.2</c:v>
                </c:pt>
                <c:pt idx="7185">
                  <c:v>26.2</c:v>
                </c:pt>
                <c:pt idx="7186">
                  <c:v>26.2</c:v>
                </c:pt>
                <c:pt idx="7187">
                  <c:v>26.2</c:v>
                </c:pt>
                <c:pt idx="7188">
                  <c:v>26.2</c:v>
                </c:pt>
                <c:pt idx="7189">
                  <c:v>26.2</c:v>
                </c:pt>
                <c:pt idx="7190">
                  <c:v>26.2</c:v>
                </c:pt>
                <c:pt idx="7191">
                  <c:v>26.2</c:v>
                </c:pt>
                <c:pt idx="7192">
                  <c:v>26.2</c:v>
                </c:pt>
                <c:pt idx="7193">
                  <c:v>26.2</c:v>
                </c:pt>
                <c:pt idx="7194">
                  <c:v>26.2</c:v>
                </c:pt>
                <c:pt idx="7195">
                  <c:v>26.2</c:v>
                </c:pt>
                <c:pt idx="7196">
                  <c:v>26.2</c:v>
                </c:pt>
                <c:pt idx="7197">
                  <c:v>26.2</c:v>
                </c:pt>
                <c:pt idx="7198">
                  <c:v>26.2</c:v>
                </c:pt>
                <c:pt idx="7199">
                  <c:v>26.2</c:v>
                </c:pt>
                <c:pt idx="7200">
                  <c:v>26.2</c:v>
                </c:pt>
                <c:pt idx="7201">
                  <c:v>26.2</c:v>
                </c:pt>
                <c:pt idx="7202">
                  <c:v>26.2</c:v>
                </c:pt>
                <c:pt idx="7203">
                  <c:v>26.2</c:v>
                </c:pt>
                <c:pt idx="7204">
                  <c:v>26.3</c:v>
                </c:pt>
                <c:pt idx="7205">
                  <c:v>26.3</c:v>
                </c:pt>
                <c:pt idx="7206">
                  <c:v>26.3</c:v>
                </c:pt>
                <c:pt idx="7207">
                  <c:v>26.3</c:v>
                </c:pt>
                <c:pt idx="7208">
                  <c:v>26.3</c:v>
                </c:pt>
                <c:pt idx="7209">
                  <c:v>26.3</c:v>
                </c:pt>
                <c:pt idx="7210">
                  <c:v>26.3</c:v>
                </c:pt>
                <c:pt idx="7211">
                  <c:v>26.3</c:v>
                </c:pt>
                <c:pt idx="7212">
                  <c:v>26.3</c:v>
                </c:pt>
                <c:pt idx="7213">
                  <c:v>26.3</c:v>
                </c:pt>
                <c:pt idx="7214">
                  <c:v>26.3</c:v>
                </c:pt>
                <c:pt idx="7215">
                  <c:v>26.3</c:v>
                </c:pt>
                <c:pt idx="7216">
                  <c:v>26.3</c:v>
                </c:pt>
                <c:pt idx="7217">
                  <c:v>26.3</c:v>
                </c:pt>
                <c:pt idx="7218">
                  <c:v>26.3</c:v>
                </c:pt>
                <c:pt idx="7219">
                  <c:v>26.3</c:v>
                </c:pt>
                <c:pt idx="7220">
                  <c:v>26.3</c:v>
                </c:pt>
                <c:pt idx="7221">
                  <c:v>26.3</c:v>
                </c:pt>
                <c:pt idx="7222">
                  <c:v>26.3</c:v>
                </c:pt>
                <c:pt idx="7223">
                  <c:v>26.3</c:v>
                </c:pt>
                <c:pt idx="7224">
                  <c:v>26.3</c:v>
                </c:pt>
                <c:pt idx="7225">
                  <c:v>26.3</c:v>
                </c:pt>
                <c:pt idx="7226">
                  <c:v>26.3</c:v>
                </c:pt>
                <c:pt idx="7227">
                  <c:v>26.3</c:v>
                </c:pt>
                <c:pt idx="7228">
                  <c:v>26.3</c:v>
                </c:pt>
                <c:pt idx="7229">
                  <c:v>26.3</c:v>
                </c:pt>
                <c:pt idx="7230">
                  <c:v>26.3</c:v>
                </c:pt>
                <c:pt idx="7231">
                  <c:v>26.3</c:v>
                </c:pt>
                <c:pt idx="7232">
                  <c:v>26.3</c:v>
                </c:pt>
                <c:pt idx="7233">
                  <c:v>26.3</c:v>
                </c:pt>
                <c:pt idx="7234">
                  <c:v>26.3</c:v>
                </c:pt>
                <c:pt idx="7235">
                  <c:v>26.6</c:v>
                </c:pt>
                <c:pt idx="7236">
                  <c:v>26.6</c:v>
                </c:pt>
                <c:pt idx="7237">
                  <c:v>26.6</c:v>
                </c:pt>
                <c:pt idx="7238">
                  <c:v>26.7</c:v>
                </c:pt>
                <c:pt idx="7239">
                  <c:v>26.7</c:v>
                </c:pt>
                <c:pt idx="7240">
                  <c:v>26.7</c:v>
                </c:pt>
                <c:pt idx="7241">
                  <c:v>26.7</c:v>
                </c:pt>
                <c:pt idx="7242">
                  <c:v>26.7</c:v>
                </c:pt>
                <c:pt idx="7243">
                  <c:v>26.7</c:v>
                </c:pt>
                <c:pt idx="7244">
                  <c:v>26.8</c:v>
                </c:pt>
                <c:pt idx="7245">
                  <c:v>26.8</c:v>
                </c:pt>
                <c:pt idx="7246">
                  <c:v>26.8</c:v>
                </c:pt>
                <c:pt idx="7247">
                  <c:v>26.8</c:v>
                </c:pt>
                <c:pt idx="7248">
                  <c:v>26.8</c:v>
                </c:pt>
                <c:pt idx="7249">
                  <c:v>26.8</c:v>
                </c:pt>
                <c:pt idx="7250">
                  <c:v>26.8</c:v>
                </c:pt>
                <c:pt idx="7251">
                  <c:v>26.8</c:v>
                </c:pt>
                <c:pt idx="7252">
                  <c:v>26.8</c:v>
                </c:pt>
                <c:pt idx="7253">
                  <c:v>26.8</c:v>
                </c:pt>
                <c:pt idx="7254">
                  <c:v>26.8</c:v>
                </c:pt>
                <c:pt idx="7255">
                  <c:v>26.8</c:v>
                </c:pt>
                <c:pt idx="7256">
                  <c:v>26.8</c:v>
                </c:pt>
                <c:pt idx="7257">
                  <c:v>26.8</c:v>
                </c:pt>
                <c:pt idx="7258">
                  <c:v>26.8</c:v>
                </c:pt>
                <c:pt idx="7259">
                  <c:v>26.8</c:v>
                </c:pt>
                <c:pt idx="7260">
                  <c:v>26.8</c:v>
                </c:pt>
                <c:pt idx="7261">
                  <c:v>26.8</c:v>
                </c:pt>
                <c:pt idx="7262">
                  <c:v>26.8</c:v>
                </c:pt>
                <c:pt idx="7263">
                  <c:v>26.8</c:v>
                </c:pt>
                <c:pt idx="7264">
                  <c:v>26.8</c:v>
                </c:pt>
                <c:pt idx="7265">
                  <c:v>27</c:v>
                </c:pt>
                <c:pt idx="7266">
                  <c:v>27</c:v>
                </c:pt>
                <c:pt idx="7267">
                  <c:v>27</c:v>
                </c:pt>
                <c:pt idx="7268">
                  <c:v>27</c:v>
                </c:pt>
                <c:pt idx="7269">
                  <c:v>27</c:v>
                </c:pt>
                <c:pt idx="7270">
                  <c:v>27</c:v>
                </c:pt>
                <c:pt idx="7271">
                  <c:v>27</c:v>
                </c:pt>
                <c:pt idx="7272">
                  <c:v>27</c:v>
                </c:pt>
                <c:pt idx="7273">
                  <c:v>27</c:v>
                </c:pt>
                <c:pt idx="7274">
                  <c:v>27</c:v>
                </c:pt>
                <c:pt idx="7275">
                  <c:v>27</c:v>
                </c:pt>
                <c:pt idx="7276">
                  <c:v>27</c:v>
                </c:pt>
                <c:pt idx="7277">
                  <c:v>27</c:v>
                </c:pt>
                <c:pt idx="7278">
                  <c:v>27</c:v>
                </c:pt>
                <c:pt idx="7279">
                  <c:v>27</c:v>
                </c:pt>
                <c:pt idx="7280">
                  <c:v>27</c:v>
                </c:pt>
                <c:pt idx="7281">
                  <c:v>27</c:v>
                </c:pt>
                <c:pt idx="7282">
                  <c:v>27</c:v>
                </c:pt>
                <c:pt idx="7283">
                  <c:v>27</c:v>
                </c:pt>
                <c:pt idx="7284">
                  <c:v>27</c:v>
                </c:pt>
                <c:pt idx="7285">
                  <c:v>27</c:v>
                </c:pt>
                <c:pt idx="7286">
                  <c:v>27</c:v>
                </c:pt>
                <c:pt idx="7287">
                  <c:v>27</c:v>
                </c:pt>
                <c:pt idx="7288">
                  <c:v>27</c:v>
                </c:pt>
                <c:pt idx="7289">
                  <c:v>27</c:v>
                </c:pt>
                <c:pt idx="7290">
                  <c:v>27</c:v>
                </c:pt>
                <c:pt idx="7291">
                  <c:v>27</c:v>
                </c:pt>
                <c:pt idx="7292">
                  <c:v>27.1</c:v>
                </c:pt>
                <c:pt idx="7293">
                  <c:v>27.1</c:v>
                </c:pt>
                <c:pt idx="7294">
                  <c:v>27.1</c:v>
                </c:pt>
                <c:pt idx="7295">
                  <c:v>27.1</c:v>
                </c:pt>
                <c:pt idx="7296">
                  <c:v>27.1</c:v>
                </c:pt>
                <c:pt idx="7297">
                  <c:v>27.1</c:v>
                </c:pt>
                <c:pt idx="7298">
                  <c:v>27.1</c:v>
                </c:pt>
                <c:pt idx="7299">
                  <c:v>27.1</c:v>
                </c:pt>
                <c:pt idx="7300">
                  <c:v>27.1</c:v>
                </c:pt>
                <c:pt idx="7301">
                  <c:v>27.1</c:v>
                </c:pt>
                <c:pt idx="7302">
                  <c:v>27.1</c:v>
                </c:pt>
                <c:pt idx="7303">
                  <c:v>27.1</c:v>
                </c:pt>
                <c:pt idx="7304">
                  <c:v>27.1</c:v>
                </c:pt>
                <c:pt idx="7305">
                  <c:v>27.2</c:v>
                </c:pt>
                <c:pt idx="7306">
                  <c:v>27.2</c:v>
                </c:pt>
                <c:pt idx="7307">
                  <c:v>27.2</c:v>
                </c:pt>
                <c:pt idx="7308">
                  <c:v>27.2</c:v>
                </c:pt>
                <c:pt idx="7309">
                  <c:v>27.2</c:v>
                </c:pt>
                <c:pt idx="7310">
                  <c:v>27.2</c:v>
                </c:pt>
                <c:pt idx="7311">
                  <c:v>27.2</c:v>
                </c:pt>
                <c:pt idx="7312">
                  <c:v>27.2</c:v>
                </c:pt>
                <c:pt idx="7313">
                  <c:v>27.2</c:v>
                </c:pt>
                <c:pt idx="7314">
                  <c:v>27.2</c:v>
                </c:pt>
                <c:pt idx="7315">
                  <c:v>27.2</c:v>
                </c:pt>
                <c:pt idx="7316">
                  <c:v>27.2</c:v>
                </c:pt>
                <c:pt idx="7317">
                  <c:v>27.2</c:v>
                </c:pt>
                <c:pt idx="7318">
                  <c:v>27.2</c:v>
                </c:pt>
                <c:pt idx="7319">
                  <c:v>27.2</c:v>
                </c:pt>
                <c:pt idx="7320">
                  <c:v>27.2</c:v>
                </c:pt>
                <c:pt idx="7321">
                  <c:v>27.2</c:v>
                </c:pt>
                <c:pt idx="7322">
                  <c:v>27.2</c:v>
                </c:pt>
                <c:pt idx="7323">
                  <c:v>27.2</c:v>
                </c:pt>
                <c:pt idx="7324">
                  <c:v>27.2</c:v>
                </c:pt>
                <c:pt idx="7325">
                  <c:v>27.2</c:v>
                </c:pt>
                <c:pt idx="7326">
                  <c:v>27.2</c:v>
                </c:pt>
                <c:pt idx="7327">
                  <c:v>27.2</c:v>
                </c:pt>
                <c:pt idx="7328">
                  <c:v>27.3</c:v>
                </c:pt>
                <c:pt idx="7329">
                  <c:v>27.3</c:v>
                </c:pt>
                <c:pt idx="7330">
                  <c:v>27.3</c:v>
                </c:pt>
                <c:pt idx="7331">
                  <c:v>27.3</c:v>
                </c:pt>
                <c:pt idx="7332">
                  <c:v>27.5</c:v>
                </c:pt>
                <c:pt idx="7333">
                  <c:v>27.5</c:v>
                </c:pt>
                <c:pt idx="7334">
                  <c:v>27.5</c:v>
                </c:pt>
                <c:pt idx="7335">
                  <c:v>27.5</c:v>
                </c:pt>
                <c:pt idx="7336">
                  <c:v>27.5</c:v>
                </c:pt>
                <c:pt idx="7337">
                  <c:v>27.5</c:v>
                </c:pt>
                <c:pt idx="7338">
                  <c:v>27.6</c:v>
                </c:pt>
                <c:pt idx="7339">
                  <c:v>27.6</c:v>
                </c:pt>
                <c:pt idx="7340">
                  <c:v>27.6</c:v>
                </c:pt>
                <c:pt idx="7341">
                  <c:v>27.6</c:v>
                </c:pt>
                <c:pt idx="7342">
                  <c:v>27.6</c:v>
                </c:pt>
                <c:pt idx="7343">
                  <c:v>27.6</c:v>
                </c:pt>
                <c:pt idx="7344">
                  <c:v>27.6</c:v>
                </c:pt>
                <c:pt idx="7345">
                  <c:v>27.6</c:v>
                </c:pt>
                <c:pt idx="7346">
                  <c:v>27.6</c:v>
                </c:pt>
                <c:pt idx="7347">
                  <c:v>27.6</c:v>
                </c:pt>
                <c:pt idx="7348">
                  <c:v>27.6</c:v>
                </c:pt>
                <c:pt idx="7349">
                  <c:v>27.6</c:v>
                </c:pt>
                <c:pt idx="7350">
                  <c:v>27.6</c:v>
                </c:pt>
                <c:pt idx="7351">
                  <c:v>27.6</c:v>
                </c:pt>
                <c:pt idx="7352">
                  <c:v>27.6</c:v>
                </c:pt>
                <c:pt idx="7353">
                  <c:v>27.6</c:v>
                </c:pt>
                <c:pt idx="7354">
                  <c:v>27.6</c:v>
                </c:pt>
                <c:pt idx="7355">
                  <c:v>27.6</c:v>
                </c:pt>
                <c:pt idx="7356">
                  <c:v>27.6</c:v>
                </c:pt>
                <c:pt idx="7357">
                  <c:v>27.6</c:v>
                </c:pt>
                <c:pt idx="7358">
                  <c:v>27.6</c:v>
                </c:pt>
                <c:pt idx="7359">
                  <c:v>27.6</c:v>
                </c:pt>
                <c:pt idx="7360">
                  <c:v>27.6</c:v>
                </c:pt>
                <c:pt idx="7361">
                  <c:v>27.7</c:v>
                </c:pt>
                <c:pt idx="7362">
                  <c:v>27.7</c:v>
                </c:pt>
                <c:pt idx="7363">
                  <c:v>27.7</c:v>
                </c:pt>
                <c:pt idx="7364">
                  <c:v>27.7</c:v>
                </c:pt>
                <c:pt idx="7365">
                  <c:v>27.7</c:v>
                </c:pt>
                <c:pt idx="7366">
                  <c:v>27.7</c:v>
                </c:pt>
                <c:pt idx="7367">
                  <c:v>27.7</c:v>
                </c:pt>
                <c:pt idx="7368">
                  <c:v>27.7</c:v>
                </c:pt>
                <c:pt idx="7369">
                  <c:v>27.7</c:v>
                </c:pt>
                <c:pt idx="7370">
                  <c:v>27.7</c:v>
                </c:pt>
                <c:pt idx="7371">
                  <c:v>27.7</c:v>
                </c:pt>
                <c:pt idx="7372">
                  <c:v>27.7</c:v>
                </c:pt>
                <c:pt idx="7373">
                  <c:v>27.7</c:v>
                </c:pt>
                <c:pt idx="7374">
                  <c:v>27.7</c:v>
                </c:pt>
                <c:pt idx="7375">
                  <c:v>27.7</c:v>
                </c:pt>
                <c:pt idx="7376">
                  <c:v>27.7</c:v>
                </c:pt>
                <c:pt idx="7377">
                  <c:v>27.7</c:v>
                </c:pt>
                <c:pt idx="7378">
                  <c:v>27.7</c:v>
                </c:pt>
                <c:pt idx="7379">
                  <c:v>27.7</c:v>
                </c:pt>
                <c:pt idx="7380">
                  <c:v>27.7</c:v>
                </c:pt>
                <c:pt idx="7381">
                  <c:v>27.7</c:v>
                </c:pt>
                <c:pt idx="7382">
                  <c:v>27.7</c:v>
                </c:pt>
                <c:pt idx="7383">
                  <c:v>27.7</c:v>
                </c:pt>
                <c:pt idx="7384">
                  <c:v>27.7</c:v>
                </c:pt>
                <c:pt idx="7385">
                  <c:v>27.7</c:v>
                </c:pt>
                <c:pt idx="7386">
                  <c:v>27.7</c:v>
                </c:pt>
                <c:pt idx="7387">
                  <c:v>27.7</c:v>
                </c:pt>
                <c:pt idx="7388">
                  <c:v>27.7</c:v>
                </c:pt>
                <c:pt idx="7389">
                  <c:v>27.7</c:v>
                </c:pt>
                <c:pt idx="7390">
                  <c:v>27.8</c:v>
                </c:pt>
                <c:pt idx="7391">
                  <c:v>27.8</c:v>
                </c:pt>
                <c:pt idx="7392">
                  <c:v>27.8</c:v>
                </c:pt>
                <c:pt idx="7393">
                  <c:v>27.8</c:v>
                </c:pt>
                <c:pt idx="7394">
                  <c:v>27.8</c:v>
                </c:pt>
                <c:pt idx="7395">
                  <c:v>27.8</c:v>
                </c:pt>
                <c:pt idx="7396">
                  <c:v>27.8</c:v>
                </c:pt>
                <c:pt idx="7397">
                  <c:v>27.8</c:v>
                </c:pt>
                <c:pt idx="7398">
                  <c:v>27.8</c:v>
                </c:pt>
                <c:pt idx="7399">
                  <c:v>27.8</c:v>
                </c:pt>
                <c:pt idx="7400">
                  <c:v>27.8</c:v>
                </c:pt>
                <c:pt idx="7401">
                  <c:v>27.8</c:v>
                </c:pt>
                <c:pt idx="7402">
                  <c:v>27.8</c:v>
                </c:pt>
                <c:pt idx="7403">
                  <c:v>27.8</c:v>
                </c:pt>
                <c:pt idx="7404">
                  <c:v>27.8</c:v>
                </c:pt>
                <c:pt idx="7405">
                  <c:v>27.8</c:v>
                </c:pt>
                <c:pt idx="7406">
                  <c:v>27.8</c:v>
                </c:pt>
                <c:pt idx="7407">
                  <c:v>27.8</c:v>
                </c:pt>
                <c:pt idx="7408">
                  <c:v>27.8</c:v>
                </c:pt>
                <c:pt idx="7409">
                  <c:v>27.8</c:v>
                </c:pt>
                <c:pt idx="7410">
                  <c:v>27.8</c:v>
                </c:pt>
                <c:pt idx="7411">
                  <c:v>27.8</c:v>
                </c:pt>
                <c:pt idx="7412">
                  <c:v>27.8</c:v>
                </c:pt>
                <c:pt idx="7413">
                  <c:v>27.8</c:v>
                </c:pt>
                <c:pt idx="7414">
                  <c:v>27.8</c:v>
                </c:pt>
                <c:pt idx="7415">
                  <c:v>27.8</c:v>
                </c:pt>
                <c:pt idx="7416">
                  <c:v>27.8</c:v>
                </c:pt>
                <c:pt idx="7417">
                  <c:v>27.8</c:v>
                </c:pt>
                <c:pt idx="7418">
                  <c:v>27.8</c:v>
                </c:pt>
                <c:pt idx="7419">
                  <c:v>27.8</c:v>
                </c:pt>
                <c:pt idx="7420">
                  <c:v>27.8</c:v>
                </c:pt>
                <c:pt idx="7421">
                  <c:v>27.8</c:v>
                </c:pt>
                <c:pt idx="7422">
                  <c:v>27.8</c:v>
                </c:pt>
                <c:pt idx="7423">
                  <c:v>27.8</c:v>
                </c:pt>
                <c:pt idx="7424">
                  <c:v>27.8</c:v>
                </c:pt>
                <c:pt idx="7425">
                  <c:v>27.8</c:v>
                </c:pt>
                <c:pt idx="7426">
                  <c:v>27.8</c:v>
                </c:pt>
                <c:pt idx="7427">
                  <c:v>27.8</c:v>
                </c:pt>
                <c:pt idx="7428">
                  <c:v>27.8</c:v>
                </c:pt>
                <c:pt idx="7429">
                  <c:v>27.8</c:v>
                </c:pt>
                <c:pt idx="7430">
                  <c:v>27.8</c:v>
                </c:pt>
                <c:pt idx="7431">
                  <c:v>27.8</c:v>
                </c:pt>
                <c:pt idx="7432">
                  <c:v>27.8</c:v>
                </c:pt>
                <c:pt idx="7433">
                  <c:v>27.8</c:v>
                </c:pt>
                <c:pt idx="7434">
                  <c:v>27.8</c:v>
                </c:pt>
                <c:pt idx="7435">
                  <c:v>27.8</c:v>
                </c:pt>
                <c:pt idx="7436">
                  <c:v>27.8</c:v>
                </c:pt>
                <c:pt idx="7437">
                  <c:v>27.8</c:v>
                </c:pt>
                <c:pt idx="7438">
                  <c:v>27.8</c:v>
                </c:pt>
                <c:pt idx="7439">
                  <c:v>27.8</c:v>
                </c:pt>
                <c:pt idx="7440">
                  <c:v>27.8</c:v>
                </c:pt>
                <c:pt idx="7441">
                  <c:v>27.8</c:v>
                </c:pt>
                <c:pt idx="7442">
                  <c:v>27.8</c:v>
                </c:pt>
                <c:pt idx="7443">
                  <c:v>27.8</c:v>
                </c:pt>
                <c:pt idx="7444">
                  <c:v>27.8</c:v>
                </c:pt>
                <c:pt idx="7445">
                  <c:v>27.8</c:v>
                </c:pt>
                <c:pt idx="7446">
                  <c:v>27.8</c:v>
                </c:pt>
                <c:pt idx="7447">
                  <c:v>27.8</c:v>
                </c:pt>
                <c:pt idx="7448">
                  <c:v>27.8</c:v>
                </c:pt>
                <c:pt idx="7449">
                  <c:v>27.8</c:v>
                </c:pt>
                <c:pt idx="7450">
                  <c:v>27.8</c:v>
                </c:pt>
                <c:pt idx="7451">
                  <c:v>27.8</c:v>
                </c:pt>
                <c:pt idx="7452">
                  <c:v>27.8</c:v>
                </c:pt>
                <c:pt idx="7453">
                  <c:v>27.8</c:v>
                </c:pt>
                <c:pt idx="7454">
                  <c:v>28</c:v>
                </c:pt>
                <c:pt idx="7455">
                  <c:v>28</c:v>
                </c:pt>
                <c:pt idx="7456">
                  <c:v>28</c:v>
                </c:pt>
                <c:pt idx="7457">
                  <c:v>28</c:v>
                </c:pt>
                <c:pt idx="7458">
                  <c:v>28</c:v>
                </c:pt>
                <c:pt idx="7459">
                  <c:v>28</c:v>
                </c:pt>
                <c:pt idx="7460">
                  <c:v>28</c:v>
                </c:pt>
                <c:pt idx="7461">
                  <c:v>28</c:v>
                </c:pt>
                <c:pt idx="7462">
                  <c:v>28</c:v>
                </c:pt>
                <c:pt idx="7463">
                  <c:v>28</c:v>
                </c:pt>
                <c:pt idx="7464">
                  <c:v>28</c:v>
                </c:pt>
                <c:pt idx="7465">
                  <c:v>28</c:v>
                </c:pt>
                <c:pt idx="7466">
                  <c:v>28</c:v>
                </c:pt>
                <c:pt idx="7467">
                  <c:v>28</c:v>
                </c:pt>
                <c:pt idx="7468">
                  <c:v>28</c:v>
                </c:pt>
                <c:pt idx="7469">
                  <c:v>28</c:v>
                </c:pt>
                <c:pt idx="7470">
                  <c:v>28</c:v>
                </c:pt>
                <c:pt idx="7471">
                  <c:v>28</c:v>
                </c:pt>
                <c:pt idx="7472">
                  <c:v>28</c:v>
                </c:pt>
                <c:pt idx="7473">
                  <c:v>28</c:v>
                </c:pt>
                <c:pt idx="7474">
                  <c:v>28</c:v>
                </c:pt>
                <c:pt idx="7475">
                  <c:v>28</c:v>
                </c:pt>
                <c:pt idx="7476">
                  <c:v>28</c:v>
                </c:pt>
                <c:pt idx="7477">
                  <c:v>28</c:v>
                </c:pt>
                <c:pt idx="7478">
                  <c:v>28</c:v>
                </c:pt>
                <c:pt idx="7479">
                  <c:v>28</c:v>
                </c:pt>
                <c:pt idx="7480">
                  <c:v>28</c:v>
                </c:pt>
                <c:pt idx="7481">
                  <c:v>28</c:v>
                </c:pt>
                <c:pt idx="7482">
                  <c:v>28</c:v>
                </c:pt>
                <c:pt idx="7483">
                  <c:v>28</c:v>
                </c:pt>
                <c:pt idx="7484">
                  <c:v>28</c:v>
                </c:pt>
                <c:pt idx="7485">
                  <c:v>28</c:v>
                </c:pt>
                <c:pt idx="7486">
                  <c:v>28</c:v>
                </c:pt>
                <c:pt idx="7487">
                  <c:v>28</c:v>
                </c:pt>
                <c:pt idx="7488">
                  <c:v>28.1</c:v>
                </c:pt>
                <c:pt idx="7489">
                  <c:v>28.1</c:v>
                </c:pt>
                <c:pt idx="7490">
                  <c:v>28.1</c:v>
                </c:pt>
                <c:pt idx="7491">
                  <c:v>28.1</c:v>
                </c:pt>
                <c:pt idx="7492">
                  <c:v>28.1</c:v>
                </c:pt>
                <c:pt idx="7493">
                  <c:v>28.1</c:v>
                </c:pt>
                <c:pt idx="7494">
                  <c:v>28.1</c:v>
                </c:pt>
                <c:pt idx="7495">
                  <c:v>28.1</c:v>
                </c:pt>
                <c:pt idx="7496">
                  <c:v>28.1</c:v>
                </c:pt>
                <c:pt idx="7497">
                  <c:v>28.1</c:v>
                </c:pt>
                <c:pt idx="7498">
                  <c:v>28.1</c:v>
                </c:pt>
                <c:pt idx="7499">
                  <c:v>28.1</c:v>
                </c:pt>
                <c:pt idx="7500">
                  <c:v>28.1</c:v>
                </c:pt>
                <c:pt idx="7501">
                  <c:v>28.1</c:v>
                </c:pt>
                <c:pt idx="7502">
                  <c:v>28.1</c:v>
                </c:pt>
                <c:pt idx="7503">
                  <c:v>28.1</c:v>
                </c:pt>
                <c:pt idx="7504">
                  <c:v>28.1</c:v>
                </c:pt>
                <c:pt idx="7505">
                  <c:v>28.1</c:v>
                </c:pt>
                <c:pt idx="7506">
                  <c:v>28.1</c:v>
                </c:pt>
                <c:pt idx="7507">
                  <c:v>28.1</c:v>
                </c:pt>
                <c:pt idx="7508">
                  <c:v>28.1</c:v>
                </c:pt>
                <c:pt idx="7509">
                  <c:v>28.1</c:v>
                </c:pt>
                <c:pt idx="7510">
                  <c:v>28.1</c:v>
                </c:pt>
                <c:pt idx="7511">
                  <c:v>28.2</c:v>
                </c:pt>
                <c:pt idx="7512">
                  <c:v>28.2</c:v>
                </c:pt>
                <c:pt idx="7513">
                  <c:v>28.2</c:v>
                </c:pt>
                <c:pt idx="7514">
                  <c:v>28.2</c:v>
                </c:pt>
                <c:pt idx="7515">
                  <c:v>28.2</c:v>
                </c:pt>
                <c:pt idx="7516">
                  <c:v>28.2</c:v>
                </c:pt>
                <c:pt idx="7517">
                  <c:v>28.2</c:v>
                </c:pt>
                <c:pt idx="7518">
                  <c:v>28.2</c:v>
                </c:pt>
                <c:pt idx="7519">
                  <c:v>28.2</c:v>
                </c:pt>
                <c:pt idx="7520">
                  <c:v>28.2</c:v>
                </c:pt>
                <c:pt idx="7521">
                  <c:v>28.2</c:v>
                </c:pt>
                <c:pt idx="7522">
                  <c:v>28.2</c:v>
                </c:pt>
                <c:pt idx="7523">
                  <c:v>28.2</c:v>
                </c:pt>
                <c:pt idx="7524">
                  <c:v>28.2</c:v>
                </c:pt>
                <c:pt idx="7525">
                  <c:v>28.2</c:v>
                </c:pt>
                <c:pt idx="7526">
                  <c:v>28.2</c:v>
                </c:pt>
                <c:pt idx="7527">
                  <c:v>28.2</c:v>
                </c:pt>
                <c:pt idx="7528">
                  <c:v>28.2</c:v>
                </c:pt>
                <c:pt idx="7529">
                  <c:v>28.2</c:v>
                </c:pt>
                <c:pt idx="7530">
                  <c:v>28.2</c:v>
                </c:pt>
                <c:pt idx="7531">
                  <c:v>28.2</c:v>
                </c:pt>
                <c:pt idx="7532">
                  <c:v>28.2</c:v>
                </c:pt>
                <c:pt idx="7533">
                  <c:v>28.2</c:v>
                </c:pt>
                <c:pt idx="7534">
                  <c:v>28.2</c:v>
                </c:pt>
                <c:pt idx="7535">
                  <c:v>28.2</c:v>
                </c:pt>
                <c:pt idx="7536">
                  <c:v>28.2</c:v>
                </c:pt>
                <c:pt idx="7537">
                  <c:v>28.2</c:v>
                </c:pt>
                <c:pt idx="7538">
                  <c:v>28.2</c:v>
                </c:pt>
                <c:pt idx="7539">
                  <c:v>28.2</c:v>
                </c:pt>
                <c:pt idx="7540">
                  <c:v>28.2</c:v>
                </c:pt>
                <c:pt idx="7541">
                  <c:v>28.2</c:v>
                </c:pt>
                <c:pt idx="7542">
                  <c:v>28.2</c:v>
                </c:pt>
                <c:pt idx="7543">
                  <c:v>28.2</c:v>
                </c:pt>
                <c:pt idx="7544">
                  <c:v>28.2</c:v>
                </c:pt>
                <c:pt idx="7545">
                  <c:v>28.3</c:v>
                </c:pt>
                <c:pt idx="7546">
                  <c:v>28.3</c:v>
                </c:pt>
                <c:pt idx="7547">
                  <c:v>28.3</c:v>
                </c:pt>
                <c:pt idx="7548">
                  <c:v>28.3</c:v>
                </c:pt>
                <c:pt idx="7549">
                  <c:v>28.3</c:v>
                </c:pt>
                <c:pt idx="7550">
                  <c:v>28.3</c:v>
                </c:pt>
                <c:pt idx="7551">
                  <c:v>28.3</c:v>
                </c:pt>
                <c:pt idx="7552">
                  <c:v>28.3</c:v>
                </c:pt>
                <c:pt idx="7553">
                  <c:v>28.3</c:v>
                </c:pt>
                <c:pt idx="7554">
                  <c:v>28.3</c:v>
                </c:pt>
                <c:pt idx="7555">
                  <c:v>28.3</c:v>
                </c:pt>
                <c:pt idx="7556">
                  <c:v>28.3</c:v>
                </c:pt>
                <c:pt idx="7557">
                  <c:v>28.3</c:v>
                </c:pt>
                <c:pt idx="7558">
                  <c:v>28.3</c:v>
                </c:pt>
                <c:pt idx="7559">
                  <c:v>28.3</c:v>
                </c:pt>
                <c:pt idx="7560">
                  <c:v>28.3</c:v>
                </c:pt>
                <c:pt idx="7561">
                  <c:v>28.3</c:v>
                </c:pt>
                <c:pt idx="7562">
                  <c:v>28.3</c:v>
                </c:pt>
                <c:pt idx="7563">
                  <c:v>28.3</c:v>
                </c:pt>
                <c:pt idx="7564">
                  <c:v>28.3</c:v>
                </c:pt>
                <c:pt idx="7565">
                  <c:v>28.3</c:v>
                </c:pt>
                <c:pt idx="7566">
                  <c:v>28.3</c:v>
                </c:pt>
                <c:pt idx="7567">
                  <c:v>28.3</c:v>
                </c:pt>
                <c:pt idx="7568">
                  <c:v>28.3</c:v>
                </c:pt>
                <c:pt idx="7569">
                  <c:v>28.3</c:v>
                </c:pt>
                <c:pt idx="7570">
                  <c:v>28.3</c:v>
                </c:pt>
                <c:pt idx="7571">
                  <c:v>28.3</c:v>
                </c:pt>
                <c:pt idx="7572">
                  <c:v>28.3</c:v>
                </c:pt>
                <c:pt idx="7573">
                  <c:v>28.3</c:v>
                </c:pt>
                <c:pt idx="7574">
                  <c:v>28.3</c:v>
                </c:pt>
                <c:pt idx="7575">
                  <c:v>28.3</c:v>
                </c:pt>
                <c:pt idx="7576">
                  <c:v>28.3</c:v>
                </c:pt>
                <c:pt idx="7577">
                  <c:v>28.3</c:v>
                </c:pt>
                <c:pt idx="7578">
                  <c:v>28.3</c:v>
                </c:pt>
                <c:pt idx="7579">
                  <c:v>28.3</c:v>
                </c:pt>
                <c:pt idx="7580">
                  <c:v>28.3</c:v>
                </c:pt>
                <c:pt idx="7581">
                  <c:v>28.3</c:v>
                </c:pt>
                <c:pt idx="7582">
                  <c:v>28.3</c:v>
                </c:pt>
                <c:pt idx="7583">
                  <c:v>28.3</c:v>
                </c:pt>
                <c:pt idx="7584">
                  <c:v>28.3</c:v>
                </c:pt>
                <c:pt idx="7585">
                  <c:v>28.3</c:v>
                </c:pt>
                <c:pt idx="7586">
                  <c:v>28.3</c:v>
                </c:pt>
                <c:pt idx="7587">
                  <c:v>28.5</c:v>
                </c:pt>
                <c:pt idx="7588">
                  <c:v>28.5</c:v>
                </c:pt>
                <c:pt idx="7589">
                  <c:v>28.5</c:v>
                </c:pt>
                <c:pt idx="7590">
                  <c:v>28.5</c:v>
                </c:pt>
                <c:pt idx="7591">
                  <c:v>28.5</c:v>
                </c:pt>
                <c:pt idx="7592">
                  <c:v>28.5</c:v>
                </c:pt>
                <c:pt idx="7593">
                  <c:v>28.5</c:v>
                </c:pt>
                <c:pt idx="7594">
                  <c:v>28.5</c:v>
                </c:pt>
                <c:pt idx="7595">
                  <c:v>28.5</c:v>
                </c:pt>
                <c:pt idx="7596">
                  <c:v>28.6</c:v>
                </c:pt>
                <c:pt idx="7597">
                  <c:v>28.6</c:v>
                </c:pt>
                <c:pt idx="7598">
                  <c:v>28.6</c:v>
                </c:pt>
                <c:pt idx="7599">
                  <c:v>28.6</c:v>
                </c:pt>
                <c:pt idx="7600">
                  <c:v>28.7</c:v>
                </c:pt>
                <c:pt idx="7601">
                  <c:v>28.7</c:v>
                </c:pt>
                <c:pt idx="7602">
                  <c:v>28.7</c:v>
                </c:pt>
                <c:pt idx="7603">
                  <c:v>28.7</c:v>
                </c:pt>
                <c:pt idx="7604">
                  <c:v>28.7</c:v>
                </c:pt>
                <c:pt idx="7605">
                  <c:v>28.7</c:v>
                </c:pt>
                <c:pt idx="7606">
                  <c:v>28.7</c:v>
                </c:pt>
                <c:pt idx="7607">
                  <c:v>28.7</c:v>
                </c:pt>
                <c:pt idx="7608">
                  <c:v>28.7</c:v>
                </c:pt>
                <c:pt idx="7609">
                  <c:v>28.7</c:v>
                </c:pt>
                <c:pt idx="7610">
                  <c:v>28.7</c:v>
                </c:pt>
                <c:pt idx="7611">
                  <c:v>28.7</c:v>
                </c:pt>
                <c:pt idx="7612">
                  <c:v>28.7</c:v>
                </c:pt>
                <c:pt idx="7613">
                  <c:v>28.7</c:v>
                </c:pt>
                <c:pt idx="7614">
                  <c:v>28.7</c:v>
                </c:pt>
                <c:pt idx="7615">
                  <c:v>28.7</c:v>
                </c:pt>
                <c:pt idx="7616">
                  <c:v>28.7</c:v>
                </c:pt>
                <c:pt idx="7617">
                  <c:v>28.7</c:v>
                </c:pt>
                <c:pt idx="7618">
                  <c:v>28.7</c:v>
                </c:pt>
                <c:pt idx="7619">
                  <c:v>28.7</c:v>
                </c:pt>
                <c:pt idx="7620">
                  <c:v>28.7</c:v>
                </c:pt>
                <c:pt idx="7621">
                  <c:v>28.7</c:v>
                </c:pt>
                <c:pt idx="7622">
                  <c:v>28.7</c:v>
                </c:pt>
                <c:pt idx="7623">
                  <c:v>28.7</c:v>
                </c:pt>
                <c:pt idx="7624">
                  <c:v>28.7</c:v>
                </c:pt>
                <c:pt idx="7625">
                  <c:v>28.7</c:v>
                </c:pt>
                <c:pt idx="7626">
                  <c:v>28.7</c:v>
                </c:pt>
                <c:pt idx="7627">
                  <c:v>28.7</c:v>
                </c:pt>
                <c:pt idx="7628">
                  <c:v>28.7</c:v>
                </c:pt>
                <c:pt idx="7629">
                  <c:v>28.8</c:v>
                </c:pt>
                <c:pt idx="7630">
                  <c:v>28.8</c:v>
                </c:pt>
                <c:pt idx="7631">
                  <c:v>28.8</c:v>
                </c:pt>
                <c:pt idx="7632">
                  <c:v>28.8</c:v>
                </c:pt>
                <c:pt idx="7633">
                  <c:v>28.8</c:v>
                </c:pt>
                <c:pt idx="7634">
                  <c:v>28.8</c:v>
                </c:pt>
                <c:pt idx="7635">
                  <c:v>28.8</c:v>
                </c:pt>
                <c:pt idx="7636">
                  <c:v>28.8</c:v>
                </c:pt>
                <c:pt idx="7637">
                  <c:v>28.8</c:v>
                </c:pt>
                <c:pt idx="7638">
                  <c:v>28.8</c:v>
                </c:pt>
                <c:pt idx="7639">
                  <c:v>28.8</c:v>
                </c:pt>
                <c:pt idx="7640">
                  <c:v>28.8</c:v>
                </c:pt>
                <c:pt idx="7641">
                  <c:v>28.8</c:v>
                </c:pt>
                <c:pt idx="7642">
                  <c:v>28.8</c:v>
                </c:pt>
                <c:pt idx="7643">
                  <c:v>28.8</c:v>
                </c:pt>
                <c:pt idx="7644">
                  <c:v>28.8</c:v>
                </c:pt>
                <c:pt idx="7645">
                  <c:v>28.8</c:v>
                </c:pt>
                <c:pt idx="7646">
                  <c:v>28.8</c:v>
                </c:pt>
                <c:pt idx="7647">
                  <c:v>28.8</c:v>
                </c:pt>
                <c:pt idx="7648">
                  <c:v>28.8</c:v>
                </c:pt>
                <c:pt idx="7649">
                  <c:v>28.8</c:v>
                </c:pt>
                <c:pt idx="7650">
                  <c:v>28.8</c:v>
                </c:pt>
                <c:pt idx="7651">
                  <c:v>28.8</c:v>
                </c:pt>
                <c:pt idx="7652">
                  <c:v>28.8</c:v>
                </c:pt>
                <c:pt idx="7653">
                  <c:v>28.8</c:v>
                </c:pt>
                <c:pt idx="7654">
                  <c:v>28.8</c:v>
                </c:pt>
                <c:pt idx="7655">
                  <c:v>28.8</c:v>
                </c:pt>
                <c:pt idx="7656">
                  <c:v>28.8</c:v>
                </c:pt>
                <c:pt idx="7657">
                  <c:v>28.8</c:v>
                </c:pt>
                <c:pt idx="7658">
                  <c:v>28.8</c:v>
                </c:pt>
                <c:pt idx="7659">
                  <c:v>28.8</c:v>
                </c:pt>
                <c:pt idx="7660">
                  <c:v>28.8</c:v>
                </c:pt>
                <c:pt idx="7661">
                  <c:v>28.8</c:v>
                </c:pt>
                <c:pt idx="7662">
                  <c:v>28.8</c:v>
                </c:pt>
                <c:pt idx="7663">
                  <c:v>28.8</c:v>
                </c:pt>
                <c:pt idx="7664">
                  <c:v>28.8</c:v>
                </c:pt>
                <c:pt idx="7665">
                  <c:v>28.8</c:v>
                </c:pt>
                <c:pt idx="7666">
                  <c:v>29</c:v>
                </c:pt>
                <c:pt idx="7667">
                  <c:v>29</c:v>
                </c:pt>
                <c:pt idx="7668">
                  <c:v>29</c:v>
                </c:pt>
                <c:pt idx="7669">
                  <c:v>29</c:v>
                </c:pt>
                <c:pt idx="7670">
                  <c:v>29</c:v>
                </c:pt>
                <c:pt idx="7671">
                  <c:v>29</c:v>
                </c:pt>
                <c:pt idx="7672">
                  <c:v>29</c:v>
                </c:pt>
                <c:pt idx="7673">
                  <c:v>29</c:v>
                </c:pt>
                <c:pt idx="7674">
                  <c:v>29</c:v>
                </c:pt>
                <c:pt idx="7675">
                  <c:v>29</c:v>
                </c:pt>
                <c:pt idx="7676">
                  <c:v>29</c:v>
                </c:pt>
                <c:pt idx="7677">
                  <c:v>29</c:v>
                </c:pt>
                <c:pt idx="7678">
                  <c:v>29</c:v>
                </c:pt>
                <c:pt idx="7679">
                  <c:v>29</c:v>
                </c:pt>
                <c:pt idx="7680">
                  <c:v>29</c:v>
                </c:pt>
                <c:pt idx="7681">
                  <c:v>29</c:v>
                </c:pt>
                <c:pt idx="7682">
                  <c:v>29</c:v>
                </c:pt>
                <c:pt idx="7683">
                  <c:v>29.1</c:v>
                </c:pt>
                <c:pt idx="7684">
                  <c:v>29.1</c:v>
                </c:pt>
                <c:pt idx="7685">
                  <c:v>29.1</c:v>
                </c:pt>
                <c:pt idx="7686">
                  <c:v>29.1</c:v>
                </c:pt>
                <c:pt idx="7687">
                  <c:v>29.1</c:v>
                </c:pt>
                <c:pt idx="7688">
                  <c:v>29.2</c:v>
                </c:pt>
                <c:pt idx="7689">
                  <c:v>29.2</c:v>
                </c:pt>
                <c:pt idx="7690">
                  <c:v>29.2</c:v>
                </c:pt>
                <c:pt idx="7691">
                  <c:v>29.2</c:v>
                </c:pt>
                <c:pt idx="7692">
                  <c:v>29.2</c:v>
                </c:pt>
                <c:pt idx="7693">
                  <c:v>29.2</c:v>
                </c:pt>
                <c:pt idx="7694">
                  <c:v>29.2</c:v>
                </c:pt>
                <c:pt idx="7695">
                  <c:v>29.2</c:v>
                </c:pt>
                <c:pt idx="7696">
                  <c:v>29.2</c:v>
                </c:pt>
                <c:pt idx="7697">
                  <c:v>29.2</c:v>
                </c:pt>
                <c:pt idx="7698">
                  <c:v>29.2</c:v>
                </c:pt>
                <c:pt idx="7699">
                  <c:v>29.2</c:v>
                </c:pt>
                <c:pt idx="7700">
                  <c:v>29.2</c:v>
                </c:pt>
                <c:pt idx="7701">
                  <c:v>29.2</c:v>
                </c:pt>
                <c:pt idx="7702">
                  <c:v>29.2</c:v>
                </c:pt>
                <c:pt idx="7703">
                  <c:v>29.2</c:v>
                </c:pt>
                <c:pt idx="7704">
                  <c:v>29.2</c:v>
                </c:pt>
                <c:pt idx="7705">
                  <c:v>29.2</c:v>
                </c:pt>
                <c:pt idx="7706">
                  <c:v>29.3</c:v>
                </c:pt>
                <c:pt idx="7707">
                  <c:v>29.3</c:v>
                </c:pt>
                <c:pt idx="7708">
                  <c:v>29.3</c:v>
                </c:pt>
                <c:pt idx="7709">
                  <c:v>29.3</c:v>
                </c:pt>
                <c:pt idx="7710">
                  <c:v>29.3</c:v>
                </c:pt>
                <c:pt idx="7711">
                  <c:v>29.3</c:v>
                </c:pt>
                <c:pt idx="7712">
                  <c:v>29.3</c:v>
                </c:pt>
                <c:pt idx="7713">
                  <c:v>29.3</c:v>
                </c:pt>
                <c:pt idx="7714">
                  <c:v>29.3</c:v>
                </c:pt>
                <c:pt idx="7715">
                  <c:v>29.3</c:v>
                </c:pt>
                <c:pt idx="7716">
                  <c:v>29.3</c:v>
                </c:pt>
                <c:pt idx="7717">
                  <c:v>29.3</c:v>
                </c:pt>
                <c:pt idx="7718">
                  <c:v>29.3</c:v>
                </c:pt>
                <c:pt idx="7719">
                  <c:v>29.3</c:v>
                </c:pt>
                <c:pt idx="7720">
                  <c:v>29.3</c:v>
                </c:pt>
                <c:pt idx="7721">
                  <c:v>29.3</c:v>
                </c:pt>
                <c:pt idx="7722">
                  <c:v>29.3</c:v>
                </c:pt>
                <c:pt idx="7723">
                  <c:v>29.3</c:v>
                </c:pt>
                <c:pt idx="7724">
                  <c:v>29.3</c:v>
                </c:pt>
                <c:pt idx="7725">
                  <c:v>29.3</c:v>
                </c:pt>
                <c:pt idx="7726">
                  <c:v>29.3</c:v>
                </c:pt>
                <c:pt idx="7727">
                  <c:v>29.3</c:v>
                </c:pt>
                <c:pt idx="7728">
                  <c:v>29.5</c:v>
                </c:pt>
                <c:pt idx="7729">
                  <c:v>29.5</c:v>
                </c:pt>
                <c:pt idx="7730">
                  <c:v>29.5</c:v>
                </c:pt>
                <c:pt idx="7731">
                  <c:v>29.5</c:v>
                </c:pt>
                <c:pt idx="7732">
                  <c:v>29.5</c:v>
                </c:pt>
                <c:pt idx="7733">
                  <c:v>29.5</c:v>
                </c:pt>
                <c:pt idx="7734">
                  <c:v>29.5</c:v>
                </c:pt>
                <c:pt idx="7735">
                  <c:v>29.5</c:v>
                </c:pt>
                <c:pt idx="7736">
                  <c:v>29.5</c:v>
                </c:pt>
                <c:pt idx="7737">
                  <c:v>29.6</c:v>
                </c:pt>
                <c:pt idx="7738">
                  <c:v>29.6</c:v>
                </c:pt>
                <c:pt idx="7739">
                  <c:v>29.6</c:v>
                </c:pt>
                <c:pt idx="7740">
                  <c:v>29.6</c:v>
                </c:pt>
                <c:pt idx="7741">
                  <c:v>29.7</c:v>
                </c:pt>
                <c:pt idx="7742">
                  <c:v>29.7</c:v>
                </c:pt>
                <c:pt idx="7743">
                  <c:v>29.7</c:v>
                </c:pt>
                <c:pt idx="7744">
                  <c:v>29.7</c:v>
                </c:pt>
                <c:pt idx="7745">
                  <c:v>29.8</c:v>
                </c:pt>
                <c:pt idx="7746">
                  <c:v>29.8</c:v>
                </c:pt>
                <c:pt idx="7747">
                  <c:v>29.8</c:v>
                </c:pt>
                <c:pt idx="7748">
                  <c:v>29.8</c:v>
                </c:pt>
                <c:pt idx="7749">
                  <c:v>29.8</c:v>
                </c:pt>
                <c:pt idx="7750">
                  <c:v>29.8</c:v>
                </c:pt>
                <c:pt idx="7751">
                  <c:v>29.8</c:v>
                </c:pt>
                <c:pt idx="7752">
                  <c:v>29.8</c:v>
                </c:pt>
                <c:pt idx="7753">
                  <c:v>29.8</c:v>
                </c:pt>
                <c:pt idx="7754">
                  <c:v>29.8</c:v>
                </c:pt>
                <c:pt idx="7755">
                  <c:v>29.8</c:v>
                </c:pt>
                <c:pt idx="7756">
                  <c:v>29.8</c:v>
                </c:pt>
                <c:pt idx="7757">
                  <c:v>29.8</c:v>
                </c:pt>
                <c:pt idx="7758">
                  <c:v>29.8</c:v>
                </c:pt>
                <c:pt idx="7759">
                  <c:v>29.8</c:v>
                </c:pt>
                <c:pt idx="7760">
                  <c:v>29.8</c:v>
                </c:pt>
                <c:pt idx="7761">
                  <c:v>29.8</c:v>
                </c:pt>
                <c:pt idx="7762">
                  <c:v>30</c:v>
                </c:pt>
                <c:pt idx="7763">
                  <c:v>30</c:v>
                </c:pt>
                <c:pt idx="7764">
                  <c:v>30</c:v>
                </c:pt>
                <c:pt idx="7765">
                  <c:v>30</c:v>
                </c:pt>
                <c:pt idx="7766">
                  <c:v>30</c:v>
                </c:pt>
                <c:pt idx="7767">
                  <c:v>30</c:v>
                </c:pt>
                <c:pt idx="7768">
                  <c:v>30</c:v>
                </c:pt>
                <c:pt idx="7769">
                  <c:v>30</c:v>
                </c:pt>
                <c:pt idx="7770">
                  <c:v>30</c:v>
                </c:pt>
                <c:pt idx="7771">
                  <c:v>30</c:v>
                </c:pt>
                <c:pt idx="7772">
                  <c:v>30</c:v>
                </c:pt>
                <c:pt idx="7773">
                  <c:v>30</c:v>
                </c:pt>
                <c:pt idx="7774">
                  <c:v>30</c:v>
                </c:pt>
                <c:pt idx="7775">
                  <c:v>30</c:v>
                </c:pt>
                <c:pt idx="7776">
                  <c:v>30.1</c:v>
                </c:pt>
                <c:pt idx="7777">
                  <c:v>30.2</c:v>
                </c:pt>
                <c:pt idx="7778">
                  <c:v>30.2</c:v>
                </c:pt>
                <c:pt idx="7779">
                  <c:v>30.2</c:v>
                </c:pt>
                <c:pt idx="7780">
                  <c:v>30.2</c:v>
                </c:pt>
                <c:pt idx="7781">
                  <c:v>30.2</c:v>
                </c:pt>
                <c:pt idx="7782">
                  <c:v>30.2</c:v>
                </c:pt>
                <c:pt idx="7783">
                  <c:v>30.2</c:v>
                </c:pt>
                <c:pt idx="7784">
                  <c:v>30.2</c:v>
                </c:pt>
                <c:pt idx="7785">
                  <c:v>30.2</c:v>
                </c:pt>
                <c:pt idx="7786">
                  <c:v>30.2</c:v>
                </c:pt>
                <c:pt idx="7787">
                  <c:v>30.2</c:v>
                </c:pt>
                <c:pt idx="7788">
                  <c:v>30.2</c:v>
                </c:pt>
                <c:pt idx="7789">
                  <c:v>30.2</c:v>
                </c:pt>
                <c:pt idx="7790">
                  <c:v>30.2</c:v>
                </c:pt>
                <c:pt idx="7791">
                  <c:v>30.2</c:v>
                </c:pt>
                <c:pt idx="7792">
                  <c:v>30.2</c:v>
                </c:pt>
                <c:pt idx="7793">
                  <c:v>30.3</c:v>
                </c:pt>
                <c:pt idx="7794">
                  <c:v>30.3</c:v>
                </c:pt>
                <c:pt idx="7795">
                  <c:v>30.3</c:v>
                </c:pt>
                <c:pt idx="7796">
                  <c:v>30.3</c:v>
                </c:pt>
                <c:pt idx="7797">
                  <c:v>30.3</c:v>
                </c:pt>
                <c:pt idx="7798">
                  <c:v>30.3</c:v>
                </c:pt>
                <c:pt idx="7799">
                  <c:v>30.3</c:v>
                </c:pt>
                <c:pt idx="7800">
                  <c:v>30.3</c:v>
                </c:pt>
                <c:pt idx="7801">
                  <c:v>30.5</c:v>
                </c:pt>
                <c:pt idx="7802">
                  <c:v>30.5</c:v>
                </c:pt>
                <c:pt idx="7803">
                  <c:v>30.5</c:v>
                </c:pt>
                <c:pt idx="7804">
                  <c:v>30.5</c:v>
                </c:pt>
                <c:pt idx="7805">
                  <c:v>30.6</c:v>
                </c:pt>
                <c:pt idx="7806">
                  <c:v>30.6</c:v>
                </c:pt>
                <c:pt idx="7807">
                  <c:v>30.6</c:v>
                </c:pt>
                <c:pt idx="7808">
                  <c:v>30.6</c:v>
                </c:pt>
                <c:pt idx="7809">
                  <c:v>30.6</c:v>
                </c:pt>
                <c:pt idx="7810">
                  <c:v>30.7</c:v>
                </c:pt>
                <c:pt idx="7811">
                  <c:v>30.7</c:v>
                </c:pt>
                <c:pt idx="7812">
                  <c:v>30.7</c:v>
                </c:pt>
                <c:pt idx="7813">
                  <c:v>30.7</c:v>
                </c:pt>
                <c:pt idx="7814">
                  <c:v>30.8</c:v>
                </c:pt>
                <c:pt idx="7815">
                  <c:v>30.8</c:v>
                </c:pt>
                <c:pt idx="7816">
                  <c:v>30.8</c:v>
                </c:pt>
                <c:pt idx="7817">
                  <c:v>30.8</c:v>
                </c:pt>
                <c:pt idx="7818">
                  <c:v>30.8</c:v>
                </c:pt>
                <c:pt idx="7819">
                  <c:v>30.8</c:v>
                </c:pt>
                <c:pt idx="7820">
                  <c:v>30.8</c:v>
                </c:pt>
                <c:pt idx="7821">
                  <c:v>30.8</c:v>
                </c:pt>
                <c:pt idx="7822">
                  <c:v>30.8</c:v>
                </c:pt>
                <c:pt idx="7823">
                  <c:v>30.8</c:v>
                </c:pt>
                <c:pt idx="7824">
                  <c:v>30.8</c:v>
                </c:pt>
                <c:pt idx="7825">
                  <c:v>30.8</c:v>
                </c:pt>
                <c:pt idx="7826">
                  <c:v>30.8</c:v>
                </c:pt>
                <c:pt idx="7827">
                  <c:v>30.8</c:v>
                </c:pt>
                <c:pt idx="7828">
                  <c:v>30.8</c:v>
                </c:pt>
                <c:pt idx="7829">
                  <c:v>30.8</c:v>
                </c:pt>
                <c:pt idx="7830">
                  <c:v>30.8</c:v>
                </c:pt>
                <c:pt idx="7831">
                  <c:v>31</c:v>
                </c:pt>
                <c:pt idx="7832">
                  <c:v>31</c:v>
                </c:pt>
                <c:pt idx="7833">
                  <c:v>31</c:v>
                </c:pt>
                <c:pt idx="7834">
                  <c:v>31</c:v>
                </c:pt>
                <c:pt idx="7835">
                  <c:v>31</c:v>
                </c:pt>
                <c:pt idx="7836">
                  <c:v>31</c:v>
                </c:pt>
                <c:pt idx="7837">
                  <c:v>31</c:v>
                </c:pt>
                <c:pt idx="7838">
                  <c:v>31</c:v>
                </c:pt>
                <c:pt idx="7839">
                  <c:v>31</c:v>
                </c:pt>
                <c:pt idx="7840">
                  <c:v>31</c:v>
                </c:pt>
                <c:pt idx="7841">
                  <c:v>31</c:v>
                </c:pt>
                <c:pt idx="7842">
                  <c:v>31</c:v>
                </c:pt>
                <c:pt idx="7843">
                  <c:v>31</c:v>
                </c:pt>
                <c:pt idx="7844">
                  <c:v>31</c:v>
                </c:pt>
                <c:pt idx="7845">
                  <c:v>31</c:v>
                </c:pt>
                <c:pt idx="7846">
                  <c:v>31</c:v>
                </c:pt>
                <c:pt idx="7847">
                  <c:v>31</c:v>
                </c:pt>
                <c:pt idx="7848">
                  <c:v>31.1</c:v>
                </c:pt>
                <c:pt idx="7849">
                  <c:v>31.1</c:v>
                </c:pt>
                <c:pt idx="7850">
                  <c:v>31.1</c:v>
                </c:pt>
                <c:pt idx="7851">
                  <c:v>31.1</c:v>
                </c:pt>
                <c:pt idx="7852">
                  <c:v>31.1</c:v>
                </c:pt>
                <c:pt idx="7853">
                  <c:v>31.1</c:v>
                </c:pt>
                <c:pt idx="7854">
                  <c:v>31.1</c:v>
                </c:pt>
                <c:pt idx="7855">
                  <c:v>31.1</c:v>
                </c:pt>
                <c:pt idx="7856">
                  <c:v>31.1</c:v>
                </c:pt>
                <c:pt idx="7857">
                  <c:v>31.1</c:v>
                </c:pt>
                <c:pt idx="7858">
                  <c:v>31.1</c:v>
                </c:pt>
                <c:pt idx="7859">
                  <c:v>31.1</c:v>
                </c:pt>
                <c:pt idx="7860">
                  <c:v>31.1</c:v>
                </c:pt>
                <c:pt idx="7861">
                  <c:v>31.2</c:v>
                </c:pt>
                <c:pt idx="7862">
                  <c:v>31.2</c:v>
                </c:pt>
                <c:pt idx="7863">
                  <c:v>31.2</c:v>
                </c:pt>
                <c:pt idx="7864">
                  <c:v>31.2</c:v>
                </c:pt>
                <c:pt idx="7865">
                  <c:v>31.2</c:v>
                </c:pt>
                <c:pt idx="7866">
                  <c:v>31.2</c:v>
                </c:pt>
                <c:pt idx="7867">
                  <c:v>31.2</c:v>
                </c:pt>
                <c:pt idx="7868">
                  <c:v>31.2</c:v>
                </c:pt>
                <c:pt idx="7869">
                  <c:v>31.2</c:v>
                </c:pt>
                <c:pt idx="7870">
                  <c:v>31.2</c:v>
                </c:pt>
                <c:pt idx="7871">
                  <c:v>31.2</c:v>
                </c:pt>
                <c:pt idx="7872">
                  <c:v>31.2</c:v>
                </c:pt>
                <c:pt idx="7873">
                  <c:v>31.2</c:v>
                </c:pt>
                <c:pt idx="7874">
                  <c:v>31.2</c:v>
                </c:pt>
                <c:pt idx="7875">
                  <c:v>31.3</c:v>
                </c:pt>
                <c:pt idx="7876">
                  <c:v>31.3</c:v>
                </c:pt>
                <c:pt idx="7877">
                  <c:v>31.3</c:v>
                </c:pt>
                <c:pt idx="7878">
                  <c:v>31.3</c:v>
                </c:pt>
                <c:pt idx="7879">
                  <c:v>31.3</c:v>
                </c:pt>
                <c:pt idx="7880">
                  <c:v>31.3</c:v>
                </c:pt>
                <c:pt idx="7881">
                  <c:v>31.3</c:v>
                </c:pt>
                <c:pt idx="7882">
                  <c:v>31.3</c:v>
                </c:pt>
                <c:pt idx="7883">
                  <c:v>31.3</c:v>
                </c:pt>
                <c:pt idx="7884">
                  <c:v>31.5</c:v>
                </c:pt>
                <c:pt idx="7885">
                  <c:v>31.5</c:v>
                </c:pt>
                <c:pt idx="7886">
                  <c:v>31.5</c:v>
                </c:pt>
                <c:pt idx="7887">
                  <c:v>31.5</c:v>
                </c:pt>
                <c:pt idx="7888">
                  <c:v>31.5</c:v>
                </c:pt>
                <c:pt idx="7889">
                  <c:v>31.5</c:v>
                </c:pt>
                <c:pt idx="7890">
                  <c:v>31.5</c:v>
                </c:pt>
                <c:pt idx="7891">
                  <c:v>31.5</c:v>
                </c:pt>
                <c:pt idx="7892">
                  <c:v>31.5</c:v>
                </c:pt>
                <c:pt idx="7893">
                  <c:v>31.5</c:v>
                </c:pt>
                <c:pt idx="7894">
                  <c:v>31.5</c:v>
                </c:pt>
                <c:pt idx="7895">
                  <c:v>31.5</c:v>
                </c:pt>
                <c:pt idx="7896">
                  <c:v>31.5</c:v>
                </c:pt>
                <c:pt idx="7897">
                  <c:v>31.5</c:v>
                </c:pt>
                <c:pt idx="7898">
                  <c:v>31.5</c:v>
                </c:pt>
                <c:pt idx="7899">
                  <c:v>31.5</c:v>
                </c:pt>
                <c:pt idx="7900">
                  <c:v>31.6</c:v>
                </c:pt>
                <c:pt idx="7901">
                  <c:v>31.6</c:v>
                </c:pt>
                <c:pt idx="7902">
                  <c:v>31.6</c:v>
                </c:pt>
                <c:pt idx="7903">
                  <c:v>31.6</c:v>
                </c:pt>
                <c:pt idx="7904">
                  <c:v>31.6</c:v>
                </c:pt>
                <c:pt idx="7905">
                  <c:v>31.6</c:v>
                </c:pt>
                <c:pt idx="7906">
                  <c:v>31.6</c:v>
                </c:pt>
                <c:pt idx="7907">
                  <c:v>31.6</c:v>
                </c:pt>
                <c:pt idx="7908">
                  <c:v>31.6</c:v>
                </c:pt>
                <c:pt idx="7909">
                  <c:v>31.6</c:v>
                </c:pt>
                <c:pt idx="7910">
                  <c:v>31.6</c:v>
                </c:pt>
                <c:pt idx="7911">
                  <c:v>31.6</c:v>
                </c:pt>
                <c:pt idx="7912">
                  <c:v>31.7</c:v>
                </c:pt>
                <c:pt idx="7913">
                  <c:v>31.7</c:v>
                </c:pt>
                <c:pt idx="7914">
                  <c:v>31.7</c:v>
                </c:pt>
                <c:pt idx="7915">
                  <c:v>31.7</c:v>
                </c:pt>
                <c:pt idx="7916">
                  <c:v>31.7</c:v>
                </c:pt>
                <c:pt idx="7917">
                  <c:v>31.7</c:v>
                </c:pt>
                <c:pt idx="7918">
                  <c:v>31.7</c:v>
                </c:pt>
                <c:pt idx="7919">
                  <c:v>31.7</c:v>
                </c:pt>
                <c:pt idx="7920">
                  <c:v>31.7</c:v>
                </c:pt>
                <c:pt idx="7921">
                  <c:v>31.7</c:v>
                </c:pt>
                <c:pt idx="7922">
                  <c:v>31.7</c:v>
                </c:pt>
                <c:pt idx="7923">
                  <c:v>31.7</c:v>
                </c:pt>
                <c:pt idx="7924">
                  <c:v>31.7</c:v>
                </c:pt>
                <c:pt idx="7925">
                  <c:v>31.7</c:v>
                </c:pt>
                <c:pt idx="7926">
                  <c:v>31.8</c:v>
                </c:pt>
                <c:pt idx="7927">
                  <c:v>31.8</c:v>
                </c:pt>
                <c:pt idx="7928">
                  <c:v>31.8</c:v>
                </c:pt>
                <c:pt idx="7929">
                  <c:v>31.8</c:v>
                </c:pt>
                <c:pt idx="7930">
                  <c:v>31.8</c:v>
                </c:pt>
                <c:pt idx="7931">
                  <c:v>31.8</c:v>
                </c:pt>
                <c:pt idx="7932">
                  <c:v>31.8</c:v>
                </c:pt>
                <c:pt idx="7933">
                  <c:v>31.8</c:v>
                </c:pt>
                <c:pt idx="7934">
                  <c:v>31.8</c:v>
                </c:pt>
                <c:pt idx="7935">
                  <c:v>31.8</c:v>
                </c:pt>
                <c:pt idx="7936">
                  <c:v>31.8</c:v>
                </c:pt>
                <c:pt idx="7937">
                  <c:v>31.8</c:v>
                </c:pt>
                <c:pt idx="7938">
                  <c:v>31.8</c:v>
                </c:pt>
                <c:pt idx="7939">
                  <c:v>31.8</c:v>
                </c:pt>
                <c:pt idx="7940">
                  <c:v>31.8</c:v>
                </c:pt>
                <c:pt idx="7941">
                  <c:v>31.8</c:v>
                </c:pt>
                <c:pt idx="7942">
                  <c:v>31.8</c:v>
                </c:pt>
                <c:pt idx="7943">
                  <c:v>31.8</c:v>
                </c:pt>
                <c:pt idx="7944">
                  <c:v>31.8</c:v>
                </c:pt>
                <c:pt idx="7945">
                  <c:v>31.8</c:v>
                </c:pt>
                <c:pt idx="7946">
                  <c:v>31.8</c:v>
                </c:pt>
                <c:pt idx="7947">
                  <c:v>31.8</c:v>
                </c:pt>
                <c:pt idx="7948">
                  <c:v>31.8</c:v>
                </c:pt>
                <c:pt idx="7949">
                  <c:v>31.8</c:v>
                </c:pt>
                <c:pt idx="7950">
                  <c:v>31.8</c:v>
                </c:pt>
                <c:pt idx="7951">
                  <c:v>31.8</c:v>
                </c:pt>
                <c:pt idx="7952">
                  <c:v>31.8</c:v>
                </c:pt>
                <c:pt idx="7953">
                  <c:v>31.8</c:v>
                </c:pt>
                <c:pt idx="7954">
                  <c:v>31.8</c:v>
                </c:pt>
                <c:pt idx="7955">
                  <c:v>31.8</c:v>
                </c:pt>
                <c:pt idx="7956">
                  <c:v>31.8</c:v>
                </c:pt>
                <c:pt idx="7957">
                  <c:v>31.8</c:v>
                </c:pt>
                <c:pt idx="7958">
                  <c:v>31.8</c:v>
                </c:pt>
                <c:pt idx="7959">
                  <c:v>31.8</c:v>
                </c:pt>
                <c:pt idx="7960">
                  <c:v>31.8</c:v>
                </c:pt>
                <c:pt idx="7961">
                  <c:v>31.8</c:v>
                </c:pt>
                <c:pt idx="7962">
                  <c:v>32</c:v>
                </c:pt>
                <c:pt idx="7963">
                  <c:v>32</c:v>
                </c:pt>
                <c:pt idx="7964">
                  <c:v>32</c:v>
                </c:pt>
                <c:pt idx="7965">
                  <c:v>32</c:v>
                </c:pt>
                <c:pt idx="7966">
                  <c:v>32</c:v>
                </c:pt>
                <c:pt idx="7967">
                  <c:v>32</c:v>
                </c:pt>
                <c:pt idx="7968">
                  <c:v>32</c:v>
                </c:pt>
                <c:pt idx="7969">
                  <c:v>32</c:v>
                </c:pt>
                <c:pt idx="7970">
                  <c:v>32</c:v>
                </c:pt>
                <c:pt idx="7971">
                  <c:v>32</c:v>
                </c:pt>
                <c:pt idx="7972">
                  <c:v>32</c:v>
                </c:pt>
                <c:pt idx="7973">
                  <c:v>32</c:v>
                </c:pt>
                <c:pt idx="7974">
                  <c:v>32</c:v>
                </c:pt>
                <c:pt idx="7975">
                  <c:v>32</c:v>
                </c:pt>
                <c:pt idx="7976">
                  <c:v>32.1</c:v>
                </c:pt>
                <c:pt idx="7977">
                  <c:v>32.1</c:v>
                </c:pt>
                <c:pt idx="7978">
                  <c:v>32.1</c:v>
                </c:pt>
                <c:pt idx="7979">
                  <c:v>32.1</c:v>
                </c:pt>
                <c:pt idx="7980">
                  <c:v>32.1</c:v>
                </c:pt>
                <c:pt idx="7981">
                  <c:v>32.200000000000003</c:v>
                </c:pt>
                <c:pt idx="7982">
                  <c:v>32.200000000000003</c:v>
                </c:pt>
                <c:pt idx="7983">
                  <c:v>32.200000000000003</c:v>
                </c:pt>
                <c:pt idx="7984">
                  <c:v>32.200000000000003</c:v>
                </c:pt>
                <c:pt idx="7985">
                  <c:v>32.200000000000003</c:v>
                </c:pt>
                <c:pt idx="7986">
                  <c:v>32.200000000000003</c:v>
                </c:pt>
                <c:pt idx="7987">
                  <c:v>32.200000000000003</c:v>
                </c:pt>
                <c:pt idx="7988">
                  <c:v>32.200000000000003</c:v>
                </c:pt>
                <c:pt idx="7989">
                  <c:v>32.200000000000003</c:v>
                </c:pt>
                <c:pt idx="7990">
                  <c:v>32.200000000000003</c:v>
                </c:pt>
                <c:pt idx="7991">
                  <c:v>32.200000000000003</c:v>
                </c:pt>
                <c:pt idx="7992">
                  <c:v>32.200000000000003</c:v>
                </c:pt>
                <c:pt idx="7993">
                  <c:v>32.200000000000003</c:v>
                </c:pt>
                <c:pt idx="7994">
                  <c:v>32.200000000000003</c:v>
                </c:pt>
                <c:pt idx="7995">
                  <c:v>32.300000000000004</c:v>
                </c:pt>
                <c:pt idx="7996">
                  <c:v>32.300000000000004</c:v>
                </c:pt>
                <c:pt idx="7997">
                  <c:v>32.300000000000004</c:v>
                </c:pt>
                <c:pt idx="7998">
                  <c:v>32.300000000000004</c:v>
                </c:pt>
                <c:pt idx="7999">
                  <c:v>32.300000000000004</c:v>
                </c:pt>
                <c:pt idx="8000">
                  <c:v>32.300000000000004</c:v>
                </c:pt>
                <c:pt idx="8001">
                  <c:v>32.300000000000004</c:v>
                </c:pt>
                <c:pt idx="8002">
                  <c:v>32.300000000000004</c:v>
                </c:pt>
                <c:pt idx="8003">
                  <c:v>32.300000000000004</c:v>
                </c:pt>
                <c:pt idx="8004">
                  <c:v>32.300000000000004</c:v>
                </c:pt>
                <c:pt idx="8005">
                  <c:v>32.5</c:v>
                </c:pt>
                <c:pt idx="8006">
                  <c:v>32.5</c:v>
                </c:pt>
                <c:pt idx="8007">
                  <c:v>32.6</c:v>
                </c:pt>
                <c:pt idx="8008">
                  <c:v>32.6</c:v>
                </c:pt>
                <c:pt idx="8009">
                  <c:v>32.6</c:v>
                </c:pt>
                <c:pt idx="8010">
                  <c:v>32.6</c:v>
                </c:pt>
                <c:pt idx="8011">
                  <c:v>32.700000000000003</c:v>
                </c:pt>
                <c:pt idx="8012">
                  <c:v>32.700000000000003</c:v>
                </c:pt>
                <c:pt idx="8013">
                  <c:v>32.700000000000003</c:v>
                </c:pt>
                <c:pt idx="8014">
                  <c:v>32.700000000000003</c:v>
                </c:pt>
                <c:pt idx="8015">
                  <c:v>32.700000000000003</c:v>
                </c:pt>
                <c:pt idx="8016">
                  <c:v>32.700000000000003</c:v>
                </c:pt>
                <c:pt idx="8017">
                  <c:v>32.800000000000004</c:v>
                </c:pt>
                <c:pt idx="8018">
                  <c:v>32.800000000000004</c:v>
                </c:pt>
                <c:pt idx="8019">
                  <c:v>32.800000000000004</c:v>
                </c:pt>
                <c:pt idx="8020">
                  <c:v>32.800000000000004</c:v>
                </c:pt>
                <c:pt idx="8021">
                  <c:v>32.800000000000004</c:v>
                </c:pt>
                <c:pt idx="8022">
                  <c:v>32.800000000000004</c:v>
                </c:pt>
                <c:pt idx="8023">
                  <c:v>32.800000000000004</c:v>
                </c:pt>
                <c:pt idx="8024">
                  <c:v>32.800000000000004</c:v>
                </c:pt>
                <c:pt idx="8025">
                  <c:v>32.800000000000004</c:v>
                </c:pt>
                <c:pt idx="8026">
                  <c:v>32.800000000000004</c:v>
                </c:pt>
                <c:pt idx="8027">
                  <c:v>32.800000000000004</c:v>
                </c:pt>
                <c:pt idx="8028">
                  <c:v>32.800000000000004</c:v>
                </c:pt>
                <c:pt idx="8029">
                  <c:v>32.800000000000004</c:v>
                </c:pt>
                <c:pt idx="8030">
                  <c:v>32.800000000000004</c:v>
                </c:pt>
                <c:pt idx="8031">
                  <c:v>32.800000000000004</c:v>
                </c:pt>
                <c:pt idx="8032">
                  <c:v>32.800000000000004</c:v>
                </c:pt>
                <c:pt idx="8033">
                  <c:v>33</c:v>
                </c:pt>
                <c:pt idx="8034">
                  <c:v>33</c:v>
                </c:pt>
                <c:pt idx="8035">
                  <c:v>33</c:v>
                </c:pt>
                <c:pt idx="8036">
                  <c:v>33</c:v>
                </c:pt>
                <c:pt idx="8037">
                  <c:v>33</c:v>
                </c:pt>
                <c:pt idx="8038">
                  <c:v>33</c:v>
                </c:pt>
                <c:pt idx="8039">
                  <c:v>33</c:v>
                </c:pt>
                <c:pt idx="8040">
                  <c:v>33</c:v>
                </c:pt>
                <c:pt idx="8041">
                  <c:v>33</c:v>
                </c:pt>
                <c:pt idx="8042">
                  <c:v>33</c:v>
                </c:pt>
                <c:pt idx="8043">
                  <c:v>33</c:v>
                </c:pt>
                <c:pt idx="8044">
                  <c:v>33</c:v>
                </c:pt>
                <c:pt idx="8045">
                  <c:v>33</c:v>
                </c:pt>
                <c:pt idx="8046">
                  <c:v>33</c:v>
                </c:pt>
                <c:pt idx="8047">
                  <c:v>33</c:v>
                </c:pt>
                <c:pt idx="8048">
                  <c:v>33</c:v>
                </c:pt>
                <c:pt idx="8049">
                  <c:v>33</c:v>
                </c:pt>
                <c:pt idx="8050">
                  <c:v>33</c:v>
                </c:pt>
                <c:pt idx="8051">
                  <c:v>33.1</c:v>
                </c:pt>
                <c:pt idx="8052">
                  <c:v>33.1</c:v>
                </c:pt>
                <c:pt idx="8053">
                  <c:v>33.1</c:v>
                </c:pt>
                <c:pt idx="8054">
                  <c:v>33.1</c:v>
                </c:pt>
                <c:pt idx="8055">
                  <c:v>33.1</c:v>
                </c:pt>
                <c:pt idx="8056">
                  <c:v>33.1</c:v>
                </c:pt>
                <c:pt idx="8057">
                  <c:v>33.1</c:v>
                </c:pt>
                <c:pt idx="8058">
                  <c:v>33.1</c:v>
                </c:pt>
                <c:pt idx="8059">
                  <c:v>33.1</c:v>
                </c:pt>
                <c:pt idx="8060">
                  <c:v>33.1</c:v>
                </c:pt>
                <c:pt idx="8061">
                  <c:v>33.1</c:v>
                </c:pt>
                <c:pt idx="8062">
                  <c:v>33.1</c:v>
                </c:pt>
                <c:pt idx="8063">
                  <c:v>33.1</c:v>
                </c:pt>
                <c:pt idx="8064">
                  <c:v>33.1</c:v>
                </c:pt>
                <c:pt idx="8065">
                  <c:v>33.1</c:v>
                </c:pt>
                <c:pt idx="8066">
                  <c:v>33.1</c:v>
                </c:pt>
                <c:pt idx="8067">
                  <c:v>33.1</c:v>
                </c:pt>
                <c:pt idx="8068">
                  <c:v>33.1</c:v>
                </c:pt>
                <c:pt idx="8069">
                  <c:v>33.1</c:v>
                </c:pt>
                <c:pt idx="8070">
                  <c:v>33.1</c:v>
                </c:pt>
                <c:pt idx="8071">
                  <c:v>33.1</c:v>
                </c:pt>
                <c:pt idx="8072">
                  <c:v>33.1</c:v>
                </c:pt>
                <c:pt idx="8073">
                  <c:v>33.200000000000003</c:v>
                </c:pt>
                <c:pt idx="8074">
                  <c:v>33.200000000000003</c:v>
                </c:pt>
                <c:pt idx="8075">
                  <c:v>33.200000000000003</c:v>
                </c:pt>
                <c:pt idx="8076">
                  <c:v>33.200000000000003</c:v>
                </c:pt>
                <c:pt idx="8077">
                  <c:v>33.200000000000003</c:v>
                </c:pt>
                <c:pt idx="8078">
                  <c:v>33.200000000000003</c:v>
                </c:pt>
                <c:pt idx="8079">
                  <c:v>33.200000000000003</c:v>
                </c:pt>
                <c:pt idx="8080">
                  <c:v>33.200000000000003</c:v>
                </c:pt>
                <c:pt idx="8081">
                  <c:v>33.200000000000003</c:v>
                </c:pt>
                <c:pt idx="8082">
                  <c:v>33.200000000000003</c:v>
                </c:pt>
                <c:pt idx="8083">
                  <c:v>33.200000000000003</c:v>
                </c:pt>
                <c:pt idx="8084">
                  <c:v>33.200000000000003</c:v>
                </c:pt>
                <c:pt idx="8085">
                  <c:v>33.200000000000003</c:v>
                </c:pt>
                <c:pt idx="8086">
                  <c:v>33.200000000000003</c:v>
                </c:pt>
                <c:pt idx="8087">
                  <c:v>33.200000000000003</c:v>
                </c:pt>
                <c:pt idx="8088">
                  <c:v>33.200000000000003</c:v>
                </c:pt>
                <c:pt idx="8089">
                  <c:v>33.200000000000003</c:v>
                </c:pt>
                <c:pt idx="8090">
                  <c:v>33.200000000000003</c:v>
                </c:pt>
                <c:pt idx="8091">
                  <c:v>33.200000000000003</c:v>
                </c:pt>
                <c:pt idx="8092">
                  <c:v>33.200000000000003</c:v>
                </c:pt>
                <c:pt idx="8093">
                  <c:v>33.200000000000003</c:v>
                </c:pt>
                <c:pt idx="8094">
                  <c:v>33.200000000000003</c:v>
                </c:pt>
                <c:pt idx="8095">
                  <c:v>33.200000000000003</c:v>
                </c:pt>
                <c:pt idx="8096">
                  <c:v>33.200000000000003</c:v>
                </c:pt>
                <c:pt idx="8097">
                  <c:v>33.5</c:v>
                </c:pt>
                <c:pt idx="8098">
                  <c:v>33.5</c:v>
                </c:pt>
                <c:pt idx="8099">
                  <c:v>33.5</c:v>
                </c:pt>
                <c:pt idx="8100">
                  <c:v>33.5</c:v>
                </c:pt>
                <c:pt idx="8101">
                  <c:v>33.5</c:v>
                </c:pt>
                <c:pt idx="8102">
                  <c:v>33.6</c:v>
                </c:pt>
                <c:pt idx="8103">
                  <c:v>33.6</c:v>
                </c:pt>
                <c:pt idx="8104">
                  <c:v>33.6</c:v>
                </c:pt>
                <c:pt idx="8105">
                  <c:v>33.6</c:v>
                </c:pt>
                <c:pt idx="8106">
                  <c:v>33.6</c:v>
                </c:pt>
                <c:pt idx="8107">
                  <c:v>33.700000000000003</c:v>
                </c:pt>
                <c:pt idx="8108">
                  <c:v>33.700000000000003</c:v>
                </c:pt>
                <c:pt idx="8109">
                  <c:v>33.700000000000003</c:v>
                </c:pt>
                <c:pt idx="8110">
                  <c:v>33.700000000000003</c:v>
                </c:pt>
                <c:pt idx="8111">
                  <c:v>33.700000000000003</c:v>
                </c:pt>
                <c:pt idx="8112">
                  <c:v>33.700000000000003</c:v>
                </c:pt>
                <c:pt idx="8113">
                  <c:v>33.700000000000003</c:v>
                </c:pt>
                <c:pt idx="8114">
                  <c:v>33.700000000000003</c:v>
                </c:pt>
                <c:pt idx="8115">
                  <c:v>33.700000000000003</c:v>
                </c:pt>
                <c:pt idx="8116">
                  <c:v>33.700000000000003</c:v>
                </c:pt>
                <c:pt idx="8117">
                  <c:v>33.700000000000003</c:v>
                </c:pt>
                <c:pt idx="8118">
                  <c:v>33.700000000000003</c:v>
                </c:pt>
                <c:pt idx="8119">
                  <c:v>33.700000000000003</c:v>
                </c:pt>
                <c:pt idx="8120">
                  <c:v>33.700000000000003</c:v>
                </c:pt>
                <c:pt idx="8121">
                  <c:v>33.700000000000003</c:v>
                </c:pt>
                <c:pt idx="8122">
                  <c:v>33.700000000000003</c:v>
                </c:pt>
                <c:pt idx="8123">
                  <c:v>33.800000000000004</c:v>
                </c:pt>
                <c:pt idx="8124">
                  <c:v>33.800000000000004</c:v>
                </c:pt>
                <c:pt idx="8125">
                  <c:v>33.800000000000004</c:v>
                </c:pt>
                <c:pt idx="8126">
                  <c:v>33.800000000000004</c:v>
                </c:pt>
                <c:pt idx="8127">
                  <c:v>33.800000000000004</c:v>
                </c:pt>
                <c:pt idx="8128">
                  <c:v>33.800000000000004</c:v>
                </c:pt>
                <c:pt idx="8129">
                  <c:v>33.800000000000004</c:v>
                </c:pt>
                <c:pt idx="8130">
                  <c:v>33.800000000000004</c:v>
                </c:pt>
                <c:pt idx="8131">
                  <c:v>33.800000000000004</c:v>
                </c:pt>
                <c:pt idx="8132">
                  <c:v>33.800000000000004</c:v>
                </c:pt>
                <c:pt idx="8133">
                  <c:v>33.800000000000004</c:v>
                </c:pt>
                <c:pt idx="8134">
                  <c:v>33.800000000000004</c:v>
                </c:pt>
                <c:pt idx="8135">
                  <c:v>33.800000000000004</c:v>
                </c:pt>
                <c:pt idx="8136">
                  <c:v>33.800000000000004</c:v>
                </c:pt>
                <c:pt idx="8137">
                  <c:v>33.800000000000004</c:v>
                </c:pt>
                <c:pt idx="8138">
                  <c:v>33.800000000000004</c:v>
                </c:pt>
                <c:pt idx="8139">
                  <c:v>33.800000000000004</c:v>
                </c:pt>
                <c:pt idx="8140">
                  <c:v>33.800000000000004</c:v>
                </c:pt>
                <c:pt idx="8141">
                  <c:v>33.800000000000004</c:v>
                </c:pt>
                <c:pt idx="8142">
                  <c:v>33.800000000000004</c:v>
                </c:pt>
                <c:pt idx="8143">
                  <c:v>33.800000000000004</c:v>
                </c:pt>
                <c:pt idx="8144">
                  <c:v>33.800000000000004</c:v>
                </c:pt>
                <c:pt idx="8145">
                  <c:v>33.800000000000004</c:v>
                </c:pt>
                <c:pt idx="8146">
                  <c:v>33.800000000000004</c:v>
                </c:pt>
                <c:pt idx="8147">
                  <c:v>33.800000000000004</c:v>
                </c:pt>
                <c:pt idx="8148">
                  <c:v>33.800000000000004</c:v>
                </c:pt>
                <c:pt idx="8149">
                  <c:v>33.800000000000004</c:v>
                </c:pt>
                <c:pt idx="8150">
                  <c:v>33.800000000000004</c:v>
                </c:pt>
                <c:pt idx="8151">
                  <c:v>33.800000000000004</c:v>
                </c:pt>
                <c:pt idx="8152">
                  <c:v>33.800000000000004</c:v>
                </c:pt>
                <c:pt idx="8153">
                  <c:v>33.800000000000004</c:v>
                </c:pt>
                <c:pt idx="8154">
                  <c:v>33.800000000000004</c:v>
                </c:pt>
                <c:pt idx="8155">
                  <c:v>33.800000000000004</c:v>
                </c:pt>
                <c:pt idx="8156">
                  <c:v>33.800000000000004</c:v>
                </c:pt>
                <c:pt idx="8157">
                  <c:v>33.800000000000004</c:v>
                </c:pt>
                <c:pt idx="8158">
                  <c:v>33.800000000000004</c:v>
                </c:pt>
                <c:pt idx="8159">
                  <c:v>33.800000000000004</c:v>
                </c:pt>
                <c:pt idx="8160">
                  <c:v>33.800000000000004</c:v>
                </c:pt>
                <c:pt idx="8161">
                  <c:v>33.800000000000004</c:v>
                </c:pt>
                <c:pt idx="8162">
                  <c:v>33.800000000000004</c:v>
                </c:pt>
                <c:pt idx="8163">
                  <c:v>33.800000000000004</c:v>
                </c:pt>
                <c:pt idx="8164">
                  <c:v>34</c:v>
                </c:pt>
                <c:pt idx="8165">
                  <c:v>34</c:v>
                </c:pt>
                <c:pt idx="8166">
                  <c:v>34</c:v>
                </c:pt>
                <c:pt idx="8167">
                  <c:v>34</c:v>
                </c:pt>
                <c:pt idx="8168">
                  <c:v>34.1</c:v>
                </c:pt>
                <c:pt idx="8169">
                  <c:v>34.1</c:v>
                </c:pt>
                <c:pt idx="8170">
                  <c:v>34.1</c:v>
                </c:pt>
                <c:pt idx="8171">
                  <c:v>34.1</c:v>
                </c:pt>
                <c:pt idx="8172">
                  <c:v>34.1</c:v>
                </c:pt>
                <c:pt idx="8173">
                  <c:v>34.1</c:v>
                </c:pt>
                <c:pt idx="8174">
                  <c:v>34.1</c:v>
                </c:pt>
                <c:pt idx="8175">
                  <c:v>34.1</c:v>
                </c:pt>
                <c:pt idx="8176">
                  <c:v>34.1</c:v>
                </c:pt>
                <c:pt idx="8177">
                  <c:v>34.1</c:v>
                </c:pt>
                <c:pt idx="8178">
                  <c:v>34.1</c:v>
                </c:pt>
                <c:pt idx="8179">
                  <c:v>34.200000000000003</c:v>
                </c:pt>
                <c:pt idx="8180">
                  <c:v>34.200000000000003</c:v>
                </c:pt>
                <c:pt idx="8181">
                  <c:v>34.200000000000003</c:v>
                </c:pt>
                <c:pt idx="8182">
                  <c:v>34.300000000000004</c:v>
                </c:pt>
                <c:pt idx="8183">
                  <c:v>34.300000000000004</c:v>
                </c:pt>
                <c:pt idx="8184">
                  <c:v>34.300000000000004</c:v>
                </c:pt>
                <c:pt idx="8185">
                  <c:v>34.300000000000004</c:v>
                </c:pt>
                <c:pt idx="8186">
                  <c:v>34.300000000000004</c:v>
                </c:pt>
                <c:pt idx="8187">
                  <c:v>34.300000000000004</c:v>
                </c:pt>
                <c:pt idx="8188">
                  <c:v>34.300000000000004</c:v>
                </c:pt>
                <c:pt idx="8189">
                  <c:v>34.300000000000004</c:v>
                </c:pt>
                <c:pt idx="8190">
                  <c:v>34.300000000000004</c:v>
                </c:pt>
                <c:pt idx="8191">
                  <c:v>34.300000000000004</c:v>
                </c:pt>
                <c:pt idx="8192">
                  <c:v>34.300000000000004</c:v>
                </c:pt>
                <c:pt idx="8193">
                  <c:v>34.300000000000004</c:v>
                </c:pt>
                <c:pt idx="8194">
                  <c:v>34.300000000000004</c:v>
                </c:pt>
                <c:pt idx="8195">
                  <c:v>34.300000000000004</c:v>
                </c:pt>
                <c:pt idx="8196">
                  <c:v>34.300000000000004</c:v>
                </c:pt>
                <c:pt idx="8197">
                  <c:v>34.300000000000004</c:v>
                </c:pt>
                <c:pt idx="8198">
                  <c:v>34.6</c:v>
                </c:pt>
                <c:pt idx="8199">
                  <c:v>34.700000000000003</c:v>
                </c:pt>
                <c:pt idx="8200">
                  <c:v>34.700000000000003</c:v>
                </c:pt>
                <c:pt idx="8201">
                  <c:v>34.700000000000003</c:v>
                </c:pt>
                <c:pt idx="8202">
                  <c:v>34.800000000000004</c:v>
                </c:pt>
                <c:pt idx="8203">
                  <c:v>34.800000000000004</c:v>
                </c:pt>
                <c:pt idx="8204">
                  <c:v>34.800000000000004</c:v>
                </c:pt>
                <c:pt idx="8205">
                  <c:v>34.800000000000004</c:v>
                </c:pt>
                <c:pt idx="8206">
                  <c:v>35</c:v>
                </c:pt>
                <c:pt idx="8207">
                  <c:v>35</c:v>
                </c:pt>
                <c:pt idx="8208">
                  <c:v>35</c:v>
                </c:pt>
                <c:pt idx="8209">
                  <c:v>35</c:v>
                </c:pt>
                <c:pt idx="8210">
                  <c:v>35</c:v>
                </c:pt>
                <c:pt idx="8211">
                  <c:v>35</c:v>
                </c:pt>
                <c:pt idx="8212">
                  <c:v>35</c:v>
                </c:pt>
                <c:pt idx="8213">
                  <c:v>35</c:v>
                </c:pt>
                <c:pt idx="8214">
                  <c:v>35</c:v>
                </c:pt>
                <c:pt idx="8215">
                  <c:v>35</c:v>
                </c:pt>
                <c:pt idx="8216">
                  <c:v>35</c:v>
                </c:pt>
                <c:pt idx="8217">
                  <c:v>35</c:v>
                </c:pt>
                <c:pt idx="8218">
                  <c:v>35</c:v>
                </c:pt>
                <c:pt idx="8219">
                  <c:v>35</c:v>
                </c:pt>
                <c:pt idx="8220">
                  <c:v>35</c:v>
                </c:pt>
                <c:pt idx="8221">
                  <c:v>35</c:v>
                </c:pt>
                <c:pt idx="8222">
                  <c:v>35</c:v>
                </c:pt>
                <c:pt idx="8223">
                  <c:v>35</c:v>
                </c:pt>
                <c:pt idx="8224">
                  <c:v>35</c:v>
                </c:pt>
                <c:pt idx="8225">
                  <c:v>35</c:v>
                </c:pt>
                <c:pt idx="8226">
                  <c:v>35</c:v>
                </c:pt>
                <c:pt idx="8227">
                  <c:v>35</c:v>
                </c:pt>
                <c:pt idx="8228">
                  <c:v>35.1</c:v>
                </c:pt>
                <c:pt idx="8229">
                  <c:v>35.1</c:v>
                </c:pt>
                <c:pt idx="8230">
                  <c:v>35.1</c:v>
                </c:pt>
                <c:pt idx="8231">
                  <c:v>35.1</c:v>
                </c:pt>
                <c:pt idx="8232">
                  <c:v>35.1</c:v>
                </c:pt>
                <c:pt idx="8233">
                  <c:v>35.1</c:v>
                </c:pt>
                <c:pt idx="8234">
                  <c:v>35.1</c:v>
                </c:pt>
                <c:pt idx="8235">
                  <c:v>35.1</c:v>
                </c:pt>
                <c:pt idx="8236">
                  <c:v>35.1</c:v>
                </c:pt>
                <c:pt idx="8237">
                  <c:v>35.1</c:v>
                </c:pt>
                <c:pt idx="8238">
                  <c:v>35.1</c:v>
                </c:pt>
                <c:pt idx="8239">
                  <c:v>35.1</c:v>
                </c:pt>
                <c:pt idx="8240">
                  <c:v>35.1</c:v>
                </c:pt>
                <c:pt idx="8241">
                  <c:v>35.1</c:v>
                </c:pt>
                <c:pt idx="8242">
                  <c:v>35.1</c:v>
                </c:pt>
                <c:pt idx="8243">
                  <c:v>35.1</c:v>
                </c:pt>
                <c:pt idx="8244">
                  <c:v>35.1</c:v>
                </c:pt>
                <c:pt idx="8245">
                  <c:v>35.1</c:v>
                </c:pt>
                <c:pt idx="8246">
                  <c:v>35.1</c:v>
                </c:pt>
                <c:pt idx="8247">
                  <c:v>35.1</c:v>
                </c:pt>
                <c:pt idx="8248">
                  <c:v>35.1</c:v>
                </c:pt>
                <c:pt idx="8249">
                  <c:v>35.1</c:v>
                </c:pt>
                <c:pt idx="8250">
                  <c:v>35.200000000000003</c:v>
                </c:pt>
                <c:pt idx="8251">
                  <c:v>35.200000000000003</c:v>
                </c:pt>
                <c:pt idx="8252">
                  <c:v>35.200000000000003</c:v>
                </c:pt>
                <c:pt idx="8253">
                  <c:v>35.300000000000004</c:v>
                </c:pt>
                <c:pt idx="8254">
                  <c:v>35.300000000000004</c:v>
                </c:pt>
                <c:pt idx="8255">
                  <c:v>35.300000000000004</c:v>
                </c:pt>
                <c:pt idx="8256">
                  <c:v>35.300000000000004</c:v>
                </c:pt>
                <c:pt idx="8257">
                  <c:v>35.5</c:v>
                </c:pt>
                <c:pt idx="8258">
                  <c:v>35.5</c:v>
                </c:pt>
                <c:pt idx="8259">
                  <c:v>35.5</c:v>
                </c:pt>
                <c:pt idx="8260">
                  <c:v>35.5</c:v>
                </c:pt>
                <c:pt idx="8261">
                  <c:v>35.5</c:v>
                </c:pt>
                <c:pt idx="8262">
                  <c:v>35.5</c:v>
                </c:pt>
                <c:pt idx="8263">
                  <c:v>35.5</c:v>
                </c:pt>
                <c:pt idx="8264">
                  <c:v>35.5</c:v>
                </c:pt>
                <c:pt idx="8265">
                  <c:v>35.5</c:v>
                </c:pt>
                <c:pt idx="8266">
                  <c:v>35.6</c:v>
                </c:pt>
                <c:pt idx="8267">
                  <c:v>35.6</c:v>
                </c:pt>
                <c:pt idx="8268">
                  <c:v>35.6</c:v>
                </c:pt>
                <c:pt idx="8269">
                  <c:v>35.6</c:v>
                </c:pt>
                <c:pt idx="8270">
                  <c:v>35.6</c:v>
                </c:pt>
                <c:pt idx="8271">
                  <c:v>35.6</c:v>
                </c:pt>
                <c:pt idx="8272">
                  <c:v>35.700000000000003</c:v>
                </c:pt>
                <c:pt idx="8273">
                  <c:v>35.700000000000003</c:v>
                </c:pt>
                <c:pt idx="8274">
                  <c:v>35.700000000000003</c:v>
                </c:pt>
                <c:pt idx="8275">
                  <c:v>35.700000000000003</c:v>
                </c:pt>
                <c:pt idx="8276">
                  <c:v>35.700000000000003</c:v>
                </c:pt>
                <c:pt idx="8277">
                  <c:v>35.700000000000003</c:v>
                </c:pt>
                <c:pt idx="8278">
                  <c:v>35.700000000000003</c:v>
                </c:pt>
                <c:pt idx="8279">
                  <c:v>35.700000000000003</c:v>
                </c:pt>
                <c:pt idx="8280">
                  <c:v>35.700000000000003</c:v>
                </c:pt>
                <c:pt idx="8281">
                  <c:v>35.700000000000003</c:v>
                </c:pt>
                <c:pt idx="8282">
                  <c:v>35.700000000000003</c:v>
                </c:pt>
                <c:pt idx="8283">
                  <c:v>35.700000000000003</c:v>
                </c:pt>
                <c:pt idx="8284">
                  <c:v>35.700000000000003</c:v>
                </c:pt>
                <c:pt idx="8285">
                  <c:v>35.700000000000003</c:v>
                </c:pt>
                <c:pt idx="8286">
                  <c:v>35.700000000000003</c:v>
                </c:pt>
                <c:pt idx="8287">
                  <c:v>35.700000000000003</c:v>
                </c:pt>
                <c:pt idx="8288">
                  <c:v>35.700000000000003</c:v>
                </c:pt>
                <c:pt idx="8289">
                  <c:v>35.700000000000003</c:v>
                </c:pt>
                <c:pt idx="8290">
                  <c:v>35.700000000000003</c:v>
                </c:pt>
                <c:pt idx="8291">
                  <c:v>35.800000000000004</c:v>
                </c:pt>
                <c:pt idx="8292">
                  <c:v>35.800000000000004</c:v>
                </c:pt>
                <c:pt idx="8293">
                  <c:v>35.800000000000004</c:v>
                </c:pt>
                <c:pt idx="8294">
                  <c:v>35.800000000000004</c:v>
                </c:pt>
                <c:pt idx="8295">
                  <c:v>35.800000000000004</c:v>
                </c:pt>
                <c:pt idx="8296">
                  <c:v>35.800000000000004</c:v>
                </c:pt>
                <c:pt idx="8297">
                  <c:v>35.800000000000004</c:v>
                </c:pt>
                <c:pt idx="8298">
                  <c:v>35.800000000000004</c:v>
                </c:pt>
                <c:pt idx="8299">
                  <c:v>35.800000000000004</c:v>
                </c:pt>
                <c:pt idx="8300">
                  <c:v>35.800000000000004</c:v>
                </c:pt>
                <c:pt idx="8301">
                  <c:v>35.800000000000004</c:v>
                </c:pt>
                <c:pt idx="8302">
                  <c:v>35.800000000000004</c:v>
                </c:pt>
                <c:pt idx="8303">
                  <c:v>35.800000000000004</c:v>
                </c:pt>
                <c:pt idx="8304">
                  <c:v>35.800000000000004</c:v>
                </c:pt>
                <c:pt idx="8305">
                  <c:v>35.800000000000004</c:v>
                </c:pt>
                <c:pt idx="8306">
                  <c:v>35.800000000000004</c:v>
                </c:pt>
                <c:pt idx="8307">
                  <c:v>35.800000000000004</c:v>
                </c:pt>
                <c:pt idx="8308">
                  <c:v>35.800000000000004</c:v>
                </c:pt>
                <c:pt idx="8309">
                  <c:v>35.800000000000004</c:v>
                </c:pt>
                <c:pt idx="8310">
                  <c:v>35.800000000000004</c:v>
                </c:pt>
                <c:pt idx="8311">
                  <c:v>35.800000000000004</c:v>
                </c:pt>
                <c:pt idx="8312">
                  <c:v>35.800000000000004</c:v>
                </c:pt>
                <c:pt idx="8313">
                  <c:v>35.800000000000004</c:v>
                </c:pt>
                <c:pt idx="8314">
                  <c:v>35.800000000000004</c:v>
                </c:pt>
                <c:pt idx="8315">
                  <c:v>35.800000000000004</c:v>
                </c:pt>
                <c:pt idx="8316">
                  <c:v>35.800000000000004</c:v>
                </c:pt>
                <c:pt idx="8317">
                  <c:v>36</c:v>
                </c:pt>
                <c:pt idx="8318">
                  <c:v>36</c:v>
                </c:pt>
                <c:pt idx="8319">
                  <c:v>36</c:v>
                </c:pt>
                <c:pt idx="8320">
                  <c:v>36</c:v>
                </c:pt>
                <c:pt idx="8321">
                  <c:v>36</c:v>
                </c:pt>
                <c:pt idx="8322">
                  <c:v>36</c:v>
                </c:pt>
                <c:pt idx="8323">
                  <c:v>36</c:v>
                </c:pt>
                <c:pt idx="8324">
                  <c:v>36</c:v>
                </c:pt>
                <c:pt idx="8325">
                  <c:v>36</c:v>
                </c:pt>
                <c:pt idx="8326">
                  <c:v>36</c:v>
                </c:pt>
                <c:pt idx="8327">
                  <c:v>36</c:v>
                </c:pt>
                <c:pt idx="8328">
                  <c:v>36.1</c:v>
                </c:pt>
                <c:pt idx="8329">
                  <c:v>36.1</c:v>
                </c:pt>
                <c:pt idx="8330">
                  <c:v>36.1</c:v>
                </c:pt>
                <c:pt idx="8331">
                  <c:v>36.1</c:v>
                </c:pt>
                <c:pt idx="8332">
                  <c:v>36.1</c:v>
                </c:pt>
                <c:pt idx="8333">
                  <c:v>36.1</c:v>
                </c:pt>
                <c:pt idx="8334">
                  <c:v>36.200000000000003</c:v>
                </c:pt>
                <c:pt idx="8335">
                  <c:v>36.200000000000003</c:v>
                </c:pt>
                <c:pt idx="8336">
                  <c:v>36.200000000000003</c:v>
                </c:pt>
                <c:pt idx="8337">
                  <c:v>36.200000000000003</c:v>
                </c:pt>
                <c:pt idx="8338">
                  <c:v>36.200000000000003</c:v>
                </c:pt>
                <c:pt idx="8339">
                  <c:v>36.200000000000003</c:v>
                </c:pt>
                <c:pt idx="8340">
                  <c:v>36.200000000000003</c:v>
                </c:pt>
                <c:pt idx="8341">
                  <c:v>36.200000000000003</c:v>
                </c:pt>
                <c:pt idx="8342">
                  <c:v>36.200000000000003</c:v>
                </c:pt>
                <c:pt idx="8343">
                  <c:v>36.200000000000003</c:v>
                </c:pt>
                <c:pt idx="8344">
                  <c:v>36.300000000000004</c:v>
                </c:pt>
                <c:pt idx="8345">
                  <c:v>36.300000000000004</c:v>
                </c:pt>
                <c:pt idx="8346">
                  <c:v>36.300000000000004</c:v>
                </c:pt>
                <c:pt idx="8347">
                  <c:v>36.300000000000004</c:v>
                </c:pt>
                <c:pt idx="8348">
                  <c:v>36.300000000000004</c:v>
                </c:pt>
                <c:pt idx="8349">
                  <c:v>36.300000000000004</c:v>
                </c:pt>
                <c:pt idx="8350">
                  <c:v>36.300000000000004</c:v>
                </c:pt>
                <c:pt idx="8351">
                  <c:v>36.300000000000004</c:v>
                </c:pt>
                <c:pt idx="8352">
                  <c:v>36.300000000000004</c:v>
                </c:pt>
                <c:pt idx="8353">
                  <c:v>36.300000000000004</c:v>
                </c:pt>
                <c:pt idx="8354">
                  <c:v>36.300000000000004</c:v>
                </c:pt>
                <c:pt idx="8355">
                  <c:v>36.300000000000004</c:v>
                </c:pt>
                <c:pt idx="8356">
                  <c:v>36.6</c:v>
                </c:pt>
                <c:pt idx="8357">
                  <c:v>36.700000000000003</c:v>
                </c:pt>
                <c:pt idx="8358">
                  <c:v>36.800000000000004</c:v>
                </c:pt>
                <c:pt idx="8359">
                  <c:v>36.800000000000004</c:v>
                </c:pt>
                <c:pt idx="8360">
                  <c:v>37</c:v>
                </c:pt>
                <c:pt idx="8361">
                  <c:v>37</c:v>
                </c:pt>
                <c:pt idx="8362">
                  <c:v>37.1</c:v>
                </c:pt>
                <c:pt idx="8363">
                  <c:v>37.1</c:v>
                </c:pt>
                <c:pt idx="8364">
                  <c:v>37.1</c:v>
                </c:pt>
                <c:pt idx="8365">
                  <c:v>37.1</c:v>
                </c:pt>
                <c:pt idx="8366">
                  <c:v>37.1</c:v>
                </c:pt>
                <c:pt idx="8367">
                  <c:v>37.1</c:v>
                </c:pt>
                <c:pt idx="8368">
                  <c:v>37.1</c:v>
                </c:pt>
                <c:pt idx="8369">
                  <c:v>37.1</c:v>
                </c:pt>
                <c:pt idx="8370">
                  <c:v>37.1</c:v>
                </c:pt>
                <c:pt idx="8371">
                  <c:v>37.1</c:v>
                </c:pt>
                <c:pt idx="8372">
                  <c:v>37.1</c:v>
                </c:pt>
                <c:pt idx="8373">
                  <c:v>37.1</c:v>
                </c:pt>
                <c:pt idx="8374">
                  <c:v>37.1</c:v>
                </c:pt>
                <c:pt idx="8375">
                  <c:v>37.200000000000003</c:v>
                </c:pt>
                <c:pt idx="8376">
                  <c:v>37.200000000000003</c:v>
                </c:pt>
                <c:pt idx="8377">
                  <c:v>37.200000000000003</c:v>
                </c:pt>
                <c:pt idx="8378">
                  <c:v>37.200000000000003</c:v>
                </c:pt>
                <c:pt idx="8379">
                  <c:v>37.200000000000003</c:v>
                </c:pt>
                <c:pt idx="8380">
                  <c:v>37.200000000000003</c:v>
                </c:pt>
                <c:pt idx="8381">
                  <c:v>37.200000000000003</c:v>
                </c:pt>
                <c:pt idx="8382">
                  <c:v>37.200000000000003</c:v>
                </c:pt>
                <c:pt idx="8383">
                  <c:v>37.300000000000004</c:v>
                </c:pt>
                <c:pt idx="8384">
                  <c:v>37.300000000000004</c:v>
                </c:pt>
                <c:pt idx="8385">
                  <c:v>37.300000000000004</c:v>
                </c:pt>
                <c:pt idx="8386">
                  <c:v>37.300000000000004</c:v>
                </c:pt>
                <c:pt idx="8387">
                  <c:v>37.5</c:v>
                </c:pt>
                <c:pt idx="8388">
                  <c:v>37.5</c:v>
                </c:pt>
                <c:pt idx="8389">
                  <c:v>37.6</c:v>
                </c:pt>
                <c:pt idx="8390">
                  <c:v>37.700000000000003</c:v>
                </c:pt>
                <c:pt idx="8391">
                  <c:v>37.700000000000003</c:v>
                </c:pt>
                <c:pt idx="8392">
                  <c:v>37.700000000000003</c:v>
                </c:pt>
                <c:pt idx="8393">
                  <c:v>37.700000000000003</c:v>
                </c:pt>
                <c:pt idx="8394">
                  <c:v>37.700000000000003</c:v>
                </c:pt>
                <c:pt idx="8395">
                  <c:v>37.800000000000004</c:v>
                </c:pt>
                <c:pt idx="8396">
                  <c:v>37.800000000000004</c:v>
                </c:pt>
                <c:pt idx="8397">
                  <c:v>37.800000000000004</c:v>
                </c:pt>
                <c:pt idx="8398">
                  <c:v>37.800000000000004</c:v>
                </c:pt>
                <c:pt idx="8399">
                  <c:v>37.800000000000004</c:v>
                </c:pt>
                <c:pt idx="8400">
                  <c:v>38</c:v>
                </c:pt>
                <c:pt idx="8401">
                  <c:v>38</c:v>
                </c:pt>
                <c:pt idx="8402">
                  <c:v>38</c:v>
                </c:pt>
                <c:pt idx="8403">
                  <c:v>38</c:v>
                </c:pt>
                <c:pt idx="8404">
                  <c:v>38</c:v>
                </c:pt>
                <c:pt idx="8405">
                  <c:v>38.1</c:v>
                </c:pt>
                <c:pt idx="8406">
                  <c:v>38.1</c:v>
                </c:pt>
                <c:pt idx="8407">
                  <c:v>38.1</c:v>
                </c:pt>
                <c:pt idx="8408">
                  <c:v>38.1</c:v>
                </c:pt>
                <c:pt idx="8409">
                  <c:v>38.1</c:v>
                </c:pt>
                <c:pt idx="8410">
                  <c:v>38.1</c:v>
                </c:pt>
                <c:pt idx="8411">
                  <c:v>38.1</c:v>
                </c:pt>
                <c:pt idx="8412">
                  <c:v>38.1</c:v>
                </c:pt>
                <c:pt idx="8413">
                  <c:v>38.200000000000003</c:v>
                </c:pt>
                <c:pt idx="8414">
                  <c:v>38.200000000000003</c:v>
                </c:pt>
                <c:pt idx="8415">
                  <c:v>38.200000000000003</c:v>
                </c:pt>
                <c:pt idx="8416">
                  <c:v>38.200000000000003</c:v>
                </c:pt>
                <c:pt idx="8417">
                  <c:v>38.200000000000003</c:v>
                </c:pt>
                <c:pt idx="8418">
                  <c:v>38.5</c:v>
                </c:pt>
                <c:pt idx="8419">
                  <c:v>38.6</c:v>
                </c:pt>
                <c:pt idx="8420">
                  <c:v>38.6</c:v>
                </c:pt>
                <c:pt idx="8421">
                  <c:v>38.6</c:v>
                </c:pt>
                <c:pt idx="8422">
                  <c:v>38.6</c:v>
                </c:pt>
                <c:pt idx="8423">
                  <c:v>38.6</c:v>
                </c:pt>
                <c:pt idx="8424">
                  <c:v>38.700000000000003</c:v>
                </c:pt>
                <c:pt idx="8425">
                  <c:v>38.700000000000003</c:v>
                </c:pt>
                <c:pt idx="8426">
                  <c:v>38.700000000000003</c:v>
                </c:pt>
                <c:pt idx="8427">
                  <c:v>38.700000000000003</c:v>
                </c:pt>
                <c:pt idx="8428">
                  <c:v>38.700000000000003</c:v>
                </c:pt>
                <c:pt idx="8429">
                  <c:v>38.700000000000003</c:v>
                </c:pt>
                <c:pt idx="8430">
                  <c:v>38.700000000000003</c:v>
                </c:pt>
                <c:pt idx="8431">
                  <c:v>38.700000000000003</c:v>
                </c:pt>
                <c:pt idx="8432">
                  <c:v>38.700000000000003</c:v>
                </c:pt>
                <c:pt idx="8433">
                  <c:v>38.700000000000003</c:v>
                </c:pt>
                <c:pt idx="8434">
                  <c:v>38.700000000000003</c:v>
                </c:pt>
                <c:pt idx="8435">
                  <c:v>38.800000000000004</c:v>
                </c:pt>
                <c:pt idx="8436">
                  <c:v>38.800000000000004</c:v>
                </c:pt>
                <c:pt idx="8437">
                  <c:v>38.800000000000004</c:v>
                </c:pt>
                <c:pt idx="8438">
                  <c:v>38.800000000000004</c:v>
                </c:pt>
                <c:pt idx="8439">
                  <c:v>38.800000000000004</c:v>
                </c:pt>
                <c:pt idx="8440">
                  <c:v>38.800000000000004</c:v>
                </c:pt>
                <c:pt idx="8441">
                  <c:v>38.800000000000004</c:v>
                </c:pt>
                <c:pt idx="8442">
                  <c:v>38.800000000000004</c:v>
                </c:pt>
                <c:pt idx="8443">
                  <c:v>38.800000000000004</c:v>
                </c:pt>
                <c:pt idx="8444">
                  <c:v>38.800000000000004</c:v>
                </c:pt>
                <c:pt idx="8445">
                  <c:v>38.800000000000004</c:v>
                </c:pt>
                <c:pt idx="8446">
                  <c:v>38.800000000000004</c:v>
                </c:pt>
                <c:pt idx="8447">
                  <c:v>38.800000000000004</c:v>
                </c:pt>
                <c:pt idx="8448">
                  <c:v>38.800000000000004</c:v>
                </c:pt>
                <c:pt idx="8449">
                  <c:v>38.800000000000004</c:v>
                </c:pt>
                <c:pt idx="8450">
                  <c:v>38.800000000000004</c:v>
                </c:pt>
                <c:pt idx="8451">
                  <c:v>38.800000000000004</c:v>
                </c:pt>
                <c:pt idx="8452">
                  <c:v>38.800000000000004</c:v>
                </c:pt>
                <c:pt idx="8453">
                  <c:v>38.800000000000004</c:v>
                </c:pt>
                <c:pt idx="8454">
                  <c:v>38.800000000000004</c:v>
                </c:pt>
                <c:pt idx="8455">
                  <c:v>38.800000000000004</c:v>
                </c:pt>
                <c:pt idx="8456">
                  <c:v>38.800000000000004</c:v>
                </c:pt>
                <c:pt idx="8457">
                  <c:v>38.800000000000004</c:v>
                </c:pt>
                <c:pt idx="8458">
                  <c:v>38.800000000000004</c:v>
                </c:pt>
                <c:pt idx="8459">
                  <c:v>38.800000000000004</c:v>
                </c:pt>
                <c:pt idx="8460">
                  <c:v>38.800000000000004</c:v>
                </c:pt>
                <c:pt idx="8461">
                  <c:v>38.800000000000004</c:v>
                </c:pt>
                <c:pt idx="8462">
                  <c:v>38.800000000000004</c:v>
                </c:pt>
                <c:pt idx="8463">
                  <c:v>38.800000000000004</c:v>
                </c:pt>
                <c:pt idx="8464">
                  <c:v>39</c:v>
                </c:pt>
                <c:pt idx="8465">
                  <c:v>39</c:v>
                </c:pt>
                <c:pt idx="8466">
                  <c:v>39</c:v>
                </c:pt>
                <c:pt idx="8467">
                  <c:v>39</c:v>
                </c:pt>
                <c:pt idx="8468">
                  <c:v>39</c:v>
                </c:pt>
                <c:pt idx="8469">
                  <c:v>39</c:v>
                </c:pt>
                <c:pt idx="8470">
                  <c:v>39.1</c:v>
                </c:pt>
                <c:pt idx="8471">
                  <c:v>39.1</c:v>
                </c:pt>
                <c:pt idx="8472">
                  <c:v>39.1</c:v>
                </c:pt>
                <c:pt idx="8473">
                  <c:v>39.1</c:v>
                </c:pt>
                <c:pt idx="8474">
                  <c:v>39.1</c:v>
                </c:pt>
                <c:pt idx="8475">
                  <c:v>39.1</c:v>
                </c:pt>
                <c:pt idx="8476">
                  <c:v>39.1</c:v>
                </c:pt>
                <c:pt idx="8477">
                  <c:v>39.200000000000003</c:v>
                </c:pt>
                <c:pt idx="8478">
                  <c:v>39.200000000000003</c:v>
                </c:pt>
                <c:pt idx="8479">
                  <c:v>39.200000000000003</c:v>
                </c:pt>
                <c:pt idx="8480">
                  <c:v>39.200000000000003</c:v>
                </c:pt>
                <c:pt idx="8481">
                  <c:v>39.200000000000003</c:v>
                </c:pt>
                <c:pt idx="8482">
                  <c:v>39.200000000000003</c:v>
                </c:pt>
                <c:pt idx="8483">
                  <c:v>39.300000000000004</c:v>
                </c:pt>
                <c:pt idx="8484">
                  <c:v>39.300000000000004</c:v>
                </c:pt>
                <c:pt idx="8485">
                  <c:v>39.300000000000004</c:v>
                </c:pt>
                <c:pt idx="8486">
                  <c:v>39.300000000000004</c:v>
                </c:pt>
                <c:pt idx="8487">
                  <c:v>39.5</c:v>
                </c:pt>
                <c:pt idx="8488">
                  <c:v>39.5</c:v>
                </c:pt>
                <c:pt idx="8489">
                  <c:v>39.5</c:v>
                </c:pt>
                <c:pt idx="8490">
                  <c:v>39.5</c:v>
                </c:pt>
                <c:pt idx="8491">
                  <c:v>39.5</c:v>
                </c:pt>
                <c:pt idx="8492">
                  <c:v>39.700000000000003</c:v>
                </c:pt>
                <c:pt idx="8493">
                  <c:v>39.700000000000003</c:v>
                </c:pt>
                <c:pt idx="8494">
                  <c:v>39.800000000000004</c:v>
                </c:pt>
                <c:pt idx="8495">
                  <c:v>39.800000000000004</c:v>
                </c:pt>
                <c:pt idx="8496">
                  <c:v>39.800000000000004</c:v>
                </c:pt>
                <c:pt idx="8497">
                  <c:v>39.800000000000004</c:v>
                </c:pt>
                <c:pt idx="8498">
                  <c:v>39.800000000000004</c:v>
                </c:pt>
                <c:pt idx="8499">
                  <c:v>39.800000000000004</c:v>
                </c:pt>
                <c:pt idx="8500">
                  <c:v>39.800000000000004</c:v>
                </c:pt>
                <c:pt idx="8501">
                  <c:v>39.800000000000004</c:v>
                </c:pt>
                <c:pt idx="8502">
                  <c:v>40</c:v>
                </c:pt>
                <c:pt idx="8503">
                  <c:v>40</c:v>
                </c:pt>
                <c:pt idx="8504">
                  <c:v>40</c:v>
                </c:pt>
                <c:pt idx="8505">
                  <c:v>40</c:v>
                </c:pt>
                <c:pt idx="8506">
                  <c:v>40</c:v>
                </c:pt>
                <c:pt idx="8507">
                  <c:v>40</c:v>
                </c:pt>
                <c:pt idx="8508">
                  <c:v>40</c:v>
                </c:pt>
                <c:pt idx="8509">
                  <c:v>40</c:v>
                </c:pt>
                <c:pt idx="8510">
                  <c:v>40</c:v>
                </c:pt>
                <c:pt idx="8511">
                  <c:v>40</c:v>
                </c:pt>
                <c:pt idx="8512">
                  <c:v>40</c:v>
                </c:pt>
                <c:pt idx="8513">
                  <c:v>40</c:v>
                </c:pt>
                <c:pt idx="8514">
                  <c:v>40</c:v>
                </c:pt>
                <c:pt idx="8515">
                  <c:v>40</c:v>
                </c:pt>
                <c:pt idx="8516">
                  <c:v>40</c:v>
                </c:pt>
                <c:pt idx="8517">
                  <c:v>40</c:v>
                </c:pt>
                <c:pt idx="8518">
                  <c:v>40</c:v>
                </c:pt>
                <c:pt idx="8519">
                  <c:v>40</c:v>
                </c:pt>
                <c:pt idx="8520">
                  <c:v>40.1</c:v>
                </c:pt>
                <c:pt idx="8521">
                  <c:v>40.1</c:v>
                </c:pt>
                <c:pt idx="8522">
                  <c:v>40.1</c:v>
                </c:pt>
                <c:pt idx="8523">
                  <c:v>40.1</c:v>
                </c:pt>
                <c:pt idx="8524">
                  <c:v>40.1</c:v>
                </c:pt>
                <c:pt idx="8525">
                  <c:v>40.1</c:v>
                </c:pt>
                <c:pt idx="8526">
                  <c:v>40.1</c:v>
                </c:pt>
                <c:pt idx="8527">
                  <c:v>40.1</c:v>
                </c:pt>
                <c:pt idx="8528">
                  <c:v>40.1</c:v>
                </c:pt>
                <c:pt idx="8529">
                  <c:v>40.1</c:v>
                </c:pt>
                <c:pt idx="8530">
                  <c:v>40.1</c:v>
                </c:pt>
                <c:pt idx="8531">
                  <c:v>40.1</c:v>
                </c:pt>
                <c:pt idx="8532">
                  <c:v>40.1</c:v>
                </c:pt>
                <c:pt idx="8533">
                  <c:v>40.1</c:v>
                </c:pt>
                <c:pt idx="8534">
                  <c:v>40.1</c:v>
                </c:pt>
                <c:pt idx="8535">
                  <c:v>40.200000000000003</c:v>
                </c:pt>
                <c:pt idx="8536">
                  <c:v>40.200000000000003</c:v>
                </c:pt>
                <c:pt idx="8537">
                  <c:v>40.200000000000003</c:v>
                </c:pt>
                <c:pt idx="8538">
                  <c:v>40.200000000000003</c:v>
                </c:pt>
                <c:pt idx="8539">
                  <c:v>40.200000000000003</c:v>
                </c:pt>
                <c:pt idx="8540">
                  <c:v>40.200000000000003</c:v>
                </c:pt>
                <c:pt idx="8541">
                  <c:v>40.200000000000003</c:v>
                </c:pt>
                <c:pt idx="8542">
                  <c:v>40.200000000000003</c:v>
                </c:pt>
                <c:pt idx="8543">
                  <c:v>40.200000000000003</c:v>
                </c:pt>
                <c:pt idx="8544">
                  <c:v>40.300000000000004</c:v>
                </c:pt>
                <c:pt idx="8545">
                  <c:v>40.5</c:v>
                </c:pt>
                <c:pt idx="8546">
                  <c:v>40.6</c:v>
                </c:pt>
                <c:pt idx="8547">
                  <c:v>40.6</c:v>
                </c:pt>
                <c:pt idx="8548">
                  <c:v>40.6</c:v>
                </c:pt>
                <c:pt idx="8549">
                  <c:v>40.6</c:v>
                </c:pt>
                <c:pt idx="8550">
                  <c:v>40.6</c:v>
                </c:pt>
                <c:pt idx="8551">
                  <c:v>40.6</c:v>
                </c:pt>
                <c:pt idx="8552">
                  <c:v>40.6</c:v>
                </c:pt>
                <c:pt idx="8553">
                  <c:v>40.6</c:v>
                </c:pt>
                <c:pt idx="8554">
                  <c:v>40.6</c:v>
                </c:pt>
                <c:pt idx="8555">
                  <c:v>40.6</c:v>
                </c:pt>
                <c:pt idx="8556">
                  <c:v>40.6</c:v>
                </c:pt>
                <c:pt idx="8557">
                  <c:v>40.6</c:v>
                </c:pt>
                <c:pt idx="8558">
                  <c:v>40.700000000000003</c:v>
                </c:pt>
                <c:pt idx="8559">
                  <c:v>40.800000000000004</c:v>
                </c:pt>
                <c:pt idx="8560">
                  <c:v>40.800000000000004</c:v>
                </c:pt>
                <c:pt idx="8561">
                  <c:v>40.800000000000004</c:v>
                </c:pt>
                <c:pt idx="8562">
                  <c:v>40.800000000000004</c:v>
                </c:pt>
                <c:pt idx="8563">
                  <c:v>40.800000000000004</c:v>
                </c:pt>
                <c:pt idx="8564">
                  <c:v>40.800000000000004</c:v>
                </c:pt>
                <c:pt idx="8565">
                  <c:v>40.800000000000004</c:v>
                </c:pt>
                <c:pt idx="8566">
                  <c:v>40.800000000000004</c:v>
                </c:pt>
                <c:pt idx="8567">
                  <c:v>41</c:v>
                </c:pt>
                <c:pt idx="8568">
                  <c:v>41</c:v>
                </c:pt>
                <c:pt idx="8569">
                  <c:v>41</c:v>
                </c:pt>
                <c:pt idx="8570">
                  <c:v>41</c:v>
                </c:pt>
                <c:pt idx="8571">
                  <c:v>41</c:v>
                </c:pt>
                <c:pt idx="8572">
                  <c:v>41</c:v>
                </c:pt>
                <c:pt idx="8573">
                  <c:v>41</c:v>
                </c:pt>
                <c:pt idx="8574">
                  <c:v>41</c:v>
                </c:pt>
                <c:pt idx="8575">
                  <c:v>41.1</c:v>
                </c:pt>
                <c:pt idx="8576">
                  <c:v>41.1</c:v>
                </c:pt>
                <c:pt idx="8577">
                  <c:v>41.1</c:v>
                </c:pt>
                <c:pt idx="8578">
                  <c:v>41.1</c:v>
                </c:pt>
                <c:pt idx="8579">
                  <c:v>41.2</c:v>
                </c:pt>
                <c:pt idx="8580">
                  <c:v>41.2</c:v>
                </c:pt>
                <c:pt idx="8581">
                  <c:v>41.2</c:v>
                </c:pt>
                <c:pt idx="8582">
                  <c:v>41.2</c:v>
                </c:pt>
                <c:pt idx="8583">
                  <c:v>41.2</c:v>
                </c:pt>
                <c:pt idx="8584">
                  <c:v>41.2</c:v>
                </c:pt>
                <c:pt idx="8585">
                  <c:v>41.2</c:v>
                </c:pt>
                <c:pt idx="8586">
                  <c:v>41.2</c:v>
                </c:pt>
                <c:pt idx="8587">
                  <c:v>41.2</c:v>
                </c:pt>
                <c:pt idx="8588">
                  <c:v>41.2</c:v>
                </c:pt>
                <c:pt idx="8589">
                  <c:v>41.2</c:v>
                </c:pt>
                <c:pt idx="8590">
                  <c:v>41.2</c:v>
                </c:pt>
                <c:pt idx="8591">
                  <c:v>41.5</c:v>
                </c:pt>
                <c:pt idx="8592">
                  <c:v>41.5</c:v>
                </c:pt>
                <c:pt idx="8593">
                  <c:v>41.5</c:v>
                </c:pt>
                <c:pt idx="8594">
                  <c:v>41.6</c:v>
                </c:pt>
                <c:pt idx="8595">
                  <c:v>41.6</c:v>
                </c:pt>
                <c:pt idx="8596">
                  <c:v>41.6</c:v>
                </c:pt>
                <c:pt idx="8597">
                  <c:v>41.6</c:v>
                </c:pt>
                <c:pt idx="8598">
                  <c:v>41.6</c:v>
                </c:pt>
                <c:pt idx="8599">
                  <c:v>41.7</c:v>
                </c:pt>
                <c:pt idx="8600">
                  <c:v>41.7</c:v>
                </c:pt>
                <c:pt idx="8601">
                  <c:v>41.7</c:v>
                </c:pt>
                <c:pt idx="8602">
                  <c:v>41.8</c:v>
                </c:pt>
                <c:pt idx="8603">
                  <c:v>41.8</c:v>
                </c:pt>
                <c:pt idx="8604">
                  <c:v>41.8</c:v>
                </c:pt>
                <c:pt idx="8605">
                  <c:v>41.8</c:v>
                </c:pt>
                <c:pt idx="8606">
                  <c:v>41.8</c:v>
                </c:pt>
                <c:pt idx="8607">
                  <c:v>41.8</c:v>
                </c:pt>
                <c:pt idx="8608">
                  <c:v>41.8</c:v>
                </c:pt>
                <c:pt idx="8609">
                  <c:v>41.8</c:v>
                </c:pt>
                <c:pt idx="8610">
                  <c:v>41.8</c:v>
                </c:pt>
                <c:pt idx="8611">
                  <c:v>41.8</c:v>
                </c:pt>
                <c:pt idx="8612">
                  <c:v>41.8</c:v>
                </c:pt>
                <c:pt idx="8613">
                  <c:v>41.8</c:v>
                </c:pt>
                <c:pt idx="8614">
                  <c:v>42.1</c:v>
                </c:pt>
                <c:pt idx="8615">
                  <c:v>42.3</c:v>
                </c:pt>
                <c:pt idx="8616">
                  <c:v>42.3</c:v>
                </c:pt>
                <c:pt idx="8617">
                  <c:v>42.5</c:v>
                </c:pt>
                <c:pt idx="8618">
                  <c:v>42.5</c:v>
                </c:pt>
                <c:pt idx="8619">
                  <c:v>42.5</c:v>
                </c:pt>
                <c:pt idx="8620">
                  <c:v>42.5</c:v>
                </c:pt>
                <c:pt idx="8621">
                  <c:v>42.7</c:v>
                </c:pt>
                <c:pt idx="8622">
                  <c:v>42.8</c:v>
                </c:pt>
                <c:pt idx="8623">
                  <c:v>43</c:v>
                </c:pt>
                <c:pt idx="8624">
                  <c:v>43</c:v>
                </c:pt>
                <c:pt idx="8625">
                  <c:v>43</c:v>
                </c:pt>
                <c:pt idx="8626">
                  <c:v>43</c:v>
                </c:pt>
                <c:pt idx="8627">
                  <c:v>43</c:v>
                </c:pt>
                <c:pt idx="8628">
                  <c:v>43</c:v>
                </c:pt>
                <c:pt idx="8629">
                  <c:v>43</c:v>
                </c:pt>
                <c:pt idx="8630">
                  <c:v>43</c:v>
                </c:pt>
                <c:pt idx="8631">
                  <c:v>43</c:v>
                </c:pt>
                <c:pt idx="8632">
                  <c:v>43</c:v>
                </c:pt>
                <c:pt idx="8633">
                  <c:v>43</c:v>
                </c:pt>
                <c:pt idx="8634">
                  <c:v>43</c:v>
                </c:pt>
                <c:pt idx="8635">
                  <c:v>43</c:v>
                </c:pt>
                <c:pt idx="8636">
                  <c:v>43</c:v>
                </c:pt>
                <c:pt idx="8637">
                  <c:v>43</c:v>
                </c:pt>
                <c:pt idx="8638">
                  <c:v>43.1</c:v>
                </c:pt>
                <c:pt idx="8639">
                  <c:v>43.1</c:v>
                </c:pt>
                <c:pt idx="8640">
                  <c:v>43.1</c:v>
                </c:pt>
                <c:pt idx="8641">
                  <c:v>43.1</c:v>
                </c:pt>
                <c:pt idx="8642">
                  <c:v>43.1</c:v>
                </c:pt>
                <c:pt idx="8643">
                  <c:v>43.1</c:v>
                </c:pt>
                <c:pt idx="8644">
                  <c:v>43.1</c:v>
                </c:pt>
                <c:pt idx="8645">
                  <c:v>43.2</c:v>
                </c:pt>
                <c:pt idx="8646">
                  <c:v>43.2</c:v>
                </c:pt>
                <c:pt idx="8647">
                  <c:v>43.2</c:v>
                </c:pt>
                <c:pt idx="8648">
                  <c:v>43.2</c:v>
                </c:pt>
                <c:pt idx="8649">
                  <c:v>43.2</c:v>
                </c:pt>
                <c:pt idx="8650">
                  <c:v>43.2</c:v>
                </c:pt>
                <c:pt idx="8651">
                  <c:v>43.2</c:v>
                </c:pt>
                <c:pt idx="8652">
                  <c:v>43.2</c:v>
                </c:pt>
                <c:pt idx="8653">
                  <c:v>43.2</c:v>
                </c:pt>
                <c:pt idx="8654">
                  <c:v>43.2</c:v>
                </c:pt>
                <c:pt idx="8655">
                  <c:v>43.2</c:v>
                </c:pt>
                <c:pt idx="8656">
                  <c:v>43.2</c:v>
                </c:pt>
                <c:pt idx="8657">
                  <c:v>43.2</c:v>
                </c:pt>
                <c:pt idx="8658">
                  <c:v>43.2</c:v>
                </c:pt>
                <c:pt idx="8659">
                  <c:v>43.3</c:v>
                </c:pt>
                <c:pt idx="8660">
                  <c:v>43.3</c:v>
                </c:pt>
                <c:pt idx="8661">
                  <c:v>43.3</c:v>
                </c:pt>
                <c:pt idx="8662">
                  <c:v>43.3</c:v>
                </c:pt>
                <c:pt idx="8663">
                  <c:v>43.3</c:v>
                </c:pt>
                <c:pt idx="8664">
                  <c:v>43.3</c:v>
                </c:pt>
                <c:pt idx="8665">
                  <c:v>43.5</c:v>
                </c:pt>
                <c:pt idx="8666">
                  <c:v>43.5</c:v>
                </c:pt>
                <c:pt idx="8667">
                  <c:v>43.5</c:v>
                </c:pt>
                <c:pt idx="8668">
                  <c:v>43.5</c:v>
                </c:pt>
                <c:pt idx="8669">
                  <c:v>43.5</c:v>
                </c:pt>
                <c:pt idx="8670">
                  <c:v>43.5</c:v>
                </c:pt>
                <c:pt idx="8671">
                  <c:v>43.5</c:v>
                </c:pt>
                <c:pt idx="8672">
                  <c:v>43.5</c:v>
                </c:pt>
                <c:pt idx="8673">
                  <c:v>43.5</c:v>
                </c:pt>
                <c:pt idx="8674">
                  <c:v>43.5</c:v>
                </c:pt>
                <c:pt idx="8675">
                  <c:v>43.6</c:v>
                </c:pt>
                <c:pt idx="8676">
                  <c:v>43.6</c:v>
                </c:pt>
                <c:pt idx="8677">
                  <c:v>43.7</c:v>
                </c:pt>
                <c:pt idx="8678">
                  <c:v>43.7</c:v>
                </c:pt>
                <c:pt idx="8679">
                  <c:v>43.8</c:v>
                </c:pt>
                <c:pt idx="8680">
                  <c:v>43.8</c:v>
                </c:pt>
                <c:pt idx="8681">
                  <c:v>43.8</c:v>
                </c:pt>
                <c:pt idx="8682">
                  <c:v>44.2</c:v>
                </c:pt>
                <c:pt idx="8683">
                  <c:v>44.2</c:v>
                </c:pt>
                <c:pt idx="8684">
                  <c:v>44.2</c:v>
                </c:pt>
                <c:pt idx="8685">
                  <c:v>44.2</c:v>
                </c:pt>
                <c:pt idx="8686">
                  <c:v>44.3</c:v>
                </c:pt>
                <c:pt idx="8687">
                  <c:v>44.5</c:v>
                </c:pt>
                <c:pt idx="8688">
                  <c:v>44.6</c:v>
                </c:pt>
                <c:pt idx="8689">
                  <c:v>44.7</c:v>
                </c:pt>
                <c:pt idx="8690">
                  <c:v>44.7</c:v>
                </c:pt>
                <c:pt idx="8691">
                  <c:v>44.8</c:v>
                </c:pt>
                <c:pt idx="8692">
                  <c:v>44.8</c:v>
                </c:pt>
                <c:pt idx="8693">
                  <c:v>44.8</c:v>
                </c:pt>
                <c:pt idx="8694">
                  <c:v>44.8</c:v>
                </c:pt>
                <c:pt idx="8695">
                  <c:v>44.8</c:v>
                </c:pt>
                <c:pt idx="8696">
                  <c:v>44.8</c:v>
                </c:pt>
                <c:pt idx="8697">
                  <c:v>44.8</c:v>
                </c:pt>
                <c:pt idx="8698">
                  <c:v>44.8</c:v>
                </c:pt>
                <c:pt idx="8699">
                  <c:v>44.8</c:v>
                </c:pt>
                <c:pt idx="8700">
                  <c:v>44.8</c:v>
                </c:pt>
                <c:pt idx="8701">
                  <c:v>44.8</c:v>
                </c:pt>
                <c:pt idx="8702">
                  <c:v>44.8</c:v>
                </c:pt>
                <c:pt idx="8703">
                  <c:v>45</c:v>
                </c:pt>
                <c:pt idx="8704">
                  <c:v>45.1</c:v>
                </c:pt>
                <c:pt idx="8705">
                  <c:v>45.1</c:v>
                </c:pt>
                <c:pt idx="8706">
                  <c:v>45.1</c:v>
                </c:pt>
                <c:pt idx="8707">
                  <c:v>45.1</c:v>
                </c:pt>
                <c:pt idx="8708">
                  <c:v>45.1</c:v>
                </c:pt>
                <c:pt idx="8709">
                  <c:v>45.1</c:v>
                </c:pt>
                <c:pt idx="8710">
                  <c:v>45.1</c:v>
                </c:pt>
                <c:pt idx="8711">
                  <c:v>45.1</c:v>
                </c:pt>
                <c:pt idx="8712">
                  <c:v>45.2</c:v>
                </c:pt>
                <c:pt idx="8713">
                  <c:v>45.2</c:v>
                </c:pt>
                <c:pt idx="8714">
                  <c:v>45.2</c:v>
                </c:pt>
                <c:pt idx="8715">
                  <c:v>45.3</c:v>
                </c:pt>
                <c:pt idx="8716">
                  <c:v>45.3</c:v>
                </c:pt>
                <c:pt idx="8717">
                  <c:v>45.3</c:v>
                </c:pt>
                <c:pt idx="8718">
                  <c:v>45.5</c:v>
                </c:pt>
                <c:pt idx="8719">
                  <c:v>45.6</c:v>
                </c:pt>
                <c:pt idx="8720">
                  <c:v>45.6</c:v>
                </c:pt>
                <c:pt idx="8721">
                  <c:v>45.6</c:v>
                </c:pt>
                <c:pt idx="8722">
                  <c:v>45.6</c:v>
                </c:pt>
                <c:pt idx="8723">
                  <c:v>45.6</c:v>
                </c:pt>
                <c:pt idx="8724">
                  <c:v>45.7</c:v>
                </c:pt>
                <c:pt idx="8725">
                  <c:v>45.7</c:v>
                </c:pt>
                <c:pt idx="8726">
                  <c:v>45.7</c:v>
                </c:pt>
                <c:pt idx="8727">
                  <c:v>45.7</c:v>
                </c:pt>
                <c:pt idx="8728">
                  <c:v>45.8</c:v>
                </c:pt>
                <c:pt idx="8729">
                  <c:v>45.8</c:v>
                </c:pt>
                <c:pt idx="8730">
                  <c:v>45.8</c:v>
                </c:pt>
                <c:pt idx="8731">
                  <c:v>45.8</c:v>
                </c:pt>
                <c:pt idx="8732">
                  <c:v>45.8</c:v>
                </c:pt>
                <c:pt idx="8733">
                  <c:v>45.8</c:v>
                </c:pt>
                <c:pt idx="8734">
                  <c:v>45.8</c:v>
                </c:pt>
                <c:pt idx="8735">
                  <c:v>45.8</c:v>
                </c:pt>
                <c:pt idx="8736">
                  <c:v>45.8</c:v>
                </c:pt>
                <c:pt idx="8737">
                  <c:v>45.8</c:v>
                </c:pt>
                <c:pt idx="8738">
                  <c:v>45.8</c:v>
                </c:pt>
                <c:pt idx="8739">
                  <c:v>45.8</c:v>
                </c:pt>
                <c:pt idx="8740">
                  <c:v>46</c:v>
                </c:pt>
                <c:pt idx="8741">
                  <c:v>46</c:v>
                </c:pt>
                <c:pt idx="8742">
                  <c:v>46</c:v>
                </c:pt>
                <c:pt idx="8743">
                  <c:v>46</c:v>
                </c:pt>
                <c:pt idx="8744">
                  <c:v>46.2</c:v>
                </c:pt>
                <c:pt idx="8745">
                  <c:v>46.2</c:v>
                </c:pt>
                <c:pt idx="8746">
                  <c:v>46.2</c:v>
                </c:pt>
                <c:pt idx="8747">
                  <c:v>46.2</c:v>
                </c:pt>
                <c:pt idx="8748">
                  <c:v>46.2</c:v>
                </c:pt>
                <c:pt idx="8749">
                  <c:v>46.2</c:v>
                </c:pt>
                <c:pt idx="8750">
                  <c:v>46.2</c:v>
                </c:pt>
                <c:pt idx="8751">
                  <c:v>46.3</c:v>
                </c:pt>
                <c:pt idx="8752">
                  <c:v>46.3</c:v>
                </c:pt>
                <c:pt idx="8753">
                  <c:v>46.3</c:v>
                </c:pt>
                <c:pt idx="8754">
                  <c:v>46.3</c:v>
                </c:pt>
                <c:pt idx="8755">
                  <c:v>46.5</c:v>
                </c:pt>
                <c:pt idx="8756">
                  <c:v>46.5</c:v>
                </c:pt>
                <c:pt idx="8757">
                  <c:v>46.6</c:v>
                </c:pt>
                <c:pt idx="8758">
                  <c:v>46.6</c:v>
                </c:pt>
                <c:pt idx="8759">
                  <c:v>46.6</c:v>
                </c:pt>
                <c:pt idx="8760">
                  <c:v>46.6</c:v>
                </c:pt>
                <c:pt idx="8761">
                  <c:v>46.6</c:v>
                </c:pt>
                <c:pt idx="8762">
                  <c:v>46.7</c:v>
                </c:pt>
                <c:pt idx="8763">
                  <c:v>46.8</c:v>
                </c:pt>
                <c:pt idx="8764">
                  <c:v>46.8</c:v>
                </c:pt>
                <c:pt idx="8765">
                  <c:v>46.8</c:v>
                </c:pt>
                <c:pt idx="8766">
                  <c:v>46.8</c:v>
                </c:pt>
                <c:pt idx="8767">
                  <c:v>46.8</c:v>
                </c:pt>
                <c:pt idx="8768">
                  <c:v>46.8</c:v>
                </c:pt>
                <c:pt idx="8769">
                  <c:v>46.8</c:v>
                </c:pt>
                <c:pt idx="8770">
                  <c:v>47</c:v>
                </c:pt>
                <c:pt idx="8771">
                  <c:v>47</c:v>
                </c:pt>
                <c:pt idx="8772">
                  <c:v>47</c:v>
                </c:pt>
                <c:pt idx="8773">
                  <c:v>47</c:v>
                </c:pt>
                <c:pt idx="8774">
                  <c:v>47</c:v>
                </c:pt>
                <c:pt idx="8775">
                  <c:v>47</c:v>
                </c:pt>
                <c:pt idx="8776">
                  <c:v>47</c:v>
                </c:pt>
                <c:pt idx="8777">
                  <c:v>47</c:v>
                </c:pt>
                <c:pt idx="8778">
                  <c:v>47</c:v>
                </c:pt>
                <c:pt idx="8779">
                  <c:v>47.1</c:v>
                </c:pt>
                <c:pt idx="8780">
                  <c:v>47.1</c:v>
                </c:pt>
                <c:pt idx="8781">
                  <c:v>47.1</c:v>
                </c:pt>
                <c:pt idx="8782">
                  <c:v>47.1</c:v>
                </c:pt>
                <c:pt idx="8783">
                  <c:v>47.1</c:v>
                </c:pt>
                <c:pt idx="8784">
                  <c:v>47.1</c:v>
                </c:pt>
                <c:pt idx="8785">
                  <c:v>47.1</c:v>
                </c:pt>
                <c:pt idx="8786">
                  <c:v>47.5</c:v>
                </c:pt>
                <c:pt idx="8787">
                  <c:v>47.5</c:v>
                </c:pt>
                <c:pt idx="8788">
                  <c:v>47.5</c:v>
                </c:pt>
                <c:pt idx="8789">
                  <c:v>47.5</c:v>
                </c:pt>
                <c:pt idx="8790">
                  <c:v>47.5</c:v>
                </c:pt>
                <c:pt idx="8791">
                  <c:v>47.5</c:v>
                </c:pt>
                <c:pt idx="8792">
                  <c:v>47.5</c:v>
                </c:pt>
                <c:pt idx="8793">
                  <c:v>47.5</c:v>
                </c:pt>
                <c:pt idx="8794">
                  <c:v>47.5</c:v>
                </c:pt>
                <c:pt idx="8795">
                  <c:v>47.5</c:v>
                </c:pt>
                <c:pt idx="8796">
                  <c:v>47.5</c:v>
                </c:pt>
                <c:pt idx="8797">
                  <c:v>47.5</c:v>
                </c:pt>
                <c:pt idx="8798">
                  <c:v>47.5</c:v>
                </c:pt>
                <c:pt idx="8799">
                  <c:v>47.5</c:v>
                </c:pt>
                <c:pt idx="8800">
                  <c:v>47.5</c:v>
                </c:pt>
                <c:pt idx="8801">
                  <c:v>47.6</c:v>
                </c:pt>
                <c:pt idx="8802">
                  <c:v>47.6</c:v>
                </c:pt>
                <c:pt idx="8803">
                  <c:v>47.7</c:v>
                </c:pt>
                <c:pt idx="8804">
                  <c:v>47.7</c:v>
                </c:pt>
                <c:pt idx="8805">
                  <c:v>47.8</c:v>
                </c:pt>
                <c:pt idx="8806">
                  <c:v>47.8</c:v>
                </c:pt>
                <c:pt idx="8807">
                  <c:v>47.8</c:v>
                </c:pt>
                <c:pt idx="8808">
                  <c:v>47.8</c:v>
                </c:pt>
                <c:pt idx="8809">
                  <c:v>47.8</c:v>
                </c:pt>
                <c:pt idx="8810">
                  <c:v>47.8</c:v>
                </c:pt>
                <c:pt idx="8811">
                  <c:v>47.8</c:v>
                </c:pt>
                <c:pt idx="8812">
                  <c:v>47.8</c:v>
                </c:pt>
                <c:pt idx="8813">
                  <c:v>47.8</c:v>
                </c:pt>
                <c:pt idx="8814">
                  <c:v>47.8</c:v>
                </c:pt>
                <c:pt idx="8815">
                  <c:v>47.8</c:v>
                </c:pt>
                <c:pt idx="8816">
                  <c:v>48</c:v>
                </c:pt>
                <c:pt idx="8817">
                  <c:v>48</c:v>
                </c:pt>
                <c:pt idx="8818">
                  <c:v>48</c:v>
                </c:pt>
                <c:pt idx="8819">
                  <c:v>48</c:v>
                </c:pt>
                <c:pt idx="8820">
                  <c:v>48</c:v>
                </c:pt>
                <c:pt idx="8821">
                  <c:v>48</c:v>
                </c:pt>
                <c:pt idx="8822">
                  <c:v>48.1</c:v>
                </c:pt>
                <c:pt idx="8823">
                  <c:v>48.1</c:v>
                </c:pt>
                <c:pt idx="8824">
                  <c:v>48.1</c:v>
                </c:pt>
                <c:pt idx="8825">
                  <c:v>48.1</c:v>
                </c:pt>
                <c:pt idx="8826">
                  <c:v>48.1</c:v>
                </c:pt>
                <c:pt idx="8827">
                  <c:v>48.1</c:v>
                </c:pt>
                <c:pt idx="8828">
                  <c:v>48.1</c:v>
                </c:pt>
                <c:pt idx="8829">
                  <c:v>48.1</c:v>
                </c:pt>
                <c:pt idx="8830">
                  <c:v>48.2</c:v>
                </c:pt>
                <c:pt idx="8831">
                  <c:v>48.2</c:v>
                </c:pt>
                <c:pt idx="8832">
                  <c:v>48.2</c:v>
                </c:pt>
                <c:pt idx="8833">
                  <c:v>48.3</c:v>
                </c:pt>
                <c:pt idx="8834">
                  <c:v>48.3</c:v>
                </c:pt>
                <c:pt idx="8835">
                  <c:v>48.5</c:v>
                </c:pt>
                <c:pt idx="8836">
                  <c:v>48.5</c:v>
                </c:pt>
                <c:pt idx="8837">
                  <c:v>48.8</c:v>
                </c:pt>
                <c:pt idx="8838">
                  <c:v>49</c:v>
                </c:pt>
                <c:pt idx="8839">
                  <c:v>49.1</c:v>
                </c:pt>
                <c:pt idx="8840">
                  <c:v>49.1</c:v>
                </c:pt>
                <c:pt idx="8841">
                  <c:v>49.1</c:v>
                </c:pt>
                <c:pt idx="8842">
                  <c:v>49.1</c:v>
                </c:pt>
                <c:pt idx="8843">
                  <c:v>49.2</c:v>
                </c:pt>
                <c:pt idx="8844">
                  <c:v>49.2</c:v>
                </c:pt>
                <c:pt idx="8845">
                  <c:v>50</c:v>
                </c:pt>
                <c:pt idx="8846">
                  <c:v>50</c:v>
                </c:pt>
                <c:pt idx="8847">
                  <c:v>50</c:v>
                </c:pt>
                <c:pt idx="8848">
                  <c:v>50</c:v>
                </c:pt>
                <c:pt idx="8849">
                  <c:v>50</c:v>
                </c:pt>
                <c:pt idx="8850">
                  <c:v>50</c:v>
                </c:pt>
                <c:pt idx="8851">
                  <c:v>50.1</c:v>
                </c:pt>
                <c:pt idx="8852">
                  <c:v>50.1</c:v>
                </c:pt>
                <c:pt idx="8853">
                  <c:v>50.2</c:v>
                </c:pt>
                <c:pt idx="8854">
                  <c:v>50.2</c:v>
                </c:pt>
                <c:pt idx="8855">
                  <c:v>50.2</c:v>
                </c:pt>
                <c:pt idx="8856">
                  <c:v>50.2</c:v>
                </c:pt>
                <c:pt idx="8857">
                  <c:v>50.5</c:v>
                </c:pt>
                <c:pt idx="8858">
                  <c:v>50.5</c:v>
                </c:pt>
                <c:pt idx="8859">
                  <c:v>50.7</c:v>
                </c:pt>
                <c:pt idx="8860">
                  <c:v>50.7</c:v>
                </c:pt>
                <c:pt idx="8861">
                  <c:v>50.7</c:v>
                </c:pt>
                <c:pt idx="8862">
                  <c:v>50.7</c:v>
                </c:pt>
                <c:pt idx="8863">
                  <c:v>50.7</c:v>
                </c:pt>
                <c:pt idx="8864">
                  <c:v>50.8</c:v>
                </c:pt>
                <c:pt idx="8865">
                  <c:v>50.8</c:v>
                </c:pt>
                <c:pt idx="8866">
                  <c:v>50.8</c:v>
                </c:pt>
                <c:pt idx="8867">
                  <c:v>51</c:v>
                </c:pt>
                <c:pt idx="8868">
                  <c:v>51</c:v>
                </c:pt>
                <c:pt idx="8869">
                  <c:v>51</c:v>
                </c:pt>
                <c:pt idx="8870">
                  <c:v>51</c:v>
                </c:pt>
                <c:pt idx="8871">
                  <c:v>51</c:v>
                </c:pt>
                <c:pt idx="8872">
                  <c:v>51</c:v>
                </c:pt>
                <c:pt idx="8873">
                  <c:v>51</c:v>
                </c:pt>
                <c:pt idx="8874">
                  <c:v>51</c:v>
                </c:pt>
                <c:pt idx="8875">
                  <c:v>51</c:v>
                </c:pt>
                <c:pt idx="8876">
                  <c:v>51</c:v>
                </c:pt>
                <c:pt idx="8877">
                  <c:v>51</c:v>
                </c:pt>
                <c:pt idx="8878">
                  <c:v>51</c:v>
                </c:pt>
                <c:pt idx="8879">
                  <c:v>51</c:v>
                </c:pt>
                <c:pt idx="8880">
                  <c:v>51.1</c:v>
                </c:pt>
                <c:pt idx="8881">
                  <c:v>51.1</c:v>
                </c:pt>
                <c:pt idx="8882">
                  <c:v>51.1</c:v>
                </c:pt>
                <c:pt idx="8883">
                  <c:v>51.1</c:v>
                </c:pt>
                <c:pt idx="8884">
                  <c:v>51.2</c:v>
                </c:pt>
                <c:pt idx="8885">
                  <c:v>51.5</c:v>
                </c:pt>
                <c:pt idx="8886">
                  <c:v>51.5</c:v>
                </c:pt>
                <c:pt idx="8887">
                  <c:v>51.5</c:v>
                </c:pt>
                <c:pt idx="8888">
                  <c:v>51.5</c:v>
                </c:pt>
                <c:pt idx="8889">
                  <c:v>51.5</c:v>
                </c:pt>
                <c:pt idx="8890">
                  <c:v>51.5</c:v>
                </c:pt>
                <c:pt idx="8891">
                  <c:v>51.5</c:v>
                </c:pt>
                <c:pt idx="8892">
                  <c:v>51.8</c:v>
                </c:pt>
                <c:pt idx="8893">
                  <c:v>52</c:v>
                </c:pt>
                <c:pt idx="8894">
                  <c:v>52</c:v>
                </c:pt>
                <c:pt idx="8895">
                  <c:v>52</c:v>
                </c:pt>
                <c:pt idx="8896">
                  <c:v>52</c:v>
                </c:pt>
                <c:pt idx="8897">
                  <c:v>52</c:v>
                </c:pt>
                <c:pt idx="8898">
                  <c:v>52.1</c:v>
                </c:pt>
                <c:pt idx="8899">
                  <c:v>52.2</c:v>
                </c:pt>
                <c:pt idx="8900">
                  <c:v>52.2</c:v>
                </c:pt>
                <c:pt idx="8901">
                  <c:v>52.2</c:v>
                </c:pt>
                <c:pt idx="8902">
                  <c:v>52.2</c:v>
                </c:pt>
                <c:pt idx="8903">
                  <c:v>52.2</c:v>
                </c:pt>
                <c:pt idx="8904">
                  <c:v>52.2</c:v>
                </c:pt>
                <c:pt idx="8905">
                  <c:v>52.7</c:v>
                </c:pt>
                <c:pt idx="8906">
                  <c:v>52.8</c:v>
                </c:pt>
                <c:pt idx="8907">
                  <c:v>52.8</c:v>
                </c:pt>
                <c:pt idx="8908">
                  <c:v>52.8</c:v>
                </c:pt>
                <c:pt idx="8909">
                  <c:v>53</c:v>
                </c:pt>
                <c:pt idx="8910">
                  <c:v>53</c:v>
                </c:pt>
                <c:pt idx="8911">
                  <c:v>53</c:v>
                </c:pt>
                <c:pt idx="8912">
                  <c:v>53</c:v>
                </c:pt>
                <c:pt idx="8913">
                  <c:v>53</c:v>
                </c:pt>
                <c:pt idx="8914">
                  <c:v>53.1</c:v>
                </c:pt>
                <c:pt idx="8915">
                  <c:v>53.1</c:v>
                </c:pt>
                <c:pt idx="8916">
                  <c:v>53.1</c:v>
                </c:pt>
                <c:pt idx="8917">
                  <c:v>53.1</c:v>
                </c:pt>
                <c:pt idx="8918">
                  <c:v>53.1</c:v>
                </c:pt>
                <c:pt idx="8919">
                  <c:v>53.1</c:v>
                </c:pt>
                <c:pt idx="8920">
                  <c:v>53.1</c:v>
                </c:pt>
                <c:pt idx="8921">
                  <c:v>53.1</c:v>
                </c:pt>
                <c:pt idx="8922">
                  <c:v>53.1</c:v>
                </c:pt>
                <c:pt idx="8923">
                  <c:v>53.1</c:v>
                </c:pt>
                <c:pt idx="8924">
                  <c:v>53.1</c:v>
                </c:pt>
                <c:pt idx="8925">
                  <c:v>53.1</c:v>
                </c:pt>
                <c:pt idx="8926">
                  <c:v>53.1</c:v>
                </c:pt>
                <c:pt idx="8927">
                  <c:v>53.2</c:v>
                </c:pt>
                <c:pt idx="8928">
                  <c:v>53.2</c:v>
                </c:pt>
                <c:pt idx="8929">
                  <c:v>53.2</c:v>
                </c:pt>
                <c:pt idx="8930">
                  <c:v>53.2</c:v>
                </c:pt>
                <c:pt idx="8931">
                  <c:v>53.2</c:v>
                </c:pt>
                <c:pt idx="8932">
                  <c:v>53.5</c:v>
                </c:pt>
                <c:pt idx="8933">
                  <c:v>53.5</c:v>
                </c:pt>
                <c:pt idx="8934">
                  <c:v>53.5</c:v>
                </c:pt>
                <c:pt idx="8935">
                  <c:v>53.6</c:v>
                </c:pt>
                <c:pt idx="8936">
                  <c:v>53.6</c:v>
                </c:pt>
                <c:pt idx="8937">
                  <c:v>53.6</c:v>
                </c:pt>
                <c:pt idx="8938">
                  <c:v>53.6</c:v>
                </c:pt>
                <c:pt idx="8939">
                  <c:v>53.6</c:v>
                </c:pt>
                <c:pt idx="8940">
                  <c:v>53.6</c:v>
                </c:pt>
                <c:pt idx="8941">
                  <c:v>53.6</c:v>
                </c:pt>
                <c:pt idx="8942">
                  <c:v>53.6</c:v>
                </c:pt>
                <c:pt idx="8943">
                  <c:v>53.6</c:v>
                </c:pt>
                <c:pt idx="8944">
                  <c:v>53.6</c:v>
                </c:pt>
                <c:pt idx="8945">
                  <c:v>53.6</c:v>
                </c:pt>
                <c:pt idx="8946">
                  <c:v>53.6</c:v>
                </c:pt>
                <c:pt idx="8947">
                  <c:v>53.6</c:v>
                </c:pt>
                <c:pt idx="8948">
                  <c:v>53.6</c:v>
                </c:pt>
                <c:pt idx="8949">
                  <c:v>53.6</c:v>
                </c:pt>
                <c:pt idx="8950">
                  <c:v>53.6</c:v>
                </c:pt>
                <c:pt idx="8951">
                  <c:v>53.7</c:v>
                </c:pt>
                <c:pt idx="8952">
                  <c:v>53.7</c:v>
                </c:pt>
                <c:pt idx="8953">
                  <c:v>53.7</c:v>
                </c:pt>
                <c:pt idx="8954">
                  <c:v>53.7</c:v>
                </c:pt>
                <c:pt idx="8955">
                  <c:v>53.7</c:v>
                </c:pt>
                <c:pt idx="8956">
                  <c:v>53.7</c:v>
                </c:pt>
                <c:pt idx="8957">
                  <c:v>53.7</c:v>
                </c:pt>
                <c:pt idx="8958">
                  <c:v>53.8</c:v>
                </c:pt>
                <c:pt idx="8959">
                  <c:v>53.8</c:v>
                </c:pt>
                <c:pt idx="8960">
                  <c:v>53.8</c:v>
                </c:pt>
                <c:pt idx="8961">
                  <c:v>53.8</c:v>
                </c:pt>
                <c:pt idx="8962">
                  <c:v>53.8</c:v>
                </c:pt>
                <c:pt idx="8963">
                  <c:v>53.8</c:v>
                </c:pt>
                <c:pt idx="8964">
                  <c:v>53.8</c:v>
                </c:pt>
                <c:pt idx="8965">
                  <c:v>53.8</c:v>
                </c:pt>
                <c:pt idx="8966">
                  <c:v>53.8</c:v>
                </c:pt>
                <c:pt idx="8967">
                  <c:v>53.8</c:v>
                </c:pt>
                <c:pt idx="8968">
                  <c:v>53.8</c:v>
                </c:pt>
                <c:pt idx="8969">
                  <c:v>53.8</c:v>
                </c:pt>
                <c:pt idx="8970">
                  <c:v>54</c:v>
                </c:pt>
                <c:pt idx="8971">
                  <c:v>54</c:v>
                </c:pt>
                <c:pt idx="8972">
                  <c:v>54.1</c:v>
                </c:pt>
                <c:pt idx="8973">
                  <c:v>54.2</c:v>
                </c:pt>
                <c:pt idx="8974">
                  <c:v>54.2</c:v>
                </c:pt>
                <c:pt idx="8975">
                  <c:v>54.2</c:v>
                </c:pt>
                <c:pt idx="8976">
                  <c:v>54.2</c:v>
                </c:pt>
                <c:pt idx="8977">
                  <c:v>54.2</c:v>
                </c:pt>
                <c:pt idx="8978">
                  <c:v>54.2</c:v>
                </c:pt>
                <c:pt idx="8979">
                  <c:v>54.2</c:v>
                </c:pt>
                <c:pt idx="8980">
                  <c:v>54.2</c:v>
                </c:pt>
                <c:pt idx="8981">
                  <c:v>54.2</c:v>
                </c:pt>
                <c:pt idx="8982">
                  <c:v>54.2</c:v>
                </c:pt>
                <c:pt idx="8983">
                  <c:v>54.3</c:v>
                </c:pt>
                <c:pt idx="8984">
                  <c:v>54.3</c:v>
                </c:pt>
                <c:pt idx="8985">
                  <c:v>54.5</c:v>
                </c:pt>
                <c:pt idx="8986">
                  <c:v>54.5</c:v>
                </c:pt>
                <c:pt idx="8987">
                  <c:v>54.6</c:v>
                </c:pt>
                <c:pt idx="8988">
                  <c:v>54.6</c:v>
                </c:pt>
                <c:pt idx="8989">
                  <c:v>54.7</c:v>
                </c:pt>
                <c:pt idx="8990">
                  <c:v>54.7</c:v>
                </c:pt>
                <c:pt idx="8991">
                  <c:v>54.8</c:v>
                </c:pt>
                <c:pt idx="8992">
                  <c:v>54.8</c:v>
                </c:pt>
                <c:pt idx="8993">
                  <c:v>55</c:v>
                </c:pt>
                <c:pt idx="8994">
                  <c:v>55</c:v>
                </c:pt>
                <c:pt idx="8995">
                  <c:v>55</c:v>
                </c:pt>
                <c:pt idx="8996">
                  <c:v>55</c:v>
                </c:pt>
                <c:pt idx="8997">
                  <c:v>55</c:v>
                </c:pt>
                <c:pt idx="8998">
                  <c:v>55.1</c:v>
                </c:pt>
                <c:pt idx="8999">
                  <c:v>55.1</c:v>
                </c:pt>
                <c:pt idx="9000">
                  <c:v>55.1</c:v>
                </c:pt>
                <c:pt idx="9001">
                  <c:v>55.1</c:v>
                </c:pt>
                <c:pt idx="9002">
                  <c:v>55.1</c:v>
                </c:pt>
                <c:pt idx="9003">
                  <c:v>55.1</c:v>
                </c:pt>
                <c:pt idx="9004">
                  <c:v>55.2</c:v>
                </c:pt>
                <c:pt idx="9005">
                  <c:v>55.2</c:v>
                </c:pt>
                <c:pt idx="9006">
                  <c:v>55.2</c:v>
                </c:pt>
                <c:pt idx="9007">
                  <c:v>55.2</c:v>
                </c:pt>
                <c:pt idx="9008">
                  <c:v>55.2</c:v>
                </c:pt>
                <c:pt idx="9009">
                  <c:v>55.2</c:v>
                </c:pt>
                <c:pt idx="9010">
                  <c:v>55.2</c:v>
                </c:pt>
                <c:pt idx="9011">
                  <c:v>55.5</c:v>
                </c:pt>
                <c:pt idx="9012">
                  <c:v>55.6</c:v>
                </c:pt>
                <c:pt idx="9013">
                  <c:v>55.6</c:v>
                </c:pt>
                <c:pt idx="9014">
                  <c:v>55.6</c:v>
                </c:pt>
                <c:pt idx="9015">
                  <c:v>55.6</c:v>
                </c:pt>
                <c:pt idx="9016">
                  <c:v>55.6</c:v>
                </c:pt>
                <c:pt idx="9017">
                  <c:v>55.6</c:v>
                </c:pt>
                <c:pt idx="9018">
                  <c:v>56</c:v>
                </c:pt>
                <c:pt idx="9019">
                  <c:v>56</c:v>
                </c:pt>
                <c:pt idx="9020">
                  <c:v>56</c:v>
                </c:pt>
                <c:pt idx="9021">
                  <c:v>56.5</c:v>
                </c:pt>
                <c:pt idx="9022">
                  <c:v>56.6</c:v>
                </c:pt>
                <c:pt idx="9023">
                  <c:v>56.8</c:v>
                </c:pt>
                <c:pt idx="9024">
                  <c:v>56.8</c:v>
                </c:pt>
                <c:pt idx="9025">
                  <c:v>56.8</c:v>
                </c:pt>
                <c:pt idx="9026">
                  <c:v>57</c:v>
                </c:pt>
                <c:pt idx="9027">
                  <c:v>57.1</c:v>
                </c:pt>
                <c:pt idx="9028">
                  <c:v>57.1</c:v>
                </c:pt>
                <c:pt idx="9029">
                  <c:v>57.2</c:v>
                </c:pt>
                <c:pt idx="9030">
                  <c:v>57.5</c:v>
                </c:pt>
                <c:pt idx="9031">
                  <c:v>57.5</c:v>
                </c:pt>
                <c:pt idx="9032">
                  <c:v>57.5</c:v>
                </c:pt>
                <c:pt idx="9033">
                  <c:v>57.5</c:v>
                </c:pt>
                <c:pt idx="9034">
                  <c:v>57.5</c:v>
                </c:pt>
                <c:pt idx="9035">
                  <c:v>57.7</c:v>
                </c:pt>
                <c:pt idx="9036">
                  <c:v>57.7</c:v>
                </c:pt>
                <c:pt idx="9037">
                  <c:v>57.7</c:v>
                </c:pt>
                <c:pt idx="9038">
                  <c:v>57.7</c:v>
                </c:pt>
                <c:pt idx="9039">
                  <c:v>57.7</c:v>
                </c:pt>
                <c:pt idx="9040">
                  <c:v>57.7</c:v>
                </c:pt>
                <c:pt idx="9041">
                  <c:v>57.7</c:v>
                </c:pt>
                <c:pt idx="9042">
                  <c:v>57.7</c:v>
                </c:pt>
                <c:pt idx="9043">
                  <c:v>57.7</c:v>
                </c:pt>
                <c:pt idx="9044">
                  <c:v>57.8</c:v>
                </c:pt>
                <c:pt idx="9045">
                  <c:v>58</c:v>
                </c:pt>
                <c:pt idx="9046">
                  <c:v>58</c:v>
                </c:pt>
                <c:pt idx="9047">
                  <c:v>58</c:v>
                </c:pt>
                <c:pt idx="9048">
                  <c:v>58</c:v>
                </c:pt>
                <c:pt idx="9049">
                  <c:v>58</c:v>
                </c:pt>
                <c:pt idx="9050">
                  <c:v>58</c:v>
                </c:pt>
                <c:pt idx="9051">
                  <c:v>58</c:v>
                </c:pt>
                <c:pt idx="9052">
                  <c:v>58</c:v>
                </c:pt>
                <c:pt idx="9053">
                  <c:v>58.1</c:v>
                </c:pt>
                <c:pt idx="9054">
                  <c:v>58.1</c:v>
                </c:pt>
                <c:pt idx="9055">
                  <c:v>58.2</c:v>
                </c:pt>
                <c:pt idx="9056">
                  <c:v>58.2</c:v>
                </c:pt>
                <c:pt idx="9057">
                  <c:v>58.2</c:v>
                </c:pt>
                <c:pt idx="9058">
                  <c:v>58.2</c:v>
                </c:pt>
                <c:pt idx="9059">
                  <c:v>58.2</c:v>
                </c:pt>
                <c:pt idx="9060">
                  <c:v>58.2</c:v>
                </c:pt>
                <c:pt idx="9061">
                  <c:v>58.2</c:v>
                </c:pt>
                <c:pt idx="9062">
                  <c:v>58.2</c:v>
                </c:pt>
                <c:pt idx="9063">
                  <c:v>58.2</c:v>
                </c:pt>
                <c:pt idx="9064">
                  <c:v>58.2</c:v>
                </c:pt>
                <c:pt idx="9065">
                  <c:v>58.2</c:v>
                </c:pt>
                <c:pt idx="9066">
                  <c:v>58.5</c:v>
                </c:pt>
                <c:pt idx="9067">
                  <c:v>58.5</c:v>
                </c:pt>
                <c:pt idx="9068">
                  <c:v>58.7</c:v>
                </c:pt>
                <c:pt idx="9069">
                  <c:v>58.8</c:v>
                </c:pt>
                <c:pt idx="9070">
                  <c:v>58.8</c:v>
                </c:pt>
                <c:pt idx="9071">
                  <c:v>58.8</c:v>
                </c:pt>
                <c:pt idx="9072">
                  <c:v>59</c:v>
                </c:pt>
                <c:pt idx="9073">
                  <c:v>59</c:v>
                </c:pt>
                <c:pt idx="9074">
                  <c:v>59</c:v>
                </c:pt>
                <c:pt idx="9075">
                  <c:v>59</c:v>
                </c:pt>
                <c:pt idx="9076">
                  <c:v>59</c:v>
                </c:pt>
                <c:pt idx="9077">
                  <c:v>59.1</c:v>
                </c:pt>
                <c:pt idx="9078">
                  <c:v>59.1</c:v>
                </c:pt>
                <c:pt idx="9079">
                  <c:v>59.1</c:v>
                </c:pt>
                <c:pt idx="9080">
                  <c:v>59.1</c:v>
                </c:pt>
                <c:pt idx="9081">
                  <c:v>59.1</c:v>
                </c:pt>
                <c:pt idx="9082">
                  <c:v>59.8</c:v>
                </c:pt>
                <c:pt idx="9083">
                  <c:v>59.8</c:v>
                </c:pt>
                <c:pt idx="9084">
                  <c:v>60</c:v>
                </c:pt>
                <c:pt idx="9085">
                  <c:v>60</c:v>
                </c:pt>
                <c:pt idx="9086">
                  <c:v>60</c:v>
                </c:pt>
                <c:pt idx="9087">
                  <c:v>60.1</c:v>
                </c:pt>
                <c:pt idx="9088">
                  <c:v>60.1</c:v>
                </c:pt>
                <c:pt idx="9089">
                  <c:v>60.6</c:v>
                </c:pt>
                <c:pt idx="9090">
                  <c:v>60.6</c:v>
                </c:pt>
                <c:pt idx="9091">
                  <c:v>60.8</c:v>
                </c:pt>
                <c:pt idx="9092">
                  <c:v>60.8</c:v>
                </c:pt>
                <c:pt idx="9093">
                  <c:v>60.8</c:v>
                </c:pt>
                <c:pt idx="9094">
                  <c:v>61</c:v>
                </c:pt>
                <c:pt idx="9095">
                  <c:v>61.1</c:v>
                </c:pt>
                <c:pt idx="9096">
                  <c:v>61.1</c:v>
                </c:pt>
                <c:pt idx="9097">
                  <c:v>61.3</c:v>
                </c:pt>
                <c:pt idx="9098">
                  <c:v>61.3</c:v>
                </c:pt>
                <c:pt idx="9099">
                  <c:v>61.5</c:v>
                </c:pt>
                <c:pt idx="9100">
                  <c:v>61.5</c:v>
                </c:pt>
                <c:pt idx="9101">
                  <c:v>61.5</c:v>
                </c:pt>
                <c:pt idx="9102">
                  <c:v>61.5</c:v>
                </c:pt>
                <c:pt idx="9103">
                  <c:v>61.5</c:v>
                </c:pt>
                <c:pt idx="9104">
                  <c:v>61.5</c:v>
                </c:pt>
                <c:pt idx="9105">
                  <c:v>61.7</c:v>
                </c:pt>
                <c:pt idx="9106">
                  <c:v>61.7</c:v>
                </c:pt>
                <c:pt idx="9107">
                  <c:v>61.7</c:v>
                </c:pt>
                <c:pt idx="9108">
                  <c:v>61.7</c:v>
                </c:pt>
                <c:pt idx="9109">
                  <c:v>61.8</c:v>
                </c:pt>
                <c:pt idx="9110">
                  <c:v>61.8</c:v>
                </c:pt>
                <c:pt idx="9111">
                  <c:v>62.1</c:v>
                </c:pt>
                <c:pt idx="9112">
                  <c:v>62.1</c:v>
                </c:pt>
                <c:pt idx="9113">
                  <c:v>62.5</c:v>
                </c:pt>
                <c:pt idx="9114">
                  <c:v>62.7</c:v>
                </c:pt>
                <c:pt idx="9115">
                  <c:v>62.8</c:v>
                </c:pt>
                <c:pt idx="9116">
                  <c:v>63</c:v>
                </c:pt>
                <c:pt idx="9117">
                  <c:v>63</c:v>
                </c:pt>
                <c:pt idx="9118">
                  <c:v>63</c:v>
                </c:pt>
                <c:pt idx="9119">
                  <c:v>63</c:v>
                </c:pt>
                <c:pt idx="9120">
                  <c:v>63</c:v>
                </c:pt>
                <c:pt idx="9121">
                  <c:v>63</c:v>
                </c:pt>
                <c:pt idx="9122">
                  <c:v>63.1</c:v>
                </c:pt>
                <c:pt idx="9123">
                  <c:v>63.1</c:v>
                </c:pt>
                <c:pt idx="9124">
                  <c:v>63.1</c:v>
                </c:pt>
                <c:pt idx="9125">
                  <c:v>63.1</c:v>
                </c:pt>
                <c:pt idx="9126">
                  <c:v>63.1</c:v>
                </c:pt>
                <c:pt idx="9127">
                  <c:v>63.1</c:v>
                </c:pt>
                <c:pt idx="9128">
                  <c:v>63.1</c:v>
                </c:pt>
                <c:pt idx="9129">
                  <c:v>63.1</c:v>
                </c:pt>
                <c:pt idx="9130">
                  <c:v>63.1</c:v>
                </c:pt>
                <c:pt idx="9131">
                  <c:v>63.1</c:v>
                </c:pt>
                <c:pt idx="9132">
                  <c:v>63.1</c:v>
                </c:pt>
                <c:pt idx="9133">
                  <c:v>63.1</c:v>
                </c:pt>
                <c:pt idx="9134">
                  <c:v>63.1</c:v>
                </c:pt>
                <c:pt idx="9135">
                  <c:v>63.1</c:v>
                </c:pt>
                <c:pt idx="9136">
                  <c:v>63.1</c:v>
                </c:pt>
                <c:pt idx="9137">
                  <c:v>63.1</c:v>
                </c:pt>
                <c:pt idx="9138">
                  <c:v>63.1</c:v>
                </c:pt>
                <c:pt idx="9139">
                  <c:v>63.1</c:v>
                </c:pt>
                <c:pt idx="9140">
                  <c:v>63.1</c:v>
                </c:pt>
                <c:pt idx="9141">
                  <c:v>63.1</c:v>
                </c:pt>
                <c:pt idx="9142">
                  <c:v>63.1</c:v>
                </c:pt>
                <c:pt idx="9143">
                  <c:v>63.1</c:v>
                </c:pt>
                <c:pt idx="9144">
                  <c:v>63.1</c:v>
                </c:pt>
                <c:pt idx="9145">
                  <c:v>63.1</c:v>
                </c:pt>
                <c:pt idx="9146">
                  <c:v>63.1</c:v>
                </c:pt>
                <c:pt idx="9147">
                  <c:v>63.2</c:v>
                </c:pt>
                <c:pt idx="9148">
                  <c:v>63.2</c:v>
                </c:pt>
                <c:pt idx="9149">
                  <c:v>63.5</c:v>
                </c:pt>
                <c:pt idx="9150">
                  <c:v>63.5</c:v>
                </c:pt>
                <c:pt idx="9151">
                  <c:v>63.5</c:v>
                </c:pt>
                <c:pt idx="9152">
                  <c:v>63.5</c:v>
                </c:pt>
                <c:pt idx="9153">
                  <c:v>63.5</c:v>
                </c:pt>
                <c:pt idx="9154">
                  <c:v>63.6</c:v>
                </c:pt>
                <c:pt idx="9155">
                  <c:v>63.6</c:v>
                </c:pt>
                <c:pt idx="9156">
                  <c:v>63.6</c:v>
                </c:pt>
                <c:pt idx="9157">
                  <c:v>63.6</c:v>
                </c:pt>
                <c:pt idx="9158">
                  <c:v>63.7</c:v>
                </c:pt>
                <c:pt idx="9159">
                  <c:v>63.8</c:v>
                </c:pt>
                <c:pt idx="9160">
                  <c:v>63.8</c:v>
                </c:pt>
                <c:pt idx="9161">
                  <c:v>63.8</c:v>
                </c:pt>
                <c:pt idx="9162">
                  <c:v>63.8</c:v>
                </c:pt>
                <c:pt idx="9163">
                  <c:v>63.8</c:v>
                </c:pt>
                <c:pt idx="9164">
                  <c:v>63.8</c:v>
                </c:pt>
                <c:pt idx="9165">
                  <c:v>64.099999999999994</c:v>
                </c:pt>
                <c:pt idx="9166">
                  <c:v>64.099999999999994</c:v>
                </c:pt>
                <c:pt idx="9167">
                  <c:v>64.099999999999994</c:v>
                </c:pt>
                <c:pt idx="9168">
                  <c:v>64.099999999999994</c:v>
                </c:pt>
                <c:pt idx="9169">
                  <c:v>64.3</c:v>
                </c:pt>
                <c:pt idx="9170">
                  <c:v>64.5</c:v>
                </c:pt>
                <c:pt idx="9171">
                  <c:v>64.5</c:v>
                </c:pt>
                <c:pt idx="9172">
                  <c:v>64.5</c:v>
                </c:pt>
                <c:pt idx="9173">
                  <c:v>64.5</c:v>
                </c:pt>
                <c:pt idx="9174">
                  <c:v>64.5</c:v>
                </c:pt>
                <c:pt idx="9175">
                  <c:v>64.599999999999994</c:v>
                </c:pt>
                <c:pt idx="9176">
                  <c:v>64.599999999999994</c:v>
                </c:pt>
                <c:pt idx="9177">
                  <c:v>64.7</c:v>
                </c:pt>
                <c:pt idx="9178">
                  <c:v>64.8</c:v>
                </c:pt>
                <c:pt idx="9179">
                  <c:v>64.8</c:v>
                </c:pt>
                <c:pt idx="9180">
                  <c:v>64.8</c:v>
                </c:pt>
                <c:pt idx="9181">
                  <c:v>64.8</c:v>
                </c:pt>
                <c:pt idx="9182">
                  <c:v>65.099999999999994</c:v>
                </c:pt>
                <c:pt idx="9183">
                  <c:v>65.099999999999994</c:v>
                </c:pt>
                <c:pt idx="9184">
                  <c:v>65.099999999999994</c:v>
                </c:pt>
                <c:pt idx="9185">
                  <c:v>65.099999999999994</c:v>
                </c:pt>
                <c:pt idx="9186">
                  <c:v>65.2</c:v>
                </c:pt>
                <c:pt idx="9187">
                  <c:v>65.2</c:v>
                </c:pt>
                <c:pt idx="9188">
                  <c:v>65.2</c:v>
                </c:pt>
                <c:pt idx="9189">
                  <c:v>65.2</c:v>
                </c:pt>
                <c:pt idx="9190">
                  <c:v>65.2</c:v>
                </c:pt>
                <c:pt idx="9191">
                  <c:v>65.2</c:v>
                </c:pt>
                <c:pt idx="9192">
                  <c:v>65.3</c:v>
                </c:pt>
                <c:pt idx="9193">
                  <c:v>65.3</c:v>
                </c:pt>
                <c:pt idx="9194">
                  <c:v>65.5</c:v>
                </c:pt>
                <c:pt idx="9195">
                  <c:v>65.5</c:v>
                </c:pt>
                <c:pt idx="9196">
                  <c:v>65.599999999999994</c:v>
                </c:pt>
                <c:pt idx="9197">
                  <c:v>65.8</c:v>
                </c:pt>
                <c:pt idx="9198">
                  <c:v>65.8</c:v>
                </c:pt>
                <c:pt idx="9199">
                  <c:v>65.8</c:v>
                </c:pt>
                <c:pt idx="9200">
                  <c:v>66.099999999999994</c:v>
                </c:pt>
                <c:pt idx="9201">
                  <c:v>66.099999999999994</c:v>
                </c:pt>
                <c:pt idx="9202">
                  <c:v>66.099999999999994</c:v>
                </c:pt>
                <c:pt idx="9203">
                  <c:v>66.099999999999994</c:v>
                </c:pt>
                <c:pt idx="9204">
                  <c:v>66.2</c:v>
                </c:pt>
                <c:pt idx="9205">
                  <c:v>66.5</c:v>
                </c:pt>
                <c:pt idx="9206">
                  <c:v>66.5</c:v>
                </c:pt>
                <c:pt idx="9207">
                  <c:v>66.5</c:v>
                </c:pt>
                <c:pt idx="9208">
                  <c:v>66.5</c:v>
                </c:pt>
                <c:pt idx="9209">
                  <c:v>66.599999999999994</c:v>
                </c:pt>
                <c:pt idx="9210">
                  <c:v>67</c:v>
                </c:pt>
                <c:pt idx="9211">
                  <c:v>67</c:v>
                </c:pt>
                <c:pt idx="9212">
                  <c:v>67.099999999999994</c:v>
                </c:pt>
                <c:pt idx="9213">
                  <c:v>67.099999999999994</c:v>
                </c:pt>
                <c:pt idx="9214">
                  <c:v>67.099999999999994</c:v>
                </c:pt>
                <c:pt idx="9215">
                  <c:v>67.099999999999994</c:v>
                </c:pt>
                <c:pt idx="9216">
                  <c:v>67.2</c:v>
                </c:pt>
                <c:pt idx="9217">
                  <c:v>67.2</c:v>
                </c:pt>
                <c:pt idx="9218">
                  <c:v>67.2</c:v>
                </c:pt>
                <c:pt idx="9219">
                  <c:v>67.2</c:v>
                </c:pt>
                <c:pt idx="9220">
                  <c:v>67.8</c:v>
                </c:pt>
                <c:pt idx="9221">
                  <c:v>68</c:v>
                </c:pt>
                <c:pt idx="9222">
                  <c:v>68</c:v>
                </c:pt>
                <c:pt idx="9223">
                  <c:v>68</c:v>
                </c:pt>
                <c:pt idx="9224">
                  <c:v>68.099999999999994</c:v>
                </c:pt>
                <c:pt idx="9225">
                  <c:v>68.099999999999994</c:v>
                </c:pt>
                <c:pt idx="9226">
                  <c:v>68.599999999999994</c:v>
                </c:pt>
                <c:pt idx="9227">
                  <c:v>68.8</c:v>
                </c:pt>
                <c:pt idx="9228">
                  <c:v>68.8</c:v>
                </c:pt>
                <c:pt idx="9229">
                  <c:v>68.8</c:v>
                </c:pt>
                <c:pt idx="9230">
                  <c:v>68.8</c:v>
                </c:pt>
                <c:pt idx="9231">
                  <c:v>68.8</c:v>
                </c:pt>
                <c:pt idx="9232">
                  <c:v>68.8</c:v>
                </c:pt>
                <c:pt idx="9233">
                  <c:v>68.8</c:v>
                </c:pt>
                <c:pt idx="9234">
                  <c:v>68.8</c:v>
                </c:pt>
                <c:pt idx="9235">
                  <c:v>69.2</c:v>
                </c:pt>
                <c:pt idx="9236">
                  <c:v>69.2</c:v>
                </c:pt>
                <c:pt idx="9237">
                  <c:v>69.2</c:v>
                </c:pt>
                <c:pt idx="9238">
                  <c:v>69.7</c:v>
                </c:pt>
                <c:pt idx="9239">
                  <c:v>69.8</c:v>
                </c:pt>
                <c:pt idx="9240">
                  <c:v>69.8</c:v>
                </c:pt>
                <c:pt idx="9241">
                  <c:v>70.2</c:v>
                </c:pt>
                <c:pt idx="9242">
                  <c:v>70.2</c:v>
                </c:pt>
                <c:pt idx="9243">
                  <c:v>70.2</c:v>
                </c:pt>
                <c:pt idx="9244">
                  <c:v>70.3</c:v>
                </c:pt>
                <c:pt idx="9245">
                  <c:v>70.599999999999994</c:v>
                </c:pt>
                <c:pt idx="9246">
                  <c:v>70.7</c:v>
                </c:pt>
                <c:pt idx="9247">
                  <c:v>70.7</c:v>
                </c:pt>
                <c:pt idx="9248">
                  <c:v>70.8</c:v>
                </c:pt>
                <c:pt idx="9249">
                  <c:v>70.8</c:v>
                </c:pt>
                <c:pt idx="9250">
                  <c:v>70.8</c:v>
                </c:pt>
                <c:pt idx="9251">
                  <c:v>71.3</c:v>
                </c:pt>
                <c:pt idx="9252">
                  <c:v>71.5</c:v>
                </c:pt>
                <c:pt idx="9253">
                  <c:v>71.5</c:v>
                </c:pt>
                <c:pt idx="9254">
                  <c:v>71.599999999999994</c:v>
                </c:pt>
                <c:pt idx="9255">
                  <c:v>71.599999999999994</c:v>
                </c:pt>
                <c:pt idx="9256">
                  <c:v>71.599999999999994</c:v>
                </c:pt>
                <c:pt idx="9257">
                  <c:v>71.599999999999994</c:v>
                </c:pt>
                <c:pt idx="9258">
                  <c:v>71.599999999999994</c:v>
                </c:pt>
                <c:pt idx="9259">
                  <c:v>71.7</c:v>
                </c:pt>
                <c:pt idx="9260">
                  <c:v>71.8</c:v>
                </c:pt>
                <c:pt idx="9261">
                  <c:v>71.8</c:v>
                </c:pt>
                <c:pt idx="9262">
                  <c:v>71.8</c:v>
                </c:pt>
                <c:pt idx="9263">
                  <c:v>71.8</c:v>
                </c:pt>
                <c:pt idx="9264">
                  <c:v>71.8</c:v>
                </c:pt>
                <c:pt idx="9265">
                  <c:v>71.8</c:v>
                </c:pt>
                <c:pt idx="9266">
                  <c:v>71.8</c:v>
                </c:pt>
                <c:pt idx="9267">
                  <c:v>71.8</c:v>
                </c:pt>
                <c:pt idx="9268">
                  <c:v>71.8</c:v>
                </c:pt>
                <c:pt idx="9269">
                  <c:v>71.8</c:v>
                </c:pt>
                <c:pt idx="9270">
                  <c:v>71.8</c:v>
                </c:pt>
                <c:pt idx="9271">
                  <c:v>71.8</c:v>
                </c:pt>
                <c:pt idx="9272">
                  <c:v>72.2</c:v>
                </c:pt>
                <c:pt idx="9273">
                  <c:v>72.5</c:v>
                </c:pt>
                <c:pt idx="9274">
                  <c:v>72.599999999999994</c:v>
                </c:pt>
                <c:pt idx="9275">
                  <c:v>72.8</c:v>
                </c:pt>
                <c:pt idx="9276">
                  <c:v>73</c:v>
                </c:pt>
                <c:pt idx="9277">
                  <c:v>73</c:v>
                </c:pt>
                <c:pt idx="9278">
                  <c:v>73.099999999999994</c:v>
                </c:pt>
                <c:pt idx="9279">
                  <c:v>73.5</c:v>
                </c:pt>
                <c:pt idx="9280">
                  <c:v>73.5</c:v>
                </c:pt>
                <c:pt idx="9281">
                  <c:v>73.5</c:v>
                </c:pt>
                <c:pt idx="9282">
                  <c:v>73.5</c:v>
                </c:pt>
                <c:pt idx="9283">
                  <c:v>73.5</c:v>
                </c:pt>
                <c:pt idx="9284">
                  <c:v>73.5</c:v>
                </c:pt>
                <c:pt idx="9285">
                  <c:v>73.599999999999994</c:v>
                </c:pt>
                <c:pt idx="9286">
                  <c:v>73.599999999999994</c:v>
                </c:pt>
                <c:pt idx="9287">
                  <c:v>73.599999999999994</c:v>
                </c:pt>
                <c:pt idx="9288">
                  <c:v>73.7</c:v>
                </c:pt>
                <c:pt idx="9289">
                  <c:v>73.7</c:v>
                </c:pt>
                <c:pt idx="9290">
                  <c:v>73.8</c:v>
                </c:pt>
                <c:pt idx="9291">
                  <c:v>73.8</c:v>
                </c:pt>
                <c:pt idx="9292">
                  <c:v>73.8</c:v>
                </c:pt>
                <c:pt idx="9293">
                  <c:v>73.8</c:v>
                </c:pt>
                <c:pt idx="9294">
                  <c:v>73.8</c:v>
                </c:pt>
                <c:pt idx="9295">
                  <c:v>73.8</c:v>
                </c:pt>
                <c:pt idx="9296">
                  <c:v>73.8</c:v>
                </c:pt>
                <c:pt idx="9297">
                  <c:v>74</c:v>
                </c:pt>
                <c:pt idx="9298">
                  <c:v>74.2</c:v>
                </c:pt>
                <c:pt idx="9299">
                  <c:v>74.3</c:v>
                </c:pt>
                <c:pt idx="9300">
                  <c:v>74.5</c:v>
                </c:pt>
                <c:pt idx="9301">
                  <c:v>75</c:v>
                </c:pt>
                <c:pt idx="9302">
                  <c:v>75</c:v>
                </c:pt>
                <c:pt idx="9303">
                  <c:v>75.099999999999994</c:v>
                </c:pt>
                <c:pt idx="9304">
                  <c:v>75.5</c:v>
                </c:pt>
                <c:pt idx="9305">
                  <c:v>75.5</c:v>
                </c:pt>
                <c:pt idx="9306">
                  <c:v>75.5</c:v>
                </c:pt>
                <c:pt idx="9307">
                  <c:v>75.5</c:v>
                </c:pt>
                <c:pt idx="9308">
                  <c:v>75.5</c:v>
                </c:pt>
                <c:pt idx="9309">
                  <c:v>75.5</c:v>
                </c:pt>
                <c:pt idx="9310">
                  <c:v>75.5</c:v>
                </c:pt>
                <c:pt idx="9311">
                  <c:v>75.5</c:v>
                </c:pt>
                <c:pt idx="9312">
                  <c:v>75.8</c:v>
                </c:pt>
                <c:pt idx="9313">
                  <c:v>76</c:v>
                </c:pt>
                <c:pt idx="9314">
                  <c:v>76</c:v>
                </c:pt>
                <c:pt idx="9315">
                  <c:v>76</c:v>
                </c:pt>
                <c:pt idx="9316">
                  <c:v>76</c:v>
                </c:pt>
                <c:pt idx="9317">
                  <c:v>76.099999999999994</c:v>
                </c:pt>
                <c:pt idx="9318">
                  <c:v>76.099999999999994</c:v>
                </c:pt>
                <c:pt idx="9319">
                  <c:v>76.5</c:v>
                </c:pt>
                <c:pt idx="9320">
                  <c:v>76.5</c:v>
                </c:pt>
                <c:pt idx="9321">
                  <c:v>76.5</c:v>
                </c:pt>
                <c:pt idx="9322">
                  <c:v>76.5</c:v>
                </c:pt>
                <c:pt idx="9323">
                  <c:v>76.8</c:v>
                </c:pt>
                <c:pt idx="9324">
                  <c:v>77</c:v>
                </c:pt>
                <c:pt idx="9325">
                  <c:v>77</c:v>
                </c:pt>
                <c:pt idx="9326">
                  <c:v>77</c:v>
                </c:pt>
                <c:pt idx="9327">
                  <c:v>77</c:v>
                </c:pt>
                <c:pt idx="9328">
                  <c:v>77</c:v>
                </c:pt>
                <c:pt idx="9329">
                  <c:v>77</c:v>
                </c:pt>
                <c:pt idx="9330">
                  <c:v>77.099999999999994</c:v>
                </c:pt>
                <c:pt idx="9331">
                  <c:v>77.099999999999994</c:v>
                </c:pt>
                <c:pt idx="9332">
                  <c:v>77.5</c:v>
                </c:pt>
                <c:pt idx="9333">
                  <c:v>77.5</c:v>
                </c:pt>
                <c:pt idx="9334">
                  <c:v>77.5</c:v>
                </c:pt>
                <c:pt idx="9335">
                  <c:v>77.5</c:v>
                </c:pt>
                <c:pt idx="9336">
                  <c:v>77.5</c:v>
                </c:pt>
                <c:pt idx="9337">
                  <c:v>77.5</c:v>
                </c:pt>
                <c:pt idx="9338">
                  <c:v>77.5</c:v>
                </c:pt>
                <c:pt idx="9339">
                  <c:v>77.5</c:v>
                </c:pt>
                <c:pt idx="9340">
                  <c:v>77.5</c:v>
                </c:pt>
                <c:pt idx="9341">
                  <c:v>78</c:v>
                </c:pt>
                <c:pt idx="9342">
                  <c:v>78</c:v>
                </c:pt>
                <c:pt idx="9343">
                  <c:v>78</c:v>
                </c:pt>
                <c:pt idx="9344">
                  <c:v>78</c:v>
                </c:pt>
                <c:pt idx="9345">
                  <c:v>78.099999999999994</c:v>
                </c:pt>
                <c:pt idx="9346">
                  <c:v>79</c:v>
                </c:pt>
                <c:pt idx="9347">
                  <c:v>79</c:v>
                </c:pt>
                <c:pt idx="9348">
                  <c:v>79.099999999999994</c:v>
                </c:pt>
                <c:pt idx="9349">
                  <c:v>79.5</c:v>
                </c:pt>
                <c:pt idx="9350">
                  <c:v>80.099999999999994</c:v>
                </c:pt>
                <c:pt idx="9351">
                  <c:v>81</c:v>
                </c:pt>
                <c:pt idx="9352">
                  <c:v>81</c:v>
                </c:pt>
                <c:pt idx="9353">
                  <c:v>81.099999999999994</c:v>
                </c:pt>
                <c:pt idx="9354">
                  <c:v>81.099999999999994</c:v>
                </c:pt>
                <c:pt idx="9355">
                  <c:v>81.2</c:v>
                </c:pt>
                <c:pt idx="9356">
                  <c:v>82.1</c:v>
                </c:pt>
                <c:pt idx="9357">
                  <c:v>82.1</c:v>
                </c:pt>
                <c:pt idx="9358">
                  <c:v>82.1</c:v>
                </c:pt>
                <c:pt idx="9359">
                  <c:v>82.2</c:v>
                </c:pt>
                <c:pt idx="9360">
                  <c:v>82.2</c:v>
                </c:pt>
                <c:pt idx="9361">
                  <c:v>83</c:v>
                </c:pt>
                <c:pt idx="9362">
                  <c:v>83</c:v>
                </c:pt>
                <c:pt idx="9363">
                  <c:v>83.1</c:v>
                </c:pt>
                <c:pt idx="9364">
                  <c:v>83.2</c:v>
                </c:pt>
                <c:pt idx="9365">
                  <c:v>83.2</c:v>
                </c:pt>
                <c:pt idx="9366">
                  <c:v>83.5</c:v>
                </c:pt>
                <c:pt idx="9367">
                  <c:v>83.6</c:v>
                </c:pt>
                <c:pt idx="9368">
                  <c:v>83.6</c:v>
                </c:pt>
                <c:pt idx="9369">
                  <c:v>83.6</c:v>
                </c:pt>
                <c:pt idx="9370">
                  <c:v>83.6</c:v>
                </c:pt>
                <c:pt idx="9371">
                  <c:v>83.6</c:v>
                </c:pt>
                <c:pt idx="9372">
                  <c:v>83.6</c:v>
                </c:pt>
                <c:pt idx="9373">
                  <c:v>83.6</c:v>
                </c:pt>
                <c:pt idx="9374">
                  <c:v>83.6</c:v>
                </c:pt>
                <c:pt idx="9375">
                  <c:v>83.8</c:v>
                </c:pt>
                <c:pt idx="9376">
                  <c:v>83.8</c:v>
                </c:pt>
                <c:pt idx="9377">
                  <c:v>83.8</c:v>
                </c:pt>
                <c:pt idx="9378">
                  <c:v>84</c:v>
                </c:pt>
                <c:pt idx="9379">
                  <c:v>84</c:v>
                </c:pt>
                <c:pt idx="9380">
                  <c:v>84.2</c:v>
                </c:pt>
                <c:pt idx="9381">
                  <c:v>84.2</c:v>
                </c:pt>
                <c:pt idx="9382">
                  <c:v>84.2</c:v>
                </c:pt>
                <c:pt idx="9383">
                  <c:v>84.5</c:v>
                </c:pt>
                <c:pt idx="9384">
                  <c:v>84.7</c:v>
                </c:pt>
                <c:pt idx="9385">
                  <c:v>84.7</c:v>
                </c:pt>
                <c:pt idx="9386">
                  <c:v>84.7</c:v>
                </c:pt>
                <c:pt idx="9387">
                  <c:v>84.7</c:v>
                </c:pt>
                <c:pt idx="9388">
                  <c:v>84.8</c:v>
                </c:pt>
                <c:pt idx="9389">
                  <c:v>84.8</c:v>
                </c:pt>
                <c:pt idx="9390">
                  <c:v>85</c:v>
                </c:pt>
                <c:pt idx="9391">
                  <c:v>85.1</c:v>
                </c:pt>
                <c:pt idx="9392">
                  <c:v>85.1</c:v>
                </c:pt>
                <c:pt idx="9393">
                  <c:v>85.2</c:v>
                </c:pt>
                <c:pt idx="9394">
                  <c:v>86</c:v>
                </c:pt>
                <c:pt idx="9395">
                  <c:v>86</c:v>
                </c:pt>
                <c:pt idx="9396">
                  <c:v>86.1</c:v>
                </c:pt>
                <c:pt idx="9397">
                  <c:v>86.7</c:v>
                </c:pt>
                <c:pt idx="9398">
                  <c:v>86.8</c:v>
                </c:pt>
                <c:pt idx="9399">
                  <c:v>87</c:v>
                </c:pt>
                <c:pt idx="9400">
                  <c:v>87</c:v>
                </c:pt>
                <c:pt idx="9401">
                  <c:v>87</c:v>
                </c:pt>
                <c:pt idx="9402">
                  <c:v>87.5</c:v>
                </c:pt>
                <c:pt idx="9403">
                  <c:v>87.5</c:v>
                </c:pt>
                <c:pt idx="9404">
                  <c:v>87.7</c:v>
                </c:pt>
                <c:pt idx="9405">
                  <c:v>87.8</c:v>
                </c:pt>
                <c:pt idx="9406">
                  <c:v>87.8</c:v>
                </c:pt>
                <c:pt idx="9407">
                  <c:v>87.8</c:v>
                </c:pt>
                <c:pt idx="9408">
                  <c:v>88</c:v>
                </c:pt>
                <c:pt idx="9409">
                  <c:v>88</c:v>
                </c:pt>
                <c:pt idx="9410">
                  <c:v>88</c:v>
                </c:pt>
                <c:pt idx="9411">
                  <c:v>88</c:v>
                </c:pt>
                <c:pt idx="9412">
                  <c:v>88.1</c:v>
                </c:pt>
                <c:pt idx="9413">
                  <c:v>88.1</c:v>
                </c:pt>
                <c:pt idx="9414">
                  <c:v>88.1</c:v>
                </c:pt>
                <c:pt idx="9415">
                  <c:v>88.1</c:v>
                </c:pt>
                <c:pt idx="9416">
                  <c:v>88.1</c:v>
                </c:pt>
                <c:pt idx="9417">
                  <c:v>88.1</c:v>
                </c:pt>
                <c:pt idx="9418">
                  <c:v>88.1</c:v>
                </c:pt>
                <c:pt idx="9419">
                  <c:v>88.1</c:v>
                </c:pt>
                <c:pt idx="9420">
                  <c:v>88.1</c:v>
                </c:pt>
                <c:pt idx="9421">
                  <c:v>89</c:v>
                </c:pt>
                <c:pt idx="9422">
                  <c:v>89.1</c:v>
                </c:pt>
                <c:pt idx="9423">
                  <c:v>89.1</c:v>
                </c:pt>
                <c:pt idx="9424">
                  <c:v>89.2</c:v>
                </c:pt>
                <c:pt idx="9425">
                  <c:v>89.2</c:v>
                </c:pt>
                <c:pt idx="9426">
                  <c:v>89.8</c:v>
                </c:pt>
                <c:pt idx="9427">
                  <c:v>90</c:v>
                </c:pt>
                <c:pt idx="9428">
                  <c:v>90.1</c:v>
                </c:pt>
                <c:pt idx="9429">
                  <c:v>90.1</c:v>
                </c:pt>
                <c:pt idx="9430">
                  <c:v>90.2</c:v>
                </c:pt>
                <c:pt idx="9431">
                  <c:v>90.6</c:v>
                </c:pt>
                <c:pt idx="9432">
                  <c:v>91</c:v>
                </c:pt>
                <c:pt idx="9433">
                  <c:v>91.1</c:v>
                </c:pt>
                <c:pt idx="9434">
                  <c:v>91.1</c:v>
                </c:pt>
                <c:pt idx="9435">
                  <c:v>91.1</c:v>
                </c:pt>
                <c:pt idx="9436">
                  <c:v>91.1</c:v>
                </c:pt>
                <c:pt idx="9437">
                  <c:v>91.2</c:v>
                </c:pt>
                <c:pt idx="9438">
                  <c:v>91.2</c:v>
                </c:pt>
                <c:pt idx="9439">
                  <c:v>92</c:v>
                </c:pt>
                <c:pt idx="9440">
                  <c:v>92</c:v>
                </c:pt>
                <c:pt idx="9441">
                  <c:v>92</c:v>
                </c:pt>
                <c:pt idx="9442">
                  <c:v>92</c:v>
                </c:pt>
                <c:pt idx="9443">
                  <c:v>92.2</c:v>
                </c:pt>
                <c:pt idx="9444">
                  <c:v>92.2</c:v>
                </c:pt>
                <c:pt idx="9445">
                  <c:v>92.6</c:v>
                </c:pt>
                <c:pt idx="9446">
                  <c:v>93.1</c:v>
                </c:pt>
                <c:pt idx="9447">
                  <c:v>93.1</c:v>
                </c:pt>
                <c:pt idx="9448">
                  <c:v>93.2</c:v>
                </c:pt>
                <c:pt idx="9449">
                  <c:v>93.2</c:v>
                </c:pt>
                <c:pt idx="9450">
                  <c:v>93.2</c:v>
                </c:pt>
                <c:pt idx="9451">
                  <c:v>93.2</c:v>
                </c:pt>
                <c:pt idx="9452">
                  <c:v>93.6</c:v>
                </c:pt>
                <c:pt idx="9453">
                  <c:v>93.6</c:v>
                </c:pt>
                <c:pt idx="9454">
                  <c:v>93.6</c:v>
                </c:pt>
                <c:pt idx="9455">
                  <c:v>94.1</c:v>
                </c:pt>
                <c:pt idx="9456">
                  <c:v>94.2</c:v>
                </c:pt>
                <c:pt idx="9457">
                  <c:v>94.2</c:v>
                </c:pt>
                <c:pt idx="9458">
                  <c:v>94.2</c:v>
                </c:pt>
                <c:pt idx="9459">
                  <c:v>94.6</c:v>
                </c:pt>
                <c:pt idx="9460">
                  <c:v>94.8</c:v>
                </c:pt>
                <c:pt idx="9461">
                  <c:v>95</c:v>
                </c:pt>
                <c:pt idx="9462">
                  <c:v>95.1</c:v>
                </c:pt>
                <c:pt idx="9463">
                  <c:v>95.6</c:v>
                </c:pt>
                <c:pt idx="9464">
                  <c:v>95.7</c:v>
                </c:pt>
                <c:pt idx="9465">
                  <c:v>95.8</c:v>
                </c:pt>
                <c:pt idx="9466">
                  <c:v>95.8</c:v>
                </c:pt>
                <c:pt idx="9467">
                  <c:v>95.8</c:v>
                </c:pt>
                <c:pt idx="9468">
                  <c:v>95.8</c:v>
                </c:pt>
                <c:pt idx="9469">
                  <c:v>96</c:v>
                </c:pt>
                <c:pt idx="9470">
                  <c:v>96.1</c:v>
                </c:pt>
                <c:pt idx="9471">
                  <c:v>96.7</c:v>
                </c:pt>
                <c:pt idx="9472">
                  <c:v>96.8</c:v>
                </c:pt>
                <c:pt idx="9473">
                  <c:v>96.8</c:v>
                </c:pt>
                <c:pt idx="9474">
                  <c:v>97</c:v>
                </c:pt>
                <c:pt idx="9475">
                  <c:v>97.1</c:v>
                </c:pt>
                <c:pt idx="9476">
                  <c:v>97.1</c:v>
                </c:pt>
                <c:pt idx="9477">
                  <c:v>97.7</c:v>
                </c:pt>
                <c:pt idx="9478">
                  <c:v>98</c:v>
                </c:pt>
                <c:pt idx="9479">
                  <c:v>98.1</c:v>
                </c:pt>
                <c:pt idx="9480">
                  <c:v>98.2</c:v>
                </c:pt>
                <c:pt idx="9481">
                  <c:v>98.7</c:v>
                </c:pt>
                <c:pt idx="9482">
                  <c:v>98.7</c:v>
                </c:pt>
                <c:pt idx="9483">
                  <c:v>98.7</c:v>
                </c:pt>
                <c:pt idx="9484">
                  <c:v>98.7</c:v>
                </c:pt>
                <c:pt idx="9485">
                  <c:v>98.7</c:v>
                </c:pt>
                <c:pt idx="9486">
                  <c:v>98.8</c:v>
                </c:pt>
                <c:pt idx="9487">
                  <c:v>98.8</c:v>
                </c:pt>
                <c:pt idx="9488">
                  <c:v>98.8</c:v>
                </c:pt>
                <c:pt idx="9489">
                  <c:v>99.1</c:v>
                </c:pt>
                <c:pt idx="9490">
                  <c:v>99.1</c:v>
                </c:pt>
                <c:pt idx="9491">
                  <c:v>99.7</c:v>
                </c:pt>
                <c:pt idx="9492">
                  <c:v>99.7</c:v>
                </c:pt>
                <c:pt idx="9493">
                  <c:v>99.7</c:v>
                </c:pt>
                <c:pt idx="9494">
                  <c:v>100</c:v>
                </c:pt>
                <c:pt idx="9495">
                  <c:v>100</c:v>
                </c:pt>
                <c:pt idx="9496">
                  <c:v>100</c:v>
                </c:pt>
                <c:pt idx="9497">
                  <c:v>100</c:v>
                </c:pt>
                <c:pt idx="9498">
                  <c:v>100.1</c:v>
                </c:pt>
                <c:pt idx="9499">
                  <c:v>100.1</c:v>
                </c:pt>
                <c:pt idx="9500">
                  <c:v>100.5</c:v>
                </c:pt>
                <c:pt idx="9501">
                  <c:v>101</c:v>
                </c:pt>
                <c:pt idx="9502">
                  <c:v>101.1</c:v>
                </c:pt>
                <c:pt idx="9503">
                  <c:v>101.1</c:v>
                </c:pt>
                <c:pt idx="9504">
                  <c:v>101.1</c:v>
                </c:pt>
                <c:pt idx="9505">
                  <c:v>101.1</c:v>
                </c:pt>
                <c:pt idx="9506">
                  <c:v>101.7</c:v>
                </c:pt>
                <c:pt idx="9507">
                  <c:v>102</c:v>
                </c:pt>
                <c:pt idx="9508">
                  <c:v>102</c:v>
                </c:pt>
                <c:pt idx="9509">
                  <c:v>102.1</c:v>
                </c:pt>
                <c:pt idx="9510">
                  <c:v>102.2</c:v>
                </c:pt>
                <c:pt idx="9511">
                  <c:v>103</c:v>
                </c:pt>
                <c:pt idx="9512">
                  <c:v>103</c:v>
                </c:pt>
                <c:pt idx="9513">
                  <c:v>103</c:v>
                </c:pt>
                <c:pt idx="9514">
                  <c:v>103</c:v>
                </c:pt>
                <c:pt idx="9515">
                  <c:v>103</c:v>
                </c:pt>
                <c:pt idx="9516">
                  <c:v>103</c:v>
                </c:pt>
                <c:pt idx="9517">
                  <c:v>103</c:v>
                </c:pt>
                <c:pt idx="9518">
                  <c:v>103</c:v>
                </c:pt>
                <c:pt idx="9519">
                  <c:v>103.1</c:v>
                </c:pt>
                <c:pt idx="9520">
                  <c:v>103.1</c:v>
                </c:pt>
                <c:pt idx="9521">
                  <c:v>103.1</c:v>
                </c:pt>
                <c:pt idx="9522">
                  <c:v>103.1</c:v>
                </c:pt>
                <c:pt idx="9523">
                  <c:v>103.1</c:v>
                </c:pt>
                <c:pt idx="9524">
                  <c:v>103.1</c:v>
                </c:pt>
                <c:pt idx="9525">
                  <c:v>103.2</c:v>
                </c:pt>
                <c:pt idx="9526">
                  <c:v>103.2</c:v>
                </c:pt>
                <c:pt idx="9527">
                  <c:v>103.5</c:v>
                </c:pt>
                <c:pt idx="9528">
                  <c:v>103.6</c:v>
                </c:pt>
                <c:pt idx="9529">
                  <c:v>103.6</c:v>
                </c:pt>
                <c:pt idx="9530">
                  <c:v>103.7</c:v>
                </c:pt>
                <c:pt idx="9531">
                  <c:v>103.7</c:v>
                </c:pt>
                <c:pt idx="9532">
                  <c:v>103.7</c:v>
                </c:pt>
                <c:pt idx="9533">
                  <c:v>103.7</c:v>
                </c:pt>
                <c:pt idx="9534">
                  <c:v>103.8</c:v>
                </c:pt>
                <c:pt idx="9535">
                  <c:v>103.8</c:v>
                </c:pt>
                <c:pt idx="9536">
                  <c:v>103.8</c:v>
                </c:pt>
                <c:pt idx="9537">
                  <c:v>103.8</c:v>
                </c:pt>
                <c:pt idx="9538">
                  <c:v>103.8</c:v>
                </c:pt>
                <c:pt idx="9539">
                  <c:v>104</c:v>
                </c:pt>
                <c:pt idx="9540">
                  <c:v>104.1</c:v>
                </c:pt>
                <c:pt idx="9541">
                  <c:v>104.2</c:v>
                </c:pt>
                <c:pt idx="9542">
                  <c:v>104.2</c:v>
                </c:pt>
                <c:pt idx="9543">
                  <c:v>104.2</c:v>
                </c:pt>
                <c:pt idx="9544">
                  <c:v>104.3</c:v>
                </c:pt>
                <c:pt idx="9545">
                  <c:v>104.7</c:v>
                </c:pt>
                <c:pt idx="9546">
                  <c:v>104.7</c:v>
                </c:pt>
                <c:pt idx="9547">
                  <c:v>104.8</c:v>
                </c:pt>
                <c:pt idx="9548">
                  <c:v>105</c:v>
                </c:pt>
                <c:pt idx="9549">
                  <c:v>105</c:v>
                </c:pt>
                <c:pt idx="9550">
                  <c:v>105.5</c:v>
                </c:pt>
                <c:pt idx="9551">
                  <c:v>105.5</c:v>
                </c:pt>
                <c:pt idx="9552">
                  <c:v>105.8</c:v>
                </c:pt>
                <c:pt idx="9553">
                  <c:v>106</c:v>
                </c:pt>
                <c:pt idx="9554">
                  <c:v>107</c:v>
                </c:pt>
                <c:pt idx="9555">
                  <c:v>107</c:v>
                </c:pt>
                <c:pt idx="9556">
                  <c:v>107.5</c:v>
                </c:pt>
                <c:pt idx="9557">
                  <c:v>107.5</c:v>
                </c:pt>
                <c:pt idx="9558">
                  <c:v>107.7</c:v>
                </c:pt>
                <c:pt idx="9559">
                  <c:v>108</c:v>
                </c:pt>
                <c:pt idx="9560">
                  <c:v>108.1</c:v>
                </c:pt>
                <c:pt idx="9561">
                  <c:v>108.1</c:v>
                </c:pt>
                <c:pt idx="9562">
                  <c:v>108.1</c:v>
                </c:pt>
                <c:pt idx="9563">
                  <c:v>108.1</c:v>
                </c:pt>
                <c:pt idx="9564">
                  <c:v>108.1</c:v>
                </c:pt>
                <c:pt idx="9565">
                  <c:v>108.7</c:v>
                </c:pt>
                <c:pt idx="9566">
                  <c:v>108.7</c:v>
                </c:pt>
                <c:pt idx="9567">
                  <c:v>108.8</c:v>
                </c:pt>
                <c:pt idx="9568">
                  <c:v>109</c:v>
                </c:pt>
                <c:pt idx="9569">
                  <c:v>109</c:v>
                </c:pt>
                <c:pt idx="9570">
                  <c:v>109</c:v>
                </c:pt>
                <c:pt idx="9571">
                  <c:v>109</c:v>
                </c:pt>
                <c:pt idx="9572">
                  <c:v>109</c:v>
                </c:pt>
                <c:pt idx="9573">
                  <c:v>109.2</c:v>
                </c:pt>
                <c:pt idx="9574">
                  <c:v>109.5</c:v>
                </c:pt>
                <c:pt idx="9575">
                  <c:v>109.7</c:v>
                </c:pt>
                <c:pt idx="9576">
                  <c:v>110.2</c:v>
                </c:pt>
                <c:pt idx="9577">
                  <c:v>110.8</c:v>
                </c:pt>
                <c:pt idx="9578">
                  <c:v>111</c:v>
                </c:pt>
                <c:pt idx="9579">
                  <c:v>111</c:v>
                </c:pt>
                <c:pt idx="9580">
                  <c:v>111</c:v>
                </c:pt>
                <c:pt idx="9581">
                  <c:v>111.1</c:v>
                </c:pt>
                <c:pt idx="9582">
                  <c:v>111.1</c:v>
                </c:pt>
                <c:pt idx="9583">
                  <c:v>111.1</c:v>
                </c:pt>
                <c:pt idx="9584">
                  <c:v>111.1</c:v>
                </c:pt>
                <c:pt idx="9585">
                  <c:v>111.1</c:v>
                </c:pt>
                <c:pt idx="9586">
                  <c:v>111.2</c:v>
                </c:pt>
                <c:pt idx="9587">
                  <c:v>111.2</c:v>
                </c:pt>
                <c:pt idx="9588">
                  <c:v>111.2</c:v>
                </c:pt>
                <c:pt idx="9589">
                  <c:v>111.2</c:v>
                </c:pt>
                <c:pt idx="9590">
                  <c:v>111.5</c:v>
                </c:pt>
                <c:pt idx="9591">
                  <c:v>111.7</c:v>
                </c:pt>
                <c:pt idx="9592">
                  <c:v>112.1</c:v>
                </c:pt>
                <c:pt idx="9593">
                  <c:v>112.2</c:v>
                </c:pt>
                <c:pt idx="9594">
                  <c:v>112.3</c:v>
                </c:pt>
                <c:pt idx="9595">
                  <c:v>112.3</c:v>
                </c:pt>
                <c:pt idx="9596">
                  <c:v>113.1</c:v>
                </c:pt>
                <c:pt idx="9597">
                  <c:v>113.2</c:v>
                </c:pt>
                <c:pt idx="9598">
                  <c:v>113.2</c:v>
                </c:pt>
                <c:pt idx="9599">
                  <c:v>113.2</c:v>
                </c:pt>
                <c:pt idx="9600">
                  <c:v>113.6</c:v>
                </c:pt>
                <c:pt idx="9601">
                  <c:v>113.7</c:v>
                </c:pt>
                <c:pt idx="9602">
                  <c:v>113.8</c:v>
                </c:pt>
                <c:pt idx="9603">
                  <c:v>114</c:v>
                </c:pt>
                <c:pt idx="9604">
                  <c:v>115.1</c:v>
                </c:pt>
                <c:pt idx="9605">
                  <c:v>115.2</c:v>
                </c:pt>
                <c:pt idx="9606">
                  <c:v>115.7</c:v>
                </c:pt>
                <c:pt idx="9607">
                  <c:v>116.5</c:v>
                </c:pt>
                <c:pt idx="9608">
                  <c:v>117</c:v>
                </c:pt>
                <c:pt idx="9609">
                  <c:v>117</c:v>
                </c:pt>
                <c:pt idx="9610">
                  <c:v>117</c:v>
                </c:pt>
                <c:pt idx="9611">
                  <c:v>117.2</c:v>
                </c:pt>
                <c:pt idx="9612">
                  <c:v>117.5</c:v>
                </c:pt>
                <c:pt idx="9613">
                  <c:v>118</c:v>
                </c:pt>
                <c:pt idx="9614">
                  <c:v>118</c:v>
                </c:pt>
                <c:pt idx="9615">
                  <c:v>118</c:v>
                </c:pt>
                <c:pt idx="9616">
                  <c:v>118.2</c:v>
                </c:pt>
                <c:pt idx="9617">
                  <c:v>118.2</c:v>
                </c:pt>
                <c:pt idx="9618">
                  <c:v>118.5</c:v>
                </c:pt>
                <c:pt idx="9619">
                  <c:v>118.8</c:v>
                </c:pt>
                <c:pt idx="9620">
                  <c:v>119.1</c:v>
                </c:pt>
                <c:pt idx="9621">
                  <c:v>120.1</c:v>
                </c:pt>
                <c:pt idx="9622">
                  <c:v>120.1</c:v>
                </c:pt>
                <c:pt idx="9623">
                  <c:v>120.2</c:v>
                </c:pt>
                <c:pt idx="9624">
                  <c:v>121.1</c:v>
                </c:pt>
                <c:pt idx="9625">
                  <c:v>121.1</c:v>
                </c:pt>
                <c:pt idx="9626">
                  <c:v>121.1</c:v>
                </c:pt>
                <c:pt idx="9627">
                  <c:v>121.1</c:v>
                </c:pt>
                <c:pt idx="9628">
                  <c:v>121.1</c:v>
                </c:pt>
                <c:pt idx="9629">
                  <c:v>121.1</c:v>
                </c:pt>
                <c:pt idx="9630">
                  <c:v>121.1</c:v>
                </c:pt>
                <c:pt idx="9631">
                  <c:v>121.1</c:v>
                </c:pt>
                <c:pt idx="9632">
                  <c:v>121.2</c:v>
                </c:pt>
                <c:pt idx="9633">
                  <c:v>121.2</c:v>
                </c:pt>
                <c:pt idx="9634">
                  <c:v>122.1</c:v>
                </c:pt>
                <c:pt idx="9635">
                  <c:v>122.1</c:v>
                </c:pt>
                <c:pt idx="9636">
                  <c:v>123.1</c:v>
                </c:pt>
                <c:pt idx="9637">
                  <c:v>123.1</c:v>
                </c:pt>
                <c:pt idx="9638">
                  <c:v>123.2</c:v>
                </c:pt>
                <c:pt idx="9639">
                  <c:v>123.2</c:v>
                </c:pt>
                <c:pt idx="9640">
                  <c:v>123.5</c:v>
                </c:pt>
                <c:pt idx="9641">
                  <c:v>123.5</c:v>
                </c:pt>
                <c:pt idx="9642">
                  <c:v>123.5</c:v>
                </c:pt>
                <c:pt idx="9643">
                  <c:v>123.5</c:v>
                </c:pt>
                <c:pt idx="9644">
                  <c:v>123.6</c:v>
                </c:pt>
                <c:pt idx="9645">
                  <c:v>123.6</c:v>
                </c:pt>
                <c:pt idx="9646">
                  <c:v>123.6</c:v>
                </c:pt>
                <c:pt idx="9647">
                  <c:v>123.6</c:v>
                </c:pt>
                <c:pt idx="9648">
                  <c:v>123.7</c:v>
                </c:pt>
                <c:pt idx="9649">
                  <c:v>123.7</c:v>
                </c:pt>
                <c:pt idx="9650">
                  <c:v>123.8</c:v>
                </c:pt>
                <c:pt idx="9651">
                  <c:v>124.1</c:v>
                </c:pt>
                <c:pt idx="9652">
                  <c:v>124.2</c:v>
                </c:pt>
                <c:pt idx="9653">
                  <c:v>125.1</c:v>
                </c:pt>
                <c:pt idx="9654">
                  <c:v>125.1</c:v>
                </c:pt>
                <c:pt idx="9655">
                  <c:v>125.1</c:v>
                </c:pt>
                <c:pt idx="9656">
                  <c:v>125.1</c:v>
                </c:pt>
                <c:pt idx="9657">
                  <c:v>125.6</c:v>
                </c:pt>
                <c:pt idx="9658">
                  <c:v>125.6</c:v>
                </c:pt>
                <c:pt idx="9659">
                  <c:v>126</c:v>
                </c:pt>
                <c:pt idx="9660">
                  <c:v>126</c:v>
                </c:pt>
                <c:pt idx="9661">
                  <c:v>126.1</c:v>
                </c:pt>
                <c:pt idx="9662">
                  <c:v>127</c:v>
                </c:pt>
                <c:pt idx="9663">
                  <c:v>128</c:v>
                </c:pt>
                <c:pt idx="9664">
                  <c:v>128</c:v>
                </c:pt>
                <c:pt idx="9665">
                  <c:v>128.1</c:v>
                </c:pt>
                <c:pt idx="9666">
                  <c:v>128.1</c:v>
                </c:pt>
                <c:pt idx="9667">
                  <c:v>128.1</c:v>
                </c:pt>
                <c:pt idx="9668">
                  <c:v>128.1</c:v>
                </c:pt>
                <c:pt idx="9669">
                  <c:v>128.1</c:v>
                </c:pt>
                <c:pt idx="9670">
                  <c:v>128.1</c:v>
                </c:pt>
                <c:pt idx="9671">
                  <c:v>128.5</c:v>
                </c:pt>
                <c:pt idx="9672">
                  <c:v>128.69999999999999</c:v>
                </c:pt>
                <c:pt idx="9673">
                  <c:v>128.80000000000001</c:v>
                </c:pt>
                <c:pt idx="9674">
                  <c:v>129</c:v>
                </c:pt>
                <c:pt idx="9675">
                  <c:v>129.1</c:v>
                </c:pt>
                <c:pt idx="9676">
                  <c:v>129.1</c:v>
                </c:pt>
                <c:pt idx="9677">
                  <c:v>129.30000000000001</c:v>
                </c:pt>
                <c:pt idx="9678">
                  <c:v>130</c:v>
                </c:pt>
                <c:pt idx="9679">
                  <c:v>131.1</c:v>
                </c:pt>
                <c:pt idx="9680">
                  <c:v>131.1</c:v>
                </c:pt>
                <c:pt idx="9681">
                  <c:v>131.5</c:v>
                </c:pt>
                <c:pt idx="9682">
                  <c:v>132</c:v>
                </c:pt>
                <c:pt idx="9683">
                  <c:v>132.1</c:v>
                </c:pt>
                <c:pt idx="9684">
                  <c:v>132.5</c:v>
                </c:pt>
                <c:pt idx="9685">
                  <c:v>133</c:v>
                </c:pt>
                <c:pt idx="9686">
                  <c:v>133</c:v>
                </c:pt>
                <c:pt idx="9687">
                  <c:v>133</c:v>
                </c:pt>
                <c:pt idx="9688">
                  <c:v>133</c:v>
                </c:pt>
                <c:pt idx="9689">
                  <c:v>133.69999999999999</c:v>
                </c:pt>
                <c:pt idx="9690">
                  <c:v>133.80000000000001</c:v>
                </c:pt>
                <c:pt idx="9691">
                  <c:v>134</c:v>
                </c:pt>
                <c:pt idx="9692">
                  <c:v>134</c:v>
                </c:pt>
                <c:pt idx="9693">
                  <c:v>134.19999999999999</c:v>
                </c:pt>
                <c:pt idx="9694">
                  <c:v>134.30000000000001</c:v>
                </c:pt>
                <c:pt idx="9695">
                  <c:v>134.30000000000001</c:v>
                </c:pt>
                <c:pt idx="9696">
                  <c:v>134.30000000000001</c:v>
                </c:pt>
                <c:pt idx="9697">
                  <c:v>135</c:v>
                </c:pt>
                <c:pt idx="9698">
                  <c:v>135</c:v>
                </c:pt>
                <c:pt idx="9699">
                  <c:v>135</c:v>
                </c:pt>
                <c:pt idx="9700">
                  <c:v>135.69999999999999</c:v>
                </c:pt>
                <c:pt idx="9701">
                  <c:v>136</c:v>
                </c:pt>
                <c:pt idx="9702">
                  <c:v>136</c:v>
                </c:pt>
                <c:pt idx="9703">
                  <c:v>136</c:v>
                </c:pt>
                <c:pt idx="9704">
                  <c:v>136</c:v>
                </c:pt>
                <c:pt idx="9705">
                  <c:v>136</c:v>
                </c:pt>
                <c:pt idx="9706">
                  <c:v>136</c:v>
                </c:pt>
                <c:pt idx="9707">
                  <c:v>136.1</c:v>
                </c:pt>
                <c:pt idx="9708">
                  <c:v>136.1</c:v>
                </c:pt>
                <c:pt idx="9709">
                  <c:v>136.1</c:v>
                </c:pt>
                <c:pt idx="9710">
                  <c:v>136.1</c:v>
                </c:pt>
                <c:pt idx="9711">
                  <c:v>136.6</c:v>
                </c:pt>
                <c:pt idx="9712">
                  <c:v>136.80000000000001</c:v>
                </c:pt>
                <c:pt idx="9713">
                  <c:v>136.80000000000001</c:v>
                </c:pt>
                <c:pt idx="9714">
                  <c:v>137.69999999999999</c:v>
                </c:pt>
                <c:pt idx="9715">
                  <c:v>138</c:v>
                </c:pt>
                <c:pt idx="9716">
                  <c:v>138</c:v>
                </c:pt>
                <c:pt idx="9717">
                  <c:v>138</c:v>
                </c:pt>
                <c:pt idx="9718">
                  <c:v>138</c:v>
                </c:pt>
                <c:pt idx="9719">
                  <c:v>138</c:v>
                </c:pt>
                <c:pt idx="9720">
                  <c:v>138</c:v>
                </c:pt>
                <c:pt idx="9721">
                  <c:v>138</c:v>
                </c:pt>
                <c:pt idx="9722">
                  <c:v>138</c:v>
                </c:pt>
                <c:pt idx="9723">
                  <c:v>138</c:v>
                </c:pt>
                <c:pt idx="9724">
                  <c:v>138.69999999999999</c:v>
                </c:pt>
                <c:pt idx="9725">
                  <c:v>138.69999999999999</c:v>
                </c:pt>
                <c:pt idx="9726">
                  <c:v>138.80000000000001</c:v>
                </c:pt>
                <c:pt idx="9727">
                  <c:v>139</c:v>
                </c:pt>
                <c:pt idx="9728">
                  <c:v>139</c:v>
                </c:pt>
                <c:pt idx="9729">
                  <c:v>139.19999999999999</c:v>
                </c:pt>
                <c:pt idx="9730">
                  <c:v>139.19999999999999</c:v>
                </c:pt>
                <c:pt idx="9731">
                  <c:v>139.19999999999999</c:v>
                </c:pt>
                <c:pt idx="9732">
                  <c:v>139.19999999999999</c:v>
                </c:pt>
                <c:pt idx="9733">
                  <c:v>139.19999999999999</c:v>
                </c:pt>
                <c:pt idx="9734">
                  <c:v>139.19999999999999</c:v>
                </c:pt>
                <c:pt idx="9735">
                  <c:v>139.19999999999999</c:v>
                </c:pt>
                <c:pt idx="9736">
                  <c:v>139.19999999999999</c:v>
                </c:pt>
                <c:pt idx="9737">
                  <c:v>139.69999999999999</c:v>
                </c:pt>
                <c:pt idx="9738">
                  <c:v>139.80000000000001</c:v>
                </c:pt>
                <c:pt idx="9739">
                  <c:v>140</c:v>
                </c:pt>
                <c:pt idx="9740">
                  <c:v>140</c:v>
                </c:pt>
                <c:pt idx="9741">
                  <c:v>140.69999999999999</c:v>
                </c:pt>
                <c:pt idx="9742">
                  <c:v>141</c:v>
                </c:pt>
                <c:pt idx="9743">
                  <c:v>141</c:v>
                </c:pt>
                <c:pt idx="9744">
                  <c:v>141</c:v>
                </c:pt>
                <c:pt idx="9745">
                  <c:v>141.5</c:v>
                </c:pt>
                <c:pt idx="9746">
                  <c:v>141.5</c:v>
                </c:pt>
                <c:pt idx="9747">
                  <c:v>142</c:v>
                </c:pt>
                <c:pt idx="9748">
                  <c:v>142.1</c:v>
                </c:pt>
                <c:pt idx="9749">
                  <c:v>142.30000000000001</c:v>
                </c:pt>
                <c:pt idx="9750">
                  <c:v>142.30000000000001</c:v>
                </c:pt>
                <c:pt idx="9751">
                  <c:v>142.69999999999999</c:v>
                </c:pt>
                <c:pt idx="9752">
                  <c:v>143.1</c:v>
                </c:pt>
                <c:pt idx="9753">
                  <c:v>143.1</c:v>
                </c:pt>
                <c:pt idx="9754">
                  <c:v>143.1</c:v>
                </c:pt>
                <c:pt idx="9755">
                  <c:v>143.19999999999999</c:v>
                </c:pt>
                <c:pt idx="9756">
                  <c:v>143.5</c:v>
                </c:pt>
                <c:pt idx="9757">
                  <c:v>143.5</c:v>
                </c:pt>
                <c:pt idx="9758">
                  <c:v>145.1</c:v>
                </c:pt>
                <c:pt idx="9759">
                  <c:v>145.6</c:v>
                </c:pt>
                <c:pt idx="9760">
                  <c:v>147.80000000000001</c:v>
                </c:pt>
                <c:pt idx="9761">
                  <c:v>148.19999999999999</c:v>
                </c:pt>
                <c:pt idx="9762">
                  <c:v>148.19999999999999</c:v>
                </c:pt>
                <c:pt idx="9763">
                  <c:v>148.5</c:v>
                </c:pt>
                <c:pt idx="9764">
                  <c:v>148.5</c:v>
                </c:pt>
                <c:pt idx="9765">
                  <c:v>148.80000000000001</c:v>
                </c:pt>
                <c:pt idx="9766">
                  <c:v>148.80000000000001</c:v>
                </c:pt>
                <c:pt idx="9767">
                  <c:v>149.30000000000001</c:v>
                </c:pt>
                <c:pt idx="9768">
                  <c:v>149.6</c:v>
                </c:pt>
                <c:pt idx="9769">
                  <c:v>151</c:v>
                </c:pt>
                <c:pt idx="9770">
                  <c:v>151</c:v>
                </c:pt>
                <c:pt idx="9771">
                  <c:v>151.80000000000001</c:v>
                </c:pt>
                <c:pt idx="9772">
                  <c:v>153</c:v>
                </c:pt>
                <c:pt idx="9773">
                  <c:v>153</c:v>
                </c:pt>
                <c:pt idx="9774">
                  <c:v>153</c:v>
                </c:pt>
                <c:pt idx="9775">
                  <c:v>153</c:v>
                </c:pt>
                <c:pt idx="9776">
                  <c:v>153.1</c:v>
                </c:pt>
                <c:pt idx="9777">
                  <c:v>153.1</c:v>
                </c:pt>
                <c:pt idx="9778">
                  <c:v>153.6</c:v>
                </c:pt>
                <c:pt idx="9779">
                  <c:v>153.6</c:v>
                </c:pt>
                <c:pt idx="9780">
                  <c:v>153.80000000000001</c:v>
                </c:pt>
                <c:pt idx="9781">
                  <c:v>153.80000000000001</c:v>
                </c:pt>
                <c:pt idx="9782">
                  <c:v>153.80000000000001</c:v>
                </c:pt>
                <c:pt idx="9783">
                  <c:v>153.80000000000001</c:v>
                </c:pt>
                <c:pt idx="9784">
                  <c:v>153.80000000000001</c:v>
                </c:pt>
                <c:pt idx="9785">
                  <c:v>154</c:v>
                </c:pt>
                <c:pt idx="9786">
                  <c:v>154.19999999999999</c:v>
                </c:pt>
                <c:pt idx="9787">
                  <c:v>154.19999999999999</c:v>
                </c:pt>
                <c:pt idx="9788">
                  <c:v>154.19999999999999</c:v>
                </c:pt>
                <c:pt idx="9789">
                  <c:v>154.30000000000001</c:v>
                </c:pt>
                <c:pt idx="9790">
                  <c:v>154.30000000000001</c:v>
                </c:pt>
                <c:pt idx="9791">
                  <c:v>154.30000000000001</c:v>
                </c:pt>
                <c:pt idx="9792">
                  <c:v>155</c:v>
                </c:pt>
                <c:pt idx="9793">
                  <c:v>155</c:v>
                </c:pt>
                <c:pt idx="9794">
                  <c:v>155</c:v>
                </c:pt>
                <c:pt idx="9795">
                  <c:v>156.1</c:v>
                </c:pt>
                <c:pt idx="9796">
                  <c:v>156.1</c:v>
                </c:pt>
                <c:pt idx="9797">
                  <c:v>156.69999999999999</c:v>
                </c:pt>
                <c:pt idx="9798">
                  <c:v>157</c:v>
                </c:pt>
                <c:pt idx="9799">
                  <c:v>157.1</c:v>
                </c:pt>
                <c:pt idx="9800">
                  <c:v>157.1</c:v>
                </c:pt>
                <c:pt idx="9801">
                  <c:v>158.1</c:v>
                </c:pt>
                <c:pt idx="9802">
                  <c:v>159</c:v>
                </c:pt>
                <c:pt idx="9803">
                  <c:v>159.30000000000001</c:v>
                </c:pt>
                <c:pt idx="9804">
                  <c:v>161</c:v>
                </c:pt>
                <c:pt idx="9805">
                  <c:v>161</c:v>
                </c:pt>
                <c:pt idx="9806">
                  <c:v>161</c:v>
                </c:pt>
                <c:pt idx="9807">
                  <c:v>161.1</c:v>
                </c:pt>
                <c:pt idx="9808">
                  <c:v>161.80000000000001</c:v>
                </c:pt>
                <c:pt idx="9809">
                  <c:v>163.1</c:v>
                </c:pt>
                <c:pt idx="9810">
                  <c:v>163.1</c:v>
                </c:pt>
                <c:pt idx="9811">
                  <c:v>163.1</c:v>
                </c:pt>
                <c:pt idx="9812">
                  <c:v>163.5</c:v>
                </c:pt>
                <c:pt idx="9813">
                  <c:v>164</c:v>
                </c:pt>
                <c:pt idx="9814">
                  <c:v>165.8</c:v>
                </c:pt>
                <c:pt idx="9815">
                  <c:v>166.1</c:v>
                </c:pt>
                <c:pt idx="9816">
                  <c:v>166.1</c:v>
                </c:pt>
                <c:pt idx="9817">
                  <c:v>167.1</c:v>
                </c:pt>
                <c:pt idx="9818">
                  <c:v>167.1</c:v>
                </c:pt>
                <c:pt idx="9819">
                  <c:v>167.2</c:v>
                </c:pt>
                <c:pt idx="9820">
                  <c:v>167.2</c:v>
                </c:pt>
                <c:pt idx="9821">
                  <c:v>167.5</c:v>
                </c:pt>
                <c:pt idx="9822">
                  <c:v>167.7</c:v>
                </c:pt>
                <c:pt idx="9823">
                  <c:v>167.8</c:v>
                </c:pt>
                <c:pt idx="9824">
                  <c:v>169.1</c:v>
                </c:pt>
                <c:pt idx="9825">
                  <c:v>169.1</c:v>
                </c:pt>
                <c:pt idx="9826">
                  <c:v>169.1</c:v>
                </c:pt>
                <c:pt idx="9827">
                  <c:v>169.8</c:v>
                </c:pt>
                <c:pt idx="9828">
                  <c:v>170.1</c:v>
                </c:pt>
                <c:pt idx="9829">
                  <c:v>171</c:v>
                </c:pt>
                <c:pt idx="9830">
                  <c:v>171</c:v>
                </c:pt>
                <c:pt idx="9831">
                  <c:v>171</c:v>
                </c:pt>
                <c:pt idx="9832">
                  <c:v>171.1</c:v>
                </c:pt>
                <c:pt idx="9833">
                  <c:v>171.1</c:v>
                </c:pt>
                <c:pt idx="9834">
                  <c:v>171.1</c:v>
                </c:pt>
                <c:pt idx="9835">
                  <c:v>171.1</c:v>
                </c:pt>
                <c:pt idx="9836">
                  <c:v>171.1</c:v>
                </c:pt>
                <c:pt idx="9837">
                  <c:v>171.8</c:v>
                </c:pt>
                <c:pt idx="9838">
                  <c:v>172.1</c:v>
                </c:pt>
                <c:pt idx="9839">
                  <c:v>173.1</c:v>
                </c:pt>
                <c:pt idx="9840">
                  <c:v>173.5</c:v>
                </c:pt>
                <c:pt idx="9841">
                  <c:v>173.5</c:v>
                </c:pt>
                <c:pt idx="9842">
                  <c:v>173.5</c:v>
                </c:pt>
                <c:pt idx="9843">
                  <c:v>173.5</c:v>
                </c:pt>
                <c:pt idx="9844">
                  <c:v>173.5</c:v>
                </c:pt>
                <c:pt idx="9845">
                  <c:v>173.5</c:v>
                </c:pt>
                <c:pt idx="9846">
                  <c:v>173.5</c:v>
                </c:pt>
                <c:pt idx="9847">
                  <c:v>173.5</c:v>
                </c:pt>
                <c:pt idx="9848">
                  <c:v>173.5</c:v>
                </c:pt>
                <c:pt idx="9849">
                  <c:v>173.8</c:v>
                </c:pt>
                <c:pt idx="9850">
                  <c:v>173.8</c:v>
                </c:pt>
                <c:pt idx="9851">
                  <c:v>173.8</c:v>
                </c:pt>
                <c:pt idx="9852">
                  <c:v>174.1</c:v>
                </c:pt>
                <c:pt idx="9853">
                  <c:v>174.8</c:v>
                </c:pt>
                <c:pt idx="9854">
                  <c:v>175</c:v>
                </c:pt>
                <c:pt idx="9855">
                  <c:v>175</c:v>
                </c:pt>
                <c:pt idx="9856">
                  <c:v>175.8</c:v>
                </c:pt>
                <c:pt idx="9857">
                  <c:v>177</c:v>
                </c:pt>
                <c:pt idx="9858">
                  <c:v>177.8</c:v>
                </c:pt>
                <c:pt idx="9859">
                  <c:v>179.8</c:v>
                </c:pt>
                <c:pt idx="9860">
                  <c:v>180.1</c:v>
                </c:pt>
                <c:pt idx="9861">
                  <c:v>180.2</c:v>
                </c:pt>
                <c:pt idx="9862">
                  <c:v>181</c:v>
                </c:pt>
                <c:pt idx="9863">
                  <c:v>181</c:v>
                </c:pt>
                <c:pt idx="9864">
                  <c:v>181.1</c:v>
                </c:pt>
                <c:pt idx="9865">
                  <c:v>181.3</c:v>
                </c:pt>
                <c:pt idx="9866">
                  <c:v>182</c:v>
                </c:pt>
                <c:pt idx="9867">
                  <c:v>183</c:v>
                </c:pt>
                <c:pt idx="9868">
                  <c:v>183</c:v>
                </c:pt>
                <c:pt idx="9869">
                  <c:v>183</c:v>
                </c:pt>
                <c:pt idx="9870">
                  <c:v>183</c:v>
                </c:pt>
                <c:pt idx="9871">
                  <c:v>183</c:v>
                </c:pt>
                <c:pt idx="9872">
                  <c:v>183.1</c:v>
                </c:pt>
                <c:pt idx="9873">
                  <c:v>183.1</c:v>
                </c:pt>
                <c:pt idx="9874">
                  <c:v>183.1</c:v>
                </c:pt>
                <c:pt idx="9875">
                  <c:v>183.1</c:v>
                </c:pt>
                <c:pt idx="9876">
                  <c:v>183.8</c:v>
                </c:pt>
                <c:pt idx="9877">
                  <c:v>184</c:v>
                </c:pt>
                <c:pt idx="9878">
                  <c:v>184</c:v>
                </c:pt>
                <c:pt idx="9879">
                  <c:v>184.3</c:v>
                </c:pt>
                <c:pt idx="9880">
                  <c:v>185</c:v>
                </c:pt>
                <c:pt idx="9881">
                  <c:v>185</c:v>
                </c:pt>
                <c:pt idx="9882">
                  <c:v>185.1</c:v>
                </c:pt>
                <c:pt idx="9883">
                  <c:v>185.1</c:v>
                </c:pt>
                <c:pt idx="9884">
                  <c:v>185.8</c:v>
                </c:pt>
                <c:pt idx="9885">
                  <c:v>186</c:v>
                </c:pt>
                <c:pt idx="9886">
                  <c:v>186.1</c:v>
                </c:pt>
                <c:pt idx="9887">
                  <c:v>186.3</c:v>
                </c:pt>
                <c:pt idx="9888">
                  <c:v>186.3</c:v>
                </c:pt>
                <c:pt idx="9889">
                  <c:v>187</c:v>
                </c:pt>
                <c:pt idx="9890">
                  <c:v>187.1</c:v>
                </c:pt>
                <c:pt idx="9891">
                  <c:v>187.1</c:v>
                </c:pt>
                <c:pt idx="9892">
                  <c:v>187.5</c:v>
                </c:pt>
                <c:pt idx="9893">
                  <c:v>188.1</c:v>
                </c:pt>
                <c:pt idx="9894">
                  <c:v>189</c:v>
                </c:pt>
                <c:pt idx="9895">
                  <c:v>189</c:v>
                </c:pt>
                <c:pt idx="9896">
                  <c:v>189.1</c:v>
                </c:pt>
                <c:pt idx="9897">
                  <c:v>189.1</c:v>
                </c:pt>
                <c:pt idx="9898">
                  <c:v>189.1</c:v>
                </c:pt>
                <c:pt idx="9899">
                  <c:v>189.1</c:v>
                </c:pt>
                <c:pt idx="9900">
                  <c:v>190</c:v>
                </c:pt>
                <c:pt idx="9901">
                  <c:v>190.1</c:v>
                </c:pt>
                <c:pt idx="9902">
                  <c:v>191.1</c:v>
                </c:pt>
                <c:pt idx="9903">
                  <c:v>192</c:v>
                </c:pt>
                <c:pt idx="9904">
                  <c:v>192.1</c:v>
                </c:pt>
                <c:pt idx="9905">
                  <c:v>192.2</c:v>
                </c:pt>
                <c:pt idx="9906">
                  <c:v>193.2</c:v>
                </c:pt>
                <c:pt idx="9907">
                  <c:v>193.8</c:v>
                </c:pt>
                <c:pt idx="9908">
                  <c:v>195</c:v>
                </c:pt>
                <c:pt idx="9909">
                  <c:v>197.1</c:v>
                </c:pt>
                <c:pt idx="9910">
                  <c:v>197.7</c:v>
                </c:pt>
                <c:pt idx="9911">
                  <c:v>197.8</c:v>
                </c:pt>
                <c:pt idx="9912">
                  <c:v>198</c:v>
                </c:pt>
                <c:pt idx="9913">
                  <c:v>198.2</c:v>
                </c:pt>
                <c:pt idx="9914">
                  <c:v>198.8</c:v>
                </c:pt>
                <c:pt idx="9915">
                  <c:v>199.2</c:v>
                </c:pt>
                <c:pt idx="9916">
                  <c:v>199.2</c:v>
                </c:pt>
                <c:pt idx="9917">
                  <c:v>199.2</c:v>
                </c:pt>
                <c:pt idx="9918">
                  <c:v>199.3</c:v>
                </c:pt>
                <c:pt idx="9919">
                  <c:v>199.5</c:v>
                </c:pt>
                <c:pt idx="9920">
                  <c:v>202.2</c:v>
                </c:pt>
                <c:pt idx="9921">
                  <c:v>202.2</c:v>
                </c:pt>
                <c:pt idx="9922">
                  <c:v>202.8</c:v>
                </c:pt>
                <c:pt idx="9923">
                  <c:v>203.5</c:v>
                </c:pt>
                <c:pt idx="9924">
                  <c:v>203.6</c:v>
                </c:pt>
                <c:pt idx="9925">
                  <c:v>203.8</c:v>
                </c:pt>
                <c:pt idx="9926">
                  <c:v>203.8</c:v>
                </c:pt>
                <c:pt idx="9927">
                  <c:v>204</c:v>
                </c:pt>
                <c:pt idx="9928">
                  <c:v>204</c:v>
                </c:pt>
                <c:pt idx="9929">
                  <c:v>204</c:v>
                </c:pt>
                <c:pt idx="9930">
                  <c:v>204</c:v>
                </c:pt>
                <c:pt idx="9931">
                  <c:v>204.1</c:v>
                </c:pt>
                <c:pt idx="9932">
                  <c:v>204.2</c:v>
                </c:pt>
                <c:pt idx="9933">
                  <c:v>204.2</c:v>
                </c:pt>
                <c:pt idx="9934">
                  <c:v>204.2</c:v>
                </c:pt>
                <c:pt idx="9935">
                  <c:v>204.2</c:v>
                </c:pt>
                <c:pt idx="9936">
                  <c:v>204.2</c:v>
                </c:pt>
                <c:pt idx="9937">
                  <c:v>204.2</c:v>
                </c:pt>
                <c:pt idx="9938">
                  <c:v>204.2</c:v>
                </c:pt>
                <c:pt idx="9939">
                  <c:v>204.2</c:v>
                </c:pt>
                <c:pt idx="9940">
                  <c:v>204.2</c:v>
                </c:pt>
                <c:pt idx="9941">
                  <c:v>204.2</c:v>
                </c:pt>
                <c:pt idx="9942">
                  <c:v>204.2</c:v>
                </c:pt>
                <c:pt idx="9943">
                  <c:v>204.2</c:v>
                </c:pt>
                <c:pt idx="9944">
                  <c:v>204.2</c:v>
                </c:pt>
                <c:pt idx="9945">
                  <c:v>204.2</c:v>
                </c:pt>
                <c:pt idx="9946">
                  <c:v>204.2</c:v>
                </c:pt>
                <c:pt idx="9947">
                  <c:v>204.2</c:v>
                </c:pt>
                <c:pt idx="9948">
                  <c:v>204.3</c:v>
                </c:pt>
                <c:pt idx="9949">
                  <c:v>204.3</c:v>
                </c:pt>
                <c:pt idx="9950">
                  <c:v>205.5</c:v>
                </c:pt>
                <c:pt idx="9951">
                  <c:v>205.6</c:v>
                </c:pt>
                <c:pt idx="9952">
                  <c:v>206.1</c:v>
                </c:pt>
                <c:pt idx="9953">
                  <c:v>206.1</c:v>
                </c:pt>
                <c:pt idx="9954">
                  <c:v>206.5</c:v>
                </c:pt>
                <c:pt idx="9955">
                  <c:v>206.8</c:v>
                </c:pt>
                <c:pt idx="9956">
                  <c:v>207.8</c:v>
                </c:pt>
                <c:pt idx="9957">
                  <c:v>207.8</c:v>
                </c:pt>
                <c:pt idx="9958">
                  <c:v>208</c:v>
                </c:pt>
                <c:pt idx="9959">
                  <c:v>208</c:v>
                </c:pt>
                <c:pt idx="9960">
                  <c:v>208</c:v>
                </c:pt>
                <c:pt idx="9961">
                  <c:v>208.1</c:v>
                </c:pt>
                <c:pt idx="9962">
                  <c:v>208.7</c:v>
                </c:pt>
                <c:pt idx="9963">
                  <c:v>208.7</c:v>
                </c:pt>
                <c:pt idx="9964">
                  <c:v>208.8</c:v>
                </c:pt>
                <c:pt idx="9965">
                  <c:v>209.1</c:v>
                </c:pt>
                <c:pt idx="9966">
                  <c:v>209.2</c:v>
                </c:pt>
                <c:pt idx="9967">
                  <c:v>210</c:v>
                </c:pt>
                <c:pt idx="9968">
                  <c:v>210.1</c:v>
                </c:pt>
                <c:pt idx="9969">
                  <c:v>210.1</c:v>
                </c:pt>
                <c:pt idx="9970">
                  <c:v>211.1</c:v>
                </c:pt>
                <c:pt idx="9971">
                  <c:v>211.2</c:v>
                </c:pt>
                <c:pt idx="9972">
                  <c:v>212.2</c:v>
                </c:pt>
                <c:pt idx="9973">
                  <c:v>213.1</c:v>
                </c:pt>
                <c:pt idx="9974">
                  <c:v>213.2</c:v>
                </c:pt>
                <c:pt idx="9975">
                  <c:v>213.6</c:v>
                </c:pt>
                <c:pt idx="9976">
                  <c:v>213.6</c:v>
                </c:pt>
                <c:pt idx="9977">
                  <c:v>213.6</c:v>
                </c:pt>
                <c:pt idx="9978">
                  <c:v>213.8</c:v>
                </c:pt>
                <c:pt idx="9979">
                  <c:v>213.8</c:v>
                </c:pt>
                <c:pt idx="9980">
                  <c:v>214.1</c:v>
                </c:pt>
                <c:pt idx="9981">
                  <c:v>214.6</c:v>
                </c:pt>
                <c:pt idx="9982">
                  <c:v>215.2</c:v>
                </c:pt>
                <c:pt idx="9983">
                  <c:v>215.2</c:v>
                </c:pt>
                <c:pt idx="9984">
                  <c:v>215.6</c:v>
                </c:pt>
                <c:pt idx="9985">
                  <c:v>217</c:v>
                </c:pt>
                <c:pt idx="9986">
                  <c:v>218.2</c:v>
                </c:pt>
                <c:pt idx="9987">
                  <c:v>218.2</c:v>
                </c:pt>
                <c:pt idx="9988">
                  <c:v>219.2</c:v>
                </c:pt>
                <c:pt idx="9989">
                  <c:v>219.2</c:v>
                </c:pt>
                <c:pt idx="9990">
                  <c:v>219.8</c:v>
                </c:pt>
                <c:pt idx="9991">
                  <c:v>220.1</c:v>
                </c:pt>
                <c:pt idx="9992">
                  <c:v>221</c:v>
                </c:pt>
                <c:pt idx="9993">
                  <c:v>221.2</c:v>
                </c:pt>
                <c:pt idx="9994">
                  <c:v>221.8</c:v>
                </c:pt>
                <c:pt idx="9995">
                  <c:v>224.2</c:v>
                </c:pt>
                <c:pt idx="9996">
                  <c:v>225</c:v>
                </c:pt>
                <c:pt idx="9997">
                  <c:v>225.2</c:v>
                </c:pt>
                <c:pt idx="9998">
                  <c:v>225.8</c:v>
                </c:pt>
                <c:pt idx="9999">
                  <c:v>225.8</c:v>
                </c:pt>
                <c:pt idx="10000">
                  <c:v>226.2</c:v>
                </c:pt>
                <c:pt idx="10001">
                  <c:v>226.2</c:v>
                </c:pt>
                <c:pt idx="10002">
                  <c:v>226.8</c:v>
                </c:pt>
                <c:pt idx="10003">
                  <c:v>227.7</c:v>
                </c:pt>
                <c:pt idx="10004">
                  <c:v>228.6</c:v>
                </c:pt>
                <c:pt idx="10005">
                  <c:v>228.6</c:v>
                </c:pt>
                <c:pt idx="10006">
                  <c:v>228.8</c:v>
                </c:pt>
                <c:pt idx="10007">
                  <c:v>229.6</c:v>
                </c:pt>
                <c:pt idx="10008">
                  <c:v>231.8</c:v>
                </c:pt>
                <c:pt idx="10009">
                  <c:v>231.8</c:v>
                </c:pt>
                <c:pt idx="10010">
                  <c:v>231.8</c:v>
                </c:pt>
                <c:pt idx="10011">
                  <c:v>233.2</c:v>
                </c:pt>
                <c:pt idx="10012">
                  <c:v>233.6</c:v>
                </c:pt>
                <c:pt idx="10013">
                  <c:v>233.6</c:v>
                </c:pt>
                <c:pt idx="10014">
                  <c:v>233.7</c:v>
                </c:pt>
                <c:pt idx="10015">
                  <c:v>234</c:v>
                </c:pt>
                <c:pt idx="10016">
                  <c:v>234.5</c:v>
                </c:pt>
                <c:pt idx="10017">
                  <c:v>234.6</c:v>
                </c:pt>
                <c:pt idx="10018">
                  <c:v>235.1</c:v>
                </c:pt>
                <c:pt idx="10019">
                  <c:v>235.6</c:v>
                </c:pt>
                <c:pt idx="10020">
                  <c:v>236.8</c:v>
                </c:pt>
                <c:pt idx="10021">
                  <c:v>237.5</c:v>
                </c:pt>
                <c:pt idx="10022">
                  <c:v>239.5</c:v>
                </c:pt>
                <c:pt idx="10023">
                  <c:v>240.6</c:v>
                </c:pt>
                <c:pt idx="10024">
                  <c:v>241.5</c:v>
                </c:pt>
                <c:pt idx="10025">
                  <c:v>242.2</c:v>
                </c:pt>
                <c:pt idx="10026">
                  <c:v>242.6</c:v>
                </c:pt>
                <c:pt idx="10027">
                  <c:v>242.6</c:v>
                </c:pt>
                <c:pt idx="10028">
                  <c:v>243</c:v>
                </c:pt>
                <c:pt idx="10029">
                  <c:v>243.1</c:v>
                </c:pt>
                <c:pt idx="10030">
                  <c:v>243.1</c:v>
                </c:pt>
                <c:pt idx="10031">
                  <c:v>243.1</c:v>
                </c:pt>
                <c:pt idx="10032">
                  <c:v>243.2</c:v>
                </c:pt>
                <c:pt idx="10033">
                  <c:v>243.5</c:v>
                </c:pt>
                <c:pt idx="10034">
                  <c:v>243.6</c:v>
                </c:pt>
                <c:pt idx="10035">
                  <c:v>243.8</c:v>
                </c:pt>
                <c:pt idx="10036">
                  <c:v>244</c:v>
                </c:pt>
                <c:pt idx="10037">
                  <c:v>244.2</c:v>
                </c:pt>
                <c:pt idx="10038">
                  <c:v>244.2</c:v>
                </c:pt>
                <c:pt idx="10039">
                  <c:v>244.2</c:v>
                </c:pt>
                <c:pt idx="10040">
                  <c:v>244.6</c:v>
                </c:pt>
                <c:pt idx="10041">
                  <c:v>245.1</c:v>
                </c:pt>
                <c:pt idx="10042">
                  <c:v>245.1</c:v>
                </c:pt>
                <c:pt idx="10043">
                  <c:v>246.1</c:v>
                </c:pt>
                <c:pt idx="10044">
                  <c:v>247.1</c:v>
                </c:pt>
                <c:pt idx="10045">
                  <c:v>247.6</c:v>
                </c:pt>
                <c:pt idx="10046">
                  <c:v>250.8</c:v>
                </c:pt>
                <c:pt idx="10047">
                  <c:v>252</c:v>
                </c:pt>
                <c:pt idx="10048">
                  <c:v>253</c:v>
                </c:pt>
                <c:pt idx="10049">
                  <c:v>253</c:v>
                </c:pt>
                <c:pt idx="10050">
                  <c:v>253.8</c:v>
                </c:pt>
                <c:pt idx="10051">
                  <c:v>253.8</c:v>
                </c:pt>
                <c:pt idx="10052">
                  <c:v>253.8</c:v>
                </c:pt>
                <c:pt idx="10053">
                  <c:v>253.8</c:v>
                </c:pt>
                <c:pt idx="10054">
                  <c:v>256.7</c:v>
                </c:pt>
                <c:pt idx="10055">
                  <c:v>257</c:v>
                </c:pt>
                <c:pt idx="10056">
                  <c:v>257.5</c:v>
                </c:pt>
                <c:pt idx="10057">
                  <c:v>259.5</c:v>
                </c:pt>
                <c:pt idx="10058">
                  <c:v>261</c:v>
                </c:pt>
                <c:pt idx="10059">
                  <c:v>262.7</c:v>
                </c:pt>
                <c:pt idx="10060">
                  <c:v>262.8</c:v>
                </c:pt>
                <c:pt idx="10061">
                  <c:v>263.10000000000002</c:v>
                </c:pt>
                <c:pt idx="10062">
                  <c:v>263.10000000000002</c:v>
                </c:pt>
                <c:pt idx="10063">
                  <c:v>263.10000000000002</c:v>
                </c:pt>
                <c:pt idx="10064">
                  <c:v>263.10000000000002</c:v>
                </c:pt>
                <c:pt idx="10065">
                  <c:v>263.2</c:v>
                </c:pt>
                <c:pt idx="10066">
                  <c:v>263.2</c:v>
                </c:pt>
                <c:pt idx="10067">
                  <c:v>263.60000000000002</c:v>
                </c:pt>
                <c:pt idx="10068">
                  <c:v>264.2</c:v>
                </c:pt>
                <c:pt idx="10069">
                  <c:v>266</c:v>
                </c:pt>
                <c:pt idx="10070">
                  <c:v>268</c:v>
                </c:pt>
                <c:pt idx="10071">
                  <c:v>268.10000000000002</c:v>
                </c:pt>
                <c:pt idx="10072">
                  <c:v>268.10000000000002</c:v>
                </c:pt>
                <c:pt idx="10073">
                  <c:v>268.10000000000002</c:v>
                </c:pt>
                <c:pt idx="10074">
                  <c:v>269.10000000000002</c:v>
                </c:pt>
                <c:pt idx="10075">
                  <c:v>269.2</c:v>
                </c:pt>
                <c:pt idx="10076">
                  <c:v>269.2</c:v>
                </c:pt>
                <c:pt idx="10077">
                  <c:v>273.60000000000002</c:v>
                </c:pt>
                <c:pt idx="10078">
                  <c:v>274</c:v>
                </c:pt>
                <c:pt idx="10079">
                  <c:v>275.2</c:v>
                </c:pt>
                <c:pt idx="10080">
                  <c:v>278.2</c:v>
                </c:pt>
                <c:pt idx="10081">
                  <c:v>279</c:v>
                </c:pt>
                <c:pt idx="10082">
                  <c:v>281.10000000000002</c:v>
                </c:pt>
                <c:pt idx="10083">
                  <c:v>281.60000000000002</c:v>
                </c:pt>
                <c:pt idx="10084">
                  <c:v>282</c:v>
                </c:pt>
                <c:pt idx="10085">
                  <c:v>283.2</c:v>
                </c:pt>
                <c:pt idx="10086">
                  <c:v>284</c:v>
                </c:pt>
                <c:pt idx="10087">
                  <c:v>284</c:v>
                </c:pt>
                <c:pt idx="10088">
                  <c:v>284.10000000000002</c:v>
                </c:pt>
                <c:pt idx="10089">
                  <c:v>286.2</c:v>
                </c:pt>
                <c:pt idx="10090">
                  <c:v>286.7</c:v>
                </c:pt>
                <c:pt idx="10091">
                  <c:v>290.5</c:v>
                </c:pt>
                <c:pt idx="10092">
                  <c:v>290.7</c:v>
                </c:pt>
                <c:pt idx="10093">
                  <c:v>292.2</c:v>
                </c:pt>
                <c:pt idx="10094">
                  <c:v>293.2</c:v>
                </c:pt>
                <c:pt idx="10095">
                  <c:v>293.2</c:v>
                </c:pt>
                <c:pt idx="10096">
                  <c:v>293.5</c:v>
                </c:pt>
                <c:pt idx="10097">
                  <c:v>296.2</c:v>
                </c:pt>
                <c:pt idx="10098">
                  <c:v>297.2</c:v>
                </c:pt>
                <c:pt idx="10099">
                  <c:v>297.2</c:v>
                </c:pt>
                <c:pt idx="10100">
                  <c:v>297.60000000000002</c:v>
                </c:pt>
                <c:pt idx="10101">
                  <c:v>298.10000000000002</c:v>
                </c:pt>
                <c:pt idx="10102">
                  <c:v>298.10000000000002</c:v>
                </c:pt>
                <c:pt idx="10103">
                  <c:v>298.5</c:v>
                </c:pt>
                <c:pt idx="10104">
                  <c:v>298.60000000000002</c:v>
                </c:pt>
                <c:pt idx="10105">
                  <c:v>301.10000000000002</c:v>
                </c:pt>
                <c:pt idx="10106">
                  <c:v>302.60000000000002</c:v>
                </c:pt>
                <c:pt idx="10107">
                  <c:v>303.2</c:v>
                </c:pt>
                <c:pt idx="10108">
                  <c:v>303.7</c:v>
                </c:pt>
                <c:pt idx="10109">
                  <c:v>303.7</c:v>
                </c:pt>
                <c:pt idx="10110">
                  <c:v>303.8</c:v>
                </c:pt>
                <c:pt idx="10111">
                  <c:v>306.7</c:v>
                </c:pt>
                <c:pt idx="10112">
                  <c:v>307.10000000000002</c:v>
                </c:pt>
                <c:pt idx="10113">
                  <c:v>307.60000000000002</c:v>
                </c:pt>
                <c:pt idx="10114">
                  <c:v>308.60000000000002</c:v>
                </c:pt>
                <c:pt idx="10115">
                  <c:v>309</c:v>
                </c:pt>
                <c:pt idx="10116">
                  <c:v>309.10000000000002</c:v>
                </c:pt>
                <c:pt idx="10117">
                  <c:v>309.60000000000002</c:v>
                </c:pt>
                <c:pt idx="10118">
                  <c:v>309.8</c:v>
                </c:pt>
                <c:pt idx="10119">
                  <c:v>310.10000000000002</c:v>
                </c:pt>
                <c:pt idx="10120">
                  <c:v>310.10000000000002</c:v>
                </c:pt>
                <c:pt idx="10121">
                  <c:v>310.8</c:v>
                </c:pt>
                <c:pt idx="10122">
                  <c:v>311.8</c:v>
                </c:pt>
                <c:pt idx="10123">
                  <c:v>313.10000000000002</c:v>
                </c:pt>
                <c:pt idx="10124">
                  <c:v>315.8</c:v>
                </c:pt>
                <c:pt idx="10125">
                  <c:v>316.60000000000002</c:v>
                </c:pt>
                <c:pt idx="10126">
                  <c:v>318.7</c:v>
                </c:pt>
                <c:pt idx="10127">
                  <c:v>318.7</c:v>
                </c:pt>
                <c:pt idx="10128">
                  <c:v>321.5</c:v>
                </c:pt>
                <c:pt idx="10129">
                  <c:v>322</c:v>
                </c:pt>
                <c:pt idx="10130">
                  <c:v>323.10000000000002</c:v>
                </c:pt>
                <c:pt idx="10131">
                  <c:v>323.2</c:v>
                </c:pt>
                <c:pt idx="10132">
                  <c:v>323.8</c:v>
                </c:pt>
                <c:pt idx="10133">
                  <c:v>324.10000000000002</c:v>
                </c:pt>
                <c:pt idx="10134">
                  <c:v>328.2</c:v>
                </c:pt>
                <c:pt idx="10135">
                  <c:v>330</c:v>
                </c:pt>
                <c:pt idx="10136">
                  <c:v>333</c:v>
                </c:pt>
                <c:pt idx="10137">
                  <c:v>333.7</c:v>
                </c:pt>
                <c:pt idx="10138">
                  <c:v>334</c:v>
                </c:pt>
                <c:pt idx="10139">
                  <c:v>334.2</c:v>
                </c:pt>
                <c:pt idx="10140">
                  <c:v>334.6</c:v>
                </c:pt>
                <c:pt idx="10141">
                  <c:v>335.5</c:v>
                </c:pt>
                <c:pt idx="10142">
                  <c:v>335.6</c:v>
                </c:pt>
                <c:pt idx="10143">
                  <c:v>336.6</c:v>
                </c:pt>
                <c:pt idx="10144">
                  <c:v>337.6</c:v>
                </c:pt>
                <c:pt idx="10145">
                  <c:v>338.1</c:v>
                </c:pt>
                <c:pt idx="10146">
                  <c:v>338.1</c:v>
                </c:pt>
                <c:pt idx="10147">
                  <c:v>338.1</c:v>
                </c:pt>
                <c:pt idx="10148">
                  <c:v>338.6</c:v>
                </c:pt>
                <c:pt idx="10149">
                  <c:v>338.6</c:v>
                </c:pt>
                <c:pt idx="10150">
                  <c:v>339.6</c:v>
                </c:pt>
                <c:pt idx="10151">
                  <c:v>340.1</c:v>
                </c:pt>
                <c:pt idx="10152">
                  <c:v>341.1</c:v>
                </c:pt>
                <c:pt idx="10153">
                  <c:v>342</c:v>
                </c:pt>
                <c:pt idx="10154">
                  <c:v>343</c:v>
                </c:pt>
                <c:pt idx="10155">
                  <c:v>343</c:v>
                </c:pt>
                <c:pt idx="10156">
                  <c:v>343.1</c:v>
                </c:pt>
                <c:pt idx="10157">
                  <c:v>343.1</c:v>
                </c:pt>
                <c:pt idx="10158">
                  <c:v>343.1</c:v>
                </c:pt>
                <c:pt idx="10159">
                  <c:v>343.1</c:v>
                </c:pt>
                <c:pt idx="10160">
                  <c:v>343.2</c:v>
                </c:pt>
                <c:pt idx="10161">
                  <c:v>344.2</c:v>
                </c:pt>
                <c:pt idx="10162">
                  <c:v>344.2</c:v>
                </c:pt>
                <c:pt idx="10163">
                  <c:v>345.1</c:v>
                </c:pt>
                <c:pt idx="10164">
                  <c:v>346.2</c:v>
                </c:pt>
                <c:pt idx="10165">
                  <c:v>346.2</c:v>
                </c:pt>
                <c:pt idx="10166">
                  <c:v>347.1</c:v>
                </c:pt>
                <c:pt idx="10167">
                  <c:v>347.7</c:v>
                </c:pt>
                <c:pt idx="10168">
                  <c:v>349.7</c:v>
                </c:pt>
                <c:pt idx="10169">
                  <c:v>350.5</c:v>
                </c:pt>
                <c:pt idx="10170">
                  <c:v>352.6</c:v>
                </c:pt>
                <c:pt idx="10171">
                  <c:v>353.1</c:v>
                </c:pt>
                <c:pt idx="10172">
                  <c:v>353.1</c:v>
                </c:pt>
                <c:pt idx="10173">
                  <c:v>353.1</c:v>
                </c:pt>
                <c:pt idx="10174">
                  <c:v>353.1</c:v>
                </c:pt>
                <c:pt idx="10175">
                  <c:v>353.1</c:v>
                </c:pt>
                <c:pt idx="10176">
                  <c:v>353.1</c:v>
                </c:pt>
                <c:pt idx="10177">
                  <c:v>353.1</c:v>
                </c:pt>
                <c:pt idx="10178">
                  <c:v>353.1</c:v>
                </c:pt>
                <c:pt idx="10179">
                  <c:v>353.2</c:v>
                </c:pt>
                <c:pt idx="10180">
                  <c:v>353.5</c:v>
                </c:pt>
                <c:pt idx="10181">
                  <c:v>353.5</c:v>
                </c:pt>
                <c:pt idx="10182">
                  <c:v>353.5</c:v>
                </c:pt>
                <c:pt idx="10183">
                  <c:v>353.6</c:v>
                </c:pt>
                <c:pt idx="10184">
                  <c:v>353.6</c:v>
                </c:pt>
                <c:pt idx="10185">
                  <c:v>353.6</c:v>
                </c:pt>
                <c:pt idx="10186">
                  <c:v>353.6</c:v>
                </c:pt>
                <c:pt idx="10187">
                  <c:v>354</c:v>
                </c:pt>
                <c:pt idx="10188">
                  <c:v>354.2</c:v>
                </c:pt>
                <c:pt idx="10189">
                  <c:v>354.3</c:v>
                </c:pt>
                <c:pt idx="10190">
                  <c:v>355</c:v>
                </c:pt>
                <c:pt idx="10191">
                  <c:v>355</c:v>
                </c:pt>
                <c:pt idx="10192">
                  <c:v>355</c:v>
                </c:pt>
                <c:pt idx="10193">
                  <c:v>357</c:v>
                </c:pt>
                <c:pt idx="10194">
                  <c:v>358</c:v>
                </c:pt>
                <c:pt idx="10195">
                  <c:v>358.1</c:v>
                </c:pt>
                <c:pt idx="10196">
                  <c:v>359.8</c:v>
                </c:pt>
                <c:pt idx="10197">
                  <c:v>360.2</c:v>
                </c:pt>
                <c:pt idx="10198">
                  <c:v>360.7</c:v>
                </c:pt>
                <c:pt idx="10199">
                  <c:v>363.2</c:v>
                </c:pt>
                <c:pt idx="10200">
                  <c:v>363.2</c:v>
                </c:pt>
                <c:pt idx="10201">
                  <c:v>365.5</c:v>
                </c:pt>
                <c:pt idx="10202">
                  <c:v>366.2</c:v>
                </c:pt>
                <c:pt idx="10203">
                  <c:v>366.2</c:v>
                </c:pt>
                <c:pt idx="10204">
                  <c:v>366.5</c:v>
                </c:pt>
                <c:pt idx="10205">
                  <c:v>368</c:v>
                </c:pt>
                <c:pt idx="10206">
                  <c:v>369.2</c:v>
                </c:pt>
                <c:pt idx="10207">
                  <c:v>370.3</c:v>
                </c:pt>
                <c:pt idx="10208">
                  <c:v>372.1</c:v>
                </c:pt>
                <c:pt idx="10209">
                  <c:v>373.1</c:v>
                </c:pt>
                <c:pt idx="10210">
                  <c:v>373.1</c:v>
                </c:pt>
                <c:pt idx="10211">
                  <c:v>373.2</c:v>
                </c:pt>
                <c:pt idx="10212">
                  <c:v>374.3</c:v>
                </c:pt>
                <c:pt idx="10213">
                  <c:v>375.1</c:v>
                </c:pt>
                <c:pt idx="10214">
                  <c:v>376.1</c:v>
                </c:pt>
                <c:pt idx="10215">
                  <c:v>376.1</c:v>
                </c:pt>
                <c:pt idx="10216">
                  <c:v>378.1</c:v>
                </c:pt>
                <c:pt idx="10217">
                  <c:v>380.8</c:v>
                </c:pt>
                <c:pt idx="10218">
                  <c:v>381.6</c:v>
                </c:pt>
                <c:pt idx="10219">
                  <c:v>382.8</c:v>
                </c:pt>
                <c:pt idx="10220">
                  <c:v>383.6</c:v>
                </c:pt>
                <c:pt idx="10221">
                  <c:v>383.7</c:v>
                </c:pt>
                <c:pt idx="10222">
                  <c:v>384.6</c:v>
                </c:pt>
                <c:pt idx="10223">
                  <c:v>386.1</c:v>
                </c:pt>
                <c:pt idx="10224">
                  <c:v>386.2</c:v>
                </c:pt>
                <c:pt idx="10225">
                  <c:v>386.5</c:v>
                </c:pt>
                <c:pt idx="10226">
                  <c:v>393.2</c:v>
                </c:pt>
                <c:pt idx="10227">
                  <c:v>394.3</c:v>
                </c:pt>
                <c:pt idx="10228">
                  <c:v>399.2</c:v>
                </c:pt>
                <c:pt idx="10229">
                  <c:v>400.3</c:v>
                </c:pt>
                <c:pt idx="10230">
                  <c:v>402.2</c:v>
                </c:pt>
                <c:pt idx="10231">
                  <c:v>403</c:v>
                </c:pt>
                <c:pt idx="10232">
                  <c:v>403</c:v>
                </c:pt>
                <c:pt idx="10233">
                  <c:v>403</c:v>
                </c:pt>
                <c:pt idx="10234">
                  <c:v>403.1</c:v>
                </c:pt>
                <c:pt idx="10235">
                  <c:v>403.1</c:v>
                </c:pt>
                <c:pt idx="10236">
                  <c:v>403.1</c:v>
                </c:pt>
                <c:pt idx="10237">
                  <c:v>403.2</c:v>
                </c:pt>
                <c:pt idx="10238">
                  <c:v>403.2</c:v>
                </c:pt>
                <c:pt idx="10239">
                  <c:v>403.5</c:v>
                </c:pt>
                <c:pt idx="10240">
                  <c:v>403.7</c:v>
                </c:pt>
                <c:pt idx="10241">
                  <c:v>404.2</c:v>
                </c:pt>
                <c:pt idx="10242">
                  <c:v>404.2</c:v>
                </c:pt>
                <c:pt idx="10243">
                  <c:v>405.8</c:v>
                </c:pt>
                <c:pt idx="10244">
                  <c:v>406.1</c:v>
                </c:pt>
                <c:pt idx="10245">
                  <c:v>409.2</c:v>
                </c:pt>
                <c:pt idx="10246">
                  <c:v>409.3</c:v>
                </c:pt>
                <c:pt idx="10247">
                  <c:v>409.5</c:v>
                </c:pt>
                <c:pt idx="10248">
                  <c:v>409.6</c:v>
                </c:pt>
                <c:pt idx="10249">
                  <c:v>409.7</c:v>
                </c:pt>
                <c:pt idx="10250">
                  <c:v>410.2</c:v>
                </c:pt>
                <c:pt idx="10251">
                  <c:v>413.1</c:v>
                </c:pt>
                <c:pt idx="10252">
                  <c:v>413.5</c:v>
                </c:pt>
                <c:pt idx="10253">
                  <c:v>414.8</c:v>
                </c:pt>
                <c:pt idx="10254">
                  <c:v>418.5</c:v>
                </c:pt>
                <c:pt idx="10255">
                  <c:v>418.7</c:v>
                </c:pt>
                <c:pt idx="10256">
                  <c:v>421.1</c:v>
                </c:pt>
                <c:pt idx="10257">
                  <c:v>421.5</c:v>
                </c:pt>
                <c:pt idx="10258">
                  <c:v>421.5</c:v>
                </c:pt>
                <c:pt idx="10259">
                  <c:v>421.7</c:v>
                </c:pt>
                <c:pt idx="10260">
                  <c:v>423</c:v>
                </c:pt>
                <c:pt idx="10261">
                  <c:v>423.1</c:v>
                </c:pt>
                <c:pt idx="10262">
                  <c:v>423.1</c:v>
                </c:pt>
                <c:pt idx="10263">
                  <c:v>423.1</c:v>
                </c:pt>
                <c:pt idx="10264">
                  <c:v>423.1</c:v>
                </c:pt>
                <c:pt idx="10265">
                  <c:v>423.6</c:v>
                </c:pt>
                <c:pt idx="10266">
                  <c:v>424.1</c:v>
                </c:pt>
                <c:pt idx="10267">
                  <c:v>428.2</c:v>
                </c:pt>
                <c:pt idx="10268">
                  <c:v>432.2</c:v>
                </c:pt>
                <c:pt idx="10269">
                  <c:v>433.6</c:v>
                </c:pt>
                <c:pt idx="10270">
                  <c:v>434.6</c:v>
                </c:pt>
                <c:pt idx="10271">
                  <c:v>436.6</c:v>
                </c:pt>
                <c:pt idx="10272">
                  <c:v>437.6</c:v>
                </c:pt>
                <c:pt idx="10273">
                  <c:v>438.1</c:v>
                </c:pt>
                <c:pt idx="10274">
                  <c:v>438.6</c:v>
                </c:pt>
                <c:pt idx="10275">
                  <c:v>441</c:v>
                </c:pt>
                <c:pt idx="10276">
                  <c:v>441.1</c:v>
                </c:pt>
                <c:pt idx="10277">
                  <c:v>441.1</c:v>
                </c:pt>
                <c:pt idx="10278">
                  <c:v>443.8</c:v>
                </c:pt>
                <c:pt idx="10279">
                  <c:v>448.1</c:v>
                </c:pt>
                <c:pt idx="10280">
                  <c:v>448.6</c:v>
                </c:pt>
                <c:pt idx="10281">
                  <c:v>449</c:v>
                </c:pt>
                <c:pt idx="10282">
                  <c:v>452</c:v>
                </c:pt>
                <c:pt idx="10283">
                  <c:v>453</c:v>
                </c:pt>
                <c:pt idx="10284">
                  <c:v>453</c:v>
                </c:pt>
                <c:pt idx="10285">
                  <c:v>453.2</c:v>
                </c:pt>
                <c:pt idx="10286">
                  <c:v>455.6</c:v>
                </c:pt>
                <c:pt idx="10287">
                  <c:v>457.6</c:v>
                </c:pt>
                <c:pt idx="10288">
                  <c:v>463</c:v>
                </c:pt>
                <c:pt idx="10289">
                  <c:v>463.6</c:v>
                </c:pt>
                <c:pt idx="10290">
                  <c:v>471</c:v>
                </c:pt>
                <c:pt idx="10291">
                  <c:v>473.1</c:v>
                </c:pt>
                <c:pt idx="10292">
                  <c:v>473.7</c:v>
                </c:pt>
                <c:pt idx="10293">
                  <c:v>480.3</c:v>
                </c:pt>
                <c:pt idx="10294">
                  <c:v>483.1</c:v>
                </c:pt>
                <c:pt idx="10295">
                  <c:v>483.1</c:v>
                </c:pt>
                <c:pt idx="10296">
                  <c:v>483.5</c:v>
                </c:pt>
                <c:pt idx="10297">
                  <c:v>483.7</c:v>
                </c:pt>
                <c:pt idx="10298">
                  <c:v>489.6</c:v>
                </c:pt>
                <c:pt idx="10299">
                  <c:v>491.6</c:v>
                </c:pt>
                <c:pt idx="10300">
                  <c:v>492.6</c:v>
                </c:pt>
                <c:pt idx="10301">
                  <c:v>493.1</c:v>
                </c:pt>
                <c:pt idx="10302">
                  <c:v>493.8</c:v>
                </c:pt>
                <c:pt idx="10303">
                  <c:v>494.8</c:v>
                </c:pt>
                <c:pt idx="10304">
                  <c:v>494.8</c:v>
                </c:pt>
                <c:pt idx="10305">
                  <c:v>498.8</c:v>
                </c:pt>
                <c:pt idx="10306">
                  <c:v>500.8</c:v>
                </c:pt>
                <c:pt idx="10307">
                  <c:v>503.1</c:v>
                </c:pt>
                <c:pt idx="10308">
                  <c:v>506.1</c:v>
                </c:pt>
                <c:pt idx="10309">
                  <c:v>508.2</c:v>
                </c:pt>
                <c:pt idx="10310">
                  <c:v>508.7</c:v>
                </c:pt>
                <c:pt idx="10311">
                  <c:v>510.5</c:v>
                </c:pt>
                <c:pt idx="10312">
                  <c:v>513.1</c:v>
                </c:pt>
                <c:pt idx="10313">
                  <c:v>513.1</c:v>
                </c:pt>
                <c:pt idx="10314">
                  <c:v>513.1</c:v>
                </c:pt>
                <c:pt idx="10315">
                  <c:v>513.5</c:v>
                </c:pt>
                <c:pt idx="10316">
                  <c:v>513.5</c:v>
                </c:pt>
                <c:pt idx="10317">
                  <c:v>519.1</c:v>
                </c:pt>
                <c:pt idx="10318">
                  <c:v>523.1</c:v>
                </c:pt>
                <c:pt idx="10319">
                  <c:v>523.5</c:v>
                </c:pt>
                <c:pt idx="10320">
                  <c:v>527.5</c:v>
                </c:pt>
                <c:pt idx="10321">
                  <c:v>530.6</c:v>
                </c:pt>
                <c:pt idx="10322">
                  <c:v>534.79999999999995</c:v>
                </c:pt>
                <c:pt idx="10323">
                  <c:v>543.5</c:v>
                </c:pt>
                <c:pt idx="10324">
                  <c:v>548.5</c:v>
                </c:pt>
                <c:pt idx="10325">
                  <c:v>549.70000000000005</c:v>
                </c:pt>
                <c:pt idx="10326">
                  <c:v>554.1</c:v>
                </c:pt>
                <c:pt idx="10327">
                  <c:v>558.1</c:v>
                </c:pt>
                <c:pt idx="10328">
                  <c:v>565</c:v>
                </c:pt>
                <c:pt idx="10329">
                  <c:v>565.70000000000005</c:v>
                </c:pt>
                <c:pt idx="10330">
                  <c:v>566.29999999999995</c:v>
                </c:pt>
                <c:pt idx="10331">
                  <c:v>572.1</c:v>
                </c:pt>
                <c:pt idx="10332">
                  <c:v>576</c:v>
                </c:pt>
                <c:pt idx="10333">
                  <c:v>580</c:v>
                </c:pt>
                <c:pt idx="10334">
                  <c:v>581.79999999999995</c:v>
                </c:pt>
                <c:pt idx="10335">
                  <c:v>583</c:v>
                </c:pt>
                <c:pt idx="10336">
                  <c:v>583</c:v>
                </c:pt>
                <c:pt idx="10337">
                  <c:v>583.79999999999995</c:v>
                </c:pt>
                <c:pt idx="10338">
                  <c:v>583.79999999999995</c:v>
                </c:pt>
                <c:pt idx="10339">
                  <c:v>588.5</c:v>
                </c:pt>
                <c:pt idx="10340">
                  <c:v>591.1</c:v>
                </c:pt>
                <c:pt idx="10341">
                  <c:v>593.79999999999995</c:v>
                </c:pt>
                <c:pt idx="10342">
                  <c:v>593.79999999999995</c:v>
                </c:pt>
                <c:pt idx="10343">
                  <c:v>594.20000000000005</c:v>
                </c:pt>
                <c:pt idx="10344">
                  <c:v>598</c:v>
                </c:pt>
                <c:pt idx="10345">
                  <c:v>603</c:v>
                </c:pt>
                <c:pt idx="10346">
                  <c:v>604.5</c:v>
                </c:pt>
                <c:pt idx="10347">
                  <c:v>607</c:v>
                </c:pt>
                <c:pt idx="10348">
                  <c:v>608.5</c:v>
                </c:pt>
                <c:pt idx="10349">
                  <c:v>608.6</c:v>
                </c:pt>
                <c:pt idx="10350">
                  <c:v>608.6</c:v>
                </c:pt>
                <c:pt idx="10351">
                  <c:v>611.1</c:v>
                </c:pt>
                <c:pt idx="10352">
                  <c:v>613</c:v>
                </c:pt>
                <c:pt idx="10353">
                  <c:v>614</c:v>
                </c:pt>
                <c:pt idx="10354">
                  <c:v>618.1</c:v>
                </c:pt>
                <c:pt idx="10355">
                  <c:v>622</c:v>
                </c:pt>
                <c:pt idx="10356">
                  <c:v>623.70000000000005</c:v>
                </c:pt>
                <c:pt idx="10357">
                  <c:v>623.79999999999995</c:v>
                </c:pt>
                <c:pt idx="10358">
                  <c:v>623.79999999999995</c:v>
                </c:pt>
                <c:pt idx="10359">
                  <c:v>623.79999999999995</c:v>
                </c:pt>
                <c:pt idx="10360">
                  <c:v>624</c:v>
                </c:pt>
                <c:pt idx="10361">
                  <c:v>626.1</c:v>
                </c:pt>
                <c:pt idx="10362">
                  <c:v>628.1</c:v>
                </c:pt>
                <c:pt idx="10363">
                  <c:v>628.79999999999995</c:v>
                </c:pt>
                <c:pt idx="10364">
                  <c:v>630.1</c:v>
                </c:pt>
                <c:pt idx="10365">
                  <c:v>631.5</c:v>
                </c:pt>
                <c:pt idx="10366">
                  <c:v>633.5</c:v>
                </c:pt>
                <c:pt idx="10367">
                  <c:v>633.79999999999995</c:v>
                </c:pt>
                <c:pt idx="10368">
                  <c:v>635.5</c:v>
                </c:pt>
                <c:pt idx="10369">
                  <c:v>643.1</c:v>
                </c:pt>
                <c:pt idx="10370">
                  <c:v>648.79999999999995</c:v>
                </c:pt>
                <c:pt idx="10371">
                  <c:v>651.1</c:v>
                </c:pt>
                <c:pt idx="10372">
                  <c:v>652.20000000000005</c:v>
                </c:pt>
                <c:pt idx="10373">
                  <c:v>653.1</c:v>
                </c:pt>
                <c:pt idx="10374">
                  <c:v>653.1</c:v>
                </c:pt>
                <c:pt idx="10375">
                  <c:v>662.1</c:v>
                </c:pt>
                <c:pt idx="10376">
                  <c:v>663</c:v>
                </c:pt>
                <c:pt idx="10377">
                  <c:v>663.1</c:v>
                </c:pt>
                <c:pt idx="10378">
                  <c:v>663.2</c:v>
                </c:pt>
                <c:pt idx="10379">
                  <c:v>673.2</c:v>
                </c:pt>
                <c:pt idx="10380">
                  <c:v>679.1</c:v>
                </c:pt>
                <c:pt idx="10381">
                  <c:v>683.7</c:v>
                </c:pt>
                <c:pt idx="10382">
                  <c:v>692.1</c:v>
                </c:pt>
                <c:pt idx="10383">
                  <c:v>695.1</c:v>
                </c:pt>
                <c:pt idx="10384">
                  <c:v>701.1</c:v>
                </c:pt>
                <c:pt idx="10385">
                  <c:v>703.2</c:v>
                </c:pt>
                <c:pt idx="10386">
                  <c:v>704</c:v>
                </c:pt>
                <c:pt idx="10387">
                  <c:v>704</c:v>
                </c:pt>
                <c:pt idx="10388">
                  <c:v>706.2</c:v>
                </c:pt>
                <c:pt idx="10389">
                  <c:v>712</c:v>
                </c:pt>
                <c:pt idx="10390">
                  <c:v>713</c:v>
                </c:pt>
                <c:pt idx="10391">
                  <c:v>719</c:v>
                </c:pt>
                <c:pt idx="10392">
                  <c:v>720.2</c:v>
                </c:pt>
                <c:pt idx="10393">
                  <c:v>721.3</c:v>
                </c:pt>
                <c:pt idx="10394">
                  <c:v>732.2</c:v>
                </c:pt>
                <c:pt idx="10395">
                  <c:v>734.2</c:v>
                </c:pt>
                <c:pt idx="10396">
                  <c:v>741</c:v>
                </c:pt>
                <c:pt idx="10397">
                  <c:v>743.6</c:v>
                </c:pt>
                <c:pt idx="10398">
                  <c:v>757</c:v>
                </c:pt>
                <c:pt idx="10399">
                  <c:v>764.2</c:v>
                </c:pt>
                <c:pt idx="10400">
                  <c:v>767.7</c:v>
                </c:pt>
                <c:pt idx="10401">
                  <c:v>773.7</c:v>
                </c:pt>
                <c:pt idx="10402">
                  <c:v>781.6</c:v>
                </c:pt>
                <c:pt idx="10403">
                  <c:v>783.8</c:v>
                </c:pt>
                <c:pt idx="10404">
                  <c:v>800</c:v>
                </c:pt>
                <c:pt idx="10405">
                  <c:v>803.5</c:v>
                </c:pt>
                <c:pt idx="10406">
                  <c:v>809.8</c:v>
                </c:pt>
                <c:pt idx="10407">
                  <c:v>813.6</c:v>
                </c:pt>
                <c:pt idx="10408">
                  <c:v>816.5</c:v>
                </c:pt>
                <c:pt idx="10409">
                  <c:v>818</c:v>
                </c:pt>
                <c:pt idx="10410">
                  <c:v>821.6</c:v>
                </c:pt>
                <c:pt idx="10411">
                  <c:v>823.5</c:v>
                </c:pt>
                <c:pt idx="10412">
                  <c:v>823.6</c:v>
                </c:pt>
                <c:pt idx="10413">
                  <c:v>828.6</c:v>
                </c:pt>
                <c:pt idx="10414">
                  <c:v>830.6</c:v>
                </c:pt>
                <c:pt idx="10415">
                  <c:v>837.1</c:v>
                </c:pt>
                <c:pt idx="10416">
                  <c:v>846.1</c:v>
                </c:pt>
                <c:pt idx="10417">
                  <c:v>853.1</c:v>
                </c:pt>
                <c:pt idx="10418">
                  <c:v>853.6</c:v>
                </c:pt>
                <c:pt idx="10419">
                  <c:v>854.1</c:v>
                </c:pt>
                <c:pt idx="10420">
                  <c:v>855.1</c:v>
                </c:pt>
                <c:pt idx="10421">
                  <c:v>863</c:v>
                </c:pt>
                <c:pt idx="10422">
                  <c:v>863.1</c:v>
                </c:pt>
                <c:pt idx="10423">
                  <c:v>867</c:v>
                </c:pt>
                <c:pt idx="10424">
                  <c:v>871</c:v>
                </c:pt>
                <c:pt idx="10425">
                  <c:v>873</c:v>
                </c:pt>
                <c:pt idx="10426">
                  <c:v>873</c:v>
                </c:pt>
                <c:pt idx="10427">
                  <c:v>892</c:v>
                </c:pt>
                <c:pt idx="10428">
                  <c:v>898.5</c:v>
                </c:pt>
                <c:pt idx="10429">
                  <c:v>906.1</c:v>
                </c:pt>
                <c:pt idx="10430">
                  <c:v>914.3</c:v>
                </c:pt>
                <c:pt idx="10431">
                  <c:v>919.1</c:v>
                </c:pt>
                <c:pt idx="10432">
                  <c:v>923</c:v>
                </c:pt>
                <c:pt idx="10433">
                  <c:v>923.1</c:v>
                </c:pt>
                <c:pt idx="10434">
                  <c:v>923.1</c:v>
                </c:pt>
                <c:pt idx="10435">
                  <c:v>933.1</c:v>
                </c:pt>
                <c:pt idx="10436">
                  <c:v>946.2</c:v>
                </c:pt>
                <c:pt idx="10437">
                  <c:v>953</c:v>
                </c:pt>
                <c:pt idx="10438">
                  <c:v>963.1</c:v>
                </c:pt>
                <c:pt idx="10439">
                  <c:v>967.1</c:v>
                </c:pt>
                <c:pt idx="10440">
                  <c:v>967.2</c:v>
                </c:pt>
                <c:pt idx="10441">
                  <c:v>973.1</c:v>
                </c:pt>
                <c:pt idx="10442">
                  <c:v>973.1</c:v>
                </c:pt>
                <c:pt idx="10443">
                  <c:v>973.6</c:v>
                </c:pt>
                <c:pt idx="10444">
                  <c:v>976.2</c:v>
                </c:pt>
                <c:pt idx="10445">
                  <c:v>980.2</c:v>
                </c:pt>
                <c:pt idx="10446">
                  <c:v>983.6</c:v>
                </c:pt>
                <c:pt idx="10447">
                  <c:v>988.2</c:v>
                </c:pt>
                <c:pt idx="10448">
                  <c:v>998.6</c:v>
                </c:pt>
                <c:pt idx="10449">
                  <c:v>1003.1</c:v>
                </c:pt>
                <c:pt idx="10450">
                  <c:v>1003.2</c:v>
                </c:pt>
                <c:pt idx="10451">
                  <c:v>1023</c:v>
                </c:pt>
                <c:pt idx="10452">
                  <c:v>1043.8</c:v>
                </c:pt>
                <c:pt idx="10453">
                  <c:v>1053</c:v>
                </c:pt>
                <c:pt idx="10454">
                  <c:v>1063.8</c:v>
                </c:pt>
                <c:pt idx="10455">
                  <c:v>1073</c:v>
                </c:pt>
                <c:pt idx="10456">
                  <c:v>1073</c:v>
                </c:pt>
                <c:pt idx="10457">
                  <c:v>1073</c:v>
                </c:pt>
                <c:pt idx="10458">
                  <c:v>1073.2</c:v>
                </c:pt>
                <c:pt idx="10459">
                  <c:v>1073.2</c:v>
                </c:pt>
                <c:pt idx="10460">
                  <c:v>1073.7</c:v>
                </c:pt>
                <c:pt idx="10461">
                  <c:v>1083</c:v>
                </c:pt>
                <c:pt idx="10462">
                  <c:v>1083.2</c:v>
                </c:pt>
                <c:pt idx="10463">
                  <c:v>1093.2</c:v>
                </c:pt>
                <c:pt idx="10464">
                  <c:v>1104.3</c:v>
                </c:pt>
                <c:pt idx="10465">
                  <c:v>1113</c:v>
                </c:pt>
                <c:pt idx="10466">
                  <c:v>1123.2</c:v>
                </c:pt>
                <c:pt idx="10467">
                  <c:v>1123.8</c:v>
                </c:pt>
                <c:pt idx="10468">
                  <c:v>1143.2</c:v>
                </c:pt>
                <c:pt idx="10469">
                  <c:v>1143.2</c:v>
                </c:pt>
                <c:pt idx="10470">
                  <c:v>1153.2</c:v>
                </c:pt>
                <c:pt idx="10471">
                  <c:v>1153.5</c:v>
                </c:pt>
                <c:pt idx="10472">
                  <c:v>1163.5999999999999</c:v>
                </c:pt>
                <c:pt idx="10473">
                  <c:v>1163.5999999999999</c:v>
                </c:pt>
                <c:pt idx="10474">
                  <c:v>1193.2</c:v>
                </c:pt>
                <c:pt idx="10475">
                  <c:v>1203.5999999999999</c:v>
                </c:pt>
                <c:pt idx="10476">
                  <c:v>1223.5999999999999</c:v>
                </c:pt>
                <c:pt idx="10477">
                  <c:v>1233.5999999999999</c:v>
                </c:pt>
                <c:pt idx="10478">
                  <c:v>1243.5999999999999</c:v>
                </c:pt>
                <c:pt idx="10479">
                  <c:v>1283.2</c:v>
                </c:pt>
                <c:pt idx="10480">
                  <c:v>1283.8</c:v>
                </c:pt>
                <c:pt idx="10481">
                  <c:v>1313.8</c:v>
                </c:pt>
                <c:pt idx="10482">
                  <c:v>1323.5</c:v>
                </c:pt>
                <c:pt idx="10483">
                  <c:v>1323.7</c:v>
                </c:pt>
                <c:pt idx="10484">
                  <c:v>1353.2</c:v>
                </c:pt>
                <c:pt idx="10485">
                  <c:v>1353.5</c:v>
                </c:pt>
                <c:pt idx="10486">
                  <c:v>1363.7</c:v>
                </c:pt>
                <c:pt idx="10487">
                  <c:v>1373.8</c:v>
                </c:pt>
                <c:pt idx="10488">
                  <c:v>1393.1</c:v>
                </c:pt>
                <c:pt idx="10489">
                  <c:v>1393.1</c:v>
                </c:pt>
                <c:pt idx="10490">
                  <c:v>1393.7</c:v>
                </c:pt>
                <c:pt idx="10491">
                  <c:v>1433.6</c:v>
                </c:pt>
                <c:pt idx="10492">
                  <c:v>1473.1</c:v>
                </c:pt>
                <c:pt idx="10493">
                  <c:v>1473.1</c:v>
                </c:pt>
                <c:pt idx="10494">
                  <c:v>1483.1</c:v>
                </c:pt>
                <c:pt idx="10495">
                  <c:v>1483.5</c:v>
                </c:pt>
                <c:pt idx="10496">
                  <c:v>1483.7</c:v>
                </c:pt>
                <c:pt idx="10497">
                  <c:v>1503.1</c:v>
                </c:pt>
                <c:pt idx="10498">
                  <c:v>1523.1</c:v>
                </c:pt>
                <c:pt idx="10499">
                  <c:v>1523.8</c:v>
                </c:pt>
                <c:pt idx="10500">
                  <c:v>1543.7</c:v>
                </c:pt>
                <c:pt idx="10501">
                  <c:v>1543.7</c:v>
                </c:pt>
                <c:pt idx="10502">
                  <c:v>1573</c:v>
                </c:pt>
                <c:pt idx="10503">
                  <c:v>1593.7</c:v>
                </c:pt>
                <c:pt idx="10504">
                  <c:v>1603.1</c:v>
                </c:pt>
                <c:pt idx="10505">
                  <c:v>1643.1</c:v>
                </c:pt>
                <c:pt idx="10506">
                  <c:v>1643.5</c:v>
                </c:pt>
                <c:pt idx="10507">
                  <c:v>1703.1</c:v>
                </c:pt>
                <c:pt idx="10508">
                  <c:v>1723.1</c:v>
                </c:pt>
                <c:pt idx="10509">
                  <c:v>1723.1</c:v>
                </c:pt>
                <c:pt idx="10510">
                  <c:v>1724.3</c:v>
                </c:pt>
                <c:pt idx="10511">
                  <c:v>1753</c:v>
                </c:pt>
                <c:pt idx="10512">
                  <c:v>1763.1</c:v>
                </c:pt>
                <c:pt idx="10513">
                  <c:v>1763.1</c:v>
                </c:pt>
                <c:pt idx="10514">
                  <c:v>1773</c:v>
                </c:pt>
                <c:pt idx="10515">
                  <c:v>1803.2</c:v>
                </c:pt>
                <c:pt idx="10516">
                  <c:v>1853</c:v>
                </c:pt>
                <c:pt idx="10517">
                  <c:v>1883</c:v>
                </c:pt>
                <c:pt idx="10518">
                  <c:v>1903.6</c:v>
                </c:pt>
                <c:pt idx="10519">
                  <c:v>1933.6</c:v>
                </c:pt>
                <c:pt idx="10520">
                  <c:v>1943.1</c:v>
                </c:pt>
                <c:pt idx="10521">
                  <c:v>1973.1</c:v>
                </c:pt>
                <c:pt idx="10522">
                  <c:v>2004</c:v>
                </c:pt>
                <c:pt idx="10523">
                  <c:v>2203</c:v>
                </c:pt>
                <c:pt idx="10524">
                  <c:v>2213.8000000000002</c:v>
                </c:pt>
                <c:pt idx="10525">
                  <c:v>2253.1999999999998</c:v>
                </c:pt>
                <c:pt idx="10526">
                  <c:v>2293.5</c:v>
                </c:pt>
                <c:pt idx="10527">
                  <c:v>2303.5</c:v>
                </c:pt>
                <c:pt idx="10528">
                  <c:v>2353.6</c:v>
                </c:pt>
                <c:pt idx="10529">
                  <c:v>2403.5</c:v>
                </c:pt>
                <c:pt idx="10530">
                  <c:v>2403.6</c:v>
                </c:pt>
                <c:pt idx="10531">
                  <c:v>2493.1</c:v>
                </c:pt>
                <c:pt idx="10532">
                  <c:v>2503.1</c:v>
                </c:pt>
                <c:pt idx="10533">
                  <c:v>2533.1</c:v>
                </c:pt>
                <c:pt idx="10534">
                  <c:v>2663</c:v>
                </c:pt>
                <c:pt idx="10535">
                  <c:v>2663</c:v>
                </c:pt>
                <c:pt idx="10536">
                  <c:v>2683.6</c:v>
                </c:pt>
                <c:pt idx="10537">
                  <c:v>2724.3</c:v>
                </c:pt>
                <c:pt idx="10538">
                  <c:v>2833.1</c:v>
                </c:pt>
                <c:pt idx="10539">
                  <c:v>2903.7</c:v>
                </c:pt>
                <c:pt idx="10540">
                  <c:v>2903.7</c:v>
                </c:pt>
                <c:pt idx="10541">
                  <c:v>2903.8</c:v>
                </c:pt>
                <c:pt idx="10542">
                  <c:v>2903.8</c:v>
                </c:pt>
                <c:pt idx="10543">
                  <c:v>2903.8</c:v>
                </c:pt>
                <c:pt idx="10544">
                  <c:v>2903.8</c:v>
                </c:pt>
                <c:pt idx="10545">
                  <c:v>2903.8</c:v>
                </c:pt>
                <c:pt idx="10546">
                  <c:v>2903.8</c:v>
                </c:pt>
                <c:pt idx="10547">
                  <c:v>2903.8</c:v>
                </c:pt>
                <c:pt idx="10548">
                  <c:v>2903.8</c:v>
                </c:pt>
                <c:pt idx="10549">
                  <c:v>2903.8</c:v>
                </c:pt>
                <c:pt idx="10550">
                  <c:v>2903.8</c:v>
                </c:pt>
                <c:pt idx="10551">
                  <c:v>2903.8</c:v>
                </c:pt>
                <c:pt idx="10552">
                  <c:v>2913.2</c:v>
                </c:pt>
                <c:pt idx="10553">
                  <c:v>2973.1</c:v>
                </c:pt>
                <c:pt idx="10554">
                  <c:v>3003.2</c:v>
                </c:pt>
                <c:pt idx="10555">
                  <c:v>3003.2</c:v>
                </c:pt>
                <c:pt idx="10556">
                  <c:v>3003.2</c:v>
                </c:pt>
                <c:pt idx="10557">
                  <c:v>3004</c:v>
                </c:pt>
                <c:pt idx="10558">
                  <c:v>3004</c:v>
                </c:pt>
                <c:pt idx="10559">
                  <c:v>3004</c:v>
                </c:pt>
                <c:pt idx="10560">
                  <c:v>3004</c:v>
                </c:pt>
                <c:pt idx="10561">
                  <c:v>3004.3</c:v>
                </c:pt>
                <c:pt idx="10562">
                  <c:v>3084</c:v>
                </c:pt>
                <c:pt idx="10563">
                  <c:v>3084.3</c:v>
                </c:pt>
                <c:pt idx="10564">
                  <c:v>3194.2</c:v>
                </c:pt>
                <c:pt idx="10565">
                  <c:v>3284.2</c:v>
                </c:pt>
                <c:pt idx="10566">
                  <c:v>3403.1</c:v>
                </c:pt>
                <c:pt idx="10567">
                  <c:v>3594.2</c:v>
                </c:pt>
                <c:pt idx="10568">
                  <c:v>3653.5</c:v>
                </c:pt>
                <c:pt idx="10569">
                  <c:v>3693.5</c:v>
                </c:pt>
                <c:pt idx="10570">
                  <c:v>3723.8</c:v>
                </c:pt>
                <c:pt idx="10571">
                  <c:v>3843.8</c:v>
                </c:pt>
                <c:pt idx="10572">
                  <c:v>3883.8</c:v>
                </c:pt>
                <c:pt idx="10573">
                  <c:v>4093.7</c:v>
                </c:pt>
                <c:pt idx="10574">
                  <c:v>4113.7</c:v>
                </c:pt>
                <c:pt idx="10575">
                  <c:v>4403.5</c:v>
                </c:pt>
                <c:pt idx="10576">
                  <c:v>5183.5</c:v>
                </c:pt>
                <c:pt idx="10577">
                  <c:v>5603.1</c:v>
                </c:pt>
                <c:pt idx="10578">
                  <c:v>6053.5</c:v>
                </c:pt>
                <c:pt idx="10579">
                  <c:v>6703.5</c:v>
                </c:pt>
                <c:pt idx="10580">
                  <c:v>9103.1</c:v>
                </c:pt>
                <c:pt idx="10581">
                  <c:v>22203.1</c:v>
                </c:pt>
                <c:pt idx="10582">
                  <c:v>28803.1</c:v>
                </c:pt>
              </c:numCache>
            </c:numRef>
          </c:yVal>
          <c:smooth val="1"/>
        </c:ser>
        <c:ser>
          <c:idx val="1"/>
          <c:order val="1"/>
          <c:tx>
            <c:strRef>
              <c:f>Sheet2!$D$1</c:f>
              <c:strCache>
                <c:ptCount val="1"/>
                <c:pt idx="0">
                  <c:v>Palominas</c:v>
                </c:pt>
              </c:strCache>
            </c:strRef>
          </c:tx>
          <c:marker>
            <c:symbol val="none"/>
          </c:marker>
          <c:xVal>
            <c:numRef>
              <c:f>Sheet2!$B$2:$B$17780</c:f>
              <c:numCache>
                <c:formatCode>0.0%</c:formatCode>
                <c:ptCount val="17779"/>
                <c:pt idx="0">
                  <c:v>0.99990550883492357</c:v>
                </c:pt>
                <c:pt idx="1">
                  <c:v>0.99981101766985125</c:v>
                </c:pt>
                <c:pt idx="2">
                  <c:v>0.99971652650477183</c:v>
                </c:pt>
                <c:pt idx="3">
                  <c:v>0.99962203533969574</c:v>
                </c:pt>
                <c:pt idx="4">
                  <c:v>0.99952754417461664</c:v>
                </c:pt>
                <c:pt idx="5">
                  <c:v>0.99943305300954366</c:v>
                </c:pt>
                <c:pt idx="6">
                  <c:v>0.9993385618444629</c:v>
                </c:pt>
                <c:pt idx="7">
                  <c:v>0.99924407067939491</c:v>
                </c:pt>
                <c:pt idx="8">
                  <c:v>0.9991495795143156</c:v>
                </c:pt>
                <c:pt idx="9">
                  <c:v>0.9990550883492394</c:v>
                </c:pt>
                <c:pt idx="10">
                  <c:v>0.9989605971841633</c:v>
                </c:pt>
                <c:pt idx="11">
                  <c:v>0.99886610601908721</c:v>
                </c:pt>
                <c:pt idx="12">
                  <c:v>0.99877161485401411</c:v>
                </c:pt>
                <c:pt idx="13">
                  <c:v>0.99867712368893513</c:v>
                </c:pt>
                <c:pt idx="14">
                  <c:v>0.99858263252385904</c:v>
                </c:pt>
                <c:pt idx="15">
                  <c:v>0.9984881413587825</c:v>
                </c:pt>
                <c:pt idx="16">
                  <c:v>0.99839365019370685</c:v>
                </c:pt>
                <c:pt idx="17">
                  <c:v>0.99829915902863087</c:v>
                </c:pt>
                <c:pt idx="18">
                  <c:v>0.99820466786355477</c:v>
                </c:pt>
                <c:pt idx="19">
                  <c:v>0.99811017669848157</c:v>
                </c:pt>
                <c:pt idx="20">
                  <c:v>0.9980156855334027</c:v>
                </c:pt>
                <c:pt idx="21">
                  <c:v>0.9979211943683266</c:v>
                </c:pt>
                <c:pt idx="22">
                  <c:v>0.99782670320325051</c:v>
                </c:pt>
                <c:pt idx="23">
                  <c:v>0.99773221203817908</c:v>
                </c:pt>
                <c:pt idx="24">
                  <c:v>0.99763772087309832</c:v>
                </c:pt>
                <c:pt idx="25">
                  <c:v>0.99754322970802156</c:v>
                </c:pt>
                <c:pt idx="26">
                  <c:v>0.99744873854294558</c:v>
                </c:pt>
                <c:pt idx="27">
                  <c:v>0.99735424737787015</c:v>
                </c:pt>
                <c:pt idx="28">
                  <c:v>0.99725975621279461</c:v>
                </c:pt>
                <c:pt idx="29">
                  <c:v>0.99716526504771463</c:v>
                </c:pt>
                <c:pt idx="30">
                  <c:v>0.99707077388263898</c:v>
                </c:pt>
                <c:pt idx="31">
                  <c:v>0.99697628271756356</c:v>
                </c:pt>
                <c:pt idx="32">
                  <c:v>0.99688179155248979</c:v>
                </c:pt>
                <c:pt idx="33">
                  <c:v>0.99678730038741359</c:v>
                </c:pt>
                <c:pt idx="34">
                  <c:v>0.99669280922233749</c:v>
                </c:pt>
                <c:pt idx="35">
                  <c:v>0.99659831805725818</c:v>
                </c:pt>
                <c:pt idx="36">
                  <c:v>0.99650382689218553</c:v>
                </c:pt>
                <c:pt idx="37">
                  <c:v>0.99640933572710688</c:v>
                </c:pt>
                <c:pt idx="38">
                  <c:v>0.99631484456203256</c:v>
                </c:pt>
                <c:pt idx="39">
                  <c:v>0.99622035339695736</c:v>
                </c:pt>
                <c:pt idx="40">
                  <c:v>0.99612586223188482</c:v>
                </c:pt>
                <c:pt idx="41">
                  <c:v>0.99603137106680528</c:v>
                </c:pt>
                <c:pt idx="42">
                  <c:v>0.99593687990172619</c:v>
                </c:pt>
                <c:pt idx="43">
                  <c:v>0.9958423887366471</c:v>
                </c:pt>
                <c:pt idx="44">
                  <c:v>0.99574789757158244</c:v>
                </c:pt>
                <c:pt idx="45">
                  <c:v>0.99565340640650402</c:v>
                </c:pt>
                <c:pt idx="46">
                  <c:v>0.99555891524142459</c:v>
                </c:pt>
                <c:pt idx="47">
                  <c:v>0.99546442407634494</c:v>
                </c:pt>
                <c:pt idx="48">
                  <c:v>0.99536993291127251</c:v>
                </c:pt>
                <c:pt idx="49">
                  <c:v>0.99527544174619653</c:v>
                </c:pt>
                <c:pt idx="50">
                  <c:v>0.99518095058112066</c:v>
                </c:pt>
                <c:pt idx="51">
                  <c:v>0.99508645941604457</c:v>
                </c:pt>
                <c:pt idx="52">
                  <c:v>0.99499196825096858</c:v>
                </c:pt>
                <c:pt idx="53">
                  <c:v>0.99489747708589593</c:v>
                </c:pt>
                <c:pt idx="54">
                  <c:v>0.99480298592081307</c:v>
                </c:pt>
                <c:pt idx="55">
                  <c:v>0.9947084947557403</c:v>
                </c:pt>
                <c:pt idx="56">
                  <c:v>0.99461400359066432</c:v>
                </c:pt>
                <c:pt idx="57">
                  <c:v>0.99451951242559122</c:v>
                </c:pt>
                <c:pt idx="58">
                  <c:v>0.99442502126051213</c:v>
                </c:pt>
                <c:pt idx="59">
                  <c:v>0.99433053009543559</c:v>
                </c:pt>
                <c:pt idx="60">
                  <c:v>0.9942360389303565</c:v>
                </c:pt>
                <c:pt idx="61">
                  <c:v>0.99414154776528396</c:v>
                </c:pt>
                <c:pt idx="62">
                  <c:v>0.99404705660020864</c:v>
                </c:pt>
                <c:pt idx="63">
                  <c:v>0.99395256543512911</c:v>
                </c:pt>
                <c:pt idx="64">
                  <c:v>0.99385807427005579</c:v>
                </c:pt>
                <c:pt idx="65">
                  <c:v>0.99376358310497959</c:v>
                </c:pt>
                <c:pt idx="66">
                  <c:v>0.99366909193990349</c:v>
                </c:pt>
                <c:pt idx="67">
                  <c:v>0.99357460077482751</c:v>
                </c:pt>
                <c:pt idx="68">
                  <c:v>0.99348010960974853</c:v>
                </c:pt>
                <c:pt idx="69">
                  <c:v>0.99338561844467665</c:v>
                </c:pt>
                <c:pt idx="70">
                  <c:v>0.99329112727960001</c:v>
                </c:pt>
                <c:pt idx="71">
                  <c:v>0.99319663611452669</c:v>
                </c:pt>
                <c:pt idx="72">
                  <c:v>0.99310214494944327</c:v>
                </c:pt>
                <c:pt idx="73">
                  <c:v>0.99300765378437161</c:v>
                </c:pt>
                <c:pt idx="74">
                  <c:v>0.99291316261929508</c:v>
                </c:pt>
                <c:pt idx="75">
                  <c:v>0.99281867145421898</c:v>
                </c:pt>
                <c:pt idx="76">
                  <c:v>0.992724180289143</c:v>
                </c:pt>
                <c:pt idx="77">
                  <c:v>0.99262968912406691</c:v>
                </c:pt>
                <c:pt idx="78">
                  <c:v>0.99253519795899059</c:v>
                </c:pt>
                <c:pt idx="79">
                  <c:v>0.9924407067939145</c:v>
                </c:pt>
                <c:pt idx="80">
                  <c:v>0.99234621562883873</c:v>
                </c:pt>
                <c:pt idx="81">
                  <c:v>0.99225172446376253</c:v>
                </c:pt>
                <c:pt idx="82">
                  <c:v>0.99215723329868921</c:v>
                </c:pt>
                <c:pt idx="83">
                  <c:v>0.99206274213361056</c:v>
                </c:pt>
                <c:pt idx="84">
                  <c:v>0.99196825096853469</c:v>
                </c:pt>
                <c:pt idx="85">
                  <c:v>0.99187375980345838</c:v>
                </c:pt>
                <c:pt idx="86">
                  <c:v>0.99177926863838628</c:v>
                </c:pt>
                <c:pt idx="87">
                  <c:v>0.99168477747330663</c:v>
                </c:pt>
                <c:pt idx="88">
                  <c:v>0.99159028630823021</c:v>
                </c:pt>
                <c:pt idx="89">
                  <c:v>0.99149579514315411</c:v>
                </c:pt>
                <c:pt idx="90">
                  <c:v>0.99140130397807802</c:v>
                </c:pt>
                <c:pt idx="91">
                  <c:v>0.99130681281300204</c:v>
                </c:pt>
                <c:pt idx="92">
                  <c:v>0.9912123216479195</c:v>
                </c:pt>
                <c:pt idx="93">
                  <c:v>0.99111783048284952</c:v>
                </c:pt>
                <c:pt idx="94">
                  <c:v>0.99102333931777353</c:v>
                </c:pt>
                <c:pt idx="95">
                  <c:v>0.99092884815269777</c:v>
                </c:pt>
                <c:pt idx="96">
                  <c:v>0.99083435698762157</c:v>
                </c:pt>
                <c:pt idx="97">
                  <c:v>0.99073986582254558</c:v>
                </c:pt>
                <c:pt idx="98">
                  <c:v>0.9906453746574696</c:v>
                </c:pt>
                <c:pt idx="99">
                  <c:v>0.99055088349239351</c:v>
                </c:pt>
                <c:pt idx="100">
                  <c:v>0.99045639232731442</c:v>
                </c:pt>
                <c:pt idx="101">
                  <c:v>0.99036190116223588</c:v>
                </c:pt>
                <c:pt idx="102">
                  <c:v>0.99026740999716045</c:v>
                </c:pt>
                <c:pt idx="103">
                  <c:v>0.99017291883208858</c:v>
                </c:pt>
                <c:pt idx="104">
                  <c:v>0.99007842766701315</c:v>
                </c:pt>
                <c:pt idx="105">
                  <c:v>0.98998393650193706</c:v>
                </c:pt>
                <c:pt idx="106">
                  <c:v>0.98988944533686096</c:v>
                </c:pt>
                <c:pt idx="107">
                  <c:v>0.98979495417178565</c:v>
                </c:pt>
                <c:pt idx="108">
                  <c:v>0.98970046300670889</c:v>
                </c:pt>
                <c:pt idx="109">
                  <c:v>0.98960597184163257</c:v>
                </c:pt>
                <c:pt idx="110">
                  <c:v>0.98951148067655659</c:v>
                </c:pt>
                <c:pt idx="111">
                  <c:v>0.98941698951147683</c:v>
                </c:pt>
                <c:pt idx="112">
                  <c:v>0.98932249834640451</c:v>
                </c:pt>
                <c:pt idx="113">
                  <c:v>0.98922800718132853</c:v>
                </c:pt>
                <c:pt idx="114">
                  <c:v>0.98913351601624977</c:v>
                </c:pt>
                <c:pt idx="115">
                  <c:v>0.98903902485117645</c:v>
                </c:pt>
                <c:pt idx="116">
                  <c:v>0.98894453368610391</c:v>
                </c:pt>
                <c:pt idx="117">
                  <c:v>0.9888500425210246</c:v>
                </c:pt>
                <c:pt idx="118">
                  <c:v>0.98875555135594817</c:v>
                </c:pt>
                <c:pt idx="119">
                  <c:v>0.98866106019087263</c:v>
                </c:pt>
                <c:pt idx="120">
                  <c:v>0.9885665690257901</c:v>
                </c:pt>
                <c:pt idx="121">
                  <c:v>0.98847207786071956</c:v>
                </c:pt>
                <c:pt idx="122">
                  <c:v>0.98837758669564357</c:v>
                </c:pt>
                <c:pt idx="123">
                  <c:v>0.98828309553056759</c:v>
                </c:pt>
                <c:pt idx="124">
                  <c:v>0.98818860436549183</c:v>
                </c:pt>
                <c:pt idx="125">
                  <c:v>0.98809411320041574</c:v>
                </c:pt>
                <c:pt idx="126">
                  <c:v>0.98799962203533964</c:v>
                </c:pt>
                <c:pt idx="127">
                  <c:v>0.98790513087026099</c:v>
                </c:pt>
                <c:pt idx="128">
                  <c:v>0.98781063970518768</c:v>
                </c:pt>
                <c:pt idx="129">
                  <c:v>0.98771614854011147</c:v>
                </c:pt>
                <c:pt idx="130">
                  <c:v>0.98762165737503882</c:v>
                </c:pt>
                <c:pt idx="131">
                  <c:v>0.98752716620995606</c:v>
                </c:pt>
                <c:pt idx="132">
                  <c:v>0.9874326750448833</c:v>
                </c:pt>
                <c:pt idx="133">
                  <c:v>0.98733818387980421</c:v>
                </c:pt>
                <c:pt idx="134">
                  <c:v>0.98724369271473111</c:v>
                </c:pt>
                <c:pt idx="135">
                  <c:v>0.98714920154965513</c:v>
                </c:pt>
                <c:pt idx="136">
                  <c:v>0.98705471038458248</c:v>
                </c:pt>
                <c:pt idx="137">
                  <c:v>0.98696021921950294</c:v>
                </c:pt>
                <c:pt idx="138">
                  <c:v>0.98686572805442652</c:v>
                </c:pt>
                <c:pt idx="139">
                  <c:v>0.98677123688935164</c:v>
                </c:pt>
                <c:pt idx="140">
                  <c:v>0.98667674572427211</c:v>
                </c:pt>
                <c:pt idx="141">
                  <c:v>0.98658225455919868</c:v>
                </c:pt>
                <c:pt idx="142">
                  <c:v>0.98648776339412259</c:v>
                </c:pt>
                <c:pt idx="143">
                  <c:v>0.9863932722290466</c:v>
                </c:pt>
                <c:pt idx="144">
                  <c:v>0.98629878106397051</c:v>
                </c:pt>
                <c:pt idx="145">
                  <c:v>0.98620428989889442</c:v>
                </c:pt>
                <c:pt idx="146">
                  <c:v>0.98610979873381832</c:v>
                </c:pt>
                <c:pt idx="147">
                  <c:v>0.98601530756874234</c:v>
                </c:pt>
                <c:pt idx="148">
                  <c:v>0.98592081640366935</c:v>
                </c:pt>
                <c:pt idx="149">
                  <c:v>0.98582632523859015</c:v>
                </c:pt>
                <c:pt idx="150">
                  <c:v>0.98573183407351794</c:v>
                </c:pt>
                <c:pt idx="151">
                  <c:v>0.98563734290843807</c:v>
                </c:pt>
                <c:pt idx="152">
                  <c:v>0.98554285174335898</c:v>
                </c:pt>
                <c:pt idx="153">
                  <c:v>0.98544836057828589</c:v>
                </c:pt>
                <c:pt idx="154">
                  <c:v>0.98535386941320957</c:v>
                </c:pt>
                <c:pt idx="155">
                  <c:v>0.98525937824813381</c:v>
                </c:pt>
                <c:pt idx="156">
                  <c:v>0.98516488708305749</c:v>
                </c:pt>
                <c:pt idx="157">
                  <c:v>0.98507039591797818</c:v>
                </c:pt>
                <c:pt idx="158">
                  <c:v>0.98497590475290253</c:v>
                </c:pt>
                <c:pt idx="159">
                  <c:v>0.98488141358783221</c:v>
                </c:pt>
                <c:pt idx="160">
                  <c:v>0.98478692242275256</c:v>
                </c:pt>
                <c:pt idx="161">
                  <c:v>0.98469243125767769</c:v>
                </c:pt>
                <c:pt idx="162">
                  <c:v>0.98459794009259949</c:v>
                </c:pt>
                <c:pt idx="163">
                  <c:v>0.98450344892752195</c:v>
                </c:pt>
                <c:pt idx="164">
                  <c:v>0.98440895776244619</c:v>
                </c:pt>
                <c:pt idx="165">
                  <c:v>0.98431446659737309</c:v>
                </c:pt>
                <c:pt idx="166">
                  <c:v>0.98421997543229656</c:v>
                </c:pt>
                <c:pt idx="167">
                  <c:v>0.98412548426722057</c:v>
                </c:pt>
                <c:pt idx="168">
                  <c:v>0.98403099310214459</c:v>
                </c:pt>
                <c:pt idx="169">
                  <c:v>0.98393650193706228</c:v>
                </c:pt>
                <c:pt idx="170">
                  <c:v>0.98384201077199251</c:v>
                </c:pt>
                <c:pt idx="171">
                  <c:v>0.98374751960691653</c:v>
                </c:pt>
                <c:pt idx="172">
                  <c:v>0.98365302844184066</c:v>
                </c:pt>
                <c:pt idx="173">
                  <c:v>0.98355853727676457</c:v>
                </c:pt>
                <c:pt idx="174">
                  <c:v>0.98346404611168847</c:v>
                </c:pt>
                <c:pt idx="175">
                  <c:v>0.9833695549466086</c:v>
                </c:pt>
                <c:pt idx="176">
                  <c:v>0.9832750637815364</c:v>
                </c:pt>
                <c:pt idx="177">
                  <c:v>0.9831805726164603</c:v>
                </c:pt>
                <c:pt idx="178">
                  <c:v>0.98308608145138121</c:v>
                </c:pt>
                <c:pt idx="179">
                  <c:v>0.98299159028630823</c:v>
                </c:pt>
                <c:pt idx="180">
                  <c:v>0.98289709912123158</c:v>
                </c:pt>
                <c:pt idx="181">
                  <c:v>0.98280260795615559</c:v>
                </c:pt>
                <c:pt idx="182">
                  <c:v>0.98270811679107994</c:v>
                </c:pt>
                <c:pt idx="183">
                  <c:v>0.98261362562600396</c:v>
                </c:pt>
                <c:pt idx="184">
                  <c:v>0.98251913446092487</c:v>
                </c:pt>
                <c:pt idx="185">
                  <c:v>0.98242464329585177</c:v>
                </c:pt>
                <c:pt idx="186">
                  <c:v>0.98233015213077568</c:v>
                </c:pt>
                <c:pt idx="187">
                  <c:v>0.98223566096569959</c:v>
                </c:pt>
                <c:pt idx="188">
                  <c:v>0.98214116980061961</c:v>
                </c:pt>
                <c:pt idx="189">
                  <c:v>0.98204667863554762</c:v>
                </c:pt>
                <c:pt idx="190">
                  <c:v>0.98195218747047142</c:v>
                </c:pt>
                <c:pt idx="191">
                  <c:v>0.98185769630539665</c:v>
                </c:pt>
                <c:pt idx="192">
                  <c:v>0.98176320514031856</c:v>
                </c:pt>
                <c:pt idx="193">
                  <c:v>0.98166871397524258</c:v>
                </c:pt>
                <c:pt idx="194">
                  <c:v>0.98157422281016649</c:v>
                </c:pt>
                <c:pt idx="195">
                  <c:v>0.98147973164509161</c:v>
                </c:pt>
                <c:pt idx="196">
                  <c:v>0.98138524048001508</c:v>
                </c:pt>
                <c:pt idx="197">
                  <c:v>0.98129074931493598</c:v>
                </c:pt>
                <c:pt idx="198">
                  <c:v>0.98119625814986289</c:v>
                </c:pt>
                <c:pt idx="199">
                  <c:v>0.9811017669847869</c:v>
                </c:pt>
                <c:pt idx="200">
                  <c:v>0.98100727581971059</c:v>
                </c:pt>
                <c:pt idx="201">
                  <c:v>0.98091278465463083</c:v>
                </c:pt>
                <c:pt idx="202">
                  <c:v>0.98081829348955862</c:v>
                </c:pt>
                <c:pt idx="203">
                  <c:v>0.9807238023244873</c:v>
                </c:pt>
                <c:pt idx="204">
                  <c:v>0.98062931115940921</c:v>
                </c:pt>
                <c:pt idx="205">
                  <c:v>0.98053481999432957</c:v>
                </c:pt>
                <c:pt idx="206">
                  <c:v>0.98044032882925036</c:v>
                </c:pt>
                <c:pt idx="207">
                  <c:v>0.98034583766418437</c:v>
                </c:pt>
                <c:pt idx="208">
                  <c:v>0.98025134649910262</c:v>
                </c:pt>
                <c:pt idx="209">
                  <c:v>0.98015685533402619</c:v>
                </c:pt>
                <c:pt idx="210">
                  <c:v>0.98006236416894421</c:v>
                </c:pt>
                <c:pt idx="211">
                  <c:v>0.97996787300387977</c:v>
                </c:pt>
                <c:pt idx="212">
                  <c:v>0.97987338183879802</c:v>
                </c:pt>
                <c:pt idx="213">
                  <c:v>0.97977889067372792</c:v>
                </c:pt>
                <c:pt idx="214">
                  <c:v>0.97968439950864583</c:v>
                </c:pt>
                <c:pt idx="215">
                  <c:v>0.97958990834356985</c:v>
                </c:pt>
                <c:pt idx="216">
                  <c:v>0.97949541717850153</c:v>
                </c:pt>
                <c:pt idx="217">
                  <c:v>0.97940092601342033</c:v>
                </c:pt>
                <c:pt idx="218">
                  <c:v>0.97930643484834168</c:v>
                </c:pt>
                <c:pt idx="219">
                  <c:v>0.9792119436832657</c:v>
                </c:pt>
                <c:pt idx="220">
                  <c:v>0.9791174525181956</c:v>
                </c:pt>
                <c:pt idx="221">
                  <c:v>0.97902296135311362</c:v>
                </c:pt>
                <c:pt idx="222">
                  <c:v>0.97892847018804197</c:v>
                </c:pt>
                <c:pt idx="223">
                  <c:v>0.97883397902295843</c:v>
                </c:pt>
                <c:pt idx="224">
                  <c:v>0.97873948785788822</c:v>
                </c:pt>
                <c:pt idx="225">
                  <c:v>0.97864499669281513</c:v>
                </c:pt>
                <c:pt idx="226">
                  <c:v>0.97855050552773259</c:v>
                </c:pt>
                <c:pt idx="227">
                  <c:v>0.97845601436265706</c:v>
                </c:pt>
                <c:pt idx="228">
                  <c:v>0.97836152319758163</c:v>
                </c:pt>
                <c:pt idx="229">
                  <c:v>0.97826703203250565</c:v>
                </c:pt>
                <c:pt idx="230">
                  <c:v>0.97817254086742611</c:v>
                </c:pt>
                <c:pt idx="231">
                  <c:v>0.97807804970235257</c:v>
                </c:pt>
                <c:pt idx="232">
                  <c:v>0.9779835585372767</c:v>
                </c:pt>
                <c:pt idx="233">
                  <c:v>0.9778890673722006</c:v>
                </c:pt>
                <c:pt idx="234">
                  <c:v>0.97779457620712851</c:v>
                </c:pt>
                <c:pt idx="235">
                  <c:v>0.97770008504204853</c:v>
                </c:pt>
                <c:pt idx="236">
                  <c:v>0.97760559387697465</c:v>
                </c:pt>
                <c:pt idx="237">
                  <c:v>0.97751110271189634</c:v>
                </c:pt>
                <c:pt idx="238">
                  <c:v>0.97741661154682025</c:v>
                </c:pt>
                <c:pt idx="239">
                  <c:v>0.97732212038174426</c:v>
                </c:pt>
                <c:pt idx="240">
                  <c:v>0.97722762921666817</c:v>
                </c:pt>
                <c:pt idx="241">
                  <c:v>0.97713313805159263</c:v>
                </c:pt>
                <c:pt idx="242">
                  <c:v>0.97703864688651665</c:v>
                </c:pt>
                <c:pt idx="243">
                  <c:v>0.97694415572144</c:v>
                </c:pt>
                <c:pt idx="244">
                  <c:v>0.9768496645563669</c:v>
                </c:pt>
                <c:pt idx="245">
                  <c:v>0.97675517339129114</c:v>
                </c:pt>
                <c:pt idx="246">
                  <c:v>0.97666068222621172</c:v>
                </c:pt>
                <c:pt idx="247">
                  <c:v>0.97656619106113229</c:v>
                </c:pt>
                <c:pt idx="248">
                  <c:v>0.97647169989605953</c:v>
                </c:pt>
                <c:pt idx="249">
                  <c:v>0.97637720873098355</c:v>
                </c:pt>
                <c:pt idx="250">
                  <c:v>0.97628271756590745</c:v>
                </c:pt>
                <c:pt idx="251">
                  <c:v>0.97618822640083491</c:v>
                </c:pt>
                <c:pt idx="252">
                  <c:v>0.9760937352357556</c:v>
                </c:pt>
                <c:pt idx="253">
                  <c:v>0.97599924407068328</c:v>
                </c:pt>
                <c:pt idx="254">
                  <c:v>0.97590475290560363</c:v>
                </c:pt>
                <c:pt idx="255">
                  <c:v>0.97581026174052721</c:v>
                </c:pt>
                <c:pt idx="256">
                  <c:v>0.97571577057545411</c:v>
                </c:pt>
                <c:pt idx="257">
                  <c:v>0.97562127941038101</c:v>
                </c:pt>
                <c:pt idx="258">
                  <c:v>0.97552678824529859</c:v>
                </c:pt>
                <c:pt idx="259">
                  <c:v>0.9754322970802225</c:v>
                </c:pt>
                <c:pt idx="260">
                  <c:v>0.97533780591514652</c:v>
                </c:pt>
                <c:pt idx="261">
                  <c:v>0.97524331475007164</c:v>
                </c:pt>
                <c:pt idx="262">
                  <c:v>0.97514882358499999</c:v>
                </c:pt>
                <c:pt idx="263">
                  <c:v>0.97505433241992157</c:v>
                </c:pt>
                <c:pt idx="264">
                  <c:v>0.97495984125484603</c:v>
                </c:pt>
                <c:pt idx="265">
                  <c:v>0.9748653500897666</c:v>
                </c:pt>
                <c:pt idx="266">
                  <c:v>0.97477085892469428</c:v>
                </c:pt>
                <c:pt idx="267">
                  <c:v>0.97467636775961441</c:v>
                </c:pt>
                <c:pt idx="268">
                  <c:v>0.97458187659454321</c:v>
                </c:pt>
                <c:pt idx="269">
                  <c:v>0.97448738542946156</c:v>
                </c:pt>
                <c:pt idx="270">
                  <c:v>0.97439289426438924</c:v>
                </c:pt>
                <c:pt idx="271">
                  <c:v>0.9742984030993137</c:v>
                </c:pt>
                <c:pt idx="272">
                  <c:v>0.97420391193423406</c:v>
                </c:pt>
                <c:pt idx="273">
                  <c:v>0.97410942076915863</c:v>
                </c:pt>
                <c:pt idx="274">
                  <c:v>0.97401492960408265</c:v>
                </c:pt>
                <c:pt idx="275">
                  <c:v>0.97392043843901122</c:v>
                </c:pt>
                <c:pt idx="276">
                  <c:v>0.97382594727393279</c:v>
                </c:pt>
                <c:pt idx="277">
                  <c:v>0.97373145610885969</c:v>
                </c:pt>
                <c:pt idx="278">
                  <c:v>0.97363696494377761</c:v>
                </c:pt>
                <c:pt idx="279">
                  <c:v>0.97354247377870162</c:v>
                </c:pt>
                <c:pt idx="280">
                  <c:v>0.97344798261362564</c:v>
                </c:pt>
                <c:pt idx="281">
                  <c:v>0.9733534914485521</c:v>
                </c:pt>
                <c:pt idx="282">
                  <c:v>0.97325900028347934</c:v>
                </c:pt>
                <c:pt idx="283">
                  <c:v>0.97316450911839769</c:v>
                </c:pt>
                <c:pt idx="284">
                  <c:v>0.97307001795332482</c:v>
                </c:pt>
                <c:pt idx="285">
                  <c:v>0.97297552678824561</c:v>
                </c:pt>
                <c:pt idx="286">
                  <c:v>0.97288103562317541</c:v>
                </c:pt>
                <c:pt idx="287">
                  <c:v>0.97278654445809365</c:v>
                </c:pt>
                <c:pt idx="288">
                  <c:v>0.97269205329302233</c:v>
                </c:pt>
                <c:pt idx="289">
                  <c:v>0.97259756212794057</c:v>
                </c:pt>
                <c:pt idx="290">
                  <c:v>0.97250307096286459</c:v>
                </c:pt>
                <c:pt idx="291">
                  <c:v>0.9724085797977885</c:v>
                </c:pt>
                <c:pt idx="292">
                  <c:v>0.97231408863271251</c:v>
                </c:pt>
                <c:pt idx="293">
                  <c:v>0.97221959746763653</c:v>
                </c:pt>
                <c:pt idx="294">
                  <c:v>0.97212510630256321</c:v>
                </c:pt>
                <c:pt idx="295">
                  <c:v>0.97203061513748756</c:v>
                </c:pt>
                <c:pt idx="296">
                  <c:v>0.97193612397240847</c:v>
                </c:pt>
                <c:pt idx="297">
                  <c:v>0.97184163280733582</c:v>
                </c:pt>
                <c:pt idx="298">
                  <c:v>0.97174714164225628</c:v>
                </c:pt>
                <c:pt idx="299">
                  <c:v>0.97165265047718485</c:v>
                </c:pt>
                <c:pt idx="300">
                  <c:v>0.97155815931210421</c:v>
                </c:pt>
                <c:pt idx="301">
                  <c:v>0.97146366814702756</c:v>
                </c:pt>
                <c:pt idx="302">
                  <c:v>0.97136917698195158</c:v>
                </c:pt>
                <c:pt idx="303">
                  <c:v>0.97127468581687604</c:v>
                </c:pt>
                <c:pt idx="304">
                  <c:v>0.97118019465179994</c:v>
                </c:pt>
                <c:pt idx="305">
                  <c:v>0.97108570348672385</c:v>
                </c:pt>
                <c:pt idx="306">
                  <c:v>0.97099121232165253</c:v>
                </c:pt>
                <c:pt idx="307">
                  <c:v>0.97089672115657444</c:v>
                </c:pt>
                <c:pt idx="308">
                  <c:v>0.97080222999149568</c:v>
                </c:pt>
                <c:pt idx="309">
                  <c:v>0.9707077388264197</c:v>
                </c:pt>
                <c:pt idx="310">
                  <c:v>0.9706132476613436</c:v>
                </c:pt>
                <c:pt idx="311">
                  <c:v>0.97051875649626751</c:v>
                </c:pt>
                <c:pt idx="312">
                  <c:v>0.97042426533119164</c:v>
                </c:pt>
                <c:pt idx="313">
                  <c:v>0.97032977416611665</c:v>
                </c:pt>
                <c:pt idx="314">
                  <c:v>0.97023528300103923</c:v>
                </c:pt>
                <c:pt idx="315">
                  <c:v>0.97014079183596258</c:v>
                </c:pt>
                <c:pt idx="316">
                  <c:v>0.9700463006708907</c:v>
                </c:pt>
                <c:pt idx="317">
                  <c:v>0.96995180950581505</c:v>
                </c:pt>
                <c:pt idx="318">
                  <c:v>0.96985731834073563</c:v>
                </c:pt>
                <c:pt idx="319">
                  <c:v>0.96976282717565898</c:v>
                </c:pt>
                <c:pt idx="320">
                  <c:v>0.96966833601058822</c:v>
                </c:pt>
                <c:pt idx="321">
                  <c:v>0.96957384484550679</c:v>
                </c:pt>
                <c:pt idx="322">
                  <c:v>0.96947935368043403</c:v>
                </c:pt>
                <c:pt idx="323">
                  <c:v>0.96938486251535472</c:v>
                </c:pt>
                <c:pt idx="324">
                  <c:v>0.96929037135027862</c:v>
                </c:pt>
                <c:pt idx="325">
                  <c:v>0.96919588018520264</c:v>
                </c:pt>
                <c:pt idx="326">
                  <c:v>0.96910138902012644</c:v>
                </c:pt>
                <c:pt idx="327">
                  <c:v>0.96900689785505045</c:v>
                </c:pt>
                <c:pt idx="328">
                  <c:v>0.96891240668997791</c:v>
                </c:pt>
                <c:pt idx="329">
                  <c:v>0.96881791552490004</c:v>
                </c:pt>
                <c:pt idx="330">
                  <c:v>0.96872342435982606</c:v>
                </c:pt>
                <c:pt idx="331">
                  <c:v>0.96862893319475041</c:v>
                </c:pt>
                <c:pt idx="332">
                  <c:v>0.96853444202967065</c:v>
                </c:pt>
                <c:pt idx="333">
                  <c:v>0.96843995086459689</c:v>
                </c:pt>
                <c:pt idx="334">
                  <c:v>0.9683454596995239</c:v>
                </c:pt>
                <c:pt idx="335">
                  <c:v>0.96825096853444192</c:v>
                </c:pt>
                <c:pt idx="336">
                  <c:v>0.96815647736936583</c:v>
                </c:pt>
                <c:pt idx="337">
                  <c:v>0.96806198620428974</c:v>
                </c:pt>
                <c:pt idx="338">
                  <c:v>0.96796749503921353</c:v>
                </c:pt>
                <c:pt idx="339">
                  <c:v>0.96787300387414033</c:v>
                </c:pt>
                <c:pt idx="340">
                  <c:v>0.96777851270906456</c:v>
                </c:pt>
                <c:pt idx="341">
                  <c:v>0.96768402154398891</c:v>
                </c:pt>
                <c:pt idx="342">
                  <c:v>0.9675895303789096</c:v>
                </c:pt>
                <c:pt idx="343">
                  <c:v>0.96749503921383728</c:v>
                </c:pt>
                <c:pt idx="344">
                  <c:v>0.9674005480487573</c:v>
                </c:pt>
                <c:pt idx="345">
                  <c:v>0.96730605688368165</c:v>
                </c:pt>
                <c:pt idx="346">
                  <c:v>0.96721156571860456</c:v>
                </c:pt>
                <c:pt idx="347">
                  <c:v>0.96711707455353213</c:v>
                </c:pt>
                <c:pt idx="348">
                  <c:v>0.96702258338845304</c:v>
                </c:pt>
                <c:pt idx="349">
                  <c:v>0.96692809222338327</c:v>
                </c:pt>
                <c:pt idx="350">
                  <c:v>0.96683360105830085</c:v>
                </c:pt>
                <c:pt idx="351">
                  <c:v>0.96673910989322487</c:v>
                </c:pt>
                <c:pt idx="352">
                  <c:v>0.9666446187281541</c:v>
                </c:pt>
                <c:pt idx="353">
                  <c:v>0.96655012756307568</c:v>
                </c:pt>
                <c:pt idx="354">
                  <c:v>0.96645563639800003</c:v>
                </c:pt>
                <c:pt idx="355">
                  <c:v>0.96636114523291661</c:v>
                </c:pt>
                <c:pt idx="356">
                  <c:v>0.96626665406784451</c:v>
                </c:pt>
                <c:pt idx="357">
                  <c:v>0.96617216290276542</c:v>
                </c:pt>
                <c:pt idx="358">
                  <c:v>0.96607767173769232</c:v>
                </c:pt>
                <c:pt idx="359">
                  <c:v>0.96598318057261556</c:v>
                </c:pt>
                <c:pt idx="360">
                  <c:v>0.96588868940754025</c:v>
                </c:pt>
                <c:pt idx="361">
                  <c:v>0.96579419824246415</c:v>
                </c:pt>
                <c:pt idx="362">
                  <c:v>0.96569970707739206</c:v>
                </c:pt>
                <c:pt idx="363">
                  <c:v>0.96560521591231263</c:v>
                </c:pt>
                <c:pt idx="364">
                  <c:v>0.9655107247472301</c:v>
                </c:pt>
                <c:pt idx="365">
                  <c:v>0.96541623358215989</c:v>
                </c:pt>
                <c:pt idx="366">
                  <c:v>0.96532174241708679</c:v>
                </c:pt>
                <c:pt idx="367">
                  <c:v>0.96522725125200781</c:v>
                </c:pt>
                <c:pt idx="368">
                  <c:v>0.96513276008692783</c:v>
                </c:pt>
                <c:pt idx="369">
                  <c:v>0.96503826892185551</c:v>
                </c:pt>
                <c:pt idx="370">
                  <c:v>0.96494377775677964</c:v>
                </c:pt>
                <c:pt idx="371">
                  <c:v>0.96484928659170877</c:v>
                </c:pt>
                <c:pt idx="372">
                  <c:v>0.96475479542662745</c:v>
                </c:pt>
                <c:pt idx="373">
                  <c:v>0.96466030426155169</c:v>
                </c:pt>
                <c:pt idx="374">
                  <c:v>0.96456581309647882</c:v>
                </c:pt>
                <c:pt idx="375">
                  <c:v>0.96447132193139928</c:v>
                </c:pt>
                <c:pt idx="376">
                  <c:v>0.96437683076632319</c:v>
                </c:pt>
                <c:pt idx="377">
                  <c:v>0.9642823396012441</c:v>
                </c:pt>
                <c:pt idx="378">
                  <c:v>0.964187848436174</c:v>
                </c:pt>
                <c:pt idx="379">
                  <c:v>0.96409335727109802</c:v>
                </c:pt>
                <c:pt idx="380">
                  <c:v>0.96399886610602226</c:v>
                </c:pt>
                <c:pt idx="381">
                  <c:v>0.9639043749409425</c:v>
                </c:pt>
                <c:pt idx="382">
                  <c:v>0.96380988377586674</c:v>
                </c:pt>
                <c:pt idx="383">
                  <c:v>0.96371539261079553</c:v>
                </c:pt>
                <c:pt idx="384">
                  <c:v>0.96362090144571733</c:v>
                </c:pt>
                <c:pt idx="385">
                  <c:v>0.96352641028063868</c:v>
                </c:pt>
                <c:pt idx="386">
                  <c:v>0.9634319191155627</c:v>
                </c:pt>
                <c:pt idx="387">
                  <c:v>0.9633374279504866</c:v>
                </c:pt>
                <c:pt idx="388">
                  <c:v>0.96324293678541062</c:v>
                </c:pt>
                <c:pt idx="389">
                  <c:v>0.96314844562033464</c:v>
                </c:pt>
                <c:pt idx="390">
                  <c:v>0.96305395445525821</c:v>
                </c:pt>
                <c:pt idx="391">
                  <c:v>0.96295946329018811</c:v>
                </c:pt>
                <c:pt idx="392">
                  <c:v>0.96286497212510924</c:v>
                </c:pt>
                <c:pt idx="393">
                  <c:v>0.96277048096003004</c:v>
                </c:pt>
                <c:pt idx="394">
                  <c:v>0.9626759897949535</c:v>
                </c:pt>
                <c:pt idx="395">
                  <c:v>0.96258149862988196</c:v>
                </c:pt>
                <c:pt idx="396">
                  <c:v>0.96248700746480265</c:v>
                </c:pt>
                <c:pt idx="397">
                  <c:v>0.96239251629972844</c:v>
                </c:pt>
                <c:pt idx="398">
                  <c:v>0.96229802513464968</c:v>
                </c:pt>
                <c:pt idx="399">
                  <c:v>0.96220353396957703</c:v>
                </c:pt>
                <c:pt idx="400">
                  <c:v>0.96210904280450094</c:v>
                </c:pt>
                <c:pt idx="401">
                  <c:v>0.96201455163942162</c:v>
                </c:pt>
                <c:pt idx="402">
                  <c:v>0.96192006047434564</c:v>
                </c:pt>
                <c:pt idx="403">
                  <c:v>0.96182556930926943</c:v>
                </c:pt>
                <c:pt idx="404">
                  <c:v>0.96173107814419934</c:v>
                </c:pt>
                <c:pt idx="405">
                  <c:v>0.96163658697911725</c:v>
                </c:pt>
                <c:pt idx="406">
                  <c:v>0.96154209581404049</c:v>
                </c:pt>
                <c:pt idx="407">
                  <c:v>0.96144760464896561</c:v>
                </c:pt>
                <c:pt idx="408">
                  <c:v>0.96135311348389318</c:v>
                </c:pt>
                <c:pt idx="409">
                  <c:v>0.96125862231881776</c:v>
                </c:pt>
                <c:pt idx="410">
                  <c:v>0.96116413115373689</c:v>
                </c:pt>
                <c:pt idx="411">
                  <c:v>0.96106963998866091</c:v>
                </c:pt>
                <c:pt idx="412">
                  <c:v>0.96097514882358814</c:v>
                </c:pt>
                <c:pt idx="413">
                  <c:v>0.96088065765851483</c:v>
                </c:pt>
                <c:pt idx="414">
                  <c:v>0.96078616649343263</c:v>
                </c:pt>
                <c:pt idx="415">
                  <c:v>0.96069167532836131</c:v>
                </c:pt>
                <c:pt idx="416">
                  <c:v>0.96059718416328055</c:v>
                </c:pt>
                <c:pt idx="417">
                  <c:v>0.96050269299820445</c:v>
                </c:pt>
                <c:pt idx="418">
                  <c:v>0.96040820183312869</c:v>
                </c:pt>
                <c:pt idx="419">
                  <c:v>0.9603137106680526</c:v>
                </c:pt>
                <c:pt idx="420">
                  <c:v>0.96021921950297662</c:v>
                </c:pt>
                <c:pt idx="421">
                  <c:v>0.96012472833790019</c:v>
                </c:pt>
                <c:pt idx="422">
                  <c:v>0.96003023717282465</c:v>
                </c:pt>
                <c:pt idx="423">
                  <c:v>0.95993574600774811</c:v>
                </c:pt>
                <c:pt idx="424">
                  <c:v>0.95984125484267502</c:v>
                </c:pt>
                <c:pt idx="425">
                  <c:v>0.95974676367759926</c:v>
                </c:pt>
                <c:pt idx="426">
                  <c:v>0.95965227251252316</c:v>
                </c:pt>
                <c:pt idx="427">
                  <c:v>0.9595577813474403</c:v>
                </c:pt>
                <c:pt idx="428">
                  <c:v>0.95946329018236476</c:v>
                </c:pt>
                <c:pt idx="429">
                  <c:v>0.959368799017289</c:v>
                </c:pt>
                <c:pt idx="430">
                  <c:v>0.95927430785221557</c:v>
                </c:pt>
                <c:pt idx="431">
                  <c:v>0.95917981668714569</c:v>
                </c:pt>
                <c:pt idx="432">
                  <c:v>0.95908532552206349</c:v>
                </c:pt>
                <c:pt idx="433">
                  <c:v>0.95899083435699128</c:v>
                </c:pt>
                <c:pt idx="434">
                  <c:v>0.9588963431919113</c:v>
                </c:pt>
                <c:pt idx="435">
                  <c:v>0.95880185202684021</c:v>
                </c:pt>
                <c:pt idx="436">
                  <c:v>0.95870736086175856</c:v>
                </c:pt>
                <c:pt idx="437">
                  <c:v>0.95861286969668313</c:v>
                </c:pt>
                <c:pt idx="438">
                  <c:v>0.95851837853160649</c:v>
                </c:pt>
                <c:pt idx="439">
                  <c:v>0.95842388736653161</c:v>
                </c:pt>
                <c:pt idx="440">
                  <c:v>0.95832939620145563</c:v>
                </c:pt>
                <c:pt idx="441">
                  <c:v>0.95823490503637887</c:v>
                </c:pt>
                <c:pt idx="442">
                  <c:v>0.95814041387130544</c:v>
                </c:pt>
                <c:pt idx="443">
                  <c:v>0.95804592270622679</c:v>
                </c:pt>
                <c:pt idx="444">
                  <c:v>0.95795143154115403</c:v>
                </c:pt>
                <c:pt idx="445">
                  <c:v>0.95785694037607461</c:v>
                </c:pt>
                <c:pt idx="446">
                  <c:v>0.95776244921099851</c:v>
                </c:pt>
                <c:pt idx="447">
                  <c:v>0.95766795804592253</c:v>
                </c:pt>
                <c:pt idx="448">
                  <c:v>0.95757346688084644</c:v>
                </c:pt>
                <c:pt idx="449">
                  <c:v>0.95747897571577034</c:v>
                </c:pt>
                <c:pt idx="450">
                  <c:v>0.95738448455069425</c:v>
                </c:pt>
                <c:pt idx="451">
                  <c:v>0.9572899933856186</c:v>
                </c:pt>
                <c:pt idx="452">
                  <c:v>0.95719550222054606</c:v>
                </c:pt>
                <c:pt idx="453">
                  <c:v>0.95710101105546663</c:v>
                </c:pt>
                <c:pt idx="454">
                  <c:v>0.95700651989038998</c:v>
                </c:pt>
                <c:pt idx="455">
                  <c:v>0.95691202872531356</c:v>
                </c:pt>
                <c:pt idx="456">
                  <c:v>0.95681753756023791</c:v>
                </c:pt>
                <c:pt idx="457">
                  <c:v>0.95672304639516514</c:v>
                </c:pt>
                <c:pt idx="458">
                  <c:v>0.95662855523008905</c:v>
                </c:pt>
                <c:pt idx="459">
                  <c:v>0.95653406406500951</c:v>
                </c:pt>
                <c:pt idx="460">
                  <c:v>0.95643957289993353</c:v>
                </c:pt>
                <c:pt idx="461">
                  <c:v>0.95634508173485755</c:v>
                </c:pt>
                <c:pt idx="462">
                  <c:v>0.95625059056978445</c:v>
                </c:pt>
                <c:pt idx="463">
                  <c:v>0.95615609940470569</c:v>
                </c:pt>
                <c:pt idx="464">
                  <c:v>0.9560616082396296</c:v>
                </c:pt>
                <c:pt idx="465">
                  <c:v>0.95596711707455362</c:v>
                </c:pt>
                <c:pt idx="466">
                  <c:v>0.95587262590947764</c:v>
                </c:pt>
                <c:pt idx="467">
                  <c:v>0.95577813474440165</c:v>
                </c:pt>
                <c:pt idx="468">
                  <c:v>0.95568364357932811</c:v>
                </c:pt>
                <c:pt idx="469">
                  <c:v>0.95558915241424902</c:v>
                </c:pt>
                <c:pt idx="470">
                  <c:v>0.95549466124917626</c:v>
                </c:pt>
                <c:pt idx="471">
                  <c:v>0.95540017008409694</c:v>
                </c:pt>
                <c:pt idx="472">
                  <c:v>0.95530567891902085</c:v>
                </c:pt>
                <c:pt idx="473">
                  <c:v>0.95521118775394176</c:v>
                </c:pt>
                <c:pt idx="474">
                  <c:v>0.95511669658887266</c:v>
                </c:pt>
                <c:pt idx="475">
                  <c:v>0.95502220542379568</c:v>
                </c:pt>
                <c:pt idx="476">
                  <c:v>0.95492771425872003</c:v>
                </c:pt>
                <c:pt idx="477">
                  <c:v>0.9548332230936406</c:v>
                </c:pt>
                <c:pt idx="478">
                  <c:v>0.95473873192856462</c:v>
                </c:pt>
                <c:pt idx="479">
                  <c:v>0.95464424076349308</c:v>
                </c:pt>
                <c:pt idx="480">
                  <c:v>0.95454974959841365</c:v>
                </c:pt>
                <c:pt idx="481">
                  <c:v>0.95445525843333923</c:v>
                </c:pt>
                <c:pt idx="482">
                  <c:v>0.95436076726825958</c:v>
                </c:pt>
                <c:pt idx="483">
                  <c:v>0.95426627610318771</c:v>
                </c:pt>
                <c:pt idx="484">
                  <c:v>0.95417178493810861</c:v>
                </c:pt>
                <c:pt idx="485">
                  <c:v>0.95407729377303263</c:v>
                </c:pt>
                <c:pt idx="486">
                  <c:v>0.95398280260795587</c:v>
                </c:pt>
                <c:pt idx="487">
                  <c:v>0.95388831144288255</c:v>
                </c:pt>
                <c:pt idx="488">
                  <c:v>0.95379382027780679</c:v>
                </c:pt>
                <c:pt idx="489">
                  <c:v>0.9536993291127277</c:v>
                </c:pt>
                <c:pt idx="490">
                  <c:v>0.95360483794765161</c:v>
                </c:pt>
                <c:pt idx="491">
                  <c:v>0.95351034678257551</c:v>
                </c:pt>
                <c:pt idx="492">
                  <c:v>0.95341585561749964</c:v>
                </c:pt>
                <c:pt idx="493">
                  <c:v>0.95332136445242344</c:v>
                </c:pt>
                <c:pt idx="494">
                  <c:v>0.95322687328734734</c:v>
                </c:pt>
                <c:pt idx="495">
                  <c:v>0.95313238212227136</c:v>
                </c:pt>
                <c:pt idx="496">
                  <c:v>0.9530378909571956</c:v>
                </c:pt>
                <c:pt idx="497">
                  <c:v>0.95294339979211917</c:v>
                </c:pt>
                <c:pt idx="498">
                  <c:v>0.95284890862704363</c:v>
                </c:pt>
                <c:pt idx="499">
                  <c:v>0.95275441746196765</c:v>
                </c:pt>
                <c:pt idx="500">
                  <c:v>0.95265992629689655</c:v>
                </c:pt>
                <c:pt idx="501">
                  <c:v>0.95256543513181491</c:v>
                </c:pt>
                <c:pt idx="502">
                  <c:v>0.95247094396673859</c:v>
                </c:pt>
                <c:pt idx="503">
                  <c:v>0.9523764528016625</c:v>
                </c:pt>
                <c:pt idx="504">
                  <c:v>0.95228196163658674</c:v>
                </c:pt>
                <c:pt idx="505">
                  <c:v>0.95218747047151064</c:v>
                </c:pt>
                <c:pt idx="506">
                  <c:v>0.95209297930643455</c:v>
                </c:pt>
                <c:pt idx="507">
                  <c:v>0.95199848814135868</c:v>
                </c:pt>
                <c:pt idx="508">
                  <c:v>0.9519039969762827</c:v>
                </c:pt>
                <c:pt idx="509">
                  <c:v>0.95180950581120638</c:v>
                </c:pt>
                <c:pt idx="510">
                  <c:v>0.95171501464613428</c:v>
                </c:pt>
                <c:pt idx="511">
                  <c:v>0.95162052348105464</c:v>
                </c:pt>
                <c:pt idx="512">
                  <c:v>0.95152603231597865</c:v>
                </c:pt>
                <c:pt idx="513">
                  <c:v>0.95143154115090156</c:v>
                </c:pt>
                <c:pt idx="514">
                  <c:v>0.95133704998582558</c:v>
                </c:pt>
                <c:pt idx="515">
                  <c:v>0.95124255882074948</c:v>
                </c:pt>
                <c:pt idx="516">
                  <c:v>0.95114806765567772</c:v>
                </c:pt>
                <c:pt idx="517">
                  <c:v>0.95105357649060063</c:v>
                </c:pt>
                <c:pt idx="518">
                  <c:v>0.95095908532552265</c:v>
                </c:pt>
                <c:pt idx="519">
                  <c:v>0.95086459416044578</c:v>
                </c:pt>
                <c:pt idx="520">
                  <c:v>0.95077010299536968</c:v>
                </c:pt>
                <c:pt idx="521">
                  <c:v>0.95067561183029703</c:v>
                </c:pt>
                <c:pt idx="522">
                  <c:v>0.95058112066521749</c:v>
                </c:pt>
                <c:pt idx="523">
                  <c:v>0.95048662950014151</c:v>
                </c:pt>
                <c:pt idx="524">
                  <c:v>0.95039213833506542</c:v>
                </c:pt>
                <c:pt idx="525">
                  <c:v>0.95029764716999165</c:v>
                </c:pt>
                <c:pt idx="526">
                  <c:v>0.95020315600491323</c:v>
                </c:pt>
                <c:pt idx="527">
                  <c:v>0.95010866483983725</c:v>
                </c:pt>
                <c:pt idx="528">
                  <c:v>0.95001417367476115</c:v>
                </c:pt>
                <c:pt idx="529">
                  <c:v>0.94991968250968906</c:v>
                </c:pt>
                <c:pt idx="530">
                  <c:v>0.94982519134460963</c:v>
                </c:pt>
                <c:pt idx="531">
                  <c:v>0.94973070017953365</c:v>
                </c:pt>
                <c:pt idx="532">
                  <c:v>0.94963620901445689</c:v>
                </c:pt>
                <c:pt idx="533">
                  <c:v>0.94954171784938379</c:v>
                </c:pt>
                <c:pt idx="534">
                  <c:v>0.94944722668430803</c:v>
                </c:pt>
                <c:pt idx="535">
                  <c:v>0.9493527355192285</c:v>
                </c:pt>
                <c:pt idx="536">
                  <c:v>0.94925824435415262</c:v>
                </c:pt>
                <c:pt idx="537">
                  <c:v>0.94916375318907664</c:v>
                </c:pt>
                <c:pt idx="538">
                  <c:v>0.9490692620240031</c:v>
                </c:pt>
                <c:pt idx="539">
                  <c:v>0.94897477085892445</c:v>
                </c:pt>
                <c:pt idx="540">
                  <c:v>0.94888027969385191</c:v>
                </c:pt>
                <c:pt idx="541">
                  <c:v>0.94878578852877582</c:v>
                </c:pt>
                <c:pt idx="542">
                  <c:v>0.94869129736370306</c:v>
                </c:pt>
                <c:pt idx="543">
                  <c:v>0.94859680619862063</c:v>
                </c:pt>
                <c:pt idx="544">
                  <c:v>0.9485023150335441</c:v>
                </c:pt>
                <c:pt idx="545">
                  <c:v>0.948407823868468</c:v>
                </c:pt>
                <c:pt idx="546">
                  <c:v>0.94831333270339191</c:v>
                </c:pt>
                <c:pt idx="547">
                  <c:v>0.94821884153831593</c:v>
                </c:pt>
                <c:pt idx="548">
                  <c:v>0.94812435037323983</c:v>
                </c:pt>
                <c:pt idx="549">
                  <c:v>0.94802985920816774</c:v>
                </c:pt>
                <c:pt idx="550">
                  <c:v>0.94793536804308764</c:v>
                </c:pt>
                <c:pt idx="551">
                  <c:v>0.94784087687801699</c:v>
                </c:pt>
                <c:pt idx="552">
                  <c:v>0.94774638571293091</c:v>
                </c:pt>
                <c:pt idx="553">
                  <c:v>0.94765189454786292</c:v>
                </c:pt>
                <c:pt idx="554">
                  <c:v>0.9475574033827836</c:v>
                </c:pt>
                <c:pt idx="555">
                  <c:v>0.9474629122177074</c:v>
                </c:pt>
                <c:pt idx="556">
                  <c:v>0.94736842105262831</c:v>
                </c:pt>
                <c:pt idx="557">
                  <c:v>0.94727392988755255</c:v>
                </c:pt>
                <c:pt idx="558">
                  <c:v>0.94717943872248211</c:v>
                </c:pt>
                <c:pt idx="559">
                  <c:v>0.94708494755740313</c:v>
                </c:pt>
                <c:pt idx="560">
                  <c:v>0.94699045639233048</c:v>
                </c:pt>
                <c:pt idx="561">
                  <c:v>0.9468959652272505</c:v>
                </c:pt>
                <c:pt idx="562">
                  <c:v>0.94680147406217885</c:v>
                </c:pt>
                <c:pt idx="563">
                  <c:v>0.94670698289709887</c:v>
                </c:pt>
                <c:pt idx="564">
                  <c:v>0.94661249173202056</c:v>
                </c:pt>
                <c:pt idx="565">
                  <c:v>0.94651800056694657</c:v>
                </c:pt>
                <c:pt idx="566">
                  <c:v>0.9464235094018707</c:v>
                </c:pt>
                <c:pt idx="567">
                  <c:v>0.94632901823679794</c:v>
                </c:pt>
                <c:pt idx="568">
                  <c:v>0.94623452707171851</c:v>
                </c:pt>
                <c:pt idx="569">
                  <c:v>0.94614003590664242</c:v>
                </c:pt>
                <c:pt idx="570">
                  <c:v>0.94604554474156632</c:v>
                </c:pt>
                <c:pt idx="571">
                  <c:v>0.94595105357649634</c:v>
                </c:pt>
                <c:pt idx="572">
                  <c:v>0.94585656241141425</c:v>
                </c:pt>
                <c:pt idx="573">
                  <c:v>0.94576207124633749</c:v>
                </c:pt>
                <c:pt idx="574">
                  <c:v>0.94566758008125851</c:v>
                </c:pt>
                <c:pt idx="575">
                  <c:v>0.94557308891618608</c:v>
                </c:pt>
                <c:pt idx="576">
                  <c:v>0.94547859775110998</c:v>
                </c:pt>
                <c:pt idx="577">
                  <c:v>0.94538410658603389</c:v>
                </c:pt>
                <c:pt idx="578">
                  <c:v>0.9452896154209578</c:v>
                </c:pt>
                <c:pt idx="579">
                  <c:v>0.94519512425588514</c:v>
                </c:pt>
                <c:pt idx="580">
                  <c:v>0.94510063309080905</c:v>
                </c:pt>
                <c:pt idx="581">
                  <c:v>0.94500614192572618</c:v>
                </c:pt>
                <c:pt idx="582">
                  <c:v>0.94491165076065353</c:v>
                </c:pt>
                <c:pt idx="583">
                  <c:v>0.94481715959558021</c:v>
                </c:pt>
                <c:pt idx="584">
                  <c:v>0.94472266843050445</c:v>
                </c:pt>
                <c:pt idx="585">
                  <c:v>0.94462817726542891</c:v>
                </c:pt>
                <c:pt idx="586">
                  <c:v>0.94453368610034927</c:v>
                </c:pt>
                <c:pt idx="587">
                  <c:v>0.94443919493527329</c:v>
                </c:pt>
                <c:pt idx="588">
                  <c:v>0.94434470377019764</c:v>
                </c:pt>
                <c:pt idx="589">
                  <c:v>0.94425021260512598</c:v>
                </c:pt>
                <c:pt idx="590">
                  <c:v>0.944155721440045</c:v>
                </c:pt>
                <c:pt idx="591">
                  <c:v>0.94406123027496902</c:v>
                </c:pt>
                <c:pt idx="592">
                  <c:v>0.94396673910989293</c:v>
                </c:pt>
                <c:pt idx="593">
                  <c:v>0.94387224794481683</c:v>
                </c:pt>
                <c:pt idx="594">
                  <c:v>0.94377775677974074</c:v>
                </c:pt>
                <c:pt idx="595">
                  <c:v>0.94368326561466476</c:v>
                </c:pt>
                <c:pt idx="596">
                  <c:v>0.94358877444959133</c:v>
                </c:pt>
                <c:pt idx="597">
                  <c:v>0.94349428328451568</c:v>
                </c:pt>
                <c:pt idx="598">
                  <c:v>0.94339979211943992</c:v>
                </c:pt>
                <c:pt idx="599">
                  <c:v>0.94330530095436049</c:v>
                </c:pt>
                <c:pt idx="600">
                  <c:v>0.9432108097892844</c:v>
                </c:pt>
                <c:pt idx="601">
                  <c:v>0.94311631862420831</c:v>
                </c:pt>
                <c:pt idx="602">
                  <c:v>0.94302182745913721</c:v>
                </c:pt>
                <c:pt idx="603">
                  <c:v>0.94292733629405923</c:v>
                </c:pt>
                <c:pt idx="604">
                  <c:v>0.94283284512898013</c:v>
                </c:pt>
                <c:pt idx="605">
                  <c:v>0.94273835396390404</c:v>
                </c:pt>
                <c:pt idx="606">
                  <c:v>0.94264386279883194</c:v>
                </c:pt>
                <c:pt idx="607">
                  <c:v>0.94254937163375263</c:v>
                </c:pt>
                <c:pt idx="608">
                  <c:v>0.94245488046867665</c:v>
                </c:pt>
                <c:pt idx="609">
                  <c:v>0.94236038930359978</c:v>
                </c:pt>
                <c:pt idx="610">
                  <c:v>0.94226589813852668</c:v>
                </c:pt>
                <c:pt idx="611">
                  <c:v>0.94217140697345103</c:v>
                </c:pt>
                <c:pt idx="612">
                  <c:v>0.94207691580837161</c:v>
                </c:pt>
                <c:pt idx="613">
                  <c:v>0.94198242464329562</c:v>
                </c:pt>
                <c:pt idx="614">
                  <c:v>0.94188793347821964</c:v>
                </c:pt>
                <c:pt idx="615">
                  <c:v>0.94179344231314877</c:v>
                </c:pt>
                <c:pt idx="616">
                  <c:v>0.94169895114807067</c:v>
                </c:pt>
                <c:pt idx="617">
                  <c:v>0.94160445998299125</c:v>
                </c:pt>
                <c:pt idx="618">
                  <c:v>0.94150996881791116</c:v>
                </c:pt>
                <c:pt idx="619">
                  <c:v>0.94141547765283962</c:v>
                </c:pt>
                <c:pt idx="620">
                  <c:v>0.94132098648776308</c:v>
                </c:pt>
                <c:pt idx="621">
                  <c:v>0.94122649532268698</c:v>
                </c:pt>
                <c:pt idx="622">
                  <c:v>0.94113200415761056</c:v>
                </c:pt>
                <c:pt idx="623">
                  <c:v>0.94103751299253491</c:v>
                </c:pt>
                <c:pt idx="624">
                  <c:v>0.94094302182745859</c:v>
                </c:pt>
                <c:pt idx="625">
                  <c:v>0.94084853066238605</c:v>
                </c:pt>
                <c:pt idx="626">
                  <c:v>0.94075403949730663</c:v>
                </c:pt>
                <c:pt idx="627">
                  <c:v>0.94065954833223053</c:v>
                </c:pt>
                <c:pt idx="628">
                  <c:v>0.94056505716715455</c:v>
                </c:pt>
                <c:pt idx="629">
                  <c:v>0.94047056600207868</c:v>
                </c:pt>
                <c:pt idx="630">
                  <c:v>0.94037607483700236</c:v>
                </c:pt>
                <c:pt idx="631">
                  <c:v>0.94028158367192638</c:v>
                </c:pt>
                <c:pt idx="632">
                  <c:v>0.94018709250685062</c:v>
                </c:pt>
                <c:pt idx="633">
                  <c:v>0.94009260134177464</c:v>
                </c:pt>
                <c:pt idx="634">
                  <c:v>0.93999811017669865</c:v>
                </c:pt>
                <c:pt idx="635">
                  <c:v>0.93990361901162212</c:v>
                </c:pt>
                <c:pt idx="636">
                  <c:v>0.93980912784654602</c:v>
                </c:pt>
                <c:pt idx="637">
                  <c:v>0.93971463668147592</c:v>
                </c:pt>
                <c:pt idx="638">
                  <c:v>0.93962014551639383</c:v>
                </c:pt>
                <c:pt idx="639">
                  <c:v>0.93952565435131785</c:v>
                </c:pt>
                <c:pt idx="640">
                  <c:v>0.93943116318623876</c:v>
                </c:pt>
                <c:pt idx="641">
                  <c:v>0.93933667202116566</c:v>
                </c:pt>
                <c:pt idx="642">
                  <c:v>0.93924218085608957</c:v>
                </c:pt>
                <c:pt idx="643">
                  <c:v>0.9391476896910137</c:v>
                </c:pt>
                <c:pt idx="644">
                  <c:v>0.93905319852593749</c:v>
                </c:pt>
                <c:pt idx="645">
                  <c:v>0.93895870736086162</c:v>
                </c:pt>
                <c:pt idx="646">
                  <c:v>0.93886421619579008</c:v>
                </c:pt>
                <c:pt idx="647">
                  <c:v>0.93876972503070932</c:v>
                </c:pt>
                <c:pt idx="648">
                  <c:v>0.93867523386563623</c:v>
                </c:pt>
                <c:pt idx="649">
                  <c:v>0.93858074270055658</c:v>
                </c:pt>
                <c:pt idx="650">
                  <c:v>0.93848625153548104</c:v>
                </c:pt>
                <c:pt idx="651">
                  <c:v>0.93839176037040561</c:v>
                </c:pt>
                <c:pt idx="652">
                  <c:v>0.93829726920532897</c:v>
                </c:pt>
                <c:pt idx="653">
                  <c:v>0.93820277804024987</c:v>
                </c:pt>
                <c:pt idx="654">
                  <c:v>0.93810828687517944</c:v>
                </c:pt>
                <c:pt idx="655">
                  <c:v>0.93801379571010057</c:v>
                </c:pt>
                <c:pt idx="656">
                  <c:v>0.9379193045450247</c:v>
                </c:pt>
                <c:pt idx="657">
                  <c:v>0.93782481337995194</c:v>
                </c:pt>
                <c:pt idx="658">
                  <c:v>0.93773032221487662</c:v>
                </c:pt>
                <c:pt idx="659">
                  <c:v>0.9376358310498013</c:v>
                </c:pt>
                <c:pt idx="660">
                  <c:v>0.93754133988472044</c:v>
                </c:pt>
                <c:pt idx="661">
                  <c:v>0.93744684871964357</c:v>
                </c:pt>
                <c:pt idx="662">
                  <c:v>0.93735235755456825</c:v>
                </c:pt>
                <c:pt idx="663">
                  <c:v>0.93725786638949582</c:v>
                </c:pt>
                <c:pt idx="664">
                  <c:v>0.93716337522441617</c:v>
                </c:pt>
                <c:pt idx="665">
                  <c:v>0.93706888405934008</c:v>
                </c:pt>
                <c:pt idx="666">
                  <c:v>0.93697439289426399</c:v>
                </c:pt>
                <c:pt idx="667">
                  <c:v>0.936879901729191</c:v>
                </c:pt>
                <c:pt idx="668">
                  <c:v>0.9367854105641179</c:v>
                </c:pt>
                <c:pt idx="669">
                  <c:v>0.93669091939903915</c:v>
                </c:pt>
                <c:pt idx="670">
                  <c:v>0.9365964282339595</c:v>
                </c:pt>
                <c:pt idx="671">
                  <c:v>0.93650193706888774</c:v>
                </c:pt>
                <c:pt idx="672">
                  <c:v>0.93640744590380753</c:v>
                </c:pt>
                <c:pt idx="673">
                  <c:v>0.93631295473872889</c:v>
                </c:pt>
                <c:pt idx="674">
                  <c:v>0.93621846357365568</c:v>
                </c:pt>
                <c:pt idx="675">
                  <c:v>0.93612397240858547</c:v>
                </c:pt>
                <c:pt idx="676">
                  <c:v>0.93602948124350682</c:v>
                </c:pt>
                <c:pt idx="677">
                  <c:v>0.93593499007842762</c:v>
                </c:pt>
                <c:pt idx="678">
                  <c:v>0.93584049891335164</c:v>
                </c:pt>
                <c:pt idx="679">
                  <c:v>0.93574600774827565</c:v>
                </c:pt>
                <c:pt idx="680">
                  <c:v>0.93565151658320533</c:v>
                </c:pt>
                <c:pt idx="681">
                  <c:v>0.93555702541812302</c:v>
                </c:pt>
                <c:pt idx="682">
                  <c:v>0.93546253425304648</c:v>
                </c:pt>
                <c:pt idx="683">
                  <c:v>0.9353680430879705</c:v>
                </c:pt>
                <c:pt idx="684">
                  <c:v>0.93527355192289452</c:v>
                </c:pt>
                <c:pt idx="685">
                  <c:v>0.93517906075781876</c:v>
                </c:pt>
                <c:pt idx="686">
                  <c:v>0.93508456959274056</c:v>
                </c:pt>
                <c:pt idx="687">
                  <c:v>0.93499007842766668</c:v>
                </c:pt>
                <c:pt idx="688">
                  <c:v>0.93489558726259403</c:v>
                </c:pt>
                <c:pt idx="689">
                  <c:v>0.93480109609751794</c:v>
                </c:pt>
                <c:pt idx="690">
                  <c:v>0.9347066049324384</c:v>
                </c:pt>
                <c:pt idx="691">
                  <c:v>0.93461211376735942</c:v>
                </c:pt>
                <c:pt idx="692">
                  <c:v>0.93451762260228632</c:v>
                </c:pt>
                <c:pt idx="693">
                  <c:v>0.93442313143720956</c:v>
                </c:pt>
                <c:pt idx="694">
                  <c:v>0.93432864027213414</c:v>
                </c:pt>
                <c:pt idx="695">
                  <c:v>0.93423414910705416</c:v>
                </c:pt>
                <c:pt idx="696">
                  <c:v>0.93413965794198262</c:v>
                </c:pt>
                <c:pt idx="697">
                  <c:v>0.93404516677690597</c:v>
                </c:pt>
                <c:pt idx="698">
                  <c:v>0.93395067561183065</c:v>
                </c:pt>
                <c:pt idx="699">
                  <c:v>0.93385618444675356</c:v>
                </c:pt>
                <c:pt idx="700">
                  <c:v>0.93376169328168079</c:v>
                </c:pt>
                <c:pt idx="701">
                  <c:v>0.9336672021166017</c:v>
                </c:pt>
                <c:pt idx="702">
                  <c:v>0.9335727109515255</c:v>
                </c:pt>
                <c:pt idx="703">
                  <c:v>0.93347821978644951</c:v>
                </c:pt>
                <c:pt idx="704">
                  <c:v>0.93338372862137353</c:v>
                </c:pt>
                <c:pt idx="705">
                  <c:v>0.9332892374563001</c:v>
                </c:pt>
                <c:pt idx="706">
                  <c:v>0.93319474629122134</c:v>
                </c:pt>
                <c:pt idx="707">
                  <c:v>0.93310025512614569</c:v>
                </c:pt>
                <c:pt idx="708">
                  <c:v>0.93300576396106927</c:v>
                </c:pt>
                <c:pt idx="709">
                  <c:v>0.93291127279599362</c:v>
                </c:pt>
                <c:pt idx="710">
                  <c:v>0.93281678163091408</c:v>
                </c:pt>
                <c:pt idx="711">
                  <c:v>0.93272229046584165</c:v>
                </c:pt>
                <c:pt idx="712">
                  <c:v>0.932627799300765</c:v>
                </c:pt>
                <c:pt idx="713">
                  <c:v>0.93253330813568858</c:v>
                </c:pt>
                <c:pt idx="714">
                  <c:v>0.93243881697061282</c:v>
                </c:pt>
                <c:pt idx="715">
                  <c:v>0.9323443258055365</c:v>
                </c:pt>
                <c:pt idx="716">
                  <c:v>0.93224983464046474</c:v>
                </c:pt>
                <c:pt idx="717">
                  <c:v>0.93215534347538465</c:v>
                </c:pt>
                <c:pt idx="718">
                  <c:v>0.93206085231031122</c:v>
                </c:pt>
                <c:pt idx="719">
                  <c:v>0.93196636114522791</c:v>
                </c:pt>
                <c:pt idx="720">
                  <c:v>0.9318718699801567</c:v>
                </c:pt>
                <c:pt idx="721">
                  <c:v>0.9317773788150806</c:v>
                </c:pt>
                <c:pt idx="722">
                  <c:v>0.93168288765000462</c:v>
                </c:pt>
                <c:pt idx="723">
                  <c:v>0.9315883964849283</c:v>
                </c:pt>
                <c:pt idx="724">
                  <c:v>0.93149390531985221</c:v>
                </c:pt>
                <c:pt idx="725">
                  <c:v>0.93139941415478211</c:v>
                </c:pt>
                <c:pt idx="726">
                  <c:v>0.93130492298970002</c:v>
                </c:pt>
                <c:pt idx="727">
                  <c:v>0.93121043182462349</c:v>
                </c:pt>
                <c:pt idx="728">
                  <c:v>0.93111594065954795</c:v>
                </c:pt>
                <c:pt idx="729">
                  <c:v>0.93102144949447585</c:v>
                </c:pt>
                <c:pt idx="730">
                  <c:v>0.93092695832939665</c:v>
                </c:pt>
                <c:pt idx="731">
                  <c:v>0.93083246716431978</c:v>
                </c:pt>
                <c:pt idx="732">
                  <c:v>0.93073797599924357</c:v>
                </c:pt>
                <c:pt idx="733">
                  <c:v>0.9306434848341677</c:v>
                </c:pt>
                <c:pt idx="734">
                  <c:v>0.93054899366909494</c:v>
                </c:pt>
                <c:pt idx="735">
                  <c:v>0.93045450250401562</c:v>
                </c:pt>
                <c:pt idx="736">
                  <c:v>0.93036001133893942</c:v>
                </c:pt>
                <c:pt idx="737">
                  <c:v>0.93026552017386333</c:v>
                </c:pt>
                <c:pt idx="738">
                  <c:v>0.93017102900879023</c:v>
                </c:pt>
                <c:pt idx="739">
                  <c:v>0.93007653784371125</c:v>
                </c:pt>
                <c:pt idx="740">
                  <c:v>0.92998204667863515</c:v>
                </c:pt>
                <c:pt idx="741">
                  <c:v>0.92988755551355962</c:v>
                </c:pt>
                <c:pt idx="742">
                  <c:v>0.92979306434848719</c:v>
                </c:pt>
                <c:pt idx="743">
                  <c:v>0.92969857318341176</c:v>
                </c:pt>
                <c:pt idx="744">
                  <c:v>0.92960408201833389</c:v>
                </c:pt>
                <c:pt idx="745">
                  <c:v>0.92950959085325457</c:v>
                </c:pt>
                <c:pt idx="746">
                  <c:v>0.92941509968818203</c:v>
                </c:pt>
                <c:pt idx="747">
                  <c:v>0.92932060852310605</c:v>
                </c:pt>
                <c:pt idx="748">
                  <c:v>0.92922611735802663</c:v>
                </c:pt>
                <c:pt idx="749">
                  <c:v>0.92913162619295053</c:v>
                </c:pt>
                <c:pt idx="750">
                  <c:v>0.92903713502787444</c:v>
                </c:pt>
                <c:pt idx="751">
                  <c:v>0.92894264386279868</c:v>
                </c:pt>
                <c:pt idx="752">
                  <c:v>0.92884815269772592</c:v>
                </c:pt>
                <c:pt idx="753">
                  <c:v>0.92875366153264627</c:v>
                </c:pt>
                <c:pt idx="754">
                  <c:v>0.92865917036757406</c:v>
                </c:pt>
                <c:pt idx="755">
                  <c:v>0.92856467920249419</c:v>
                </c:pt>
                <c:pt idx="756">
                  <c:v>0.92847018803741521</c:v>
                </c:pt>
                <c:pt idx="757">
                  <c:v>0.928375696872342</c:v>
                </c:pt>
                <c:pt idx="758">
                  <c:v>0.9282812057072618</c:v>
                </c:pt>
                <c:pt idx="759">
                  <c:v>0.92818671454218993</c:v>
                </c:pt>
                <c:pt idx="760">
                  <c:v>0.92809222337711383</c:v>
                </c:pt>
                <c:pt idx="761">
                  <c:v>0.92799773221203774</c:v>
                </c:pt>
                <c:pt idx="762">
                  <c:v>0.92790324104695865</c:v>
                </c:pt>
                <c:pt idx="763">
                  <c:v>0.92780874988188566</c:v>
                </c:pt>
                <c:pt idx="764">
                  <c:v>0.92771425871680968</c:v>
                </c:pt>
                <c:pt idx="765">
                  <c:v>0.9276197675517337</c:v>
                </c:pt>
                <c:pt idx="766">
                  <c:v>0.9275252763866576</c:v>
                </c:pt>
                <c:pt idx="767">
                  <c:v>0.9274307852215814</c:v>
                </c:pt>
                <c:pt idx="768">
                  <c:v>0.92733629405650531</c:v>
                </c:pt>
                <c:pt idx="769">
                  <c:v>0.92724180289143165</c:v>
                </c:pt>
                <c:pt idx="770">
                  <c:v>0.92714731172635256</c:v>
                </c:pt>
                <c:pt idx="771">
                  <c:v>0.92705282056127714</c:v>
                </c:pt>
                <c:pt idx="772">
                  <c:v>0.92695832939620049</c:v>
                </c:pt>
                <c:pt idx="773">
                  <c:v>0.92686383823112495</c:v>
                </c:pt>
                <c:pt idx="774">
                  <c:v>0.92676934706604852</c:v>
                </c:pt>
                <c:pt idx="775">
                  <c:v>0.92667485590097365</c:v>
                </c:pt>
                <c:pt idx="776">
                  <c:v>0.92658036473589656</c:v>
                </c:pt>
                <c:pt idx="777">
                  <c:v>0.92648587357082368</c:v>
                </c:pt>
                <c:pt idx="778">
                  <c:v>0.9263913824057447</c:v>
                </c:pt>
                <c:pt idx="779">
                  <c:v>0.9262968912406685</c:v>
                </c:pt>
                <c:pt idx="780">
                  <c:v>0.92620240007559262</c:v>
                </c:pt>
                <c:pt idx="781">
                  <c:v>0.92610790891051642</c:v>
                </c:pt>
                <c:pt idx="782">
                  <c:v>0.92601341774544033</c:v>
                </c:pt>
                <c:pt idx="783">
                  <c:v>0.92591892658036434</c:v>
                </c:pt>
                <c:pt idx="784">
                  <c:v>0.9258244354152918</c:v>
                </c:pt>
                <c:pt idx="785">
                  <c:v>0.9257299442502126</c:v>
                </c:pt>
                <c:pt idx="786">
                  <c:v>0.92563545308514006</c:v>
                </c:pt>
                <c:pt idx="787">
                  <c:v>0.92554096192005708</c:v>
                </c:pt>
                <c:pt idx="788">
                  <c:v>0.92544647075498399</c:v>
                </c:pt>
                <c:pt idx="789">
                  <c:v>0.92535197958990789</c:v>
                </c:pt>
                <c:pt idx="790">
                  <c:v>0.9252574884248318</c:v>
                </c:pt>
                <c:pt idx="791">
                  <c:v>0.92516299725975559</c:v>
                </c:pt>
                <c:pt idx="792">
                  <c:v>0.92506850609467972</c:v>
                </c:pt>
                <c:pt idx="793">
                  <c:v>0.92497401492960363</c:v>
                </c:pt>
                <c:pt idx="794">
                  <c:v>0.92487952376452764</c:v>
                </c:pt>
                <c:pt idx="795">
                  <c:v>0.92478503259945688</c:v>
                </c:pt>
                <c:pt idx="796">
                  <c:v>0.92469054143437845</c:v>
                </c:pt>
                <c:pt idx="797">
                  <c:v>0.9245960502692997</c:v>
                </c:pt>
                <c:pt idx="798">
                  <c:v>0.92450155910422327</c:v>
                </c:pt>
                <c:pt idx="799">
                  <c:v>0.92440706793914729</c:v>
                </c:pt>
                <c:pt idx="800">
                  <c:v>0.92431257677407119</c:v>
                </c:pt>
                <c:pt idx="801">
                  <c:v>0.9242180856089951</c:v>
                </c:pt>
                <c:pt idx="802">
                  <c:v>0.92412359444391901</c:v>
                </c:pt>
                <c:pt idx="803">
                  <c:v>0.92402910327884613</c:v>
                </c:pt>
                <c:pt idx="804">
                  <c:v>0.92393461211377059</c:v>
                </c:pt>
                <c:pt idx="805">
                  <c:v>0.92384012094869083</c:v>
                </c:pt>
                <c:pt idx="806">
                  <c:v>0.92374562978361474</c:v>
                </c:pt>
                <c:pt idx="807">
                  <c:v>0.92365113861854364</c:v>
                </c:pt>
                <c:pt idx="808">
                  <c:v>0.92355664745346266</c:v>
                </c:pt>
                <c:pt idx="809">
                  <c:v>0.92346215628838668</c:v>
                </c:pt>
                <c:pt idx="810">
                  <c:v>0.92336766512331048</c:v>
                </c:pt>
                <c:pt idx="811">
                  <c:v>0.92327317395823449</c:v>
                </c:pt>
                <c:pt idx="812">
                  <c:v>0.92317868279315862</c:v>
                </c:pt>
                <c:pt idx="813">
                  <c:v>0.92308419162808264</c:v>
                </c:pt>
                <c:pt idx="814">
                  <c:v>0.92298970046300888</c:v>
                </c:pt>
                <c:pt idx="815">
                  <c:v>0.92289520929793023</c:v>
                </c:pt>
                <c:pt idx="816">
                  <c:v>0.92280071813285414</c:v>
                </c:pt>
                <c:pt idx="817">
                  <c:v>0.92270622696777804</c:v>
                </c:pt>
                <c:pt idx="818">
                  <c:v>0.9226117358027015</c:v>
                </c:pt>
                <c:pt idx="819">
                  <c:v>0.92251724463762297</c:v>
                </c:pt>
                <c:pt idx="820">
                  <c:v>0.92242275347254987</c:v>
                </c:pt>
                <c:pt idx="821">
                  <c:v>0.92232826230747655</c:v>
                </c:pt>
                <c:pt idx="822">
                  <c:v>0.92223377114239757</c:v>
                </c:pt>
                <c:pt idx="823">
                  <c:v>0.92213927997732159</c:v>
                </c:pt>
                <c:pt idx="824">
                  <c:v>0.92204478881224172</c:v>
                </c:pt>
                <c:pt idx="825">
                  <c:v>0.92195029764716963</c:v>
                </c:pt>
                <c:pt idx="826">
                  <c:v>0.92185580648209808</c:v>
                </c:pt>
                <c:pt idx="827">
                  <c:v>0.92176131531701744</c:v>
                </c:pt>
                <c:pt idx="828">
                  <c:v>0.92166682415194057</c:v>
                </c:pt>
                <c:pt idx="829">
                  <c:v>0.92157233298686458</c:v>
                </c:pt>
                <c:pt idx="830">
                  <c:v>0.92147784182178916</c:v>
                </c:pt>
                <c:pt idx="831">
                  <c:v>0.92138335065671317</c:v>
                </c:pt>
                <c:pt idx="832">
                  <c:v>0.92128885949163708</c:v>
                </c:pt>
                <c:pt idx="833">
                  <c:v>0.92119436832656099</c:v>
                </c:pt>
                <c:pt idx="834">
                  <c:v>0.92109987716149078</c:v>
                </c:pt>
                <c:pt idx="835">
                  <c:v>0.92100538599640858</c:v>
                </c:pt>
                <c:pt idx="836">
                  <c:v>0.92091089483133259</c:v>
                </c:pt>
                <c:pt idx="837">
                  <c:v>0.9208164036662565</c:v>
                </c:pt>
                <c:pt idx="838">
                  <c:v>0.9207219125011874</c:v>
                </c:pt>
                <c:pt idx="839">
                  <c:v>0.92062742133610465</c:v>
                </c:pt>
                <c:pt idx="840">
                  <c:v>0.92053293017102589</c:v>
                </c:pt>
                <c:pt idx="841">
                  <c:v>0.92043843900595246</c:v>
                </c:pt>
                <c:pt idx="842">
                  <c:v>0.9203439478408767</c:v>
                </c:pt>
                <c:pt idx="843">
                  <c:v>0.9202494566758066</c:v>
                </c:pt>
                <c:pt idx="844">
                  <c:v>0.92015496551072429</c:v>
                </c:pt>
                <c:pt idx="845">
                  <c:v>0.92006047434564819</c:v>
                </c:pt>
                <c:pt idx="846">
                  <c:v>0.91996598318057365</c:v>
                </c:pt>
                <c:pt idx="847">
                  <c:v>0.91987149201550211</c:v>
                </c:pt>
                <c:pt idx="848">
                  <c:v>0.91977700085042002</c:v>
                </c:pt>
                <c:pt idx="849">
                  <c:v>0.91968250968534349</c:v>
                </c:pt>
                <c:pt idx="850">
                  <c:v>0.9195880185202675</c:v>
                </c:pt>
                <c:pt idx="851">
                  <c:v>0.91949352735519185</c:v>
                </c:pt>
                <c:pt idx="852">
                  <c:v>0.91939903619012064</c:v>
                </c:pt>
                <c:pt idx="853">
                  <c:v>0.91930454502503856</c:v>
                </c:pt>
                <c:pt idx="854">
                  <c:v>0.91921005385996357</c:v>
                </c:pt>
                <c:pt idx="855">
                  <c:v>0.91911556269489103</c:v>
                </c:pt>
                <c:pt idx="856">
                  <c:v>0.91902107152981494</c:v>
                </c:pt>
                <c:pt idx="857">
                  <c:v>0.9189265803647354</c:v>
                </c:pt>
                <c:pt idx="858">
                  <c:v>0.91883208919965631</c:v>
                </c:pt>
                <c:pt idx="859">
                  <c:v>0.91873759803458599</c:v>
                </c:pt>
                <c:pt idx="860">
                  <c:v>0.91864310686951023</c:v>
                </c:pt>
                <c:pt idx="861">
                  <c:v>0.91854861570443114</c:v>
                </c:pt>
                <c:pt idx="862">
                  <c:v>0.91845412453935449</c:v>
                </c:pt>
                <c:pt idx="863">
                  <c:v>0.91835963337428306</c:v>
                </c:pt>
                <c:pt idx="864">
                  <c:v>0.91826514220920297</c:v>
                </c:pt>
                <c:pt idx="865">
                  <c:v>0.91817065104412765</c:v>
                </c:pt>
                <c:pt idx="866">
                  <c:v>0.91807615987905056</c:v>
                </c:pt>
                <c:pt idx="867">
                  <c:v>0.9179816687139748</c:v>
                </c:pt>
                <c:pt idx="868">
                  <c:v>0.91788717754890004</c:v>
                </c:pt>
                <c:pt idx="869">
                  <c:v>0.91779268638382594</c:v>
                </c:pt>
                <c:pt idx="870">
                  <c:v>0.91769819521874663</c:v>
                </c:pt>
                <c:pt idx="871">
                  <c:v>0.91760370405367064</c:v>
                </c:pt>
                <c:pt idx="872">
                  <c:v>0.91750921288859977</c:v>
                </c:pt>
                <c:pt idx="873">
                  <c:v>0.91741472172351757</c:v>
                </c:pt>
                <c:pt idx="874">
                  <c:v>0.9173202305584458</c:v>
                </c:pt>
                <c:pt idx="875">
                  <c:v>0.9172257393933666</c:v>
                </c:pt>
                <c:pt idx="876">
                  <c:v>0.91713124822829062</c:v>
                </c:pt>
                <c:pt idx="877">
                  <c:v>0.91703675706321408</c:v>
                </c:pt>
                <c:pt idx="878">
                  <c:v>0.91694226589813799</c:v>
                </c:pt>
                <c:pt idx="879">
                  <c:v>0.916847774733062</c:v>
                </c:pt>
                <c:pt idx="880">
                  <c:v>0.91675328356798591</c:v>
                </c:pt>
                <c:pt idx="881">
                  <c:v>0.91665879240290982</c:v>
                </c:pt>
                <c:pt idx="882">
                  <c:v>0.91656430123783028</c:v>
                </c:pt>
                <c:pt idx="883">
                  <c:v>0.91646981007275752</c:v>
                </c:pt>
                <c:pt idx="884">
                  <c:v>0.91637531890768154</c:v>
                </c:pt>
                <c:pt idx="885">
                  <c:v>0.91628082774260289</c:v>
                </c:pt>
                <c:pt idx="886">
                  <c:v>0.91618633657752968</c:v>
                </c:pt>
                <c:pt idx="887">
                  <c:v>0.9160918454124537</c:v>
                </c:pt>
                <c:pt idx="888">
                  <c:v>0.9159973542473776</c:v>
                </c:pt>
                <c:pt idx="889">
                  <c:v>0.91590286308230129</c:v>
                </c:pt>
                <c:pt idx="890">
                  <c:v>0.9158083719172222</c:v>
                </c:pt>
                <c:pt idx="891">
                  <c:v>0.91571388075214655</c:v>
                </c:pt>
                <c:pt idx="892">
                  <c:v>0.91561938958707312</c:v>
                </c:pt>
                <c:pt idx="893">
                  <c:v>0.91552489842199702</c:v>
                </c:pt>
                <c:pt idx="894">
                  <c:v>0.91543040725692049</c:v>
                </c:pt>
                <c:pt idx="895">
                  <c:v>0.91533591609184495</c:v>
                </c:pt>
                <c:pt idx="896">
                  <c:v>0.91524142492676852</c:v>
                </c:pt>
                <c:pt idx="897">
                  <c:v>0.91514693376169276</c:v>
                </c:pt>
                <c:pt idx="898">
                  <c:v>0.91505244259661667</c:v>
                </c:pt>
                <c:pt idx="899">
                  <c:v>0.91495795143154068</c:v>
                </c:pt>
                <c:pt idx="900">
                  <c:v>0.91486346026646459</c:v>
                </c:pt>
                <c:pt idx="901">
                  <c:v>0.9147689691013885</c:v>
                </c:pt>
                <c:pt idx="902">
                  <c:v>0.91467447793631262</c:v>
                </c:pt>
                <c:pt idx="903">
                  <c:v>0.91457998677123342</c:v>
                </c:pt>
                <c:pt idx="904">
                  <c:v>0.91448549560616033</c:v>
                </c:pt>
                <c:pt idx="905">
                  <c:v>0.91439100444108723</c:v>
                </c:pt>
                <c:pt idx="906">
                  <c:v>0.91429651327600814</c:v>
                </c:pt>
                <c:pt idx="907">
                  <c:v>0.91420202211093216</c:v>
                </c:pt>
                <c:pt idx="908">
                  <c:v>0.91410753094585606</c:v>
                </c:pt>
                <c:pt idx="909">
                  <c:v>0.91401303978077997</c:v>
                </c:pt>
                <c:pt idx="910">
                  <c:v>0.91391854861570387</c:v>
                </c:pt>
                <c:pt idx="911">
                  <c:v>0.91382405745063089</c:v>
                </c:pt>
                <c:pt idx="912">
                  <c:v>0.9137295662855548</c:v>
                </c:pt>
                <c:pt idx="913">
                  <c:v>0.91363507512047903</c:v>
                </c:pt>
                <c:pt idx="914">
                  <c:v>0.9135405839553995</c:v>
                </c:pt>
                <c:pt idx="915">
                  <c:v>0.91344609279032352</c:v>
                </c:pt>
                <c:pt idx="916">
                  <c:v>0.91335160162524753</c:v>
                </c:pt>
                <c:pt idx="917">
                  <c:v>0.9132571104601741</c:v>
                </c:pt>
                <c:pt idx="918">
                  <c:v>0.91316261929509535</c:v>
                </c:pt>
                <c:pt idx="919">
                  <c:v>0.91306812813001936</c:v>
                </c:pt>
                <c:pt idx="920">
                  <c:v>0.9129736369649436</c:v>
                </c:pt>
                <c:pt idx="921">
                  <c:v>0.91287914579986718</c:v>
                </c:pt>
                <c:pt idx="922">
                  <c:v>0.91278465463479586</c:v>
                </c:pt>
                <c:pt idx="923">
                  <c:v>0.91269016346971565</c:v>
                </c:pt>
                <c:pt idx="924">
                  <c:v>0.912595672304642</c:v>
                </c:pt>
                <c:pt idx="925">
                  <c:v>0.91250118113956258</c:v>
                </c:pt>
                <c:pt idx="926">
                  <c:v>0.91240668997448648</c:v>
                </c:pt>
                <c:pt idx="927">
                  <c:v>0.91231219880940728</c:v>
                </c:pt>
                <c:pt idx="928">
                  <c:v>0.91221770764433452</c:v>
                </c:pt>
                <c:pt idx="929">
                  <c:v>0.91212321647925865</c:v>
                </c:pt>
                <c:pt idx="930">
                  <c:v>0.91202872531418522</c:v>
                </c:pt>
                <c:pt idx="931">
                  <c:v>0.91193423414910968</c:v>
                </c:pt>
                <c:pt idx="932">
                  <c:v>0.9118397429840307</c:v>
                </c:pt>
                <c:pt idx="933">
                  <c:v>0.91174525181895461</c:v>
                </c:pt>
                <c:pt idx="934">
                  <c:v>0.91165076065388229</c:v>
                </c:pt>
                <c:pt idx="935">
                  <c:v>0.91155626948880231</c:v>
                </c:pt>
                <c:pt idx="936">
                  <c:v>0.91146177832372621</c:v>
                </c:pt>
                <c:pt idx="937">
                  <c:v>0.91136728715864956</c:v>
                </c:pt>
                <c:pt idx="938">
                  <c:v>0.91127279599357403</c:v>
                </c:pt>
                <c:pt idx="939">
                  <c:v>0.91117830482849804</c:v>
                </c:pt>
                <c:pt idx="940">
                  <c:v>0.91108381366342595</c:v>
                </c:pt>
                <c:pt idx="941">
                  <c:v>0.91098932249834585</c:v>
                </c:pt>
                <c:pt idx="942">
                  <c:v>0.91089483133327442</c:v>
                </c:pt>
                <c:pt idx="943">
                  <c:v>0.91080034016819655</c:v>
                </c:pt>
                <c:pt idx="944">
                  <c:v>0.91070584900312068</c:v>
                </c:pt>
                <c:pt idx="945">
                  <c:v>0.9106113578380417</c:v>
                </c:pt>
                <c:pt idx="946">
                  <c:v>0.91051686667296172</c:v>
                </c:pt>
                <c:pt idx="947">
                  <c:v>0.91042237550788951</c:v>
                </c:pt>
                <c:pt idx="948">
                  <c:v>0.91032788434281342</c:v>
                </c:pt>
                <c:pt idx="949">
                  <c:v>0.91023339317773466</c:v>
                </c:pt>
                <c:pt idx="950">
                  <c:v>0.91013890201266057</c:v>
                </c:pt>
                <c:pt idx="951">
                  <c:v>0.9100444108475888</c:v>
                </c:pt>
                <c:pt idx="952">
                  <c:v>0.90994991968251271</c:v>
                </c:pt>
                <c:pt idx="953">
                  <c:v>0.90985542851743362</c:v>
                </c:pt>
                <c:pt idx="954">
                  <c:v>0.90976093735235697</c:v>
                </c:pt>
                <c:pt idx="955">
                  <c:v>0.90966644618728099</c:v>
                </c:pt>
                <c:pt idx="956">
                  <c:v>0.90957195502220456</c:v>
                </c:pt>
                <c:pt idx="957">
                  <c:v>0.90947746385712858</c:v>
                </c:pt>
                <c:pt idx="958">
                  <c:v>0.90938297269205259</c:v>
                </c:pt>
                <c:pt idx="959">
                  <c:v>0.9092884815269765</c:v>
                </c:pt>
                <c:pt idx="960">
                  <c:v>0.90919399036190052</c:v>
                </c:pt>
                <c:pt idx="961">
                  <c:v>0.90909949919682465</c:v>
                </c:pt>
                <c:pt idx="962">
                  <c:v>0.90900500803174844</c:v>
                </c:pt>
                <c:pt idx="963">
                  <c:v>0.90891051686667268</c:v>
                </c:pt>
                <c:pt idx="964">
                  <c:v>0.90881602570159636</c:v>
                </c:pt>
                <c:pt idx="965">
                  <c:v>0.90872153453652382</c:v>
                </c:pt>
                <c:pt idx="966">
                  <c:v>0.90862704337144462</c:v>
                </c:pt>
                <c:pt idx="967">
                  <c:v>0.9085325522063652</c:v>
                </c:pt>
                <c:pt idx="968">
                  <c:v>0.90843806104128944</c:v>
                </c:pt>
                <c:pt idx="969">
                  <c:v>0.90834356987621123</c:v>
                </c:pt>
                <c:pt idx="970">
                  <c:v>0.90824907871113991</c:v>
                </c:pt>
                <c:pt idx="971">
                  <c:v>0.90815458754606349</c:v>
                </c:pt>
                <c:pt idx="972">
                  <c:v>0.90806009638098784</c:v>
                </c:pt>
                <c:pt idx="973">
                  <c:v>0.90796560521591152</c:v>
                </c:pt>
                <c:pt idx="974">
                  <c:v>0.90787111405083565</c:v>
                </c:pt>
                <c:pt idx="975">
                  <c:v>0.90777662288575967</c:v>
                </c:pt>
                <c:pt idx="976">
                  <c:v>0.90768213172068357</c:v>
                </c:pt>
                <c:pt idx="977">
                  <c:v>0.90758764055560748</c:v>
                </c:pt>
                <c:pt idx="978">
                  <c:v>0.90749314939053138</c:v>
                </c:pt>
                <c:pt idx="979">
                  <c:v>0.90739865822545562</c:v>
                </c:pt>
                <c:pt idx="980">
                  <c:v>0.90730416706037931</c:v>
                </c:pt>
                <c:pt idx="981">
                  <c:v>0.90720967589530321</c:v>
                </c:pt>
                <c:pt idx="982">
                  <c:v>0.90711518473022235</c:v>
                </c:pt>
                <c:pt idx="983">
                  <c:v>0.90702069356515458</c:v>
                </c:pt>
                <c:pt idx="984">
                  <c:v>0.90692620240007848</c:v>
                </c:pt>
                <c:pt idx="985">
                  <c:v>0.90683171123499895</c:v>
                </c:pt>
                <c:pt idx="986">
                  <c:v>0.90673722006992286</c:v>
                </c:pt>
                <c:pt idx="987">
                  <c:v>0.90664272890484687</c:v>
                </c:pt>
                <c:pt idx="988">
                  <c:v>0.90654823773977367</c:v>
                </c:pt>
                <c:pt idx="989">
                  <c:v>0.90645374657469469</c:v>
                </c:pt>
                <c:pt idx="990">
                  <c:v>0.9063592554096187</c:v>
                </c:pt>
                <c:pt idx="991">
                  <c:v>0.9062647642445425</c:v>
                </c:pt>
                <c:pt idx="992">
                  <c:v>0.90617027307946663</c:v>
                </c:pt>
                <c:pt idx="993">
                  <c:v>0.90607578191439042</c:v>
                </c:pt>
                <c:pt idx="994">
                  <c:v>0.90598129074931433</c:v>
                </c:pt>
                <c:pt idx="995">
                  <c:v>0.90588679958423757</c:v>
                </c:pt>
                <c:pt idx="996">
                  <c:v>0.90579230841916225</c:v>
                </c:pt>
                <c:pt idx="997">
                  <c:v>0.90569781725409226</c:v>
                </c:pt>
                <c:pt idx="998">
                  <c:v>0.90560332608901062</c:v>
                </c:pt>
                <c:pt idx="999">
                  <c:v>0.90550883492393408</c:v>
                </c:pt>
                <c:pt idx="1000">
                  <c:v>0.9054143437588551</c:v>
                </c:pt>
                <c:pt idx="1001">
                  <c:v>0.90531985259378789</c:v>
                </c:pt>
                <c:pt idx="1002">
                  <c:v>0.9052253614287058</c:v>
                </c:pt>
                <c:pt idx="1003">
                  <c:v>0.90513087026362982</c:v>
                </c:pt>
                <c:pt idx="1004">
                  <c:v>0.9050363790985535</c:v>
                </c:pt>
                <c:pt idx="1005">
                  <c:v>0.90494188793348163</c:v>
                </c:pt>
                <c:pt idx="1006">
                  <c:v>0.90484739676840165</c:v>
                </c:pt>
                <c:pt idx="1007">
                  <c:v>0.90475290560332555</c:v>
                </c:pt>
                <c:pt idx="1008">
                  <c:v>0.90465841443825246</c:v>
                </c:pt>
                <c:pt idx="1009">
                  <c:v>0.9045639232731737</c:v>
                </c:pt>
                <c:pt idx="1010">
                  <c:v>0.90446943210810082</c:v>
                </c:pt>
                <c:pt idx="1011">
                  <c:v>0.90437494094302129</c:v>
                </c:pt>
                <c:pt idx="1012">
                  <c:v>0.9042804497779392</c:v>
                </c:pt>
                <c:pt idx="1013">
                  <c:v>0.9041859586128691</c:v>
                </c:pt>
                <c:pt idx="1014">
                  <c:v>0.904091467447796</c:v>
                </c:pt>
                <c:pt idx="1015">
                  <c:v>0.90399697628271702</c:v>
                </c:pt>
                <c:pt idx="1016">
                  <c:v>0.90390248511763704</c:v>
                </c:pt>
                <c:pt idx="1017">
                  <c:v>0.9038079939525645</c:v>
                </c:pt>
                <c:pt idx="1018">
                  <c:v>0.90371350278748852</c:v>
                </c:pt>
                <c:pt idx="1019">
                  <c:v>0.90361901162241365</c:v>
                </c:pt>
                <c:pt idx="1020">
                  <c:v>0.90352452045733656</c:v>
                </c:pt>
                <c:pt idx="1021">
                  <c:v>0.90343002929225591</c:v>
                </c:pt>
                <c:pt idx="1022">
                  <c:v>0.9033355381271847</c:v>
                </c:pt>
                <c:pt idx="1023">
                  <c:v>0.90324104696210861</c:v>
                </c:pt>
                <c:pt idx="1024">
                  <c:v>0.90314655579702907</c:v>
                </c:pt>
                <c:pt idx="1025">
                  <c:v>0.90305206463195331</c:v>
                </c:pt>
                <c:pt idx="1026">
                  <c:v>0.90295757346688288</c:v>
                </c:pt>
                <c:pt idx="1027">
                  <c:v>0.90286308230180423</c:v>
                </c:pt>
                <c:pt idx="1028">
                  <c:v>0.90276859113672758</c:v>
                </c:pt>
                <c:pt idx="1029">
                  <c:v>0.90267409997165149</c:v>
                </c:pt>
                <c:pt idx="1030">
                  <c:v>0.90257960880657595</c:v>
                </c:pt>
                <c:pt idx="1031">
                  <c:v>0.90248511764150063</c:v>
                </c:pt>
                <c:pt idx="1032">
                  <c:v>0.90239062647642465</c:v>
                </c:pt>
                <c:pt idx="1033">
                  <c:v>0.90229613531134756</c:v>
                </c:pt>
                <c:pt idx="1034">
                  <c:v>0.90220164414627169</c:v>
                </c:pt>
                <c:pt idx="1035">
                  <c:v>0.9021071529811957</c:v>
                </c:pt>
                <c:pt idx="1036">
                  <c:v>0.90201266181611606</c:v>
                </c:pt>
                <c:pt idx="1037">
                  <c:v>0.90191817065104352</c:v>
                </c:pt>
                <c:pt idx="1038">
                  <c:v>0.90182367948596742</c:v>
                </c:pt>
                <c:pt idx="1039">
                  <c:v>0.9017291883208941</c:v>
                </c:pt>
                <c:pt idx="1040">
                  <c:v>0.90163469715581834</c:v>
                </c:pt>
                <c:pt idx="1041">
                  <c:v>0.90154020599073859</c:v>
                </c:pt>
                <c:pt idx="1042">
                  <c:v>0.90144571482566316</c:v>
                </c:pt>
                <c:pt idx="1043">
                  <c:v>0.90135122366059106</c:v>
                </c:pt>
                <c:pt idx="1044">
                  <c:v>0.90125673249551164</c:v>
                </c:pt>
                <c:pt idx="1045">
                  <c:v>0.90116224133043221</c:v>
                </c:pt>
                <c:pt idx="1046">
                  <c:v>0.90106775016535856</c:v>
                </c:pt>
                <c:pt idx="1047">
                  <c:v>0.90097325900028291</c:v>
                </c:pt>
                <c:pt idx="1048">
                  <c:v>0.90087876783520648</c:v>
                </c:pt>
                <c:pt idx="1049">
                  <c:v>0.90078427667013461</c:v>
                </c:pt>
                <c:pt idx="1050">
                  <c:v>0.90068978550505452</c:v>
                </c:pt>
                <c:pt idx="1051">
                  <c:v>0.90059529433997865</c:v>
                </c:pt>
                <c:pt idx="1052">
                  <c:v>0.90050080317490255</c:v>
                </c:pt>
                <c:pt idx="1053">
                  <c:v>0.90040631200982668</c:v>
                </c:pt>
                <c:pt idx="1054">
                  <c:v>0.90031182084475037</c:v>
                </c:pt>
                <c:pt idx="1055">
                  <c:v>0.90021732967967438</c:v>
                </c:pt>
                <c:pt idx="1056">
                  <c:v>0.90012283851460062</c:v>
                </c:pt>
                <c:pt idx="1057">
                  <c:v>0.90002834734952264</c:v>
                </c:pt>
                <c:pt idx="1058">
                  <c:v>0.89993385618444877</c:v>
                </c:pt>
                <c:pt idx="1059">
                  <c:v>0.89983936501937012</c:v>
                </c:pt>
                <c:pt idx="1060">
                  <c:v>0.89974487385429736</c:v>
                </c:pt>
                <c:pt idx="1061">
                  <c:v>0.89965038268921793</c:v>
                </c:pt>
                <c:pt idx="1062">
                  <c:v>0.89955589152414184</c:v>
                </c:pt>
                <c:pt idx="1063">
                  <c:v>0.89946140035906552</c:v>
                </c:pt>
                <c:pt idx="1064">
                  <c:v>0.89936690919398676</c:v>
                </c:pt>
                <c:pt idx="1065">
                  <c:v>0.89927241802891367</c:v>
                </c:pt>
                <c:pt idx="1066">
                  <c:v>0.89917792686383768</c:v>
                </c:pt>
                <c:pt idx="1067">
                  <c:v>0.8990834356987617</c:v>
                </c:pt>
                <c:pt idx="1068">
                  <c:v>0.89898894453368561</c:v>
                </c:pt>
                <c:pt idx="1069">
                  <c:v>0.8988944533686134</c:v>
                </c:pt>
                <c:pt idx="1070">
                  <c:v>0.89879996220353808</c:v>
                </c:pt>
                <c:pt idx="1071">
                  <c:v>0.89870547103845999</c:v>
                </c:pt>
                <c:pt idx="1072">
                  <c:v>0.89861097987338123</c:v>
                </c:pt>
                <c:pt idx="1073">
                  <c:v>0.89851648870830103</c:v>
                </c:pt>
                <c:pt idx="1074">
                  <c:v>0.89842199754322905</c:v>
                </c:pt>
                <c:pt idx="1075">
                  <c:v>0.89832750637815362</c:v>
                </c:pt>
                <c:pt idx="1076">
                  <c:v>0.89823301521307763</c:v>
                </c:pt>
                <c:pt idx="1077">
                  <c:v>0.89813852404800087</c:v>
                </c:pt>
                <c:pt idx="1078">
                  <c:v>0.89804403288292478</c:v>
                </c:pt>
                <c:pt idx="1079">
                  <c:v>0.89794954171784858</c:v>
                </c:pt>
                <c:pt idx="1080">
                  <c:v>0.89785505055277604</c:v>
                </c:pt>
                <c:pt idx="1081">
                  <c:v>0.8977605593876965</c:v>
                </c:pt>
                <c:pt idx="1082">
                  <c:v>0.89766606822261719</c:v>
                </c:pt>
                <c:pt idx="1083">
                  <c:v>0.89757157705754453</c:v>
                </c:pt>
                <c:pt idx="1084">
                  <c:v>0.89747708589246322</c:v>
                </c:pt>
                <c:pt idx="1085">
                  <c:v>0.89738259472738746</c:v>
                </c:pt>
                <c:pt idx="1086">
                  <c:v>0.89728810356231559</c:v>
                </c:pt>
                <c:pt idx="1087">
                  <c:v>0.8971936123972406</c:v>
                </c:pt>
                <c:pt idx="1088">
                  <c:v>0.89709912123216418</c:v>
                </c:pt>
                <c:pt idx="1089">
                  <c:v>0.89700463006708864</c:v>
                </c:pt>
                <c:pt idx="1090">
                  <c:v>0.89691013890200932</c:v>
                </c:pt>
                <c:pt idx="1091">
                  <c:v>0.89681564773693556</c:v>
                </c:pt>
                <c:pt idx="1092">
                  <c:v>0.89672115657186313</c:v>
                </c:pt>
                <c:pt idx="1093">
                  <c:v>0.89662666540678382</c:v>
                </c:pt>
                <c:pt idx="1094">
                  <c:v>0.89653217424170428</c:v>
                </c:pt>
                <c:pt idx="1095">
                  <c:v>0.89643768307662841</c:v>
                </c:pt>
                <c:pt idx="1096">
                  <c:v>0.89634319191155265</c:v>
                </c:pt>
                <c:pt idx="1097">
                  <c:v>0.89624870074647955</c:v>
                </c:pt>
                <c:pt idx="1098">
                  <c:v>0.89615420958140368</c:v>
                </c:pt>
                <c:pt idx="1099">
                  <c:v>0.8960597184163277</c:v>
                </c:pt>
                <c:pt idx="1100">
                  <c:v>0.89596522725125138</c:v>
                </c:pt>
                <c:pt idx="1101">
                  <c:v>0.89587073608617929</c:v>
                </c:pt>
                <c:pt idx="1102">
                  <c:v>0.8957762449210992</c:v>
                </c:pt>
                <c:pt idx="1103">
                  <c:v>0.89568175375602321</c:v>
                </c:pt>
                <c:pt idx="1104">
                  <c:v>0.89558726259094656</c:v>
                </c:pt>
                <c:pt idx="1105">
                  <c:v>0.89549277142587103</c:v>
                </c:pt>
                <c:pt idx="1106">
                  <c:v>0.89539828026079493</c:v>
                </c:pt>
                <c:pt idx="1107">
                  <c:v>0.8953037890957154</c:v>
                </c:pt>
                <c:pt idx="1108">
                  <c:v>0.89520929793064286</c:v>
                </c:pt>
                <c:pt idx="1109">
                  <c:v>0.89511480676556676</c:v>
                </c:pt>
                <c:pt idx="1110">
                  <c:v>0.89502031560049355</c:v>
                </c:pt>
                <c:pt idx="1111">
                  <c:v>0.89492582443541768</c:v>
                </c:pt>
                <c:pt idx="1112">
                  <c:v>0.8948313332703387</c:v>
                </c:pt>
                <c:pt idx="1113">
                  <c:v>0.8947368421052625</c:v>
                </c:pt>
                <c:pt idx="1114">
                  <c:v>0.89464235094018663</c:v>
                </c:pt>
                <c:pt idx="1115">
                  <c:v>0.89454785977511042</c:v>
                </c:pt>
                <c:pt idx="1116">
                  <c:v>0.89445336861003166</c:v>
                </c:pt>
                <c:pt idx="1117">
                  <c:v>0.89435887744495823</c:v>
                </c:pt>
                <c:pt idx="1118">
                  <c:v>0.89426438627988214</c:v>
                </c:pt>
                <c:pt idx="1119">
                  <c:v>0.8941698951148066</c:v>
                </c:pt>
                <c:pt idx="1120">
                  <c:v>0.89407540394973062</c:v>
                </c:pt>
                <c:pt idx="1121">
                  <c:v>0.89398091278465397</c:v>
                </c:pt>
                <c:pt idx="1122">
                  <c:v>0.89388642161957865</c:v>
                </c:pt>
                <c:pt idx="1123">
                  <c:v>0.89379193045450778</c:v>
                </c:pt>
                <c:pt idx="1124">
                  <c:v>0.8936974392894288</c:v>
                </c:pt>
                <c:pt idx="1125">
                  <c:v>0.89360294812434959</c:v>
                </c:pt>
                <c:pt idx="1126">
                  <c:v>0.89350845695927361</c:v>
                </c:pt>
                <c:pt idx="1127">
                  <c:v>0.89341396579419419</c:v>
                </c:pt>
                <c:pt idx="1128">
                  <c:v>0.89331947462912165</c:v>
                </c:pt>
                <c:pt idx="1129">
                  <c:v>0.89322498346404544</c:v>
                </c:pt>
                <c:pt idx="1130">
                  <c:v>0.89313049229896935</c:v>
                </c:pt>
                <c:pt idx="1131">
                  <c:v>0.8930360011338937</c:v>
                </c:pt>
                <c:pt idx="1132">
                  <c:v>0.8929415099688176</c:v>
                </c:pt>
                <c:pt idx="1133">
                  <c:v>0.89284701880374162</c:v>
                </c:pt>
                <c:pt idx="1134">
                  <c:v>0.89275252763866508</c:v>
                </c:pt>
                <c:pt idx="1135">
                  <c:v>0.89265803647359709</c:v>
                </c:pt>
                <c:pt idx="1136">
                  <c:v>0.89256354530851256</c:v>
                </c:pt>
                <c:pt idx="1137">
                  <c:v>0.89246905414343691</c:v>
                </c:pt>
                <c:pt idx="1138">
                  <c:v>0.89237456297836049</c:v>
                </c:pt>
                <c:pt idx="1139">
                  <c:v>0.8922800718132845</c:v>
                </c:pt>
                <c:pt idx="1140">
                  <c:v>0.89218558064820852</c:v>
                </c:pt>
                <c:pt idx="1141">
                  <c:v>0.89209108948313265</c:v>
                </c:pt>
                <c:pt idx="1142">
                  <c:v>0.89199659831805655</c:v>
                </c:pt>
                <c:pt idx="1143">
                  <c:v>0.89190210715298057</c:v>
                </c:pt>
                <c:pt idx="1144">
                  <c:v>0.89180761598790448</c:v>
                </c:pt>
                <c:pt idx="1145">
                  <c:v>0.89171312482282439</c:v>
                </c:pt>
                <c:pt idx="1146">
                  <c:v>0.89161863365775262</c:v>
                </c:pt>
                <c:pt idx="1147">
                  <c:v>0.89152414249267631</c:v>
                </c:pt>
                <c:pt idx="1148">
                  <c:v>0.89142965132760021</c:v>
                </c:pt>
                <c:pt idx="1149">
                  <c:v>0.89133516016252357</c:v>
                </c:pt>
                <c:pt idx="1150">
                  <c:v>0.89124066899744758</c:v>
                </c:pt>
                <c:pt idx="1151">
                  <c:v>0.89114617783237149</c:v>
                </c:pt>
                <c:pt idx="1152">
                  <c:v>0.89105168666729595</c:v>
                </c:pt>
                <c:pt idx="1153">
                  <c:v>0.89095719550221686</c:v>
                </c:pt>
                <c:pt idx="1154">
                  <c:v>0.89086270433714076</c:v>
                </c:pt>
                <c:pt idx="1155">
                  <c:v>0.89076821317206778</c:v>
                </c:pt>
                <c:pt idx="1156">
                  <c:v>0.89067372200699169</c:v>
                </c:pt>
                <c:pt idx="1157">
                  <c:v>0.89057923084191559</c:v>
                </c:pt>
                <c:pt idx="1158">
                  <c:v>0.8904847396768395</c:v>
                </c:pt>
                <c:pt idx="1159">
                  <c:v>0.89039024851176352</c:v>
                </c:pt>
                <c:pt idx="1160">
                  <c:v>0.89029575734668764</c:v>
                </c:pt>
                <c:pt idx="1161">
                  <c:v>0.89020126618161133</c:v>
                </c:pt>
                <c:pt idx="1162">
                  <c:v>0.89010677501653457</c:v>
                </c:pt>
                <c:pt idx="1163">
                  <c:v>0.89001228385145525</c:v>
                </c:pt>
                <c:pt idx="1164">
                  <c:v>0.8899177926863836</c:v>
                </c:pt>
                <c:pt idx="1165">
                  <c:v>0.88982330152130706</c:v>
                </c:pt>
                <c:pt idx="1166">
                  <c:v>0.88972881035623164</c:v>
                </c:pt>
                <c:pt idx="1167">
                  <c:v>0.88963431919115499</c:v>
                </c:pt>
                <c:pt idx="1168">
                  <c:v>0.88953982802607889</c:v>
                </c:pt>
                <c:pt idx="1169">
                  <c:v>0.8894453368610028</c:v>
                </c:pt>
                <c:pt idx="1170">
                  <c:v>0.88935084569592648</c:v>
                </c:pt>
                <c:pt idx="1171">
                  <c:v>0.8892563545308505</c:v>
                </c:pt>
                <c:pt idx="1172">
                  <c:v>0.88916186336577463</c:v>
                </c:pt>
                <c:pt idx="1173">
                  <c:v>0.88906737220069854</c:v>
                </c:pt>
                <c:pt idx="1174">
                  <c:v>0.88897288103561978</c:v>
                </c:pt>
                <c:pt idx="1175">
                  <c:v>0.88887838987054646</c:v>
                </c:pt>
                <c:pt idx="1176">
                  <c:v>0.8887838987054707</c:v>
                </c:pt>
                <c:pt idx="1177">
                  <c:v>0.88868940754039782</c:v>
                </c:pt>
                <c:pt idx="1178">
                  <c:v>0.88859491637531862</c:v>
                </c:pt>
                <c:pt idx="1179">
                  <c:v>0.8885004252102392</c:v>
                </c:pt>
                <c:pt idx="1180">
                  <c:v>0.8884059340451661</c:v>
                </c:pt>
                <c:pt idx="1181">
                  <c:v>0.88831144288009001</c:v>
                </c:pt>
                <c:pt idx="1182">
                  <c:v>0.88821695171500981</c:v>
                </c:pt>
                <c:pt idx="1183">
                  <c:v>0.88812246054993749</c:v>
                </c:pt>
                <c:pt idx="1184">
                  <c:v>0.8880279693848615</c:v>
                </c:pt>
                <c:pt idx="1185">
                  <c:v>0.88793347821978574</c:v>
                </c:pt>
                <c:pt idx="1186">
                  <c:v>0.88783898705470954</c:v>
                </c:pt>
                <c:pt idx="1187">
                  <c:v>0.88774449588963367</c:v>
                </c:pt>
                <c:pt idx="1188">
                  <c:v>0.88765000472455768</c:v>
                </c:pt>
                <c:pt idx="1189">
                  <c:v>0.88755551355948492</c:v>
                </c:pt>
                <c:pt idx="1190">
                  <c:v>0.88746102239440561</c:v>
                </c:pt>
                <c:pt idx="1191">
                  <c:v>0.88736653122932607</c:v>
                </c:pt>
                <c:pt idx="1192">
                  <c:v>0.88727204006425031</c:v>
                </c:pt>
                <c:pt idx="1193">
                  <c:v>0.88717754889917722</c:v>
                </c:pt>
                <c:pt idx="1194">
                  <c:v>0.88708305773410112</c:v>
                </c:pt>
                <c:pt idx="1195">
                  <c:v>0.88698856656902514</c:v>
                </c:pt>
                <c:pt idx="1196">
                  <c:v>0.88689407540394904</c:v>
                </c:pt>
                <c:pt idx="1197">
                  <c:v>0.88679958423887695</c:v>
                </c:pt>
                <c:pt idx="1198">
                  <c:v>0.88670509307380141</c:v>
                </c:pt>
                <c:pt idx="1199">
                  <c:v>0.88661060190872087</c:v>
                </c:pt>
                <c:pt idx="1200">
                  <c:v>0.88651611074364001</c:v>
                </c:pt>
                <c:pt idx="1201">
                  <c:v>0.88642161957857324</c:v>
                </c:pt>
                <c:pt idx="1202">
                  <c:v>0.8863271284134927</c:v>
                </c:pt>
                <c:pt idx="1203">
                  <c:v>0.88623263724841661</c:v>
                </c:pt>
                <c:pt idx="1204">
                  <c:v>0.88613814608334052</c:v>
                </c:pt>
                <c:pt idx="1205">
                  <c:v>0.88604365491826442</c:v>
                </c:pt>
                <c:pt idx="1206">
                  <c:v>0.88594916375319099</c:v>
                </c:pt>
                <c:pt idx="1207">
                  <c:v>0.88585467258811834</c:v>
                </c:pt>
                <c:pt idx="1208">
                  <c:v>0.88576018142303559</c:v>
                </c:pt>
                <c:pt idx="1209">
                  <c:v>0.88566569025796016</c:v>
                </c:pt>
                <c:pt idx="1210">
                  <c:v>0.88557119909288406</c:v>
                </c:pt>
                <c:pt idx="1211">
                  <c:v>0.88547670792780508</c:v>
                </c:pt>
                <c:pt idx="1212">
                  <c:v>0.88538221676272932</c:v>
                </c:pt>
                <c:pt idx="1213">
                  <c:v>0.88528772559765101</c:v>
                </c:pt>
                <c:pt idx="1214">
                  <c:v>0.88519323443258302</c:v>
                </c:pt>
                <c:pt idx="1215">
                  <c:v>0.88509874326750382</c:v>
                </c:pt>
                <c:pt idx="1216">
                  <c:v>0.88500425210242772</c:v>
                </c:pt>
                <c:pt idx="1217">
                  <c:v>0.88490976093734819</c:v>
                </c:pt>
                <c:pt idx="1218">
                  <c:v>0.88481526977227265</c:v>
                </c:pt>
                <c:pt idx="1219">
                  <c:v>0.8847207786072</c:v>
                </c:pt>
                <c:pt idx="1220">
                  <c:v>0.88462628744212368</c:v>
                </c:pt>
                <c:pt idx="1221">
                  <c:v>0.88453179627704737</c:v>
                </c:pt>
                <c:pt idx="1222">
                  <c:v>0.88443730511196561</c:v>
                </c:pt>
                <c:pt idx="1223">
                  <c:v>0.88434281394689562</c:v>
                </c:pt>
                <c:pt idx="1224">
                  <c:v>0.8842483227818192</c:v>
                </c:pt>
                <c:pt idx="1225">
                  <c:v>0.8841538316167431</c:v>
                </c:pt>
                <c:pt idx="1226">
                  <c:v>0.88405934045166656</c:v>
                </c:pt>
                <c:pt idx="1227">
                  <c:v>0.88396484928659103</c:v>
                </c:pt>
                <c:pt idx="1228">
                  <c:v>0.88387035812151493</c:v>
                </c:pt>
                <c:pt idx="1229">
                  <c:v>0.88377586695643884</c:v>
                </c:pt>
                <c:pt idx="1230">
                  <c:v>0.88368137579135975</c:v>
                </c:pt>
                <c:pt idx="1231">
                  <c:v>0.88358688462628376</c:v>
                </c:pt>
                <c:pt idx="1232">
                  <c:v>0.88349239346121056</c:v>
                </c:pt>
                <c:pt idx="1233">
                  <c:v>0.88339790229613468</c:v>
                </c:pt>
                <c:pt idx="1234">
                  <c:v>0.88330341113105848</c:v>
                </c:pt>
                <c:pt idx="1235">
                  <c:v>0.8832089199659825</c:v>
                </c:pt>
                <c:pt idx="1236">
                  <c:v>0.88311442880090307</c:v>
                </c:pt>
                <c:pt idx="1237">
                  <c:v>0.88301993763583064</c:v>
                </c:pt>
                <c:pt idx="1238">
                  <c:v>0.88292544647075688</c:v>
                </c:pt>
                <c:pt idx="1239">
                  <c:v>0.88283095530567823</c:v>
                </c:pt>
                <c:pt idx="1240">
                  <c:v>0.88273646414060158</c:v>
                </c:pt>
                <c:pt idx="1241">
                  <c:v>0.88264197297552949</c:v>
                </c:pt>
                <c:pt idx="1242">
                  <c:v>0.8825474818104464</c:v>
                </c:pt>
                <c:pt idx="1243">
                  <c:v>0.88245299064537397</c:v>
                </c:pt>
                <c:pt idx="1244">
                  <c:v>0.88235849948029788</c:v>
                </c:pt>
                <c:pt idx="1245">
                  <c:v>0.88226400831522156</c:v>
                </c:pt>
                <c:pt idx="1246">
                  <c:v>0.88216951715014569</c:v>
                </c:pt>
                <c:pt idx="1247">
                  <c:v>0.88207502598506959</c:v>
                </c:pt>
                <c:pt idx="1248">
                  <c:v>0.8819805348199935</c:v>
                </c:pt>
                <c:pt idx="1249">
                  <c:v>0.88188604365491752</c:v>
                </c:pt>
                <c:pt idx="1250">
                  <c:v>0.88179155248984609</c:v>
                </c:pt>
                <c:pt idx="1251">
                  <c:v>0.88169706132476544</c:v>
                </c:pt>
                <c:pt idx="1252">
                  <c:v>0.88160257015968935</c:v>
                </c:pt>
                <c:pt idx="1253">
                  <c:v>0.88150807899461259</c:v>
                </c:pt>
                <c:pt idx="1254">
                  <c:v>0.88141358782953316</c:v>
                </c:pt>
                <c:pt idx="1255">
                  <c:v>0.88131909666446162</c:v>
                </c:pt>
                <c:pt idx="1256">
                  <c:v>0.88122460549938564</c:v>
                </c:pt>
                <c:pt idx="1257">
                  <c:v>0.88113011433430899</c:v>
                </c:pt>
                <c:pt idx="1258">
                  <c:v>0.8810356231692329</c:v>
                </c:pt>
                <c:pt idx="1259">
                  <c:v>0.88094113200416024</c:v>
                </c:pt>
                <c:pt idx="1260">
                  <c:v>0.88084664083908082</c:v>
                </c:pt>
                <c:pt idx="1261">
                  <c:v>0.8807521496740045</c:v>
                </c:pt>
                <c:pt idx="1262">
                  <c:v>0.88065765850892863</c:v>
                </c:pt>
                <c:pt idx="1263">
                  <c:v>0.88056316734384965</c:v>
                </c:pt>
                <c:pt idx="1264">
                  <c:v>0.88046867617877922</c:v>
                </c:pt>
                <c:pt idx="1265">
                  <c:v>0.88037418501370046</c:v>
                </c:pt>
                <c:pt idx="1266">
                  <c:v>0.8802796938486247</c:v>
                </c:pt>
                <c:pt idx="1267">
                  <c:v>0.88018520268355183</c:v>
                </c:pt>
                <c:pt idx="1268">
                  <c:v>0.88009071151847629</c:v>
                </c:pt>
                <c:pt idx="1269">
                  <c:v>0.87999622035340086</c:v>
                </c:pt>
                <c:pt idx="1270">
                  <c:v>0.87990172918832277</c:v>
                </c:pt>
                <c:pt idx="1271">
                  <c:v>0.87980723802324712</c:v>
                </c:pt>
                <c:pt idx="1272">
                  <c:v>0.87971274685816803</c:v>
                </c:pt>
                <c:pt idx="1273">
                  <c:v>0.87961825569309793</c:v>
                </c:pt>
                <c:pt idx="1274">
                  <c:v>0.87952376452801584</c:v>
                </c:pt>
                <c:pt idx="1275">
                  <c:v>0.87942927336294063</c:v>
                </c:pt>
                <c:pt idx="1276">
                  <c:v>0.87933478219786376</c:v>
                </c:pt>
                <c:pt idx="1277">
                  <c:v>0.87924029103279056</c:v>
                </c:pt>
                <c:pt idx="1278">
                  <c:v>0.87914579986771169</c:v>
                </c:pt>
                <c:pt idx="1279">
                  <c:v>0.87905130870263559</c:v>
                </c:pt>
                <c:pt idx="1280">
                  <c:v>0.87895681753756294</c:v>
                </c:pt>
                <c:pt idx="1281">
                  <c:v>0.87886232637248363</c:v>
                </c:pt>
                <c:pt idx="1282">
                  <c:v>0.87876783520740764</c:v>
                </c:pt>
                <c:pt idx="1283">
                  <c:v>0.87867334404233133</c:v>
                </c:pt>
                <c:pt idx="1284">
                  <c:v>0.87857885287725523</c:v>
                </c:pt>
                <c:pt idx="1285">
                  <c:v>0.87848436171217859</c:v>
                </c:pt>
                <c:pt idx="1286">
                  <c:v>0.8783898705471066</c:v>
                </c:pt>
                <c:pt idx="1287">
                  <c:v>0.87829537938202762</c:v>
                </c:pt>
                <c:pt idx="1288">
                  <c:v>0.87820088821695097</c:v>
                </c:pt>
                <c:pt idx="1289">
                  <c:v>0.87810639705187565</c:v>
                </c:pt>
                <c:pt idx="1290">
                  <c:v>0.87801190588679878</c:v>
                </c:pt>
                <c:pt idx="1291">
                  <c:v>0.8779174147217228</c:v>
                </c:pt>
                <c:pt idx="1292">
                  <c:v>0.87782292355664671</c:v>
                </c:pt>
                <c:pt idx="1293">
                  <c:v>0.87772843239157972</c:v>
                </c:pt>
                <c:pt idx="1294">
                  <c:v>0.87763394122649463</c:v>
                </c:pt>
                <c:pt idx="1295">
                  <c:v>0.87753945006141865</c:v>
                </c:pt>
                <c:pt idx="1296">
                  <c:v>0.87744495889634244</c:v>
                </c:pt>
                <c:pt idx="1297">
                  <c:v>0.87735046773126557</c:v>
                </c:pt>
                <c:pt idx="1298">
                  <c:v>0.87725597656619625</c:v>
                </c:pt>
                <c:pt idx="1299">
                  <c:v>0.8771614854011146</c:v>
                </c:pt>
                <c:pt idx="1300">
                  <c:v>0.87706699423603818</c:v>
                </c:pt>
                <c:pt idx="1301">
                  <c:v>0.87697250307096208</c:v>
                </c:pt>
                <c:pt idx="1302">
                  <c:v>0.87687801190589099</c:v>
                </c:pt>
                <c:pt idx="1303">
                  <c:v>0.87678352074081001</c:v>
                </c:pt>
                <c:pt idx="1304">
                  <c:v>0.87668902957573724</c:v>
                </c:pt>
                <c:pt idx="1305">
                  <c:v>0.87659453841065782</c:v>
                </c:pt>
                <c:pt idx="1306">
                  <c:v>0.87650004724558572</c:v>
                </c:pt>
                <c:pt idx="1307">
                  <c:v>0.87640555608050974</c:v>
                </c:pt>
                <c:pt idx="1308">
                  <c:v>0.87631106491542954</c:v>
                </c:pt>
                <c:pt idx="1309">
                  <c:v>0.87621657375035356</c:v>
                </c:pt>
                <c:pt idx="1310">
                  <c:v>0.87612208258528046</c:v>
                </c:pt>
                <c:pt idx="1311">
                  <c:v>0.8760275914202017</c:v>
                </c:pt>
                <c:pt idx="1312">
                  <c:v>0.87593310025512561</c:v>
                </c:pt>
                <c:pt idx="1313">
                  <c:v>0.87583860909004962</c:v>
                </c:pt>
                <c:pt idx="1314">
                  <c:v>0.87574411792497786</c:v>
                </c:pt>
                <c:pt idx="1315">
                  <c:v>0.87564962675990354</c:v>
                </c:pt>
                <c:pt idx="1316">
                  <c:v>0.87555513559482412</c:v>
                </c:pt>
                <c:pt idx="1317">
                  <c:v>0.87546064442974503</c:v>
                </c:pt>
                <c:pt idx="1318">
                  <c:v>0.87536615326466849</c:v>
                </c:pt>
                <c:pt idx="1319">
                  <c:v>0.87527166209959983</c:v>
                </c:pt>
                <c:pt idx="1320">
                  <c:v>0.87517717093451763</c:v>
                </c:pt>
                <c:pt idx="1321">
                  <c:v>0.87508267976944076</c:v>
                </c:pt>
                <c:pt idx="1322">
                  <c:v>0.87498818860436467</c:v>
                </c:pt>
                <c:pt idx="1323">
                  <c:v>0.87489369743929457</c:v>
                </c:pt>
                <c:pt idx="1324">
                  <c:v>0.8747992062742187</c:v>
                </c:pt>
                <c:pt idx="1325">
                  <c:v>0.87470471510913994</c:v>
                </c:pt>
                <c:pt idx="1326">
                  <c:v>0.87461022394406063</c:v>
                </c:pt>
                <c:pt idx="1327">
                  <c:v>0.87451573277898464</c:v>
                </c:pt>
                <c:pt idx="1328">
                  <c:v>0.87442124161391099</c:v>
                </c:pt>
                <c:pt idx="1329">
                  <c:v>0.87432675044883523</c:v>
                </c:pt>
                <c:pt idx="1330">
                  <c:v>0.87423225928375614</c:v>
                </c:pt>
                <c:pt idx="1331">
                  <c:v>0.8741377681186806</c:v>
                </c:pt>
                <c:pt idx="1332">
                  <c:v>0.87404327695360806</c:v>
                </c:pt>
                <c:pt idx="1333">
                  <c:v>0.87394878578852864</c:v>
                </c:pt>
                <c:pt idx="1334">
                  <c:v>0.87385429462345676</c:v>
                </c:pt>
                <c:pt idx="1335">
                  <c:v>0.873759803458384</c:v>
                </c:pt>
                <c:pt idx="1336">
                  <c:v>0.8736653122933058</c:v>
                </c:pt>
                <c:pt idx="1337">
                  <c:v>0.87357082112822371</c:v>
                </c:pt>
                <c:pt idx="1338">
                  <c:v>0.8734763299631475</c:v>
                </c:pt>
                <c:pt idx="1339">
                  <c:v>0.87338183879807563</c:v>
                </c:pt>
                <c:pt idx="1340">
                  <c:v>0.87328734763299554</c:v>
                </c:pt>
                <c:pt idx="1341">
                  <c:v>0.87319285646792211</c:v>
                </c:pt>
                <c:pt idx="1342">
                  <c:v>0.87309836530284368</c:v>
                </c:pt>
                <c:pt idx="1343">
                  <c:v>0.8730038741377677</c:v>
                </c:pt>
                <c:pt idx="1344">
                  <c:v>0.87290938297269161</c:v>
                </c:pt>
                <c:pt idx="1345">
                  <c:v>0.87281489180761518</c:v>
                </c:pt>
                <c:pt idx="1346">
                  <c:v>0.87272040064254386</c:v>
                </c:pt>
                <c:pt idx="1347">
                  <c:v>0.87262590947746577</c:v>
                </c:pt>
                <c:pt idx="1348">
                  <c:v>0.87253141831239001</c:v>
                </c:pt>
                <c:pt idx="1349">
                  <c:v>0.87243692714731058</c:v>
                </c:pt>
                <c:pt idx="1350">
                  <c:v>0.87234243598223449</c:v>
                </c:pt>
                <c:pt idx="1351">
                  <c:v>0.8722479448171585</c:v>
                </c:pt>
                <c:pt idx="1352">
                  <c:v>0.87215345365208685</c:v>
                </c:pt>
                <c:pt idx="1353">
                  <c:v>0.87205896248700665</c:v>
                </c:pt>
                <c:pt idx="1354">
                  <c:v>0.87196447132193067</c:v>
                </c:pt>
                <c:pt idx="1355">
                  <c:v>0.87186998015685468</c:v>
                </c:pt>
                <c:pt idx="1356">
                  <c:v>0.87177548899178192</c:v>
                </c:pt>
                <c:pt idx="1357">
                  <c:v>0.87168099782670261</c:v>
                </c:pt>
                <c:pt idx="1358">
                  <c:v>0.8715865066616264</c:v>
                </c:pt>
                <c:pt idx="1359">
                  <c:v>0.87149201549655064</c:v>
                </c:pt>
                <c:pt idx="1360">
                  <c:v>0.87139752433147688</c:v>
                </c:pt>
                <c:pt idx="1361">
                  <c:v>0.87130303316640112</c:v>
                </c:pt>
                <c:pt idx="1362">
                  <c:v>0.87120854200132203</c:v>
                </c:pt>
                <c:pt idx="1363">
                  <c:v>0.87111405083624549</c:v>
                </c:pt>
                <c:pt idx="1364">
                  <c:v>0.87101955967116995</c:v>
                </c:pt>
                <c:pt idx="1365">
                  <c:v>0.87092506850609863</c:v>
                </c:pt>
                <c:pt idx="1366">
                  <c:v>0.87083057734101865</c:v>
                </c:pt>
                <c:pt idx="1367">
                  <c:v>0.87073608617594178</c:v>
                </c:pt>
                <c:pt idx="1368">
                  <c:v>0.87064159501086869</c:v>
                </c:pt>
                <c:pt idx="1369">
                  <c:v>0.8705471038457897</c:v>
                </c:pt>
                <c:pt idx="1370">
                  <c:v>0.87045261268071705</c:v>
                </c:pt>
                <c:pt idx="1371">
                  <c:v>0.87035812151563752</c:v>
                </c:pt>
                <c:pt idx="1372">
                  <c:v>0.87026363035056165</c:v>
                </c:pt>
                <c:pt idx="1373">
                  <c:v>0.87016913918548799</c:v>
                </c:pt>
                <c:pt idx="1374">
                  <c:v>0.87007464802041234</c:v>
                </c:pt>
                <c:pt idx="1375">
                  <c:v>0.86998015685533325</c:v>
                </c:pt>
                <c:pt idx="1376">
                  <c:v>0.8698856656902576</c:v>
                </c:pt>
                <c:pt idx="1377">
                  <c:v>0.86979117452518795</c:v>
                </c:pt>
                <c:pt idx="1378">
                  <c:v>0.86969668336010975</c:v>
                </c:pt>
                <c:pt idx="1379">
                  <c:v>0.86960219219503065</c:v>
                </c:pt>
                <c:pt idx="1380">
                  <c:v>0.86950770102995256</c:v>
                </c:pt>
                <c:pt idx="1381">
                  <c:v>0.8694132098648768</c:v>
                </c:pt>
                <c:pt idx="1382">
                  <c:v>0.86931871869980415</c:v>
                </c:pt>
                <c:pt idx="1383">
                  <c:v>0.86922422753472872</c:v>
                </c:pt>
                <c:pt idx="1384">
                  <c:v>0.86912973636965263</c:v>
                </c:pt>
                <c:pt idx="1385">
                  <c:v>0.86903524520457742</c:v>
                </c:pt>
                <c:pt idx="1386">
                  <c:v>0.86894075403950177</c:v>
                </c:pt>
                <c:pt idx="1387">
                  <c:v>0.86884626287442346</c:v>
                </c:pt>
                <c:pt idx="1388">
                  <c:v>0.8687517717093447</c:v>
                </c:pt>
                <c:pt idx="1389">
                  <c:v>0.86865728054426861</c:v>
                </c:pt>
                <c:pt idx="1390">
                  <c:v>0.86856278937919229</c:v>
                </c:pt>
                <c:pt idx="1391">
                  <c:v>0.86846829821411664</c:v>
                </c:pt>
                <c:pt idx="1392">
                  <c:v>0.86837380704904277</c:v>
                </c:pt>
                <c:pt idx="1393">
                  <c:v>0.86827931588396401</c:v>
                </c:pt>
                <c:pt idx="1394">
                  <c:v>0.86818482471889125</c:v>
                </c:pt>
                <c:pt idx="1395">
                  <c:v>0.86809033355381793</c:v>
                </c:pt>
                <c:pt idx="1396">
                  <c:v>0.86799584238874272</c:v>
                </c:pt>
                <c:pt idx="1397">
                  <c:v>0.86790135122365974</c:v>
                </c:pt>
                <c:pt idx="1398">
                  <c:v>0.86780686005858865</c:v>
                </c:pt>
                <c:pt idx="1399">
                  <c:v>0.86771236889350767</c:v>
                </c:pt>
                <c:pt idx="1400">
                  <c:v>0.86761787772843468</c:v>
                </c:pt>
                <c:pt idx="1401">
                  <c:v>0.8675233865633557</c:v>
                </c:pt>
                <c:pt idx="1402">
                  <c:v>0.86742889539828283</c:v>
                </c:pt>
                <c:pt idx="1403">
                  <c:v>0.86733440423320363</c:v>
                </c:pt>
                <c:pt idx="1404">
                  <c:v>0.86723991306813208</c:v>
                </c:pt>
                <c:pt idx="1405">
                  <c:v>0.86714542190305388</c:v>
                </c:pt>
                <c:pt idx="1406">
                  <c:v>0.86705093073797523</c:v>
                </c:pt>
                <c:pt idx="1407">
                  <c:v>0.86695643957290003</c:v>
                </c:pt>
                <c:pt idx="1408">
                  <c:v>0.86686194840782305</c:v>
                </c:pt>
                <c:pt idx="1409">
                  <c:v>0.86676745724274695</c:v>
                </c:pt>
                <c:pt idx="1410">
                  <c:v>0.86667296607767164</c:v>
                </c:pt>
                <c:pt idx="1411">
                  <c:v>0.86657847491259565</c:v>
                </c:pt>
                <c:pt idx="1412">
                  <c:v>0.86648398374751856</c:v>
                </c:pt>
                <c:pt idx="1413">
                  <c:v>0.86638949258244569</c:v>
                </c:pt>
                <c:pt idx="1414">
                  <c:v>0.86629500141736671</c:v>
                </c:pt>
                <c:pt idx="1415">
                  <c:v>0.86620051025229061</c:v>
                </c:pt>
                <c:pt idx="1416">
                  <c:v>0.86610601908721452</c:v>
                </c:pt>
                <c:pt idx="1417">
                  <c:v>0.86601152792213842</c:v>
                </c:pt>
                <c:pt idx="1418">
                  <c:v>0.86591703675706233</c:v>
                </c:pt>
                <c:pt idx="1419">
                  <c:v>0.86582254559198635</c:v>
                </c:pt>
                <c:pt idx="1420">
                  <c:v>0.86572805442691381</c:v>
                </c:pt>
                <c:pt idx="1421">
                  <c:v>0.8656335632618346</c:v>
                </c:pt>
                <c:pt idx="1422">
                  <c:v>0.86553907209675862</c:v>
                </c:pt>
                <c:pt idx="1423">
                  <c:v>0.86544458093168208</c:v>
                </c:pt>
                <c:pt idx="1424">
                  <c:v>0.86535008976660333</c:v>
                </c:pt>
                <c:pt idx="1425">
                  <c:v>0.86525559860153289</c:v>
                </c:pt>
                <c:pt idx="1426">
                  <c:v>0.8651611074364538</c:v>
                </c:pt>
                <c:pt idx="1427">
                  <c:v>0.86506661627138115</c:v>
                </c:pt>
                <c:pt idx="1428">
                  <c:v>0.8649721251063015</c:v>
                </c:pt>
                <c:pt idx="1429">
                  <c:v>0.86487763394122563</c:v>
                </c:pt>
                <c:pt idx="1430">
                  <c:v>0.86478314277614954</c:v>
                </c:pt>
                <c:pt idx="1431">
                  <c:v>0.864688651611079</c:v>
                </c:pt>
                <c:pt idx="1432">
                  <c:v>0.86459416044599768</c:v>
                </c:pt>
                <c:pt idx="1433">
                  <c:v>0.8644996692809217</c:v>
                </c:pt>
                <c:pt idx="1434">
                  <c:v>0.86440517811584561</c:v>
                </c:pt>
                <c:pt idx="1435">
                  <c:v>0.86431068695076929</c:v>
                </c:pt>
                <c:pt idx="1436">
                  <c:v>0.8642161957856902</c:v>
                </c:pt>
                <c:pt idx="1437">
                  <c:v>0.86412170462061977</c:v>
                </c:pt>
                <c:pt idx="1438">
                  <c:v>0.86402721345554712</c:v>
                </c:pt>
                <c:pt idx="1439">
                  <c:v>0.86393272229046503</c:v>
                </c:pt>
                <c:pt idx="1440">
                  <c:v>0.86383823112539226</c:v>
                </c:pt>
                <c:pt idx="1441">
                  <c:v>0.86374373996031284</c:v>
                </c:pt>
                <c:pt idx="1442">
                  <c:v>0.86364924879523675</c:v>
                </c:pt>
                <c:pt idx="1443">
                  <c:v>0.86355475763016165</c:v>
                </c:pt>
                <c:pt idx="1444">
                  <c:v>0.86346026646508756</c:v>
                </c:pt>
                <c:pt idx="1445">
                  <c:v>0.86336577530000869</c:v>
                </c:pt>
                <c:pt idx="1446">
                  <c:v>0.8632712841349327</c:v>
                </c:pt>
                <c:pt idx="1447">
                  <c:v>0.86317679296985661</c:v>
                </c:pt>
                <c:pt idx="1448">
                  <c:v>0.86308230180478041</c:v>
                </c:pt>
                <c:pt idx="1449">
                  <c:v>0.86298781063970909</c:v>
                </c:pt>
                <c:pt idx="1450">
                  <c:v>0.86289331947463088</c:v>
                </c:pt>
                <c:pt idx="1451">
                  <c:v>0.86279882830955812</c:v>
                </c:pt>
                <c:pt idx="1452">
                  <c:v>0.86270433714448214</c:v>
                </c:pt>
                <c:pt idx="1453">
                  <c:v>0.8626098459794036</c:v>
                </c:pt>
                <c:pt idx="1454">
                  <c:v>0.86251535481432406</c:v>
                </c:pt>
                <c:pt idx="1455">
                  <c:v>0.86242086364924864</c:v>
                </c:pt>
                <c:pt idx="1456">
                  <c:v>0.86232637248417676</c:v>
                </c:pt>
                <c:pt idx="1457">
                  <c:v>0.86223188131909878</c:v>
                </c:pt>
                <c:pt idx="1458">
                  <c:v>0.86213739015401969</c:v>
                </c:pt>
                <c:pt idx="1459">
                  <c:v>0.86204289898894371</c:v>
                </c:pt>
                <c:pt idx="1460">
                  <c:v>0.86194840782387228</c:v>
                </c:pt>
                <c:pt idx="1461">
                  <c:v>0.8618539166587984</c:v>
                </c:pt>
                <c:pt idx="1462">
                  <c:v>0.86175942549372042</c:v>
                </c:pt>
                <c:pt idx="1463">
                  <c:v>0.86166493432864211</c:v>
                </c:pt>
                <c:pt idx="1464">
                  <c:v>0.86157044316356635</c:v>
                </c:pt>
                <c:pt idx="1465">
                  <c:v>0.86147595199849081</c:v>
                </c:pt>
                <c:pt idx="1466">
                  <c:v>0.86138146083341161</c:v>
                </c:pt>
                <c:pt idx="1467">
                  <c:v>0.86128696966833518</c:v>
                </c:pt>
                <c:pt idx="1468">
                  <c:v>0.86119247850325964</c:v>
                </c:pt>
                <c:pt idx="1469">
                  <c:v>0.86109798733818821</c:v>
                </c:pt>
                <c:pt idx="1470">
                  <c:v>0.86100349617311289</c:v>
                </c:pt>
                <c:pt idx="1471">
                  <c:v>0.86090900500803424</c:v>
                </c:pt>
                <c:pt idx="1472">
                  <c:v>0.86081451384295449</c:v>
                </c:pt>
                <c:pt idx="1473">
                  <c:v>0.8607200226778855</c:v>
                </c:pt>
                <c:pt idx="1474">
                  <c:v>0.86062553151280663</c:v>
                </c:pt>
                <c:pt idx="1475">
                  <c:v>0.86053104034772654</c:v>
                </c:pt>
                <c:pt idx="1476">
                  <c:v>0.86043654918264578</c:v>
                </c:pt>
                <c:pt idx="1477">
                  <c:v>0.86034205801757746</c:v>
                </c:pt>
                <c:pt idx="1478">
                  <c:v>0.8602475668524987</c:v>
                </c:pt>
                <c:pt idx="1479">
                  <c:v>0.86015307568742261</c:v>
                </c:pt>
                <c:pt idx="1480">
                  <c:v>0.86005858452234629</c:v>
                </c:pt>
                <c:pt idx="1481">
                  <c:v>0.85996409335727064</c:v>
                </c:pt>
                <c:pt idx="1482">
                  <c:v>0.85986960219219943</c:v>
                </c:pt>
                <c:pt idx="1483">
                  <c:v>0.85977511102712112</c:v>
                </c:pt>
                <c:pt idx="1484">
                  <c:v>0.85968061986204203</c:v>
                </c:pt>
                <c:pt idx="1485">
                  <c:v>0.85958612869696205</c:v>
                </c:pt>
                <c:pt idx="1486">
                  <c:v>0.85949163753189683</c:v>
                </c:pt>
                <c:pt idx="1487">
                  <c:v>0.85939714636681463</c:v>
                </c:pt>
                <c:pt idx="1488">
                  <c:v>0.85930265520173776</c:v>
                </c:pt>
                <c:pt idx="1489">
                  <c:v>0.85920816403666156</c:v>
                </c:pt>
                <c:pt idx="1490">
                  <c:v>0.85911367287158868</c:v>
                </c:pt>
                <c:pt idx="1491">
                  <c:v>0.85901918170650959</c:v>
                </c:pt>
                <c:pt idx="1492">
                  <c:v>0.85892469054143694</c:v>
                </c:pt>
                <c:pt idx="1493">
                  <c:v>0.85883019937635741</c:v>
                </c:pt>
                <c:pt idx="1494">
                  <c:v>0.85873570821128165</c:v>
                </c:pt>
                <c:pt idx="1495">
                  <c:v>0.85864121704621066</c:v>
                </c:pt>
                <c:pt idx="1496">
                  <c:v>0.85854672588112857</c:v>
                </c:pt>
                <c:pt idx="1497">
                  <c:v>0.85845223471605259</c:v>
                </c:pt>
                <c:pt idx="1498">
                  <c:v>0.85835774355097705</c:v>
                </c:pt>
                <c:pt idx="1499">
                  <c:v>0.85826325238590162</c:v>
                </c:pt>
                <c:pt idx="1500">
                  <c:v>0.85816876122082497</c:v>
                </c:pt>
                <c:pt idx="1501">
                  <c:v>0.85807427005574965</c:v>
                </c:pt>
                <c:pt idx="1502">
                  <c:v>0.85797977889067589</c:v>
                </c:pt>
                <c:pt idx="1503">
                  <c:v>0.85788528772560002</c:v>
                </c:pt>
                <c:pt idx="1504">
                  <c:v>0.8577907965605267</c:v>
                </c:pt>
                <c:pt idx="1505">
                  <c:v>0.85769630539544461</c:v>
                </c:pt>
                <c:pt idx="1506">
                  <c:v>0.85760181423037429</c:v>
                </c:pt>
                <c:pt idx="1507">
                  <c:v>0.85750732306529254</c:v>
                </c:pt>
                <c:pt idx="1508">
                  <c:v>0.85741283190021556</c:v>
                </c:pt>
                <c:pt idx="1509">
                  <c:v>0.85731834073513957</c:v>
                </c:pt>
                <c:pt idx="1510">
                  <c:v>0.8572238495700647</c:v>
                </c:pt>
                <c:pt idx="1511">
                  <c:v>0.85712935840499183</c:v>
                </c:pt>
                <c:pt idx="1512">
                  <c:v>0.85703486723991262</c:v>
                </c:pt>
                <c:pt idx="1513">
                  <c:v>0.85694037607484086</c:v>
                </c:pt>
                <c:pt idx="1514">
                  <c:v>0.85684588490976266</c:v>
                </c:pt>
                <c:pt idx="1515">
                  <c:v>0.85675139374468701</c:v>
                </c:pt>
                <c:pt idx="1516">
                  <c:v>0.85665690257961125</c:v>
                </c:pt>
                <c:pt idx="1517">
                  <c:v>0.85656241141453182</c:v>
                </c:pt>
                <c:pt idx="1518">
                  <c:v>0.85646792024945551</c:v>
                </c:pt>
                <c:pt idx="1519">
                  <c:v>0.85637342908437974</c:v>
                </c:pt>
                <c:pt idx="1520">
                  <c:v>0.85627893791930365</c:v>
                </c:pt>
                <c:pt idx="1521">
                  <c:v>0.85618444675422767</c:v>
                </c:pt>
                <c:pt idx="1522">
                  <c:v>0.85608995558915446</c:v>
                </c:pt>
                <c:pt idx="1523">
                  <c:v>0.8559954644240817</c:v>
                </c:pt>
                <c:pt idx="1524">
                  <c:v>0.85590097325900283</c:v>
                </c:pt>
                <c:pt idx="1525">
                  <c:v>0.85580648209392363</c:v>
                </c:pt>
                <c:pt idx="1526">
                  <c:v>0.85571199092884764</c:v>
                </c:pt>
                <c:pt idx="1527">
                  <c:v>0.85561749976377388</c:v>
                </c:pt>
                <c:pt idx="1528">
                  <c:v>0.85552300859869812</c:v>
                </c:pt>
                <c:pt idx="1529">
                  <c:v>0.85542851743362236</c:v>
                </c:pt>
                <c:pt idx="1530">
                  <c:v>0.85533402626854627</c:v>
                </c:pt>
                <c:pt idx="1531">
                  <c:v>0.85523953510346695</c:v>
                </c:pt>
                <c:pt idx="1532">
                  <c:v>0.85514504393839574</c:v>
                </c:pt>
                <c:pt idx="1533">
                  <c:v>0.85505055277331565</c:v>
                </c:pt>
                <c:pt idx="1534">
                  <c:v>0.85495606160823878</c:v>
                </c:pt>
                <c:pt idx="1535">
                  <c:v>0.85486157044316569</c:v>
                </c:pt>
                <c:pt idx="1536">
                  <c:v>0.85476707927809004</c:v>
                </c:pt>
                <c:pt idx="1537">
                  <c:v>0.85467258811301061</c:v>
                </c:pt>
                <c:pt idx="1538">
                  <c:v>0.85457809694793441</c:v>
                </c:pt>
                <c:pt idx="1539">
                  <c:v>0.85448360578285543</c:v>
                </c:pt>
                <c:pt idx="1540">
                  <c:v>0.85438911461778499</c:v>
                </c:pt>
                <c:pt idx="1541">
                  <c:v>0.85429462345270923</c:v>
                </c:pt>
                <c:pt idx="1542">
                  <c:v>0.85420013228763025</c:v>
                </c:pt>
                <c:pt idx="1543">
                  <c:v>0.8541056411225546</c:v>
                </c:pt>
                <c:pt idx="1544">
                  <c:v>0.85401114995747807</c:v>
                </c:pt>
                <c:pt idx="1545">
                  <c:v>0.85391665879240197</c:v>
                </c:pt>
                <c:pt idx="1546">
                  <c:v>0.85382216762732588</c:v>
                </c:pt>
                <c:pt idx="1547">
                  <c:v>0.85372767646225289</c:v>
                </c:pt>
                <c:pt idx="1548">
                  <c:v>0.8536331852971738</c:v>
                </c:pt>
                <c:pt idx="1549">
                  <c:v>0.85353869413209771</c:v>
                </c:pt>
                <c:pt idx="1550">
                  <c:v>0.85344420296702173</c:v>
                </c:pt>
                <c:pt idx="1551">
                  <c:v>0.85334971180194552</c:v>
                </c:pt>
                <c:pt idx="1552">
                  <c:v>0.85325522063686965</c:v>
                </c:pt>
                <c:pt idx="1553">
                  <c:v>0.85316072947179344</c:v>
                </c:pt>
                <c:pt idx="1554">
                  <c:v>0.85306623830671735</c:v>
                </c:pt>
                <c:pt idx="1555">
                  <c:v>0.8529717471416417</c:v>
                </c:pt>
                <c:pt idx="1556">
                  <c:v>0.85287725597656561</c:v>
                </c:pt>
                <c:pt idx="1557">
                  <c:v>0.85278276481148918</c:v>
                </c:pt>
                <c:pt idx="1558">
                  <c:v>0.85268827364641786</c:v>
                </c:pt>
                <c:pt idx="1559">
                  <c:v>0.8525937824813371</c:v>
                </c:pt>
                <c:pt idx="1560">
                  <c:v>0.85249929131626101</c:v>
                </c:pt>
                <c:pt idx="1561">
                  <c:v>0.85240480015118825</c:v>
                </c:pt>
                <c:pt idx="1562">
                  <c:v>0.85231030898610849</c:v>
                </c:pt>
                <c:pt idx="1563">
                  <c:v>0.85221581782103284</c:v>
                </c:pt>
                <c:pt idx="1564">
                  <c:v>0.85212132665595675</c:v>
                </c:pt>
                <c:pt idx="1565">
                  <c:v>0.85202683549088543</c:v>
                </c:pt>
                <c:pt idx="1566">
                  <c:v>0.85193234432580467</c:v>
                </c:pt>
                <c:pt idx="1567">
                  <c:v>0.85183785316073168</c:v>
                </c:pt>
                <c:pt idx="1568">
                  <c:v>0.85174336199565248</c:v>
                </c:pt>
                <c:pt idx="1569">
                  <c:v>0.8516488708305826</c:v>
                </c:pt>
                <c:pt idx="1570">
                  <c:v>0.85155437966550063</c:v>
                </c:pt>
                <c:pt idx="1571">
                  <c:v>0.85145988850042464</c:v>
                </c:pt>
                <c:pt idx="1572">
                  <c:v>0.85136539733534822</c:v>
                </c:pt>
                <c:pt idx="1573">
                  <c:v>0.85127090617027512</c:v>
                </c:pt>
                <c:pt idx="1574">
                  <c:v>0.85117641500519958</c:v>
                </c:pt>
                <c:pt idx="1575">
                  <c:v>0.85108192384012005</c:v>
                </c:pt>
                <c:pt idx="1576">
                  <c:v>0.85098743267504795</c:v>
                </c:pt>
                <c:pt idx="1577">
                  <c:v>0.85089294150996786</c:v>
                </c:pt>
                <c:pt idx="1578">
                  <c:v>0.85079845034489976</c:v>
                </c:pt>
                <c:pt idx="1579">
                  <c:v>0.85070395917981878</c:v>
                </c:pt>
                <c:pt idx="1580">
                  <c:v>0.8506094680147428</c:v>
                </c:pt>
                <c:pt idx="1581">
                  <c:v>0.85051497684966348</c:v>
                </c:pt>
                <c:pt idx="1582">
                  <c:v>0.85042048568459139</c:v>
                </c:pt>
                <c:pt idx="1583">
                  <c:v>0.85032599451951563</c:v>
                </c:pt>
                <c:pt idx="1584">
                  <c:v>0.85023150335443565</c:v>
                </c:pt>
                <c:pt idx="1585">
                  <c:v>0.850137012189362</c:v>
                </c:pt>
                <c:pt idx="1586">
                  <c:v>0.85004252102428324</c:v>
                </c:pt>
                <c:pt idx="1587">
                  <c:v>0.84994802985920725</c:v>
                </c:pt>
                <c:pt idx="1588">
                  <c:v>0.84985353869413471</c:v>
                </c:pt>
                <c:pt idx="1589">
                  <c:v>0.84975904752905906</c:v>
                </c:pt>
                <c:pt idx="1590">
                  <c:v>0.84966455636398386</c:v>
                </c:pt>
                <c:pt idx="1591">
                  <c:v>0.84957006519890299</c:v>
                </c:pt>
                <c:pt idx="1592">
                  <c:v>0.84947557403382989</c:v>
                </c:pt>
                <c:pt idx="1593">
                  <c:v>0.8493810828687508</c:v>
                </c:pt>
                <c:pt idx="1594">
                  <c:v>0.84928659170367449</c:v>
                </c:pt>
                <c:pt idx="1595">
                  <c:v>0.84919210053860061</c:v>
                </c:pt>
                <c:pt idx="1596">
                  <c:v>0.84909760937352663</c:v>
                </c:pt>
                <c:pt idx="1597">
                  <c:v>0.84900311820844665</c:v>
                </c:pt>
                <c:pt idx="1598">
                  <c:v>0.84890862704337611</c:v>
                </c:pt>
                <c:pt idx="1599">
                  <c:v>0.84881413587829468</c:v>
                </c:pt>
                <c:pt idx="1600">
                  <c:v>0.8487196447132187</c:v>
                </c:pt>
                <c:pt idx="1601">
                  <c:v>0.84862515354814827</c:v>
                </c:pt>
                <c:pt idx="1602">
                  <c:v>0.84853066238306663</c:v>
                </c:pt>
                <c:pt idx="1603">
                  <c:v>0.8484361712179872</c:v>
                </c:pt>
                <c:pt idx="1604">
                  <c:v>0.8483416800529141</c:v>
                </c:pt>
                <c:pt idx="1605">
                  <c:v>0.84824718888783757</c:v>
                </c:pt>
                <c:pt idx="1606">
                  <c:v>0.84815269772276158</c:v>
                </c:pt>
                <c:pt idx="1607">
                  <c:v>0.84805820655768926</c:v>
                </c:pt>
                <c:pt idx="1608">
                  <c:v>0.84796371539260951</c:v>
                </c:pt>
                <c:pt idx="1609">
                  <c:v>0.84786922422753375</c:v>
                </c:pt>
                <c:pt idx="1610">
                  <c:v>0.84777473306245765</c:v>
                </c:pt>
                <c:pt idx="1611">
                  <c:v>0.84768024189738167</c:v>
                </c:pt>
                <c:pt idx="1612">
                  <c:v>0.84758575073230558</c:v>
                </c:pt>
                <c:pt idx="1613">
                  <c:v>0.8474912595672297</c:v>
                </c:pt>
                <c:pt idx="1614">
                  <c:v>0.8473967684021535</c:v>
                </c:pt>
                <c:pt idx="1615">
                  <c:v>0.84730227723707763</c:v>
                </c:pt>
                <c:pt idx="1616">
                  <c:v>0.84720778607200131</c:v>
                </c:pt>
                <c:pt idx="1617">
                  <c:v>0.84711329490692255</c:v>
                </c:pt>
                <c:pt idx="1618">
                  <c:v>0.84701880374184912</c:v>
                </c:pt>
                <c:pt idx="1619">
                  <c:v>0.84692431257677914</c:v>
                </c:pt>
                <c:pt idx="1620">
                  <c:v>0.8468298214117006</c:v>
                </c:pt>
                <c:pt idx="1621">
                  <c:v>0.84673533024662095</c:v>
                </c:pt>
                <c:pt idx="1622">
                  <c:v>0.84664083908154975</c:v>
                </c:pt>
                <c:pt idx="1623">
                  <c:v>0.84654634791646621</c:v>
                </c:pt>
                <c:pt idx="1624">
                  <c:v>0.84645185675139578</c:v>
                </c:pt>
                <c:pt idx="1625">
                  <c:v>0.84635736558631658</c:v>
                </c:pt>
                <c:pt idx="1626">
                  <c:v>0.84626287442124049</c:v>
                </c:pt>
                <c:pt idx="1627">
                  <c:v>0.8461683832561645</c:v>
                </c:pt>
                <c:pt idx="1628">
                  <c:v>0.84607389209109263</c:v>
                </c:pt>
                <c:pt idx="1629">
                  <c:v>0.84597940092601265</c:v>
                </c:pt>
                <c:pt idx="1630">
                  <c:v>0.84588490976093456</c:v>
                </c:pt>
                <c:pt idx="1631">
                  <c:v>0.84579041859586634</c:v>
                </c:pt>
                <c:pt idx="1632">
                  <c:v>0.84569592743079036</c:v>
                </c:pt>
                <c:pt idx="1633">
                  <c:v>0.84560143626571427</c:v>
                </c:pt>
                <c:pt idx="1634">
                  <c:v>0.84550694510062863</c:v>
                </c:pt>
                <c:pt idx="1635">
                  <c:v>0.84541245393555609</c:v>
                </c:pt>
                <c:pt idx="1636">
                  <c:v>0.84531796277047999</c:v>
                </c:pt>
                <c:pt idx="1637">
                  <c:v>0.8452234716054069</c:v>
                </c:pt>
                <c:pt idx="1638">
                  <c:v>0.84512898044032791</c:v>
                </c:pt>
                <c:pt idx="1639">
                  <c:v>0.84503448927525149</c:v>
                </c:pt>
                <c:pt idx="1640">
                  <c:v>0.84493999811017972</c:v>
                </c:pt>
                <c:pt idx="1641">
                  <c:v>0.84484550694510374</c:v>
                </c:pt>
                <c:pt idx="1642">
                  <c:v>0.84475101578002365</c:v>
                </c:pt>
                <c:pt idx="1643">
                  <c:v>0.84465652461494767</c:v>
                </c:pt>
                <c:pt idx="1644">
                  <c:v>0.84456203344987446</c:v>
                </c:pt>
                <c:pt idx="1645">
                  <c:v>0.8444675422847957</c:v>
                </c:pt>
                <c:pt idx="1646">
                  <c:v>0.84437305111971961</c:v>
                </c:pt>
                <c:pt idx="1647">
                  <c:v>0.84427855995464329</c:v>
                </c:pt>
                <c:pt idx="1648">
                  <c:v>0.8441840687895672</c:v>
                </c:pt>
                <c:pt idx="1649">
                  <c:v>0.84408957762449643</c:v>
                </c:pt>
                <c:pt idx="1650">
                  <c:v>0.8439950864594209</c:v>
                </c:pt>
                <c:pt idx="1651">
                  <c:v>0.84390059529433903</c:v>
                </c:pt>
                <c:pt idx="1652">
                  <c:v>0.84380610412926249</c:v>
                </c:pt>
                <c:pt idx="1653">
                  <c:v>0.84371161296419372</c:v>
                </c:pt>
                <c:pt idx="1654">
                  <c:v>0.84361712179911086</c:v>
                </c:pt>
                <c:pt idx="1655">
                  <c:v>0.84352263063403565</c:v>
                </c:pt>
                <c:pt idx="1656">
                  <c:v>0.84342813946895867</c:v>
                </c:pt>
                <c:pt idx="1657">
                  <c:v>0.84333364830388569</c:v>
                </c:pt>
                <c:pt idx="1658">
                  <c:v>0.84323915713880992</c:v>
                </c:pt>
                <c:pt idx="1659">
                  <c:v>0.84314466597373061</c:v>
                </c:pt>
                <c:pt idx="1660">
                  <c:v>0.84305017480865441</c:v>
                </c:pt>
                <c:pt idx="1661">
                  <c:v>0.8429556836435862</c:v>
                </c:pt>
                <c:pt idx="1662">
                  <c:v>0.84286119247850766</c:v>
                </c:pt>
                <c:pt idx="1663">
                  <c:v>0.84276670131342624</c:v>
                </c:pt>
                <c:pt idx="1664">
                  <c:v>0.84267221014835358</c:v>
                </c:pt>
                <c:pt idx="1665">
                  <c:v>0.84257771898327405</c:v>
                </c:pt>
                <c:pt idx="1666">
                  <c:v>0.84248322781819862</c:v>
                </c:pt>
                <c:pt idx="1667">
                  <c:v>0.84238873665312675</c:v>
                </c:pt>
                <c:pt idx="1668">
                  <c:v>0.84229424548804765</c:v>
                </c:pt>
                <c:pt idx="1669">
                  <c:v>0.84219975432296978</c:v>
                </c:pt>
                <c:pt idx="1670">
                  <c:v>0.84210526315789713</c:v>
                </c:pt>
                <c:pt idx="1671">
                  <c:v>0.84201077199281749</c:v>
                </c:pt>
                <c:pt idx="1672">
                  <c:v>0.84191628082773817</c:v>
                </c:pt>
                <c:pt idx="1673">
                  <c:v>0.84182178966266552</c:v>
                </c:pt>
                <c:pt idx="1674">
                  <c:v>0.8417272984975942</c:v>
                </c:pt>
                <c:pt idx="1675">
                  <c:v>0.84163280733251622</c:v>
                </c:pt>
                <c:pt idx="1676">
                  <c:v>0.84153831616743735</c:v>
                </c:pt>
                <c:pt idx="1677">
                  <c:v>0.84144382500236126</c:v>
                </c:pt>
                <c:pt idx="1678">
                  <c:v>0.84134933383728561</c:v>
                </c:pt>
                <c:pt idx="1679">
                  <c:v>0.84125484267220962</c:v>
                </c:pt>
                <c:pt idx="1680">
                  <c:v>0.84116035150713309</c:v>
                </c:pt>
                <c:pt idx="1681">
                  <c:v>0.84106586034205699</c:v>
                </c:pt>
                <c:pt idx="1682">
                  <c:v>0.8409713691769809</c:v>
                </c:pt>
                <c:pt idx="1683">
                  <c:v>0.84087687801190492</c:v>
                </c:pt>
                <c:pt idx="1684">
                  <c:v>0.84078238684682849</c:v>
                </c:pt>
                <c:pt idx="1685">
                  <c:v>0.84068789568175273</c:v>
                </c:pt>
                <c:pt idx="1686">
                  <c:v>0.84059340451667675</c:v>
                </c:pt>
                <c:pt idx="1687">
                  <c:v>0.84049891335160065</c:v>
                </c:pt>
                <c:pt idx="1688">
                  <c:v>0.84040442218652756</c:v>
                </c:pt>
                <c:pt idx="1689">
                  <c:v>0.84030993102144869</c:v>
                </c:pt>
                <c:pt idx="1690">
                  <c:v>0.8402154398563727</c:v>
                </c:pt>
                <c:pt idx="1691">
                  <c:v>0.84012094869129661</c:v>
                </c:pt>
                <c:pt idx="1692">
                  <c:v>0.84002645752622063</c:v>
                </c:pt>
                <c:pt idx="1693">
                  <c:v>0.83993196636114464</c:v>
                </c:pt>
                <c:pt idx="1694">
                  <c:v>0.83983747519606822</c:v>
                </c:pt>
                <c:pt idx="1695">
                  <c:v>0.83974298403099212</c:v>
                </c:pt>
                <c:pt idx="1696">
                  <c:v>0.83964849286591936</c:v>
                </c:pt>
                <c:pt idx="1697">
                  <c:v>0.83955400170083949</c:v>
                </c:pt>
                <c:pt idx="1698">
                  <c:v>0.83945951053576384</c:v>
                </c:pt>
                <c:pt idx="1699">
                  <c:v>0.83936501937068864</c:v>
                </c:pt>
                <c:pt idx="1700">
                  <c:v>0.83927052820561177</c:v>
                </c:pt>
                <c:pt idx="1701">
                  <c:v>0.83917603704053856</c:v>
                </c:pt>
                <c:pt idx="1702">
                  <c:v>0.83908154587545958</c:v>
                </c:pt>
                <c:pt idx="1703">
                  <c:v>0.8389870547103836</c:v>
                </c:pt>
                <c:pt idx="1704">
                  <c:v>0.83889256354530761</c:v>
                </c:pt>
                <c:pt idx="1705">
                  <c:v>0.8387980723802354</c:v>
                </c:pt>
                <c:pt idx="1706">
                  <c:v>0.83870358121515531</c:v>
                </c:pt>
                <c:pt idx="1707">
                  <c:v>0.83860909005008466</c:v>
                </c:pt>
                <c:pt idx="1708">
                  <c:v>0.83851459888500257</c:v>
                </c:pt>
                <c:pt idx="1709">
                  <c:v>0.83842010771992659</c:v>
                </c:pt>
                <c:pt idx="1710">
                  <c:v>0.83832561655485727</c:v>
                </c:pt>
                <c:pt idx="1711">
                  <c:v>0.83823112538977562</c:v>
                </c:pt>
                <c:pt idx="1712">
                  <c:v>0.83813663422469964</c:v>
                </c:pt>
                <c:pt idx="1713">
                  <c:v>0.83804214305962288</c:v>
                </c:pt>
                <c:pt idx="1714">
                  <c:v>0.83794765189454978</c:v>
                </c:pt>
                <c:pt idx="1715">
                  <c:v>0.8378531607294708</c:v>
                </c:pt>
                <c:pt idx="1716">
                  <c:v>0.83775866956439804</c:v>
                </c:pt>
                <c:pt idx="1717">
                  <c:v>0.83766417839931862</c:v>
                </c:pt>
                <c:pt idx="1718">
                  <c:v>0.83756968723424252</c:v>
                </c:pt>
                <c:pt idx="1719">
                  <c:v>0.83747519606916665</c:v>
                </c:pt>
                <c:pt idx="1720">
                  <c:v>0.83738070490409044</c:v>
                </c:pt>
                <c:pt idx="1721">
                  <c:v>0.83728621373901435</c:v>
                </c:pt>
                <c:pt idx="1722">
                  <c:v>0.83719172257394181</c:v>
                </c:pt>
                <c:pt idx="1723">
                  <c:v>0.83709723140886583</c:v>
                </c:pt>
                <c:pt idx="1724">
                  <c:v>0.83700274024378662</c:v>
                </c:pt>
                <c:pt idx="1725">
                  <c:v>0.83690824907871064</c:v>
                </c:pt>
                <c:pt idx="1726">
                  <c:v>0.8368137579136341</c:v>
                </c:pt>
                <c:pt idx="1727">
                  <c:v>0.83671926674856101</c:v>
                </c:pt>
                <c:pt idx="1728">
                  <c:v>0.83662477558348791</c:v>
                </c:pt>
                <c:pt idx="1729">
                  <c:v>0.83653028441840582</c:v>
                </c:pt>
                <c:pt idx="1730">
                  <c:v>0.83643579325332973</c:v>
                </c:pt>
                <c:pt idx="1731">
                  <c:v>0.83634130208825375</c:v>
                </c:pt>
                <c:pt idx="1732">
                  <c:v>0.83624681092318243</c:v>
                </c:pt>
                <c:pt idx="1733">
                  <c:v>0.83615231975810167</c:v>
                </c:pt>
                <c:pt idx="1734">
                  <c:v>0.83605782859302868</c:v>
                </c:pt>
                <c:pt idx="1735">
                  <c:v>0.83596333742794948</c:v>
                </c:pt>
                <c:pt idx="1736">
                  <c:v>0.83586884626287683</c:v>
                </c:pt>
                <c:pt idx="1737">
                  <c:v>0.83577435509779763</c:v>
                </c:pt>
                <c:pt idx="1738">
                  <c:v>0.83567986393272164</c:v>
                </c:pt>
                <c:pt idx="1739">
                  <c:v>0.83558537276764255</c:v>
                </c:pt>
                <c:pt idx="1740">
                  <c:v>0.83549088160256912</c:v>
                </c:pt>
                <c:pt idx="1741">
                  <c:v>0.83539639043749303</c:v>
                </c:pt>
                <c:pt idx="1742">
                  <c:v>0.83530189927241705</c:v>
                </c:pt>
                <c:pt idx="1743">
                  <c:v>0.83520740810734051</c:v>
                </c:pt>
                <c:pt idx="1744">
                  <c:v>0.83511291694226186</c:v>
                </c:pt>
                <c:pt idx="1745">
                  <c:v>0.83501842577718877</c:v>
                </c:pt>
                <c:pt idx="1746">
                  <c:v>0.83492393461211556</c:v>
                </c:pt>
                <c:pt idx="1747">
                  <c:v>0.83482944344703991</c:v>
                </c:pt>
                <c:pt idx="1748">
                  <c:v>0.8347349522819606</c:v>
                </c:pt>
                <c:pt idx="1749">
                  <c:v>0.83464046111688839</c:v>
                </c:pt>
                <c:pt idx="1750">
                  <c:v>0.83454596995180852</c:v>
                </c:pt>
                <c:pt idx="1751">
                  <c:v>0.83445147878673243</c:v>
                </c:pt>
                <c:pt idx="1752">
                  <c:v>0.83435698762165456</c:v>
                </c:pt>
                <c:pt idx="1753">
                  <c:v>0.83426249645658324</c:v>
                </c:pt>
                <c:pt idx="1754">
                  <c:v>0.83416800529150414</c:v>
                </c:pt>
                <c:pt idx="1755">
                  <c:v>0.83407351412642861</c:v>
                </c:pt>
                <c:pt idx="1756">
                  <c:v>0.83397902296135262</c:v>
                </c:pt>
                <c:pt idx="1757">
                  <c:v>0.83388453179627597</c:v>
                </c:pt>
                <c:pt idx="1758">
                  <c:v>0.83379004063120277</c:v>
                </c:pt>
                <c:pt idx="1759">
                  <c:v>0.8336955494661269</c:v>
                </c:pt>
                <c:pt idx="1760">
                  <c:v>0.83360105830105113</c:v>
                </c:pt>
                <c:pt idx="1761">
                  <c:v>0.83350656713597149</c:v>
                </c:pt>
                <c:pt idx="1762">
                  <c:v>0.83341207597089551</c:v>
                </c:pt>
                <c:pt idx="1763">
                  <c:v>0.83331758480581652</c:v>
                </c:pt>
                <c:pt idx="1764">
                  <c:v>0.83322309364074365</c:v>
                </c:pt>
                <c:pt idx="1765">
                  <c:v>0.83312860247567089</c:v>
                </c:pt>
                <c:pt idx="1766">
                  <c:v>0.83303411131059446</c:v>
                </c:pt>
                <c:pt idx="1767">
                  <c:v>0.83293962014551892</c:v>
                </c:pt>
                <c:pt idx="1768">
                  <c:v>0.83284512898043961</c:v>
                </c:pt>
                <c:pt idx="1769">
                  <c:v>0.83275063781536363</c:v>
                </c:pt>
                <c:pt idx="1770">
                  <c:v>0.83265614665028764</c:v>
                </c:pt>
                <c:pt idx="1771">
                  <c:v>0.83256165548521111</c:v>
                </c:pt>
                <c:pt idx="1772">
                  <c:v>0.83246716432013457</c:v>
                </c:pt>
                <c:pt idx="1773">
                  <c:v>0.83237267315505892</c:v>
                </c:pt>
                <c:pt idx="1774">
                  <c:v>0.83227818198998249</c:v>
                </c:pt>
                <c:pt idx="1775">
                  <c:v>0.83218369082490651</c:v>
                </c:pt>
                <c:pt idx="1776">
                  <c:v>0.83208919965983075</c:v>
                </c:pt>
                <c:pt idx="1777">
                  <c:v>0.83199470849475465</c:v>
                </c:pt>
                <c:pt idx="1778">
                  <c:v>0.83190021732968455</c:v>
                </c:pt>
                <c:pt idx="1779">
                  <c:v>0.83180572616460569</c:v>
                </c:pt>
                <c:pt idx="1780">
                  <c:v>0.83171123499952992</c:v>
                </c:pt>
                <c:pt idx="1781">
                  <c:v>0.83161674383445039</c:v>
                </c:pt>
                <c:pt idx="1782">
                  <c:v>0.8315222526693784</c:v>
                </c:pt>
                <c:pt idx="1783">
                  <c:v>0.83142776150429831</c:v>
                </c:pt>
                <c:pt idx="1784">
                  <c:v>0.83133327033922222</c:v>
                </c:pt>
                <c:pt idx="1785">
                  <c:v>0.83123877917414613</c:v>
                </c:pt>
                <c:pt idx="1786">
                  <c:v>0.83114428800907336</c:v>
                </c:pt>
                <c:pt idx="1787">
                  <c:v>0.8310497968439976</c:v>
                </c:pt>
                <c:pt idx="1788">
                  <c:v>0.83095530567891795</c:v>
                </c:pt>
                <c:pt idx="1789">
                  <c:v>0.83086081451384675</c:v>
                </c:pt>
                <c:pt idx="1790">
                  <c:v>0.83076632334876588</c:v>
                </c:pt>
                <c:pt idx="1791">
                  <c:v>0.83067183218369778</c:v>
                </c:pt>
                <c:pt idx="1792">
                  <c:v>0.83057734101861358</c:v>
                </c:pt>
                <c:pt idx="1793">
                  <c:v>0.83048284985353749</c:v>
                </c:pt>
                <c:pt idx="1794">
                  <c:v>0.83038835868846161</c:v>
                </c:pt>
                <c:pt idx="1795">
                  <c:v>0.83029386752338963</c:v>
                </c:pt>
                <c:pt idx="1796">
                  <c:v>0.8301993763583142</c:v>
                </c:pt>
                <c:pt idx="1797">
                  <c:v>0.83010488519323333</c:v>
                </c:pt>
                <c:pt idx="1798">
                  <c:v>0.83001039402815735</c:v>
                </c:pt>
                <c:pt idx="1799">
                  <c:v>0.82991590286308481</c:v>
                </c:pt>
                <c:pt idx="1800">
                  <c:v>0.82982141169801127</c:v>
                </c:pt>
                <c:pt idx="1801">
                  <c:v>0.82972692053292907</c:v>
                </c:pt>
                <c:pt idx="1802">
                  <c:v>0.82963242936785297</c:v>
                </c:pt>
                <c:pt idx="1803">
                  <c:v>0.82953793820277699</c:v>
                </c:pt>
                <c:pt idx="1804">
                  <c:v>0.8294434470377009</c:v>
                </c:pt>
                <c:pt idx="1805">
                  <c:v>0.82934895587262458</c:v>
                </c:pt>
                <c:pt idx="1806">
                  <c:v>0.82925446470754849</c:v>
                </c:pt>
                <c:pt idx="1807">
                  <c:v>0.82915997354247672</c:v>
                </c:pt>
                <c:pt idx="1808">
                  <c:v>0.82906548237739663</c:v>
                </c:pt>
                <c:pt idx="1809">
                  <c:v>0.82897099121232054</c:v>
                </c:pt>
                <c:pt idx="1810">
                  <c:v>0.82887650004724356</c:v>
                </c:pt>
                <c:pt idx="1811">
                  <c:v>0.82878200888216846</c:v>
                </c:pt>
                <c:pt idx="1812">
                  <c:v>0.8286875177170927</c:v>
                </c:pt>
                <c:pt idx="1813">
                  <c:v>0.82859302655201661</c:v>
                </c:pt>
                <c:pt idx="1814">
                  <c:v>0.82849853538694029</c:v>
                </c:pt>
                <c:pt idx="1815">
                  <c:v>0.8284040442218642</c:v>
                </c:pt>
                <c:pt idx="1816">
                  <c:v>0.82830955305679077</c:v>
                </c:pt>
                <c:pt idx="1817">
                  <c:v>0.82821506189171157</c:v>
                </c:pt>
                <c:pt idx="1818">
                  <c:v>0.82812057072663559</c:v>
                </c:pt>
                <c:pt idx="1819">
                  <c:v>0.82802607956155994</c:v>
                </c:pt>
                <c:pt idx="1820">
                  <c:v>0.82793158839648384</c:v>
                </c:pt>
                <c:pt idx="1821">
                  <c:v>0.82783709723140775</c:v>
                </c:pt>
                <c:pt idx="1822">
                  <c:v>0.82774260606633265</c:v>
                </c:pt>
                <c:pt idx="1823">
                  <c:v>0.82764811490125567</c:v>
                </c:pt>
                <c:pt idx="1824">
                  <c:v>0.82755362373617969</c:v>
                </c:pt>
                <c:pt idx="1825">
                  <c:v>0.82745913257110693</c:v>
                </c:pt>
                <c:pt idx="1826">
                  <c:v>0.82736464140602739</c:v>
                </c:pt>
                <c:pt idx="1827">
                  <c:v>0.82727015024095141</c:v>
                </c:pt>
                <c:pt idx="1828">
                  <c:v>0.82717565907588009</c:v>
                </c:pt>
                <c:pt idx="1829">
                  <c:v>0.82708116791079922</c:v>
                </c:pt>
                <c:pt idx="1830">
                  <c:v>0.82698667674572324</c:v>
                </c:pt>
                <c:pt idx="1831">
                  <c:v>0.82689218558064659</c:v>
                </c:pt>
                <c:pt idx="1832">
                  <c:v>0.82679769441557704</c:v>
                </c:pt>
                <c:pt idx="1833">
                  <c:v>0.82670320325049895</c:v>
                </c:pt>
                <c:pt idx="1834">
                  <c:v>0.82660871208542375</c:v>
                </c:pt>
                <c:pt idx="1835">
                  <c:v>0.82651422092034021</c:v>
                </c:pt>
                <c:pt idx="1836">
                  <c:v>0.82641972975526212</c:v>
                </c:pt>
                <c:pt idx="1837">
                  <c:v>0.82632523859019658</c:v>
                </c:pt>
                <c:pt idx="1838">
                  <c:v>0.82623074742511471</c:v>
                </c:pt>
                <c:pt idx="1839">
                  <c:v>0.82613625626003862</c:v>
                </c:pt>
                <c:pt idx="1840">
                  <c:v>0.82604176509496252</c:v>
                </c:pt>
                <c:pt idx="1841">
                  <c:v>0.8259472739298912</c:v>
                </c:pt>
                <c:pt idx="1842">
                  <c:v>0.82585278276481033</c:v>
                </c:pt>
                <c:pt idx="1843">
                  <c:v>0.82575829159973735</c:v>
                </c:pt>
                <c:pt idx="1844">
                  <c:v>0.8256638004346587</c:v>
                </c:pt>
                <c:pt idx="1845">
                  <c:v>0.82556930926958261</c:v>
                </c:pt>
                <c:pt idx="1846">
                  <c:v>0.82547481810451018</c:v>
                </c:pt>
                <c:pt idx="1847">
                  <c:v>0.82538032693943009</c:v>
                </c:pt>
                <c:pt idx="1848">
                  <c:v>0.82528583577435399</c:v>
                </c:pt>
                <c:pt idx="1849">
                  <c:v>0.8251913446092809</c:v>
                </c:pt>
                <c:pt idx="1850">
                  <c:v>0.82509685344420514</c:v>
                </c:pt>
                <c:pt idx="1851">
                  <c:v>0.82500236227912582</c:v>
                </c:pt>
                <c:pt idx="1852">
                  <c:v>0.82490787111404973</c:v>
                </c:pt>
                <c:pt idx="1853">
                  <c:v>0.82481337994897352</c:v>
                </c:pt>
                <c:pt idx="1854">
                  <c:v>0.82471888878389765</c:v>
                </c:pt>
                <c:pt idx="1855">
                  <c:v>0.82462439761882744</c:v>
                </c:pt>
                <c:pt idx="1856">
                  <c:v>0.82452990645374846</c:v>
                </c:pt>
                <c:pt idx="1857">
                  <c:v>0.8244354152886697</c:v>
                </c:pt>
                <c:pt idx="1858">
                  <c:v>0.82434092412359683</c:v>
                </c:pt>
                <c:pt idx="1859">
                  <c:v>0.8242464329585214</c:v>
                </c:pt>
                <c:pt idx="1860">
                  <c:v>0.8241519417934412</c:v>
                </c:pt>
                <c:pt idx="1861">
                  <c:v>0.82405745062836777</c:v>
                </c:pt>
                <c:pt idx="1862">
                  <c:v>0.82396295946328912</c:v>
                </c:pt>
                <c:pt idx="1863">
                  <c:v>0.82386846829821303</c:v>
                </c:pt>
                <c:pt idx="1864">
                  <c:v>0.82377397713314038</c:v>
                </c:pt>
                <c:pt idx="1865">
                  <c:v>0.82367948596806084</c:v>
                </c:pt>
                <c:pt idx="1866">
                  <c:v>0.82358499480298175</c:v>
                </c:pt>
                <c:pt idx="1867">
                  <c:v>0.82349050363790877</c:v>
                </c:pt>
                <c:pt idx="1868">
                  <c:v>0.82339601247283556</c:v>
                </c:pt>
                <c:pt idx="1869">
                  <c:v>0.82330152130775658</c:v>
                </c:pt>
                <c:pt idx="1870">
                  <c:v>0.8232070301426806</c:v>
                </c:pt>
                <c:pt idx="1871">
                  <c:v>0.82311253897760117</c:v>
                </c:pt>
                <c:pt idx="1872">
                  <c:v>0.82301804781252841</c:v>
                </c:pt>
                <c:pt idx="1873">
                  <c:v>0.82292355664745265</c:v>
                </c:pt>
                <c:pt idx="1874">
                  <c:v>0.82282906548237889</c:v>
                </c:pt>
                <c:pt idx="1875">
                  <c:v>0.82273457431730024</c:v>
                </c:pt>
                <c:pt idx="1876">
                  <c:v>0.82264008315222414</c:v>
                </c:pt>
                <c:pt idx="1877">
                  <c:v>0.8225455919871475</c:v>
                </c:pt>
                <c:pt idx="1878">
                  <c:v>0.82245110082207207</c:v>
                </c:pt>
                <c:pt idx="1879">
                  <c:v>0.82235660965699597</c:v>
                </c:pt>
                <c:pt idx="1880">
                  <c:v>0.82226211849191722</c:v>
                </c:pt>
                <c:pt idx="1881">
                  <c:v>0.82216762732684379</c:v>
                </c:pt>
                <c:pt idx="1882">
                  <c:v>0.82207313616176769</c:v>
                </c:pt>
                <c:pt idx="1883">
                  <c:v>0.82197864499669171</c:v>
                </c:pt>
                <c:pt idx="1884">
                  <c:v>0.8218841538316155</c:v>
                </c:pt>
                <c:pt idx="1885">
                  <c:v>0.82178966266654374</c:v>
                </c:pt>
                <c:pt idx="1886">
                  <c:v>0.82169517150146365</c:v>
                </c:pt>
                <c:pt idx="1887">
                  <c:v>0.82160068033639033</c:v>
                </c:pt>
                <c:pt idx="1888">
                  <c:v>0.82150618917130647</c:v>
                </c:pt>
                <c:pt idx="1889">
                  <c:v>0.82141169800623526</c:v>
                </c:pt>
                <c:pt idx="1890">
                  <c:v>0.82131720684115916</c:v>
                </c:pt>
                <c:pt idx="1891">
                  <c:v>0.82122271567608363</c:v>
                </c:pt>
                <c:pt idx="1892">
                  <c:v>0.82112822451100764</c:v>
                </c:pt>
                <c:pt idx="1893">
                  <c:v>0.82103373334593099</c:v>
                </c:pt>
                <c:pt idx="1894">
                  <c:v>0.82093924218085801</c:v>
                </c:pt>
                <c:pt idx="1895">
                  <c:v>0.82084475101578225</c:v>
                </c:pt>
                <c:pt idx="1896">
                  <c:v>0.82075025985070282</c:v>
                </c:pt>
                <c:pt idx="1897">
                  <c:v>0.82065576868562673</c:v>
                </c:pt>
                <c:pt idx="1898">
                  <c:v>0.82056127752055064</c:v>
                </c:pt>
                <c:pt idx="1899">
                  <c:v>0.82046678635547454</c:v>
                </c:pt>
                <c:pt idx="1900">
                  <c:v>0.82037229519039867</c:v>
                </c:pt>
                <c:pt idx="1901">
                  <c:v>0.82027780402532269</c:v>
                </c:pt>
                <c:pt idx="1902">
                  <c:v>0.82018331286024648</c:v>
                </c:pt>
                <c:pt idx="1903">
                  <c:v>0.82008882169517394</c:v>
                </c:pt>
                <c:pt idx="1904">
                  <c:v>0.8199943305300984</c:v>
                </c:pt>
                <c:pt idx="1905">
                  <c:v>0.81989983936502286</c:v>
                </c:pt>
                <c:pt idx="1906">
                  <c:v>0.81980534819994211</c:v>
                </c:pt>
                <c:pt idx="1907">
                  <c:v>0.81971085703486912</c:v>
                </c:pt>
                <c:pt idx="1908">
                  <c:v>0.81961636586978959</c:v>
                </c:pt>
                <c:pt idx="1909">
                  <c:v>0.81952187470471394</c:v>
                </c:pt>
                <c:pt idx="1910">
                  <c:v>0.81942738353963751</c:v>
                </c:pt>
                <c:pt idx="1911">
                  <c:v>0.81933289237456264</c:v>
                </c:pt>
                <c:pt idx="1912">
                  <c:v>0.81923840120948765</c:v>
                </c:pt>
                <c:pt idx="1913">
                  <c:v>0.81914391004441256</c:v>
                </c:pt>
                <c:pt idx="1914">
                  <c:v>0.81904941887933702</c:v>
                </c:pt>
                <c:pt idx="1915">
                  <c:v>0.81895492771425749</c:v>
                </c:pt>
                <c:pt idx="1916">
                  <c:v>0.81886043654918805</c:v>
                </c:pt>
                <c:pt idx="1917">
                  <c:v>0.81876594538410563</c:v>
                </c:pt>
                <c:pt idx="1918">
                  <c:v>0.8186714542190342</c:v>
                </c:pt>
                <c:pt idx="1919">
                  <c:v>0.81857696305395256</c:v>
                </c:pt>
                <c:pt idx="1920">
                  <c:v>0.81848247188887724</c:v>
                </c:pt>
                <c:pt idx="1921">
                  <c:v>0.81838798072380059</c:v>
                </c:pt>
                <c:pt idx="1922">
                  <c:v>0.81829348955872505</c:v>
                </c:pt>
                <c:pt idx="1923">
                  <c:v>0.81819899839364962</c:v>
                </c:pt>
                <c:pt idx="1924">
                  <c:v>0.81810450722857775</c:v>
                </c:pt>
                <c:pt idx="1925">
                  <c:v>0.81801001606350221</c:v>
                </c:pt>
                <c:pt idx="1926">
                  <c:v>0.8179155248984209</c:v>
                </c:pt>
                <c:pt idx="1927">
                  <c:v>0.81782103373334814</c:v>
                </c:pt>
                <c:pt idx="1928">
                  <c:v>0.81772654256826871</c:v>
                </c:pt>
                <c:pt idx="1929">
                  <c:v>0.8176320514031965</c:v>
                </c:pt>
                <c:pt idx="1930">
                  <c:v>0.81753756023811652</c:v>
                </c:pt>
                <c:pt idx="1931">
                  <c:v>0.81744306907304054</c:v>
                </c:pt>
                <c:pt idx="1932">
                  <c:v>0.81734857790796356</c:v>
                </c:pt>
                <c:pt idx="1933">
                  <c:v>0.81725408674288835</c:v>
                </c:pt>
                <c:pt idx="1934">
                  <c:v>0.8171595955778127</c:v>
                </c:pt>
                <c:pt idx="1935">
                  <c:v>0.81706510441273628</c:v>
                </c:pt>
                <c:pt idx="1936">
                  <c:v>0.81697061324766063</c:v>
                </c:pt>
                <c:pt idx="1937">
                  <c:v>0.81687612208258464</c:v>
                </c:pt>
                <c:pt idx="1938">
                  <c:v>0.81678163091751066</c:v>
                </c:pt>
                <c:pt idx="1939">
                  <c:v>0.81668713975243157</c:v>
                </c:pt>
                <c:pt idx="1940">
                  <c:v>0.81659264858735559</c:v>
                </c:pt>
                <c:pt idx="1941">
                  <c:v>0.81649815742227982</c:v>
                </c:pt>
                <c:pt idx="1942">
                  <c:v>0.81640366625720351</c:v>
                </c:pt>
                <c:pt idx="1943">
                  <c:v>0.81630917509212753</c:v>
                </c:pt>
                <c:pt idx="1944">
                  <c:v>0.81621468392704877</c:v>
                </c:pt>
                <c:pt idx="1945">
                  <c:v>0.81612019276197567</c:v>
                </c:pt>
                <c:pt idx="1946">
                  <c:v>0.81602570159690002</c:v>
                </c:pt>
                <c:pt idx="1947">
                  <c:v>0.81593121043182693</c:v>
                </c:pt>
                <c:pt idx="1948">
                  <c:v>0.81583671926674739</c:v>
                </c:pt>
                <c:pt idx="1949">
                  <c:v>0.81574222810167163</c:v>
                </c:pt>
                <c:pt idx="1950">
                  <c:v>0.81564773693660009</c:v>
                </c:pt>
                <c:pt idx="1951">
                  <c:v>0.81555324577151656</c:v>
                </c:pt>
                <c:pt idx="1952">
                  <c:v>0.81545875460644313</c:v>
                </c:pt>
                <c:pt idx="1953">
                  <c:v>0.81536426344136659</c:v>
                </c:pt>
                <c:pt idx="1954">
                  <c:v>0.81526977227629094</c:v>
                </c:pt>
                <c:pt idx="1955">
                  <c:v>0.81517528111121496</c:v>
                </c:pt>
                <c:pt idx="1956">
                  <c:v>0.81508078994613586</c:v>
                </c:pt>
                <c:pt idx="1957">
                  <c:v>0.8149862987810601</c:v>
                </c:pt>
                <c:pt idx="1958">
                  <c:v>0.81489180761599256</c:v>
                </c:pt>
                <c:pt idx="1959">
                  <c:v>0.81479731645091402</c:v>
                </c:pt>
                <c:pt idx="1960">
                  <c:v>0.8147028252858346</c:v>
                </c:pt>
                <c:pt idx="1961">
                  <c:v>0.81460833412075861</c:v>
                </c:pt>
                <c:pt idx="1962">
                  <c:v>0.81451384295568241</c:v>
                </c:pt>
                <c:pt idx="1963">
                  <c:v>0.81441935179060343</c:v>
                </c:pt>
                <c:pt idx="1964">
                  <c:v>0.81432486062553311</c:v>
                </c:pt>
                <c:pt idx="1965">
                  <c:v>0.81423036946045357</c:v>
                </c:pt>
                <c:pt idx="1966">
                  <c:v>0.81413587829538181</c:v>
                </c:pt>
                <c:pt idx="1967">
                  <c:v>0.81404138713030261</c:v>
                </c:pt>
                <c:pt idx="1968">
                  <c:v>0.81394689596522607</c:v>
                </c:pt>
                <c:pt idx="1969">
                  <c:v>0.81385240480014998</c:v>
                </c:pt>
                <c:pt idx="1970">
                  <c:v>0.81375791363507921</c:v>
                </c:pt>
                <c:pt idx="1971">
                  <c:v>0.8136634224700009</c:v>
                </c:pt>
                <c:pt idx="1972">
                  <c:v>0.81356893130492158</c:v>
                </c:pt>
                <c:pt idx="1973">
                  <c:v>0.81347444013984571</c:v>
                </c:pt>
                <c:pt idx="1974">
                  <c:v>0.81337994897476951</c:v>
                </c:pt>
                <c:pt idx="1975">
                  <c:v>0.81328545780969363</c:v>
                </c:pt>
                <c:pt idx="1976">
                  <c:v>0.81319096664461765</c:v>
                </c:pt>
                <c:pt idx="1977">
                  <c:v>0.81309647547954444</c:v>
                </c:pt>
                <c:pt idx="1978">
                  <c:v>0.81300198431446535</c:v>
                </c:pt>
                <c:pt idx="1979">
                  <c:v>0.81290749314939292</c:v>
                </c:pt>
                <c:pt idx="1980">
                  <c:v>0.81281300198431328</c:v>
                </c:pt>
                <c:pt idx="1981">
                  <c:v>0.81271851081923718</c:v>
                </c:pt>
                <c:pt idx="1982">
                  <c:v>0.81262401965416586</c:v>
                </c:pt>
                <c:pt idx="1983">
                  <c:v>0.81252952848908777</c:v>
                </c:pt>
                <c:pt idx="1984">
                  <c:v>0.81243503732401201</c:v>
                </c:pt>
                <c:pt idx="1985">
                  <c:v>0.81234054615893292</c:v>
                </c:pt>
                <c:pt idx="1986">
                  <c:v>0.81224605499385683</c:v>
                </c:pt>
                <c:pt idx="1987">
                  <c:v>0.81215156382878084</c:v>
                </c:pt>
                <c:pt idx="1988">
                  <c:v>0.81205707266370952</c:v>
                </c:pt>
                <c:pt idx="1989">
                  <c:v>0.81196258149862588</c:v>
                </c:pt>
                <c:pt idx="1990">
                  <c:v>0.81186809033355556</c:v>
                </c:pt>
                <c:pt idx="1991">
                  <c:v>0.8117735991684798</c:v>
                </c:pt>
                <c:pt idx="1992">
                  <c:v>0.81167910800340393</c:v>
                </c:pt>
                <c:pt idx="1993">
                  <c:v>0.81158461683832461</c:v>
                </c:pt>
                <c:pt idx="1994">
                  <c:v>0.8114901256732483</c:v>
                </c:pt>
                <c:pt idx="1995">
                  <c:v>0.8113956345081802</c:v>
                </c:pt>
                <c:pt idx="1996">
                  <c:v>0.81130114334309889</c:v>
                </c:pt>
                <c:pt idx="1997">
                  <c:v>0.81120665217802312</c:v>
                </c:pt>
                <c:pt idx="1998">
                  <c:v>0.81111216101293726</c:v>
                </c:pt>
                <c:pt idx="1999">
                  <c:v>0.81101766984786405</c:v>
                </c:pt>
                <c:pt idx="2000">
                  <c:v>0.81092317868279262</c:v>
                </c:pt>
                <c:pt idx="2001">
                  <c:v>0.81082868751771664</c:v>
                </c:pt>
                <c:pt idx="2002">
                  <c:v>0.81073419635263977</c:v>
                </c:pt>
                <c:pt idx="2003">
                  <c:v>0.81063970518756379</c:v>
                </c:pt>
                <c:pt idx="2004">
                  <c:v>0.81054521402249102</c:v>
                </c:pt>
                <c:pt idx="2005">
                  <c:v>0.81045072285741149</c:v>
                </c:pt>
                <c:pt idx="2006">
                  <c:v>0.8103562316923355</c:v>
                </c:pt>
                <c:pt idx="2007">
                  <c:v>0.81026174052725652</c:v>
                </c:pt>
                <c:pt idx="2008">
                  <c:v>0.81016724936218343</c:v>
                </c:pt>
                <c:pt idx="2009">
                  <c:v>0.81007275819710733</c:v>
                </c:pt>
                <c:pt idx="2010">
                  <c:v>0.80997826703203124</c:v>
                </c:pt>
                <c:pt idx="2011">
                  <c:v>0.80988377586695126</c:v>
                </c:pt>
                <c:pt idx="2012">
                  <c:v>0.80978928470187961</c:v>
                </c:pt>
                <c:pt idx="2013">
                  <c:v>0.80969479353680718</c:v>
                </c:pt>
                <c:pt idx="2014">
                  <c:v>0.80960030237172764</c:v>
                </c:pt>
                <c:pt idx="2015">
                  <c:v>0.80950581120665099</c:v>
                </c:pt>
                <c:pt idx="2016">
                  <c:v>0.8094113200415749</c:v>
                </c:pt>
                <c:pt idx="2017">
                  <c:v>0.80931682887649858</c:v>
                </c:pt>
                <c:pt idx="2018">
                  <c:v>0.80922233771142249</c:v>
                </c:pt>
                <c:pt idx="2019">
                  <c:v>0.80912784654634673</c:v>
                </c:pt>
                <c:pt idx="2020">
                  <c:v>0.80903335538127052</c:v>
                </c:pt>
                <c:pt idx="2021">
                  <c:v>0.80893886421619465</c:v>
                </c:pt>
                <c:pt idx="2022">
                  <c:v>0.80884437305112156</c:v>
                </c:pt>
                <c:pt idx="2023">
                  <c:v>0.80874988188604269</c:v>
                </c:pt>
                <c:pt idx="2024">
                  <c:v>0.80865539072096637</c:v>
                </c:pt>
                <c:pt idx="2025">
                  <c:v>0.80856089955589061</c:v>
                </c:pt>
                <c:pt idx="2026">
                  <c:v>0.80846640839081418</c:v>
                </c:pt>
                <c:pt idx="2027">
                  <c:v>0.80837191722573865</c:v>
                </c:pt>
                <c:pt idx="2028">
                  <c:v>0.80827742606066211</c:v>
                </c:pt>
                <c:pt idx="2029">
                  <c:v>0.80818293489558601</c:v>
                </c:pt>
                <c:pt idx="2030">
                  <c:v>0.80808844373051003</c:v>
                </c:pt>
                <c:pt idx="2031">
                  <c:v>0.80799395256543738</c:v>
                </c:pt>
                <c:pt idx="2032">
                  <c:v>0.80789946140035784</c:v>
                </c:pt>
                <c:pt idx="2033">
                  <c:v>0.80780497023528175</c:v>
                </c:pt>
                <c:pt idx="2034">
                  <c:v>0.80771047907020566</c:v>
                </c:pt>
                <c:pt idx="2035">
                  <c:v>0.80761598790512967</c:v>
                </c:pt>
                <c:pt idx="2036">
                  <c:v>0.80752149674005369</c:v>
                </c:pt>
                <c:pt idx="2037">
                  <c:v>0.8074270055749776</c:v>
                </c:pt>
                <c:pt idx="2038">
                  <c:v>0.8073325144099015</c:v>
                </c:pt>
                <c:pt idx="2039">
                  <c:v>0.80723802324482563</c:v>
                </c:pt>
                <c:pt idx="2040">
                  <c:v>0.80714353207974965</c:v>
                </c:pt>
                <c:pt idx="2041">
                  <c:v>0.80704904091467589</c:v>
                </c:pt>
                <c:pt idx="2042">
                  <c:v>0.80695454974959713</c:v>
                </c:pt>
                <c:pt idx="2043">
                  <c:v>0.80686005858452459</c:v>
                </c:pt>
                <c:pt idx="2044">
                  <c:v>0.80676556741944505</c:v>
                </c:pt>
                <c:pt idx="2045">
                  <c:v>0.80667107625437506</c:v>
                </c:pt>
                <c:pt idx="2046">
                  <c:v>0.80657658508928998</c:v>
                </c:pt>
                <c:pt idx="2047">
                  <c:v>0.80648209392421422</c:v>
                </c:pt>
                <c:pt idx="2048">
                  <c:v>0.80638760275914079</c:v>
                </c:pt>
                <c:pt idx="2049">
                  <c:v>0.80629311159406469</c:v>
                </c:pt>
                <c:pt idx="2050">
                  <c:v>0.80619862042899193</c:v>
                </c:pt>
                <c:pt idx="2051">
                  <c:v>0.80610412926391251</c:v>
                </c:pt>
                <c:pt idx="2052">
                  <c:v>0.80600963809884085</c:v>
                </c:pt>
                <c:pt idx="2053">
                  <c:v>0.80591514693376043</c:v>
                </c:pt>
                <c:pt idx="2054">
                  <c:v>0.80582065576868744</c:v>
                </c:pt>
                <c:pt idx="2055">
                  <c:v>0.80572616460360835</c:v>
                </c:pt>
                <c:pt idx="2056">
                  <c:v>0.80563167343853836</c:v>
                </c:pt>
                <c:pt idx="2057">
                  <c:v>0.80553718227345616</c:v>
                </c:pt>
                <c:pt idx="2058">
                  <c:v>0.80544269110838063</c:v>
                </c:pt>
                <c:pt idx="2059">
                  <c:v>0.80534819994330409</c:v>
                </c:pt>
                <c:pt idx="2060">
                  <c:v>0.80525370877822533</c:v>
                </c:pt>
                <c:pt idx="2061">
                  <c:v>0.8051592176131579</c:v>
                </c:pt>
                <c:pt idx="2062">
                  <c:v>0.80506472644807925</c:v>
                </c:pt>
                <c:pt idx="2063">
                  <c:v>0.80497023528299982</c:v>
                </c:pt>
                <c:pt idx="2064">
                  <c:v>0.80487574411792351</c:v>
                </c:pt>
                <c:pt idx="2065">
                  <c:v>0.80478125295284764</c:v>
                </c:pt>
                <c:pt idx="2066">
                  <c:v>0.80468676178776755</c:v>
                </c:pt>
                <c:pt idx="2067">
                  <c:v>0.80459227062269567</c:v>
                </c:pt>
                <c:pt idx="2068">
                  <c:v>0.80449777945761947</c:v>
                </c:pt>
                <c:pt idx="2069">
                  <c:v>0.80440328829254337</c:v>
                </c:pt>
                <c:pt idx="2070">
                  <c:v>0.80430879712746739</c:v>
                </c:pt>
                <c:pt idx="2071">
                  <c:v>0.80421430596238797</c:v>
                </c:pt>
                <c:pt idx="2072">
                  <c:v>0.8041198147973152</c:v>
                </c:pt>
                <c:pt idx="2073">
                  <c:v>0.80402532363223911</c:v>
                </c:pt>
                <c:pt idx="2074">
                  <c:v>0.80393083246716601</c:v>
                </c:pt>
                <c:pt idx="2075">
                  <c:v>0.80383634130208659</c:v>
                </c:pt>
                <c:pt idx="2076">
                  <c:v>0.80374185013701438</c:v>
                </c:pt>
                <c:pt idx="2077">
                  <c:v>0.80364735897193451</c:v>
                </c:pt>
                <c:pt idx="2078">
                  <c:v>0.80355286780685586</c:v>
                </c:pt>
                <c:pt idx="2079">
                  <c:v>0.80345837664178543</c:v>
                </c:pt>
                <c:pt idx="2080">
                  <c:v>0.80336388547670656</c:v>
                </c:pt>
                <c:pt idx="2081">
                  <c:v>0.80326939431163058</c:v>
                </c:pt>
                <c:pt idx="2082">
                  <c:v>0.8031749031465546</c:v>
                </c:pt>
                <c:pt idx="2083">
                  <c:v>0.80308041198147861</c:v>
                </c:pt>
                <c:pt idx="2084">
                  <c:v>0.80298592081640241</c:v>
                </c:pt>
                <c:pt idx="2085">
                  <c:v>0.80289142965132665</c:v>
                </c:pt>
                <c:pt idx="2086">
                  <c:v>0.80279693848625033</c:v>
                </c:pt>
                <c:pt idx="2087">
                  <c:v>0.80270244732117724</c:v>
                </c:pt>
                <c:pt idx="2088">
                  <c:v>0.80260795615610159</c:v>
                </c:pt>
                <c:pt idx="2089">
                  <c:v>0.80251346499101806</c:v>
                </c:pt>
                <c:pt idx="2090">
                  <c:v>0.80241897382594241</c:v>
                </c:pt>
                <c:pt idx="2091">
                  <c:v>0.80232448266087475</c:v>
                </c:pt>
                <c:pt idx="2092">
                  <c:v>0.80222999149579655</c:v>
                </c:pt>
                <c:pt idx="2093">
                  <c:v>0.80213550033071779</c:v>
                </c:pt>
                <c:pt idx="2094">
                  <c:v>0.80204100916564181</c:v>
                </c:pt>
                <c:pt idx="2095">
                  <c:v>0.80194651800056571</c:v>
                </c:pt>
                <c:pt idx="2096">
                  <c:v>0.80185202683548962</c:v>
                </c:pt>
                <c:pt idx="2097">
                  <c:v>0.80175753567041363</c:v>
                </c:pt>
                <c:pt idx="2098">
                  <c:v>0.80166304450533743</c:v>
                </c:pt>
                <c:pt idx="2099">
                  <c:v>0.80156855334026056</c:v>
                </c:pt>
                <c:pt idx="2100">
                  <c:v>0.80147406217518835</c:v>
                </c:pt>
                <c:pt idx="2101">
                  <c:v>0.8013795710101097</c:v>
                </c:pt>
                <c:pt idx="2102">
                  <c:v>0.80128507984503328</c:v>
                </c:pt>
                <c:pt idx="2103">
                  <c:v>0.80119058867995718</c:v>
                </c:pt>
                <c:pt idx="2104">
                  <c:v>0.80109609751488586</c:v>
                </c:pt>
                <c:pt idx="2105">
                  <c:v>0.80100160634981032</c:v>
                </c:pt>
                <c:pt idx="2106">
                  <c:v>0.8009071151847289</c:v>
                </c:pt>
                <c:pt idx="2107">
                  <c:v>0.80081262401965259</c:v>
                </c:pt>
                <c:pt idx="2108">
                  <c:v>0.80071813285458016</c:v>
                </c:pt>
                <c:pt idx="2109">
                  <c:v>0.80062364168950473</c:v>
                </c:pt>
                <c:pt idx="2110">
                  <c:v>0.80052915052442475</c:v>
                </c:pt>
                <c:pt idx="2111">
                  <c:v>0.80043465935934854</c:v>
                </c:pt>
                <c:pt idx="2112">
                  <c:v>0.80034016819427267</c:v>
                </c:pt>
                <c:pt idx="2113">
                  <c:v>0.80024567702920124</c:v>
                </c:pt>
                <c:pt idx="2114">
                  <c:v>0.80015118586412037</c:v>
                </c:pt>
                <c:pt idx="2115">
                  <c:v>0.80005669469904461</c:v>
                </c:pt>
                <c:pt idx="2116">
                  <c:v>0.7999622035339683</c:v>
                </c:pt>
                <c:pt idx="2117">
                  <c:v>0.79986771236889687</c:v>
                </c:pt>
                <c:pt idx="2118">
                  <c:v>0.79977322120381888</c:v>
                </c:pt>
                <c:pt idx="2119">
                  <c:v>0.79967873003874312</c:v>
                </c:pt>
                <c:pt idx="2120">
                  <c:v>0.79958423887366359</c:v>
                </c:pt>
                <c:pt idx="2121">
                  <c:v>0.79948974770858794</c:v>
                </c:pt>
                <c:pt idx="2122">
                  <c:v>0.79939525654351873</c:v>
                </c:pt>
                <c:pt idx="2123">
                  <c:v>0.79930076537843586</c:v>
                </c:pt>
                <c:pt idx="2124">
                  <c:v>0.79920627421335977</c:v>
                </c:pt>
                <c:pt idx="2125">
                  <c:v>0.79911178304828367</c:v>
                </c:pt>
                <c:pt idx="2126">
                  <c:v>0.79901729188320758</c:v>
                </c:pt>
                <c:pt idx="2127">
                  <c:v>0.7989228007181316</c:v>
                </c:pt>
                <c:pt idx="2128">
                  <c:v>0.79882830955305562</c:v>
                </c:pt>
                <c:pt idx="2129">
                  <c:v>0.79873381838797963</c:v>
                </c:pt>
                <c:pt idx="2130">
                  <c:v>0.79863932722290332</c:v>
                </c:pt>
                <c:pt idx="2131">
                  <c:v>0.79854483605783022</c:v>
                </c:pt>
                <c:pt idx="2132">
                  <c:v>0.79845034489274647</c:v>
                </c:pt>
                <c:pt idx="2133">
                  <c:v>0.79835585372767515</c:v>
                </c:pt>
                <c:pt idx="2134">
                  <c:v>0.79826136256259961</c:v>
                </c:pt>
                <c:pt idx="2135">
                  <c:v>0.79816687139752307</c:v>
                </c:pt>
                <c:pt idx="2136">
                  <c:v>0.79807238023244398</c:v>
                </c:pt>
                <c:pt idx="2137">
                  <c:v>0.79797788906737088</c:v>
                </c:pt>
                <c:pt idx="2138">
                  <c:v>0.79788339790229457</c:v>
                </c:pt>
                <c:pt idx="2139">
                  <c:v>0.79778890673721858</c:v>
                </c:pt>
                <c:pt idx="2140">
                  <c:v>0.79769441557214604</c:v>
                </c:pt>
                <c:pt idx="2141">
                  <c:v>0.79759992440706651</c:v>
                </c:pt>
                <c:pt idx="2142">
                  <c:v>0.79750543324199064</c:v>
                </c:pt>
                <c:pt idx="2143">
                  <c:v>0.79741094207691166</c:v>
                </c:pt>
                <c:pt idx="2144">
                  <c:v>0.79731645091183756</c:v>
                </c:pt>
                <c:pt idx="2145">
                  <c:v>0.79722195974676158</c:v>
                </c:pt>
                <c:pt idx="2146">
                  <c:v>0.7971274685816867</c:v>
                </c:pt>
                <c:pt idx="2147">
                  <c:v>0.79703297741661028</c:v>
                </c:pt>
                <c:pt idx="2148">
                  <c:v>0.79693848625153463</c:v>
                </c:pt>
                <c:pt idx="2149">
                  <c:v>0.79684399508645809</c:v>
                </c:pt>
                <c:pt idx="2150">
                  <c:v>0.79674950392138477</c:v>
                </c:pt>
                <c:pt idx="2151">
                  <c:v>0.79665501275630901</c:v>
                </c:pt>
                <c:pt idx="2152">
                  <c:v>0.79656052159122592</c:v>
                </c:pt>
                <c:pt idx="2153">
                  <c:v>0.79646603042615349</c:v>
                </c:pt>
                <c:pt idx="2154">
                  <c:v>0.79637153926107773</c:v>
                </c:pt>
                <c:pt idx="2155">
                  <c:v>0.79627704809600153</c:v>
                </c:pt>
                <c:pt idx="2156">
                  <c:v>0.79618255693092299</c:v>
                </c:pt>
                <c:pt idx="2157">
                  <c:v>0.79608806576584956</c:v>
                </c:pt>
                <c:pt idx="2158">
                  <c:v>0.79599357460077691</c:v>
                </c:pt>
                <c:pt idx="2159">
                  <c:v>0.79589908343570093</c:v>
                </c:pt>
                <c:pt idx="2160">
                  <c:v>0.79580459227062161</c:v>
                </c:pt>
                <c:pt idx="2161">
                  <c:v>0.7957101011055453</c:v>
                </c:pt>
                <c:pt idx="2162">
                  <c:v>0.7956156099404692</c:v>
                </c:pt>
                <c:pt idx="2163">
                  <c:v>0.79552111877539322</c:v>
                </c:pt>
                <c:pt idx="2164">
                  <c:v>0.79542662761031713</c:v>
                </c:pt>
                <c:pt idx="2165">
                  <c:v>0.79533213644524059</c:v>
                </c:pt>
                <c:pt idx="2166">
                  <c:v>0.7952376452801645</c:v>
                </c:pt>
                <c:pt idx="2167">
                  <c:v>0.79514315411508962</c:v>
                </c:pt>
                <c:pt idx="2168">
                  <c:v>0.79504866295001364</c:v>
                </c:pt>
                <c:pt idx="2169">
                  <c:v>0.7949541717849341</c:v>
                </c:pt>
                <c:pt idx="2170">
                  <c:v>0.79485968061986356</c:v>
                </c:pt>
                <c:pt idx="2171">
                  <c:v>0.79476518945478469</c:v>
                </c:pt>
                <c:pt idx="2172">
                  <c:v>0.79467069828971193</c:v>
                </c:pt>
                <c:pt idx="2173">
                  <c:v>0.79457620712463251</c:v>
                </c:pt>
                <c:pt idx="2174">
                  <c:v>0.79448171595955652</c:v>
                </c:pt>
                <c:pt idx="2175">
                  <c:v>0.79438722479448043</c:v>
                </c:pt>
                <c:pt idx="2176">
                  <c:v>0.79429273362940733</c:v>
                </c:pt>
                <c:pt idx="2177">
                  <c:v>0.79419824246433124</c:v>
                </c:pt>
                <c:pt idx="2178">
                  <c:v>0.79410375129925159</c:v>
                </c:pt>
                <c:pt idx="2179">
                  <c:v>0.79400926013417972</c:v>
                </c:pt>
                <c:pt idx="2180">
                  <c:v>0.79391476896910007</c:v>
                </c:pt>
                <c:pt idx="2181">
                  <c:v>0.79382027780402464</c:v>
                </c:pt>
                <c:pt idx="2182">
                  <c:v>0.79372578663895066</c:v>
                </c:pt>
                <c:pt idx="2183">
                  <c:v>0.7936312954738779</c:v>
                </c:pt>
                <c:pt idx="2184">
                  <c:v>0.79353680430879581</c:v>
                </c:pt>
                <c:pt idx="2185">
                  <c:v>0.79344231314371971</c:v>
                </c:pt>
                <c:pt idx="2186">
                  <c:v>0.79334782197864351</c:v>
                </c:pt>
                <c:pt idx="2187">
                  <c:v>0.79325333081356753</c:v>
                </c:pt>
                <c:pt idx="2188">
                  <c:v>0.79315883964849643</c:v>
                </c:pt>
                <c:pt idx="2189">
                  <c:v>0.79306434848341545</c:v>
                </c:pt>
                <c:pt idx="2190">
                  <c:v>0.79296985731834246</c:v>
                </c:pt>
                <c:pt idx="2191">
                  <c:v>0.79287536615326371</c:v>
                </c:pt>
                <c:pt idx="2192">
                  <c:v>0.79278087498819094</c:v>
                </c:pt>
                <c:pt idx="2193">
                  <c:v>0.79268638382311118</c:v>
                </c:pt>
                <c:pt idx="2194">
                  <c:v>0.79259189265803986</c:v>
                </c:pt>
                <c:pt idx="2195">
                  <c:v>0.79249740149295644</c:v>
                </c:pt>
                <c:pt idx="2196">
                  <c:v>0.79240291032788301</c:v>
                </c:pt>
                <c:pt idx="2197">
                  <c:v>0.79230841916280692</c:v>
                </c:pt>
                <c:pt idx="2198">
                  <c:v>0.79221392799772705</c:v>
                </c:pt>
                <c:pt idx="2199">
                  <c:v>0.79211943683265451</c:v>
                </c:pt>
                <c:pt idx="2200">
                  <c:v>0.79202494566757875</c:v>
                </c:pt>
                <c:pt idx="2201">
                  <c:v>0.79193045450250465</c:v>
                </c:pt>
                <c:pt idx="2202">
                  <c:v>0.79183596333742667</c:v>
                </c:pt>
                <c:pt idx="2203">
                  <c:v>0.79174147217235402</c:v>
                </c:pt>
                <c:pt idx="2204">
                  <c:v>0.79164698100727449</c:v>
                </c:pt>
                <c:pt idx="2205">
                  <c:v>0.79155248984219506</c:v>
                </c:pt>
                <c:pt idx="2206">
                  <c:v>0.79145799867712241</c:v>
                </c:pt>
                <c:pt idx="2207">
                  <c:v>0.79136350751204332</c:v>
                </c:pt>
                <c:pt idx="2208">
                  <c:v>0.791269016346973</c:v>
                </c:pt>
                <c:pt idx="2209">
                  <c:v>0.79117452518189413</c:v>
                </c:pt>
                <c:pt idx="2210">
                  <c:v>0.79108003401681803</c:v>
                </c:pt>
                <c:pt idx="2211">
                  <c:v>0.7909855428517415</c:v>
                </c:pt>
                <c:pt idx="2212">
                  <c:v>0.79089105168666662</c:v>
                </c:pt>
                <c:pt idx="2213">
                  <c:v>0.79079656052159064</c:v>
                </c:pt>
                <c:pt idx="2214">
                  <c:v>0.79070206935651388</c:v>
                </c:pt>
                <c:pt idx="2215">
                  <c:v>0.79060757819143779</c:v>
                </c:pt>
                <c:pt idx="2216">
                  <c:v>0.79051308702635759</c:v>
                </c:pt>
                <c:pt idx="2217">
                  <c:v>0.7904185958612816</c:v>
                </c:pt>
                <c:pt idx="2218">
                  <c:v>0.79032410469620951</c:v>
                </c:pt>
                <c:pt idx="2219">
                  <c:v>0.79022961353113785</c:v>
                </c:pt>
                <c:pt idx="2220">
                  <c:v>0.79013512236605743</c:v>
                </c:pt>
                <c:pt idx="2221">
                  <c:v>0.79004063120098433</c:v>
                </c:pt>
                <c:pt idx="2222">
                  <c:v>0.78994614003590458</c:v>
                </c:pt>
                <c:pt idx="2223">
                  <c:v>0.7898516488708297</c:v>
                </c:pt>
                <c:pt idx="2224">
                  <c:v>0.78975715770575317</c:v>
                </c:pt>
                <c:pt idx="2225">
                  <c:v>0.78966266654067763</c:v>
                </c:pt>
                <c:pt idx="2226">
                  <c:v>0.78956817537559998</c:v>
                </c:pt>
                <c:pt idx="2227">
                  <c:v>0.789473684210525</c:v>
                </c:pt>
                <c:pt idx="2228">
                  <c:v>0.7893791930454489</c:v>
                </c:pt>
                <c:pt idx="2229">
                  <c:v>0.78928470188037259</c:v>
                </c:pt>
                <c:pt idx="2230">
                  <c:v>0.78919021071529682</c:v>
                </c:pt>
                <c:pt idx="2231">
                  <c:v>0.78909571955022073</c:v>
                </c:pt>
                <c:pt idx="2232">
                  <c:v>0.78900122838514464</c:v>
                </c:pt>
                <c:pt idx="2233">
                  <c:v>0.78890673722006854</c:v>
                </c:pt>
                <c:pt idx="2234">
                  <c:v>0.78881224605499245</c:v>
                </c:pt>
                <c:pt idx="2235">
                  <c:v>0.78871775488991647</c:v>
                </c:pt>
                <c:pt idx="2236">
                  <c:v>0.7886232637248406</c:v>
                </c:pt>
                <c:pt idx="2237">
                  <c:v>0.78852877255976461</c:v>
                </c:pt>
                <c:pt idx="2238">
                  <c:v>0.7884342813946883</c:v>
                </c:pt>
                <c:pt idx="2239">
                  <c:v>0.7883397902296122</c:v>
                </c:pt>
                <c:pt idx="2240">
                  <c:v>0.78824529906453877</c:v>
                </c:pt>
                <c:pt idx="2241">
                  <c:v>0.78815080789946002</c:v>
                </c:pt>
                <c:pt idx="2242">
                  <c:v>0.78805631673438392</c:v>
                </c:pt>
                <c:pt idx="2243">
                  <c:v>0.78796182556930794</c:v>
                </c:pt>
                <c:pt idx="2244">
                  <c:v>0.78786733440423151</c:v>
                </c:pt>
                <c:pt idx="2245">
                  <c:v>0.78777284323915575</c:v>
                </c:pt>
                <c:pt idx="2246">
                  <c:v>0.78767835207408476</c:v>
                </c:pt>
                <c:pt idx="2247">
                  <c:v>0.78758386090900356</c:v>
                </c:pt>
                <c:pt idx="2248">
                  <c:v>0.78748936974392358</c:v>
                </c:pt>
                <c:pt idx="2249">
                  <c:v>0.78739487857885493</c:v>
                </c:pt>
                <c:pt idx="2250">
                  <c:v>0.78730038741377562</c:v>
                </c:pt>
                <c:pt idx="2251">
                  <c:v>0.78720589624870341</c:v>
                </c:pt>
                <c:pt idx="2252">
                  <c:v>0.78711140508362332</c:v>
                </c:pt>
                <c:pt idx="2253">
                  <c:v>0.78701691391854722</c:v>
                </c:pt>
                <c:pt idx="2254">
                  <c:v>0.78692242275347424</c:v>
                </c:pt>
                <c:pt idx="2255">
                  <c:v>0.78682793158839859</c:v>
                </c:pt>
                <c:pt idx="2256">
                  <c:v>0.78673344042331905</c:v>
                </c:pt>
                <c:pt idx="2257">
                  <c:v>0.78663894925824296</c:v>
                </c:pt>
                <c:pt idx="2258">
                  <c:v>0.78654445809316764</c:v>
                </c:pt>
                <c:pt idx="2259">
                  <c:v>0.78644996692809355</c:v>
                </c:pt>
                <c:pt idx="2260">
                  <c:v>0.78635547576301479</c:v>
                </c:pt>
                <c:pt idx="2261">
                  <c:v>0.78626098459793459</c:v>
                </c:pt>
                <c:pt idx="2262">
                  <c:v>0.78616649343286249</c:v>
                </c:pt>
                <c:pt idx="2263">
                  <c:v>0.78607200226778662</c:v>
                </c:pt>
                <c:pt idx="2264">
                  <c:v>0.78597751110271052</c:v>
                </c:pt>
                <c:pt idx="2265">
                  <c:v>0.78588301993763143</c:v>
                </c:pt>
                <c:pt idx="2266">
                  <c:v>0.78578852877255756</c:v>
                </c:pt>
                <c:pt idx="2267">
                  <c:v>0.78569403760748835</c:v>
                </c:pt>
                <c:pt idx="2268">
                  <c:v>0.7855995464424067</c:v>
                </c:pt>
                <c:pt idx="2269">
                  <c:v>0.78550505527733017</c:v>
                </c:pt>
                <c:pt idx="2270">
                  <c:v>0.78541056411224819</c:v>
                </c:pt>
                <c:pt idx="2271">
                  <c:v>0.78531607294717809</c:v>
                </c:pt>
                <c:pt idx="2272">
                  <c:v>0.78522158178209933</c:v>
                </c:pt>
                <c:pt idx="2273">
                  <c:v>0.7851270906170259</c:v>
                </c:pt>
                <c:pt idx="2274">
                  <c:v>0.78503259945194592</c:v>
                </c:pt>
                <c:pt idx="2275">
                  <c:v>0.78493810828687383</c:v>
                </c:pt>
                <c:pt idx="2276">
                  <c:v>0.78484361712180173</c:v>
                </c:pt>
                <c:pt idx="2277">
                  <c:v>0.78474912595672153</c:v>
                </c:pt>
                <c:pt idx="2278">
                  <c:v>0.78465463479164566</c:v>
                </c:pt>
                <c:pt idx="2279">
                  <c:v>0.78456014362656956</c:v>
                </c:pt>
                <c:pt idx="2280">
                  <c:v>0.7844656524614968</c:v>
                </c:pt>
                <c:pt idx="2281">
                  <c:v>0.78437116129641737</c:v>
                </c:pt>
                <c:pt idx="2282">
                  <c:v>0.78427667013134128</c:v>
                </c:pt>
                <c:pt idx="2283">
                  <c:v>0.7841821789662593</c:v>
                </c:pt>
                <c:pt idx="2284">
                  <c:v>0.7840876878011892</c:v>
                </c:pt>
                <c:pt idx="2285">
                  <c:v>0.78399319663611577</c:v>
                </c:pt>
                <c:pt idx="2286">
                  <c:v>0.78389870547103713</c:v>
                </c:pt>
                <c:pt idx="2287">
                  <c:v>0.78380421430596103</c:v>
                </c:pt>
                <c:pt idx="2288">
                  <c:v>0.78370972314088838</c:v>
                </c:pt>
                <c:pt idx="2289">
                  <c:v>0.78361523197580885</c:v>
                </c:pt>
                <c:pt idx="2290">
                  <c:v>0.78352074081072975</c:v>
                </c:pt>
                <c:pt idx="2291">
                  <c:v>0.7834262496456541</c:v>
                </c:pt>
                <c:pt idx="2292">
                  <c:v>0.78333175848058356</c:v>
                </c:pt>
                <c:pt idx="2293">
                  <c:v>0.78323726731550469</c:v>
                </c:pt>
                <c:pt idx="2294">
                  <c:v>0.7831427761504286</c:v>
                </c:pt>
                <c:pt idx="2295">
                  <c:v>0.78304828498535251</c:v>
                </c:pt>
                <c:pt idx="2296">
                  <c:v>0.78295379382027641</c:v>
                </c:pt>
                <c:pt idx="2297">
                  <c:v>0.78285930265520065</c:v>
                </c:pt>
                <c:pt idx="2298">
                  <c:v>0.78276481149012722</c:v>
                </c:pt>
                <c:pt idx="2299">
                  <c:v>0.78267032032504824</c:v>
                </c:pt>
                <c:pt idx="2300">
                  <c:v>0.78257582915997215</c:v>
                </c:pt>
                <c:pt idx="2301">
                  <c:v>0.78248133799489605</c:v>
                </c:pt>
                <c:pt idx="2302">
                  <c:v>0.78238684682982007</c:v>
                </c:pt>
                <c:pt idx="2303">
                  <c:v>0.78229235566474398</c:v>
                </c:pt>
                <c:pt idx="2304">
                  <c:v>0.78219786449966788</c:v>
                </c:pt>
                <c:pt idx="2305">
                  <c:v>0.78210337333459479</c:v>
                </c:pt>
                <c:pt idx="2306">
                  <c:v>0.78200888216951903</c:v>
                </c:pt>
                <c:pt idx="2307">
                  <c:v>0.78191439100443949</c:v>
                </c:pt>
                <c:pt idx="2308">
                  <c:v>0.78181989983936351</c:v>
                </c:pt>
                <c:pt idx="2309">
                  <c:v>0.7817254086742923</c:v>
                </c:pt>
                <c:pt idx="2310">
                  <c:v>0.78163091750921165</c:v>
                </c:pt>
                <c:pt idx="2311">
                  <c:v>0.78153642634413545</c:v>
                </c:pt>
                <c:pt idx="2312">
                  <c:v>0.78144193517905935</c:v>
                </c:pt>
                <c:pt idx="2313">
                  <c:v>0.78134744401398371</c:v>
                </c:pt>
                <c:pt idx="2314">
                  <c:v>0.78125295284890717</c:v>
                </c:pt>
                <c:pt idx="2315">
                  <c:v>0.78115846168383163</c:v>
                </c:pt>
                <c:pt idx="2316">
                  <c:v>0.78106397051875509</c:v>
                </c:pt>
                <c:pt idx="2317">
                  <c:v>0.78096947935368166</c:v>
                </c:pt>
                <c:pt idx="2318">
                  <c:v>0.78087498818860301</c:v>
                </c:pt>
                <c:pt idx="2319">
                  <c:v>0.78078049702353025</c:v>
                </c:pt>
                <c:pt idx="2320">
                  <c:v>0.78068600585845049</c:v>
                </c:pt>
                <c:pt idx="2321">
                  <c:v>0.78059151469337873</c:v>
                </c:pt>
                <c:pt idx="2322">
                  <c:v>0.78049702352829864</c:v>
                </c:pt>
                <c:pt idx="2323">
                  <c:v>0.78040253236322266</c:v>
                </c:pt>
                <c:pt idx="2324">
                  <c:v>0.78030804119814667</c:v>
                </c:pt>
                <c:pt idx="2325">
                  <c:v>0.78021355003307069</c:v>
                </c:pt>
                <c:pt idx="2326">
                  <c:v>0.78011905886799449</c:v>
                </c:pt>
                <c:pt idx="2327">
                  <c:v>0.78002456770291506</c:v>
                </c:pt>
                <c:pt idx="2328">
                  <c:v>0.77993007653784641</c:v>
                </c:pt>
                <c:pt idx="2329">
                  <c:v>0.7798355853727662</c:v>
                </c:pt>
                <c:pt idx="2330">
                  <c:v>0.77974109420769544</c:v>
                </c:pt>
                <c:pt idx="2331">
                  <c:v>0.77964660304261713</c:v>
                </c:pt>
                <c:pt idx="2332">
                  <c:v>0.77955211187753759</c:v>
                </c:pt>
                <c:pt idx="2333">
                  <c:v>0.7794576207124615</c:v>
                </c:pt>
                <c:pt idx="2334">
                  <c:v>0.77936312954738596</c:v>
                </c:pt>
                <c:pt idx="2335">
                  <c:v>0.77926863838231064</c:v>
                </c:pt>
                <c:pt idx="2336">
                  <c:v>0.77917414721723377</c:v>
                </c:pt>
                <c:pt idx="2337">
                  <c:v>0.77907965605216356</c:v>
                </c:pt>
                <c:pt idx="2338">
                  <c:v>0.77898516488708169</c:v>
                </c:pt>
                <c:pt idx="2339">
                  <c:v>0.77889067372200893</c:v>
                </c:pt>
                <c:pt idx="2340">
                  <c:v>0.77879618255692962</c:v>
                </c:pt>
                <c:pt idx="2341">
                  <c:v>0.77870169139185774</c:v>
                </c:pt>
                <c:pt idx="2342">
                  <c:v>0.7786072002267822</c:v>
                </c:pt>
                <c:pt idx="2343">
                  <c:v>0.77851270906170056</c:v>
                </c:pt>
                <c:pt idx="2344">
                  <c:v>0.77841821789662524</c:v>
                </c:pt>
                <c:pt idx="2345">
                  <c:v>0.77832372673154915</c:v>
                </c:pt>
                <c:pt idx="2346">
                  <c:v>0.77822923556647905</c:v>
                </c:pt>
                <c:pt idx="2347">
                  <c:v>0.77813474440139763</c:v>
                </c:pt>
                <c:pt idx="2348">
                  <c:v>0.77804025323632575</c:v>
                </c:pt>
                <c:pt idx="2349">
                  <c:v>0.77794576207124755</c:v>
                </c:pt>
                <c:pt idx="2350">
                  <c:v>0.77785127090617356</c:v>
                </c:pt>
                <c:pt idx="2351">
                  <c:v>0.77775677974109281</c:v>
                </c:pt>
                <c:pt idx="2352">
                  <c:v>0.77766228857601671</c:v>
                </c:pt>
                <c:pt idx="2353">
                  <c:v>0.77756779741094051</c:v>
                </c:pt>
                <c:pt idx="2354">
                  <c:v>0.77747330624586464</c:v>
                </c:pt>
                <c:pt idx="2355">
                  <c:v>0.77737881508079343</c:v>
                </c:pt>
                <c:pt idx="2356">
                  <c:v>0.77728432391571245</c:v>
                </c:pt>
                <c:pt idx="2357">
                  <c:v>0.77718983275063946</c:v>
                </c:pt>
                <c:pt idx="2358">
                  <c:v>0.77709534158556381</c:v>
                </c:pt>
                <c:pt idx="2359">
                  <c:v>0.77700085042049061</c:v>
                </c:pt>
                <c:pt idx="2360">
                  <c:v>0.77690635925540863</c:v>
                </c:pt>
                <c:pt idx="2361">
                  <c:v>0.77681186809033265</c:v>
                </c:pt>
                <c:pt idx="2362">
                  <c:v>0.776717376925256</c:v>
                </c:pt>
                <c:pt idx="2363">
                  <c:v>0.77662288576018301</c:v>
                </c:pt>
                <c:pt idx="2364">
                  <c:v>0.77652839459510725</c:v>
                </c:pt>
                <c:pt idx="2365">
                  <c:v>0.77643390343002783</c:v>
                </c:pt>
                <c:pt idx="2366">
                  <c:v>0.77633941226495584</c:v>
                </c:pt>
                <c:pt idx="2367">
                  <c:v>0.77624492109988052</c:v>
                </c:pt>
                <c:pt idx="2368">
                  <c:v>0.77615042993480232</c:v>
                </c:pt>
                <c:pt idx="2369">
                  <c:v>0.77605593876972656</c:v>
                </c:pt>
                <c:pt idx="2370">
                  <c:v>0.77596144760465091</c:v>
                </c:pt>
                <c:pt idx="2371">
                  <c:v>0.7758669564395777</c:v>
                </c:pt>
                <c:pt idx="2372">
                  <c:v>0.77577246527449928</c:v>
                </c:pt>
                <c:pt idx="2373">
                  <c:v>0.77567797410942341</c:v>
                </c:pt>
                <c:pt idx="2374">
                  <c:v>0.77558348294434332</c:v>
                </c:pt>
                <c:pt idx="2375">
                  <c:v>0.77548899177926656</c:v>
                </c:pt>
                <c:pt idx="2376">
                  <c:v>0.77539450061419712</c:v>
                </c:pt>
                <c:pt idx="2377">
                  <c:v>0.77530000944911837</c:v>
                </c:pt>
                <c:pt idx="2378">
                  <c:v>0.77520551828404238</c:v>
                </c:pt>
                <c:pt idx="2379">
                  <c:v>0.77511102711896362</c:v>
                </c:pt>
                <c:pt idx="2380">
                  <c:v>0.77501653595388764</c:v>
                </c:pt>
                <c:pt idx="2381">
                  <c:v>0.77492204478881344</c:v>
                </c:pt>
                <c:pt idx="2382">
                  <c:v>0.77482755362374056</c:v>
                </c:pt>
                <c:pt idx="2383">
                  <c:v>0.77473306245866203</c:v>
                </c:pt>
                <c:pt idx="2384">
                  <c:v>0.7746385712935886</c:v>
                </c:pt>
                <c:pt idx="2385">
                  <c:v>0.7745440801285105</c:v>
                </c:pt>
                <c:pt idx="2386">
                  <c:v>0.77444958896343064</c:v>
                </c:pt>
                <c:pt idx="2387">
                  <c:v>0.77435509779835465</c:v>
                </c:pt>
                <c:pt idx="2388">
                  <c:v>0.77426060663328422</c:v>
                </c:pt>
                <c:pt idx="2389">
                  <c:v>0.77416611546820224</c:v>
                </c:pt>
                <c:pt idx="2390">
                  <c:v>0.77407162430313237</c:v>
                </c:pt>
                <c:pt idx="2391">
                  <c:v>0.77397713313805372</c:v>
                </c:pt>
                <c:pt idx="2392">
                  <c:v>0.77388264197297407</c:v>
                </c:pt>
                <c:pt idx="2393">
                  <c:v>0.77378815080789864</c:v>
                </c:pt>
                <c:pt idx="2394">
                  <c:v>0.77369365964282721</c:v>
                </c:pt>
                <c:pt idx="2395">
                  <c:v>0.7735991684777459</c:v>
                </c:pt>
                <c:pt idx="2396">
                  <c:v>0.77350467731266981</c:v>
                </c:pt>
                <c:pt idx="2397">
                  <c:v>0.77341018614759371</c:v>
                </c:pt>
                <c:pt idx="2398">
                  <c:v>0.77331569498251773</c:v>
                </c:pt>
                <c:pt idx="2399">
                  <c:v>0.77322120381744164</c:v>
                </c:pt>
                <c:pt idx="2400">
                  <c:v>0.77312671265236665</c:v>
                </c:pt>
                <c:pt idx="2401">
                  <c:v>0.77303222148728945</c:v>
                </c:pt>
                <c:pt idx="2402">
                  <c:v>0.77293773032221369</c:v>
                </c:pt>
                <c:pt idx="2403">
                  <c:v>0.77284323915714082</c:v>
                </c:pt>
                <c:pt idx="2404">
                  <c:v>0.77274874799206161</c:v>
                </c:pt>
                <c:pt idx="2405">
                  <c:v>0.77265425682698918</c:v>
                </c:pt>
                <c:pt idx="2406">
                  <c:v>0.7725597656619092</c:v>
                </c:pt>
                <c:pt idx="2407">
                  <c:v>0.77246527449683577</c:v>
                </c:pt>
                <c:pt idx="2408">
                  <c:v>0.77237078333175702</c:v>
                </c:pt>
                <c:pt idx="2409">
                  <c:v>0.77227629216668425</c:v>
                </c:pt>
                <c:pt idx="2410">
                  <c:v>0.77218180100160483</c:v>
                </c:pt>
                <c:pt idx="2411">
                  <c:v>0.77208730983652851</c:v>
                </c:pt>
                <c:pt idx="2412">
                  <c:v>0.77199281867145753</c:v>
                </c:pt>
                <c:pt idx="2413">
                  <c:v>0.77189832750638177</c:v>
                </c:pt>
                <c:pt idx="2414">
                  <c:v>0.77180383634130656</c:v>
                </c:pt>
                <c:pt idx="2415">
                  <c:v>0.77170934517622469</c:v>
                </c:pt>
                <c:pt idx="2416">
                  <c:v>0.77161485401115193</c:v>
                </c:pt>
                <c:pt idx="2417">
                  <c:v>0.77152036284607262</c:v>
                </c:pt>
                <c:pt idx="2418">
                  <c:v>0.77142587168100063</c:v>
                </c:pt>
                <c:pt idx="2419">
                  <c:v>0.77133138051592032</c:v>
                </c:pt>
                <c:pt idx="2420">
                  <c:v>0.77123688935084422</c:v>
                </c:pt>
                <c:pt idx="2421">
                  <c:v>0.77114239818576813</c:v>
                </c:pt>
                <c:pt idx="2422">
                  <c:v>0.7710479070206957</c:v>
                </c:pt>
                <c:pt idx="2423">
                  <c:v>0.77095341585561605</c:v>
                </c:pt>
                <c:pt idx="2424">
                  <c:v>0.77085892469054396</c:v>
                </c:pt>
                <c:pt idx="2425">
                  <c:v>0.77076443352546875</c:v>
                </c:pt>
                <c:pt idx="2426">
                  <c:v>0.7706699423603931</c:v>
                </c:pt>
                <c:pt idx="2427">
                  <c:v>0.77057545119531479</c:v>
                </c:pt>
                <c:pt idx="2428">
                  <c:v>0.77048096003023558</c:v>
                </c:pt>
                <c:pt idx="2429">
                  <c:v>0.77038646886515949</c:v>
                </c:pt>
                <c:pt idx="2430">
                  <c:v>0.7702919777000875</c:v>
                </c:pt>
                <c:pt idx="2431">
                  <c:v>0.77019748653501219</c:v>
                </c:pt>
                <c:pt idx="2432">
                  <c:v>0.77010299536993143</c:v>
                </c:pt>
                <c:pt idx="2433">
                  <c:v>0.77000850420485834</c:v>
                </c:pt>
                <c:pt idx="2434">
                  <c:v>0.76991401303978524</c:v>
                </c:pt>
                <c:pt idx="2435">
                  <c:v>0.7698195218747037</c:v>
                </c:pt>
                <c:pt idx="2436">
                  <c:v>0.76972503070963083</c:v>
                </c:pt>
                <c:pt idx="2437">
                  <c:v>0.76963053954455518</c:v>
                </c:pt>
                <c:pt idx="2438">
                  <c:v>0.76953604837947565</c:v>
                </c:pt>
                <c:pt idx="2439">
                  <c:v>0.76944155721440433</c:v>
                </c:pt>
                <c:pt idx="2440">
                  <c:v>0.7693470660493259</c:v>
                </c:pt>
                <c:pt idx="2441">
                  <c:v>0.76925257488424659</c:v>
                </c:pt>
                <c:pt idx="2442">
                  <c:v>0.76915808371917405</c:v>
                </c:pt>
                <c:pt idx="2443">
                  <c:v>0.76906359255409873</c:v>
                </c:pt>
                <c:pt idx="2444">
                  <c:v>0.76896910138901864</c:v>
                </c:pt>
                <c:pt idx="2445">
                  <c:v>0.76887461022394765</c:v>
                </c:pt>
                <c:pt idx="2446">
                  <c:v>0.76878011905886956</c:v>
                </c:pt>
                <c:pt idx="2447">
                  <c:v>0.76868562789379646</c:v>
                </c:pt>
                <c:pt idx="2448">
                  <c:v>0.76859113672871782</c:v>
                </c:pt>
                <c:pt idx="2449">
                  <c:v>0.76849664556363861</c:v>
                </c:pt>
                <c:pt idx="2450">
                  <c:v>0.76840215439856263</c:v>
                </c:pt>
                <c:pt idx="2451">
                  <c:v>0.76830766323349098</c:v>
                </c:pt>
                <c:pt idx="2452">
                  <c:v>0.76821317206841278</c:v>
                </c:pt>
                <c:pt idx="2453">
                  <c:v>0.76811868090333402</c:v>
                </c:pt>
                <c:pt idx="2454">
                  <c:v>0.76802418973825759</c:v>
                </c:pt>
                <c:pt idx="2455">
                  <c:v>0.76792969857319093</c:v>
                </c:pt>
                <c:pt idx="2456">
                  <c:v>0.76783520740811273</c:v>
                </c:pt>
                <c:pt idx="2457">
                  <c:v>0.76774071624303752</c:v>
                </c:pt>
                <c:pt idx="2458">
                  <c:v>0.76764622507795366</c:v>
                </c:pt>
                <c:pt idx="2459">
                  <c:v>0.76755173391288056</c:v>
                </c:pt>
                <c:pt idx="2460">
                  <c:v>0.76745724274780169</c:v>
                </c:pt>
                <c:pt idx="2461">
                  <c:v>0.76736275158272549</c:v>
                </c:pt>
                <c:pt idx="2462">
                  <c:v>0.76726826041764951</c:v>
                </c:pt>
                <c:pt idx="2463">
                  <c:v>0.76717376925257363</c:v>
                </c:pt>
                <c:pt idx="2464">
                  <c:v>0.7670792780875022</c:v>
                </c:pt>
                <c:pt idx="2465">
                  <c:v>0.76698478692242122</c:v>
                </c:pt>
                <c:pt idx="2466">
                  <c:v>0.76689029575734513</c:v>
                </c:pt>
                <c:pt idx="2467">
                  <c:v>0.7667958045922747</c:v>
                </c:pt>
                <c:pt idx="2468">
                  <c:v>0.76670131342719905</c:v>
                </c:pt>
                <c:pt idx="2469">
                  <c:v>0.76660682226212096</c:v>
                </c:pt>
                <c:pt idx="2470">
                  <c:v>0.76651233109703798</c:v>
                </c:pt>
                <c:pt idx="2471">
                  <c:v>0.76641783993196222</c:v>
                </c:pt>
                <c:pt idx="2472">
                  <c:v>0.76632334876688879</c:v>
                </c:pt>
                <c:pt idx="2473">
                  <c:v>0.76622885760181869</c:v>
                </c:pt>
                <c:pt idx="2474">
                  <c:v>0.7661343664367366</c:v>
                </c:pt>
                <c:pt idx="2475">
                  <c:v>0.76603987527166062</c:v>
                </c:pt>
                <c:pt idx="2476">
                  <c:v>0.7659453841065893</c:v>
                </c:pt>
                <c:pt idx="2477">
                  <c:v>0.76585089294151321</c:v>
                </c:pt>
                <c:pt idx="2478">
                  <c:v>0.76575640177643245</c:v>
                </c:pt>
                <c:pt idx="2479">
                  <c:v>0.76566191061135946</c:v>
                </c:pt>
                <c:pt idx="2480">
                  <c:v>0.76556741944628071</c:v>
                </c:pt>
                <c:pt idx="2481">
                  <c:v>0.76547292828120417</c:v>
                </c:pt>
                <c:pt idx="2482">
                  <c:v>0.76537843711613218</c:v>
                </c:pt>
                <c:pt idx="2483">
                  <c:v>0.76528394595104909</c:v>
                </c:pt>
                <c:pt idx="2484">
                  <c:v>0.76518945478597866</c:v>
                </c:pt>
                <c:pt idx="2485">
                  <c:v>0.76509496362090301</c:v>
                </c:pt>
                <c:pt idx="2486">
                  <c:v>0.76500047245582992</c:v>
                </c:pt>
                <c:pt idx="2487">
                  <c:v>0.76490598129074783</c:v>
                </c:pt>
                <c:pt idx="2488">
                  <c:v>0.76481149012567573</c:v>
                </c:pt>
                <c:pt idx="2489">
                  <c:v>0.76471699896059564</c:v>
                </c:pt>
                <c:pt idx="2490">
                  <c:v>0.76462250779552221</c:v>
                </c:pt>
                <c:pt idx="2491">
                  <c:v>0.76452801663044956</c:v>
                </c:pt>
                <c:pt idx="2492">
                  <c:v>0.76443352546536747</c:v>
                </c:pt>
                <c:pt idx="2493">
                  <c:v>0.76433903430029482</c:v>
                </c:pt>
                <c:pt idx="2494">
                  <c:v>0.76424454313521561</c:v>
                </c:pt>
                <c:pt idx="2495">
                  <c:v>0.76415005197013963</c:v>
                </c:pt>
                <c:pt idx="2496">
                  <c:v>0.76405556080506321</c:v>
                </c:pt>
                <c:pt idx="2497">
                  <c:v>0.76396106963998989</c:v>
                </c:pt>
                <c:pt idx="2498">
                  <c:v>0.76386657847491102</c:v>
                </c:pt>
                <c:pt idx="2499">
                  <c:v>0.76377208730983837</c:v>
                </c:pt>
                <c:pt idx="2500">
                  <c:v>0.76367759614476238</c:v>
                </c:pt>
                <c:pt idx="2501">
                  <c:v>0.76358310497968251</c:v>
                </c:pt>
                <c:pt idx="2502">
                  <c:v>0.76348861381460764</c:v>
                </c:pt>
                <c:pt idx="2503">
                  <c:v>0.7633941226495361</c:v>
                </c:pt>
                <c:pt idx="2504">
                  <c:v>0.76329963148446056</c:v>
                </c:pt>
                <c:pt idx="2505">
                  <c:v>0.76320514031938202</c:v>
                </c:pt>
                <c:pt idx="2506">
                  <c:v>0.7631106491543026</c:v>
                </c:pt>
                <c:pt idx="2507">
                  <c:v>0.76301615798922651</c:v>
                </c:pt>
                <c:pt idx="2508">
                  <c:v>0.76292166682415485</c:v>
                </c:pt>
                <c:pt idx="2509">
                  <c:v>0.7628271756590792</c:v>
                </c:pt>
                <c:pt idx="2510">
                  <c:v>0.76273268449400133</c:v>
                </c:pt>
                <c:pt idx="2511">
                  <c:v>0.76263819332892524</c:v>
                </c:pt>
                <c:pt idx="2512">
                  <c:v>0.7625437021638497</c:v>
                </c:pt>
                <c:pt idx="2513">
                  <c:v>0.76244921099877605</c:v>
                </c:pt>
                <c:pt idx="2514">
                  <c:v>0.76235471983369463</c:v>
                </c:pt>
                <c:pt idx="2515">
                  <c:v>0.76226022866861864</c:v>
                </c:pt>
                <c:pt idx="2516">
                  <c:v>0.76216573750354721</c:v>
                </c:pt>
                <c:pt idx="2517">
                  <c:v>0.76207124633847212</c:v>
                </c:pt>
                <c:pt idx="2518">
                  <c:v>0.76197675517339314</c:v>
                </c:pt>
                <c:pt idx="2519">
                  <c:v>0.76188226400831371</c:v>
                </c:pt>
                <c:pt idx="2520">
                  <c:v>0.76178777284323762</c:v>
                </c:pt>
                <c:pt idx="2521">
                  <c:v>0.7616932816781663</c:v>
                </c:pt>
                <c:pt idx="2522">
                  <c:v>0.76159879051309043</c:v>
                </c:pt>
                <c:pt idx="2523">
                  <c:v>0.76150429934801245</c:v>
                </c:pt>
                <c:pt idx="2524">
                  <c:v>0.76140980818293369</c:v>
                </c:pt>
                <c:pt idx="2525">
                  <c:v>0.7613153170178576</c:v>
                </c:pt>
                <c:pt idx="2526">
                  <c:v>0.76122082585278161</c:v>
                </c:pt>
                <c:pt idx="2527">
                  <c:v>0.76112633468770563</c:v>
                </c:pt>
                <c:pt idx="2528">
                  <c:v>0.76103184352262965</c:v>
                </c:pt>
                <c:pt idx="2529">
                  <c:v>0.76093735235755566</c:v>
                </c:pt>
                <c:pt idx="2530">
                  <c:v>0.7608428611924799</c:v>
                </c:pt>
                <c:pt idx="2531">
                  <c:v>0.76074837002740425</c:v>
                </c:pt>
                <c:pt idx="2532">
                  <c:v>0.76065387886232483</c:v>
                </c:pt>
                <c:pt idx="2533">
                  <c:v>0.76055938769724851</c:v>
                </c:pt>
                <c:pt idx="2534">
                  <c:v>0.76046489653217753</c:v>
                </c:pt>
                <c:pt idx="2535">
                  <c:v>0.76037040536709932</c:v>
                </c:pt>
                <c:pt idx="2536">
                  <c:v>0.76027591420202356</c:v>
                </c:pt>
                <c:pt idx="2537">
                  <c:v>0.76018142303694469</c:v>
                </c:pt>
                <c:pt idx="2538">
                  <c:v>0.76008693187186838</c:v>
                </c:pt>
                <c:pt idx="2539">
                  <c:v>0.75999244070679262</c:v>
                </c:pt>
                <c:pt idx="2540">
                  <c:v>0.75989794954171663</c:v>
                </c:pt>
                <c:pt idx="2541">
                  <c:v>0.75980345837664065</c:v>
                </c:pt>
                <c:pt idx="2542">
                  <c:v>0.75970896721156711</c:v>
                </c:pt>
                <c:pt idx="2543">
                  <c:v>0.75961447604649412</c:v>
                </c:pt>
                <c:pt idx="2544">
                  <c:v>0.75951998488141159</c:v>
                </c:pt>
                <c:pt idx="2545">
                  <c:v>0.75942549371633594</c:v>
                </c:pt>
                <c:pt idx="2546">
                  <c:v>0.75933100255125985</c:v>
                </c:pt>
                <c:pt idx="2547">
                  <c:v>0.75923651138618464</c:v>
                </c:pt>
                <c:pt idx="2548">
                  <c:v>0.75914202022111044</c:v>
                </c:pt>
                <c:pt idx="2549">
                  <c:v>0.75904752905603168</c:v>
                </c:pt>
                <c:pt idx="2550">
                  <c:v>0.7589530378909557</c:v>
                </c:pt>
                <c:pt idx="2551">
                  <c:v>0.75885854672588293</c:v>
                </c:pt>
                <c:pt idx="2552">
                  <c:v>0.7587640555608075</c:v>
                </c:pt>
                <c:pt idx="2553">
                  <c:v>0.75866956439572764</c:v>
                </c:pt>
                <c:pt idx="2554">
                  <c:v>0.75857507323065165</c:v>
                </c:pt>
                <c:pt idx="2555">
                  <c:v>0.75848058206557833</c:v>
                </c:pt>
                <c:pt idx="2556">
                  <c:v>0.75838609090049924</c:v>
                </c:pt>
                <c:pt idx="2557">
                  <c:v>0.75829159973542315</c:v>
                </c:pt>
                <c:pt idx="2558">
                  <c:v>0.75819710857034761</c:v>
                </c:pt>
                <c:pt idx="2559">
                  <c:v>0.75810261740527518</c:v>
                </c:pt>
                <c:pt idx="2560">
                  <c:v>0.75800812624019975</c:v>
                </c:pt>
                <c:pt idx="2561">
                  <c:v>0.75791363507512155</c:v>
                </c:pt>
                <c:pt idx="2562">
                  <c:v>0.75781914391004279</c:v>
                </c:pt>
                <c:pt idx="2563">
                  <c:v>0.75772465274497025</c:v>
                </c:pt>
                <c:pt idx="2564">
                  <c:v>0.75763016157989405</c:v>
                </c:pt>
                <c:pt idx="2565">
                  <c:v>0.75753567041481851</c:v>
                </c:pt>
                <c:pt idx="2566">
                  <c:v>0.75744117924973864</c:v>
                </c:pt>
                <c:pt idx="2567">
                  <c:v>0.75734668808466254</c:v>
                </c:pt>
                <c:pt idx="2568">
                  <c:v>0.75725219691958945</c:v>
                </c:pt>
                <c:pt idx="2569">
                  <c:v>0.75715770575451069</c:v>
                </c:pt>
                <c:pt idx="2570">
                  <c:v>0.75706321458943782</c:v>
                </c:pt>
                <c:pt idx="2571">
                  <c:v>0.75696872342435861</c:v>
                </c:pt>
                <c:pt idx="2572">
                  <c:v>0.75687423225928907</c:v>
                </c:pt>
                <c:pt idx="2573">
                  <c:v>0.75677974109420665</c:v>
                </c:pt>
                <c:pt idx="2574">
                  <c:v>0.75668524992913277</c:v>
                </c:pt>
                <c:pt idx="2575">
                  <c:v>0.75659075876405402</c:v>
                </c:pt>
                <c:pt idx="2576">
                  <c:v>0.75649626759898125</c:v>
                </c:pt>
                <c:pt idx="2577">
                  <c:v>0.75640177643390516</c:v>
                </c:pt>
                <c:pt idx="2578">
                  <c:v>0.75630728526882574</c:v>
                </c:pt>
                <c:pt idx="2579">
                  <c:v>0.75621279410374953</c:v>
                </c:pt>
                <c:pt idx="2580">
                  <c:v>0.75611830293867632</c:v>
                </c:pt>
                <c:pt idx="2581">
                  <c:v>0.75602381177360189</c:v>
                </c:pt>
                <c:pt idx="2582">
                  <c:v>0.75592932060852769</c:v>
                </c:pt>
                <c:pt idx="2583">
                  <c:v>0.75583482944344893</c:v>
                </c:pt>
                <c:pt idx="2584">
                  <c:v>0.7557403382783755</c:v>
                </c:pt>
                <c:pt idx="2585">
                  <c:v>0.75564584711330041</c:v>
                </c:pt>
                <c:pt idx="2586">
                  <c:v>0.75555135594821721</c:v>
                </c:pt>
                <c:pt idx="2587">
                  <c:v>0.75545686478314122</c:v>
                </c:pt>
                <c:pt idx="2588">
                  <c:v>0.75536237361806513</c:v>
                </c:pt>
                <c:pt idx="2589">
                  <c:v>0.75526788245298904</c:v>
                </c:pt>
                <c:pt idx="2590">
                  <c:v>0.7551733912879125</c:v>
                </c:pt>
                <c:pt idx="2591">
                  <c:v>0.75507890012283763</c:v>
                </c:pt>
                <c:pt idx="2592">
                  <c:v>0.75498440895776087</c:v>
                </c:pt>
                <c:pt idx="2593">
                  <c:v>0.75488991779268744</c:v>
                </c:pt>
                <c:pt idx="2594">
                  <c:v>0.75479542662761456</c:v>
                </c:pt>
                <c:pt idx="2595">
                  <c:v>0.75470093546253603</c:v>
                </c:pt>
                <c:pt idx="2596">
                  <c:v>0.7546064442974566</c:v>
                </c:pt>
                <c:pt idx="2597">
                  <c:v>0.75451195313238062</c:v>
                </c:pt>
                <c:pt idx="2598">
                  <c:v>0.75441746196730153</c:v>
                </c:pt>
                <c:pt idx="2599">
                  <c:v>0.75432297080222566</c:v>
                </c:pt>
                <c:pt idx="2600">
                  <c:v>0.75422847963715534</c:v>
                </c:pt>
                <c:pt idx="2601">
                  <c:v>0.75413398847207624</c:v>
                </c:pt>
                <c:pt idx="2602">
                  <c:v>0.7540394973070037</c:v>
                </c:pt>
                <c:pt idx="2603">
                  <c:v>0.75394500614192794</c:v>
                </c:pt>
                <c:pt idx="2604">
                  <c:v>0.75385051497684863</c:v>
                </c:pt>
                <c:pt idx="2605">
                  <c:v>0.75375602381177265</c:v>
                </c:pt>
                <c:pt idx="2606">
                  <c:v>0.75366153264670133</c:v>
                </c:pt>
                <c:pt idx="2607">
                  <c:v>0.75356704148161957</c:v>
                </c:pt>
                <c:pt idx="2608">
                  <c:v>0.75347255031654381</c:v>
                </c:pt>
                <c:pt idx="2609">
                  <c:v>0.75337805915146772</c:v>
                </c:pt>
                <c:pt idx="2610">
                  <c:v>0.75328356798639151</c:v>
                </c:pt>
                <c:pt idx="2611">
                  <c:v>0.75318907682131564</c:v>
                </c:pt>
                <c:pt idx="2612">
                  <c:v>0.75309458565623955</c:v>
                </c:pt>
                <c:pt idx="2613">
                  <c:v>0.75300009449116645</c:v>
                </c:pt>
                <c:pt idx="2614">
                  <c:v>0.75290560332609346</c:v>
                </c:pt>
                <c:pt idx="2615">
                  <c:v>0.75281111216101482</c:v>
                </c:pt>
                <c:pt idx="2616">
                  <c:v>0.75271662099593528</c:v>
                </c:pt>
                <c:pt idx="2617">
                  <c:v>0.75262212983085919</c:v>
                </c:pt>
                <c:pt idx="2618">
                  <c:v>0.75252763866578798</c:v>
                </c:pt>
                <c:pt idx="2619">
                  <c:v>0.75243314750070711</c:v>
                </c:pt>
                <c:pt idx="2620">
                  <c:v>0.75233865633563402</c:v>
                </c:pt>
                <c:pt idx="2621">
                  <c:v>0.75224416517055492</c:v>
                </c:pt>
                <c:pt idx="2622">
                  <c:v>0.75214967400548505</c:v>
                </c:pt>
                <c:pt idx="2623">
                  <c:v>0.75205518284040285</c:v>
                </c:pt>
                <c:pt idx="2624">
                  <c:v>0.75196069167532675</c:v>
                </c:pt>
                <c:pt idx="2625">
                  <c:v>0.75186620051025066</c:v>
                </c:pt>
                <c:pt idx="2626">
                  <c:v>0.75177170934518056</c:v>
                </c:pt>
                <c:pt idx="2627">
                  <c:v>0.75167721818010469</c:v>
                </c:pt>
                <c:pt idx="2628">
                  <c:v>0.75158272701502249</c:v>
                </c:pt>
                <c:pt idx="2629">
                  <c:v>0.7514882358499464</c:v>
                </c:pt>
                <c:pt idx="2630">
                  <c:v>0.75139374468487485</c:v>
                </c:pt>
                <c:pt idx="2631">
                  <c:v>0.7512992535198022</c:v>
                </c:pt>
                <c:pt idx="2632">
                  <c:v>0.75120476235472122</c:v>
                </c:pt>
                <c:pt idx="2633">
                  <c:v>0.75111027118964213</c:v>
                </c:pt>
                <c:pt idx="2634">
                  <c:v>0.75101578002456604</c:v>
                </c:pt>
                <c:pt idx="2635">
                  <c:v>0.75092128885949361</c:v>
                </c:pt>
                <c:pt idx="2636">
                  <c:v>0.75082679769441796</c:v>
                </c:pt>
                <c:pt idx="2637">
                  <c:v>0.75073230652933864</c:v>
                </c:pt>
                <c:pt idx="2638">
                  <c:v>0.75063781536426455</c:v>
                </c:pt>
                <c:pt idx="2639">
                  <c:v>0.75054332419918879</c:v>
                </c:pt>
                <c:pt idx="2640">
                  <c:v>0.75044883303411569</c:v>
                </c:pt>
                <c:pt idx="2641">
                  <c:v>0.75035434186903349</c:v>
                </c:pt>
                <c:pt idx="2642">
                  <c:v>0.75025985070395762</c:v>
                </c:pt>
                <c:pt idx="2643">
                  <c:v>0.7501653595388863</c:v>
                </c:pt>
                <c:pt idx="2644">
                  <c:v>0.75007086837381021</c:v>
                </c:pt>
                <c:pt idx="2645">
                  <c:v>0.74997637720873234</c:v>
                </c:pt>
                <c:pt idx="2646">
                  <c:v>0.74988188604365669</c:v>
                </c:pt>
                <c:pt idx="2647">
                  <c:v>0.74978739487858082</c:v>
                </c:pt>
                <c:pt idx="2648">
                  <c:v>0.74969290371350517</c:v>
                </c:pt>
                <c:pt idx="2649">
                  <c:v>0.74959841254843207</c:v>
                </c:pt>
                <c:pt idx="2650">
                  <c:v>0.7495039213833492</c:v>
                </c:pt>
                <c:pt idx="2651">
                  <c:v>0.74940943021827855</c:v>
                </c:pt>
                <c:pt idx="2652">
                  <c:v>0.74931493905320001</c:v>
                </c:pt>
                <c:pt idx="2653">
                  <c:v>0.74922044788812436</c:v>
                </c:pt>
                <c:pt idx="2654">
                  <c:v>0.7491259567230486</c:v>
                </c:pt>
                <c:pt idx="2655">
                  <c:v>0.74903146555796907</c:v>
                </c:pt>
                <c:pt idx="2656">
                  <c:v>0.74893697439289364</c:v>
                </c:pt>
                <c:pt idx="2657">
                  <c:v>0.74884248322781954</c:v>
                </c:pt>
                <c:pt idx="2658">
                  <c:v>0.74874799206274389</c:v>
                </c:pt>
                <c:pt idx="2659">
                  <c:v>0.74865350089766458</c:v>
                </c:pt>
                <c:pt idx="2660">
                  <c:v>0.74855900973258882</c:v>
                </c:pt>
                <c:pt idx="2661">
                  <c:v>0.74846451856751273</c:v>
                </c:pt>
                <c:pt idx="2662">
                  <c:v>0.74837002740243674</c:v>
                </c:pt>
                <c:pt idx="2663">
                  <c:v>0.74827553623736165</c:v>
                </c:pt>
                <c:pt idx="2664">
                  <c:v>0.74818104507228467</c:v>
                </c:pt>
                <c:pt idx="2665">
                  <c:v>0.74808655390720857</c:v>
                </c:pt>
                <c:pt idx="2666">
                  <c:v>0.7479920627421327</c:v>
                </c:pt>
                <c:pt idx="2667">
                  <c:v>0.74789757157705661</c:v>
                </c:pt>
                <c:pt idx="2668">
                  <c:v>0.74780308041198063</c:v>
                </c:pt>
                <c:pt idx="2669">
                  <c:v>0.74770858924690442</c:v>
                </c:pt>
                <c:pt idx="2670">
                  <c:v>0.7476140980818311</c:v>
                </c:pt>
                <c:pt idx="2671">
                  <c:v>0.74751960691675245</c:v>
                </c:pt>
                <c:pt idx="2672">
                  <c:v>0.74742511575167669</c:v>
                </c:pt>
                <c:pt idx="2673">
                  <c:v>0.7473306245866006</c:v>
                </c:pt>
                <c:pt idx="2674">
                  <c:v>0.74723613342152462</c:v>
                </c:pt>
                <c:pt idx="2675">
                  <c:v>0.74714164225645285</c:v>
                </c:pt>
                <c:pt idx="2676">
                  <c:v>0.74704715109137265</c:v>
                </c:pt>
                <c:pt idx="2677">
                  <c:v>0.74695265992629611</c:v>
                </c:pt>
                <c:pt idx="2678">
                  <c:v>0.74685816876121958</c:v>
                </c:pt>
                <c:pt idx="2679">
                  <c:v>0.7467636775961477</c:v>
                </c:pt>
                <c:pt idx="2680">
                  <c:v>0.74666918643106805</c:v>
                </c:pt>
                <c:pt idx="2681">
                  <c:v>0.74657469526599263</c:v>
                </c:pt>
                <c:pt idx="2682">
                  <c:v>0.74648020410091598</c:v>
                </c:pt>
                <c:pt idx="2683">
                  <c:v>0.74638571293584266</c:v>
                </c:pt>
                <c:pt idx="2684">
                  <c:v>0.7462912217707639</c:v>
                </c:pt>
                <c:pt idx="2685">
                  <c:v>0.74619673060569114</c:v>
                </c:pt>
                <c:pt idx="2686">
                  <c:v>0.74610223944061183</c:v>
                </c:pt>
                <c:pt idx="2687">
                  <c:v>0.74600774827553584</c:v>
                </c:pt>
                <c:pt idx="2688">
                  <c:v>0.74591325711045975</c:v>
                </c:pt>
                <c:pt idx="2689">
                  <c:v>0.74581876594538354</c:v>
                </c:pt>
                <c:pt idx="2690">
                  <c:v>0.74572427478031056</c:v>
                </c:pt>
                <c:pt idx="2691">
                  <c:v>0.7456297836152348</c:v>
                </c:pt>
                <c:pt idx="2692">
                  <c:v>0.74553529245015893</c:v>
                </c:pt>
                <c:pt idx="2693">
                  <c:v>0.74544080128508339</c:v>
                </c:pt>
                <c:pt idx="2694">
                  <c:v>0.74534631012000363</c:v>
                </c:pt>
                <c:pt idx="2695">
                  <c:v>0.74525181895492765</c:v>
                </c:pt>
                <c:pt idx="2696">
                  <c:v>0.74515732778985144</c:v>
                </c:pt>
                <c:pt idx="2697">
                  <c:v>0.74506283662478134</c:v>
                </c:pt>
                <c:pt idx="2698">
                  <c:v>0.7449683454596997</c:v>
                </c:pt>
                <c:pt idx="2699">
                  <c:v>0.74487385429462682</c:v>
                </c:pt>
                <c:pt idx="2700">
                  <c:v>0.74477936312955129</c:v>
                </c:pt>
                <c:pt idx="2701">
                  <c:v>0.74468487196447586</c:v>
                </c:pt>
                <c:pt idx="2702">
                  <c:v>0.74459038079939521</c:v>
                </c:pt>
                <c:pt idx="2703">
                  <c:v>0.74449588963432223</c:v>
                </c:pt>
                <c:pt idx="2704">
                  <c:v>0.74440139846924314</c:v>
                </c:pt>
                <c:pt idx="2705">
                  <c:v>0.74430690730416704</c:v>
                </c:pt>
                <c:pt idx="2706">
                  <c:v>0.74421241613909506</c:v>
                </c:pt>
                <c:pt idx="2707">
                  <c:v>0.74411792497401508</c:v>
                </c:pt>
                <c:pt idx="2708">
                  <c:v>0.74402343380893965</c:v>
                </c:pt>
                <c:pt idx="2709">
                  <c:v>0.74392894264386833</c:v>
                </c:pt>
                <c:pt idx="2710">
                  <c:v>0.7438344514787929</c:v>
                </c:pt>
                <c:pt idx="2711">
                  <c:v>0.74373996031371425</c:v>
                </c:pt>
                <c:pt idx="2712">
                  <c:v>0.74364546914863816</c:v>
                </c:pt>
                <c:pt idx="2713">
                  <c:v>0.74355097798355874</c:v>
                </c:pt>
                <c:pt idx="2714">
                  <c:v>0.74345648681848275</c:v>
                </c:pt>
                <c:pt idx="2715">
                  <c:v>0.74336199565340944</c:v>
                </c:pt>
                <c:pt idx="2716">
                  <c:v>0.74326750448833068</c:v>
                </c:pt>
                <c:pt idx="2717">
                  <c:v>0.74317301332325802</c:v>
                </c:pt>
                <c:pt idx="2718">
                  <c:v>0.7430785221581846</c:v>
                </c:pt>
                <c:pt idx="2719">
                  <c:v>0.7429840309931065</c:v>
                </c:pt>
                <c:pt idx="2720">
                  <c:v>0.74288953982802663</c:v>
                </c:pt>
                <c:pt idx="2721">
                  <c:v>0.74279504866295065</c:v>
                </c:pt>
                <c:pt idx="2722">
                  <c:v>0.74270055749788022</c:v>
                </c:pt>
                <c:pt idx="2723">
                  <c:v>0.74260606633280146</c:v>
                </c:pt>
                <c:pt idx="2724">
                  <c:v>0.74251157516772237</c:v>
                </c:pt>
                <c:pt idx="2725">
                  <c:v>0.74241708400264272</c:v>
                </c:pt>
                <c:pt idx="2726">
                  <c:v>0.74232259283757063</c:v>
                </c:pt>
                <c:pt idx="2727">
                  <c:v>0.74222810167249464</c:v>
                </c:pt>
                <c:pt idx="2728">
                  <c:v>0.74213361050742088</c:v>
                </c:pt>
                <c:pt idx="2729">
                  <c:v>0.74203911934234212</c:v>
                </c:pt>
                <c:pt idx="2730">
                  <c:v>0.74194462817726614</c:v>
                </c:pt>
                <c:pt idx="2731">
                  <c:v>0.74185013701219371</c:v>
                </c:pt>
                <c:pt idx="2732">
                  <c:v>0.74175564584711462</c:v>
                </c:pt>
                <c:pt idx="2733">
                  <c:v>0.74166115468203864</c:v>
                </c:pt>
                <c:pt idx="2734">
                  <c:v>0.74156666351695921</c:v>
                </c:pt>
                <c:pt idx="2735">
                  <c:v>0.741472172351889</c:v>
                </c:pt>
                <c:pt idx="2736">
                  <c:v>0.74137768118680991</c:v>
                </c:pt>
                <c:pt idx="2737">
                  <c:v>0.74128319002173348</c:v>
                </c:pt>
                <c:pt idx="2738">
                  <c:v>0.7411886988566575</c:v>
                </c:pt>
                <c:pt idx="2739">
                  <c:v>0.74109420769158874</c:v>
                </c:pt>
                <c:pt idx="2740">
                  <c:v>0.74099971652651353</c:v>
                </c:pt>
                <c:pt idx="2741">
                  <c:v>0.74090522536143233</c:v>
                </c:pt>
                <c:pt idx="2742">
                  <c:v>0.74081073419635368</c:v>
                </c:pt>
                <c:pt idx="2743">
                  <c:v>0.7407162430312777</c:v>
                </c:pt>
                <c:pt idx="2744">
                  <c:v>0.74062175186620161</c:v>
                </c:pt>
                <c:pt idx="2745">
                  <c:v>0.74052726070112551</c:v>
                </c:pt>
                <c:pt idx="2746">
                  <c:v>0.74043276953604653</c:v>
                </c:pt>
                <c:pt idx="2747">
                  <c:v>0.74033827837097621</c:v>
                </c:pt>
                <c:pt idx="2748">
                  <c:v>0.74024378720590001</c:v>
                </c:pt>
                <c:pt idx="2749">
                  <c:v>0.74014929604082735</c:v>
                </c:pt>
                <c:pt idx="2750">
                  <c:v>0.7400548048757456</c:v>
                </c:pt>
                <c:pt idx="2751">
                  <c:v>0.73996031371066939</c:v>
                </c:pt>
                <c:pt idx="2752">
                  <c:v>0.73986582254560007</c:v>
                </c:pt>
                <c:pt idx="2753">
                  <c:v>0.73977133138052198</c:v>
                </c:pt>
                <c:pt idx="2754">
                  <c:v>0.739676840215444</c:v>
                </c:pt>
                <c:pt idx="2755">
                  <c:v>0.73958234905036047</c:v>
                </c:pt>
                <c:pt idx="2756">
                  <c:v>0.73948785788528915</c:v>
                </c:pt>
                <c:pt idx="2757">
                  <c:v>0.7393933667202125</c:v>
                </c:pt>
                <c:pt idx="2758">
                  <c:v>0.73929887555514118</c:v>
                </c:pt>
                <c:pt idx="2759">
                  <c:v>0.73920438439006109</c:v>
                </c:pt>
                <c:pt idx="2760">
                  <c:v>0.73910989322499032</c:v>
                </c:pt>
                <c:pt idx="2761">
                  <c:v>0.7390154020599119</c:v>
                </c:pt>
                <c:pt idx="2762">
                  <c:v>0.73892091089483625</c:v>
                </c:pt>
                <c:pt idx="2763">
                  <c:v>0.73882641972975693</c:v>
                </c:pt>
                <c:pt idx="2764">
                  <c:v>0.73873192856468484</c:v>
                </c:pt>
                <c:pt idx="2765">
                  <c:v>0.73863743739960919</c:v>
                </c:pt>
                <c:pt idx="2766">
                  <c:v>0.73854294623452965</c:v>
                </c:pt>
                <c:pt idx="2767">
                  <c:v>0.73844845506945578</c:v>
                </c:pt>
                <c:pt idx="2768">
                  <c:v>0.73835396390437669</c:v>
                </c:pt>
                <c:pt idx="2769">
                  <c:v>0.73825947273930403</c:v>
                </c:pt>
                <c:pt idx="2770">
                  <c:v>0.7381649815742245</c:v>
                </c:pt>
                <c:pt idx="2771">
                  <c:v>0.73807049040915262</c:v>
                </c:pt>
                <c:pt idx="2772">
                  <c:v>0.73797599924407731</c:v>
                </c:pt>
                <c:pt idx="2773">
                  <c:v>0.7378815080789991</c:v>
                </c:pt>
                <c:pt idx="2774">
                  <c:v>0.73778701691392345</c:v>
                </c:pt>
                <c:pt idx="2775">
                  <c:v>0.7376925257488447</c:v>
                </c:pt>
                <c:pt idx="2776">
                  <c:v>0.73759803458377304</c:v>
                </c:pt>
                <c:pt idx="2777">
                  <c:v>0.73750354341869262</c:v>
                </c:pt>
                <c:pt idx="2778">
                  <c:v>0.73740905225362108</c:v>
                </c:pt>
                <c:pt idx="2779">
                  <c:v>0.73731456108854032</c:v>
                </c:pt>
                <c:pt idx="2780">
                  <c:v>0.73722006992346423</c:v>
                </c:pt>
                <c:pt idx="2781">
                  <c:v>0.73712557875839124</c:v>
                </c:pt>
                <c:pt idx="2782">
                  <c:v>0.7370310875933157</c:v>
                </c:pt>
                <c:pt idx="2783">
                  <c:v>0.73693659642823661</c:v>
                </c:pt>
                <c:pt idx="2784">
                  <c:v>0.73684210526316063</c:v>
                </c:pt>
                <c:pt idx="2785">
                  <c:v>0.73674761409809186</c:v>
                </c:pt>
                <c:pt idx="2786">
                  <c:v>0.73665312293301066</c:v>
                </c:pt>
                <c:pt idx="2787">
                  <c:v>0.73655863176793157</c:v>
                </c:pt>
                <c:pt idx="2788">
                  <c:v>0.73646414060285559</c:v>
                </c:pt>
                <c:pt idx="2789">
                  <c:v>0.73636964943777983</c:v>
                </c:pt>
                <c:pt idx="2790">
                  <c:v>0.73627515827270384</c:v>
                </c:pt>
                <c:pt idx="2791">
                  <c:v>0.73618066710762786</c:v>
                </c:pt>
                <c:pt idx="2792">
                  <c:v>0.7360861759425491</c:v>
                </c:pt>
                <c:pt idx="2793">
                  <c:v>0.73599168477747856</c:v>
                </c:pt>
                <c:pt idx="2794">
                  <c:v>0.73589719361240302</c:v>
                </c:pt>
                <c:pt idx="2795">
                  <c:v>0.73580270244732371</c:v>
                </c:pt>
                <c:pt idx="2796">
                  <c:v>0.73570821128224761</c:v>
                </c:pt>
                <c:pt idx="2797">
                  <c:v>0.73561372011717163</c:v>
                </c:pt>
                <c:pt idx="2798">
                  <c:v>0.73551922895209554</c:v>
                </c:pt>
                <c:pt idx="2799">
                  <c:v>0.73542473778701967</c:v>
                </c:pt>
                <c:pt idx="2800">
                  <c:v>0.73533024662194368</c:v>
                </c:pt>
                <c:pt idx="2801">
                  <c:v>0.7352357554568677</c:v>
                </c:pt>
                <c:pt idx="2802">
                  <c:v>0.73514126429179483</c:v>
                </c:pt>
                <c:pt idx="2803">
                  <c:v>0.73504677312671562</c:v>
                </c:pt>
                <c:pt idx="2804">
                  <c:v>0.73495228196163631</c:v>
                </c:pt>
                <c:pt idx="2805">
                  <c:v>0.73485779079656321</c:v>
                </c:pt>
                <c:pt idx="2806">
                  <c:v>0.73476329963149023</c:v>
                </c:pt>
                <c:pt idx="2807">
                  <c:v>0.7346688084664148</c:v>
                </c:pt>
                <c:pt idx="2808">
                  <c:v>0.7345743173013356</c:v>
                </c:pt>
                <c:pt idx="2809">
                  <c:v>0.73447982613625962</c:v>
                </c:pt>
                <c:pt idx="2810">
                  <c:v>0.73438533497118363</c:v>
                </c:pt>
                <c:pt idx="2811">
                  <c:v>0.73429084380610765</c:v>
                </c:pt>
                <c:pt idx="2812">
                  <c:v>0.734196352641034</c:v>
                </c:pt>
                <c:pt idx="2813">
                  <c:v>0.73410186147595491</c:v>
                </c:pt>
                <c:pt idx="2814">
                  <c:v>0.73400737031088226</c:v>
                </c:pt>
                <c:pt idx="2815">
                  <c:v>0.73391287914580294</c:v>
                </c:pt>
                <c:pt idx="2816">
                  <c:v>0.73381838798072652</c:v>
                </c:pt>
                <c:pt idx="2817">
                  <c:v>0.73372389681565164</c:v>
                </c:pt>
                <c:pt idx="2818">
                  <c:v>0.73362940565058277</c:v>
                </c:pt>
                <c:pt idx="2819">
                  <c:v>0.73353491448550179</c:v>
                </c:pt>
                <c:pt idx="2820">
                  <c:v>0.73344042332042603</c:v>
                </c:pt>
                <c:pt idx="2821">
                  <c:v>0.73334593215534993</c:v>
                </c:pt>
                <c:pt idx="2822">
                  <c:v>0.73325144099027062</c:v>
                </c:pt>
                <c:pt idx="2823">
                  <c:v>0.73315694982519453</c:v>
                </c:pt>
                <c:pt idx="2824">
                  <c:v>0.73306245866011865</c:v>
                </c:pt>
                <c:pt idx="2825">
                  <c:v>0.73296796749504245</c:v>
                </c:pt>
                <c:pt idx="2826">
                  <c:v>0.73287347632996946</c:v>
                </c:pt>
                <c:pt idx="2827">
                  <c:v>0.73277898516489393</c:v>
                </c:pt>
                <c:pt idx="2828">
                  <c:v>0.73268449399981805</c:v>
                </c:pt>
                <c:pt idx="2829">
                  <c:v>0.73259000283473863</c:v>
                </c:pt>
                <c:pt idx="2830">
                  <c:v>0.73249551166966265</c:v>
                </c:pt>
                <c:pt idx="2831">
                  <c:v>0.73240102050459166</c:v>
                </c:pt>
                <c:pt idx="2832">
                  <c:v>0.73230652933951024</c:v>
                </c:pt>
                <c:pt idx="2833">
                  <c:v>0.73221203817443414</c:v>
                </c:pt>
                <c:pt idx="2834">
                  <c:v>0.73211754700935816</c:v>
                </c:pt>
                <c:pt idx="2835">
                  <c:v>0.73202305584428262</c:v>
                </c:pt>
                <c:pt idx="2836">
                  <c:v>0.73192856467920664</c:v>
                </c:pt>
                <c:pt idx="2837">
                  <c:v>0.73183407351413499</c:v>
                </c:pt>
                <c:pt idx="2838">
                  <c:v>0.73173958234905701</c:v>
                </c:pt>
                <c:pt idx="2839">
                  <c:v>0.73164509118398402</c:v>
                </c:pt>
                <c:pt idx="2840">
                  <c:v>0.73155060001890193</c:v>
                </c:pt>
                <c:pt idx="2841">
                  <c:v>0.7314561088538255</c:v>
                </c:pt>
                <c:pt idx="2842">
                  <c:v>0.73136161768875385</c:v>
                </c:pt>
                <c:pt idx="2843">
                  <c:v>0.73126712652367465</c:v>
                </c:pt>
                <c:pt idx="2844">
                  <c:v>0.73117263535860155</c:v>
                </c:pt>
                <c:pt idx="2845">
                  <c:v>0.73107814419352468</c:v>
                </c:pt>
                <c:pt idx="2846">
                  <c:v>0.73098365302844903</c:v>
                </c:pt>
                <c:pt idx="2847">
                  <c:v>0.7308891618633695</c:v>
                </c:pt>
                <c:pt idx="2848">
                  <c:v>0.7307946706983004</c:v>
                </c:pt>
                <c:pt idx="2849">
                  <c:v>0.73070017953321764</c:v>
                </c:pt>
                <c:pt idx="2850">
                  <c:v>0.73060568836814688</c:v>
                </c:pt>
                <c:pt idx="2851">
                  <c:v>0.73051119720306568</c:v>
                </c:pt>
                <c:pt idx="2852">
                  <c:v>0.73041670603798947</c:v>
                </c:pt>
                <c:pt idx="2853">
                  <c:v>0.73032221487291338</c:v>
                </c:pt>
                <c:pt idx="2854">
                  <c:v>0.7302277237078374</c:v>
                </c:pt>
                <c:pt idx="2855">
                  <c:v>0.73013323254276163</c:v>
                </c:pt>
                <c:pt idx="2856">
                  <c:v>0.73003874137768532</c:v>
                </c:pt>
                <c:pt idx="2857">
                  <c:v>0.72994425021261222</c:v>
                </c:pt>
                <c:pt idx="2858">
                  <c:v>0.72984975904753624</c:v>
                </c:pt>
                <c:pt idx="2859">
                  <c:v>0.7297552678824577</c:v>
                </c:pt>
                <c:pt idx="2860">
                  <c:v>0.72966077671738161</c:v>
                </c:pt>
                <c:pt idx="2861">
                  <c:v>0.72956628555230163</c:v>
                </c:pt>
                <c:pt idx="2862">
                  <c:v>0.72947179438722909</c:v>
                </c:pt>
                <c:pt idx="2863">
                  <c:v>0.72937730322215311</c:v>
                </c:pt>
                <c:pt idx="2864">
                  <c:v>0.72928281205708001</c:v>
                </c:pt>
                <c:pt idx="2865">
                  <c:v>0.72918832089200059</c:v>
                </c:pt>
                <c:pt idx="2866">
                  <c:v>0.72909382972692449</c:v>
                </c:pt>
                <c:pt idx="2867">
                  <c:v>0.72899933856185295</c:v>
                </c:pt>
                <c:pt idx="2868">
                  <c:v>0.72890484739677774</c:v>
                </c:pt>
                <c:pt idx="2869">
                  <c:v>0.72881035623169765</c:v>
                </c:pt>
                <c:pt idx="2870">
                  <c:v>0.72871586506662078</c:v>
                </c:pt>
                <c:pt idx="2871">
                  <c:v>0.7286213739015478</c:v>
                </c:pt>
                <c:pt idx="2872">
                  <c:v>0.72852688273646848</c:v>
                </c:pt>
                <c:pt idx="2873">
                  <c:v>0.7284323915713925</c:v>
                </c:pt>
                <c:pt idx="2874">
                  <c:v>0.72833790040631652</c:v>
                </c:pt>
                <c:pt idx="2875">
                  <c:v>0.72824340924124054</c:v>
                </c:pt>
                <c:pt idx="2876">
                  <c:v>0.72814891807616722</c:v>
                </c:pt>
                <c:pt idx="2877">
                  <c:v>0.72805442691109146</c:v>
                </c:pt>
                <c:pt idx="2878">
                  <c:v>0.7279599357460127</c:v>
                </c:pt>
                <c:pt idx="2879">
                  <c:v>0.7278654445809366</c:v>
                </c:pt>
                <c:pt idx="2880">
                  <c:v>0.72777095341586429</c:v>
                </c:pt>
                <c:pt idx="2881">
                  <c:v>0.72767646225078908</c:v>
                </c:pt>
                <c:pt idx="2882">
                  <c:v>0.72758197108570832</c:v>
                </c:pt>
                <c:pt idx="2883">
                  <c:v>0.72748747992063156</c:v>
                </c:pt>
                <c:pt idx="2884">
                  <c:v>0.72739298875555558</c:v>
                </c:pt>
                <c:pt idx="2885">
                  <c:v>0.72729849759048615</c:v>
                </c:pt>
                <c:pt idx="2886">
                  <c:v>0.72720400642540806</c:v>
                </c:pt>
                <c:pt idx="2887">
                  <c:v>0.72710951526032863</c:v>
                </c:pt>
                <c:pt idx="2888">
                  <c:v>0.72701502409525209</c:v>
                </c:pt>
                <c:pt idx="2889">
                  <c:v>0.72692053293018133</c:v>
                </c:pt>
                <c:pt idx="2890">
                  <c:v>0.72682604176510002</c:v>
                </c:pt>
                <c:pt idx="2891">
                  <c:v>0.72673155060002737</c:v>
                </c:pt>
                <c:pt idx="2892">
                  <c:v>0.72663705943494794</c:v>
                </c:pt>
                <c:pt idx="2893">
                  <c:v>0.72654256826987185</c:v>
                </c:pt>
                <c:pt idx="2894">
                  <c:v>0.72644807710480075</c:v>
                </c:pt>
                <c:pt idx="2895">
                  <c:v>0.72635358593971722</c:v>
                </c:pt>
                <c:pt idx="2896">
                  <c:v>0.72625909477464379</c:v>
                </c:pt>
                <c:pt idx="2897">
                  <c:v>0.7261646036095718</c:v>
                </c:pt>
                <c:pt idx="2898">
                  <c:v>0.72607011244449782</c:v>
                </c:pt>
                <c:pt idx="2899">
                  <c:v>0.72597562127941972</c:v>
                </c:pt>
                <c:pt idx="2900">
                  <c:v>0.72588113011433963</c:v>
                </c:pt>
                <c:pt idx="2901">
                  <c:v>0.72578663894926354</c:v>
                </c:pt>
                <c:pt idx="2902">
                  <c:v>0.72569214778419056</c:v>
                </c:pt>
                <c:pt idx="2903">
                  <c:v>0.72559765661911757</c:v>
                </c:pt>
                <c:pt idx="2904">
                  <c:v>0.72550316545403548</c:v>
                </c:pt>
                <c:pt idx="2905">
                  <c:v>0.72540867428895961</c:v>
                </c:pt>
                <c:pt idx="2906">
                  <c:v>0.72531418312388363</c:v>
                </c:pt>
                <c:pt idx="2907">
                  <c:v>0.72521969195880764</c:v>
                </c:pt>
                <c:pt idx="2908">
                  <c:v>0.72512520079373399</c:v>
                </c:pt>
                <c:pt idx="2909">
                  <c:v>0.72503070962865523</c:v>
                </c:pt>
                <c:pt idx="2910">
                  <c:v>0.72493621846358525</c:v>
                </c:pt>
                <c:pt idx="2911">
                  <c:v>0.72484172729850926</c:v>
                </c:pt>
                <c:pt idx="2912">
                  <c:v>0.72474723613343406</c:v>
                </c:pt>
                <c:pt idx="2913">
                  <c:v>0.72465274496835108</c:v>
                </c:pt>
                <c:pt idx="2914">
                  <c:v>0.72455825380327565</c:v>
                </c:pt>
                <c:pt idx="2915">
                  <c:v>0.7244637626382</c:v>
                </c:pt>
                <c:pt idx="2916">
                  <c:v>0.72436927147312613</c:v>
                </c:pt>
                <c:pt idx="2917">
                  <c:v>0.72427478030804693</c:v>
                </c:pt>
                <c:pt idx="2918">
                  <c:v>0.7241802891429705</c:v>
                </c:pt>
                <c:pt idx="2919">
                  <c:v>0.72408579797789563</c:v>
                </c:pt>
                <c:pt idx="2920">
                  <c:v>0.72399130681281965</c:v>
                </c:pt>
                <c:pt idx="2921">
                  <c:v>0.72389681564774544</c:v>
                </c:pt>
                <c:pt idx="2922">
                  <c:v>0.72380232448266657</c:v>
                </c:pt>
                <c:pt idx="2923">
                  <c:v>0.7237078333175968</c:v>
                </c:pt>
                <c:pt idx="2924">
                  <c:v>0.72361334215251472</c:v>
                </c:pt>
                <c:pt idx="2925">
                  <c:v>0.72351885098743851</c:v>
                </c:pt>
                <c:pt idx="2926">
                  <c:v>0.72342435982235953</c:v>
                </c:pt>
                <c:pt idx="2927">
                  <c:v>0.72332986865728865</c:v>
                </c:pt>
                <c:pt idx="2928">
                  <c:v>0.72323537749221067</c:v>
                </c:pt>
                <c:pt idx="2929">
                  <c:v>0.72314088632713791</c:v>
                </c:pt>
                <c:pt idx="2930">
                  <c:v>0.72304639516205849</c:v>
                </c:pt>
                <c:pt idx="2931">
                  <c:v>0.72295190399698261</c:v>
                </c:pt>
                <c:pt idx="2932">
                  <c:v>0.72285741283190663</c:v>
                </c:pt>
                <c:pt idx="2933">
                  <c:v>0.72276292166683032</c:v>
                </c:pt>
                <c:pt idx="2934">
                  <c:v>0.72266843050175711</c:v>
                </c:pt>
                <c:pt idx="2935">
                  <c:v>0.72257393933667835</c:v>
                </c:pt>
                <c:pt idx="2936">
                  <c:v>0.7224794481716027</c:v>
                </c:pt>
                <c:pt idx="2937">
                  <c:v>0.72238495700652661</c:v>
                </c:pt>
                <c:pt idx="2938">
                  <c:v>0.72229046584145018</c:v>
                </c:pt>
                <c:pt idx="2939">
                  <c:v>0.72219597467637886</c:v>
                </c:pt>
                <c:pt idx="2940">
                  <c:v>0.72210148351130077</c:v>
                </c:pt>
                <c:pt idx="2941">
                  <c:v>0.72200699234622201</c:v>
                </c:pt>
                <c:pt idx="2942">
                  <c:v>0.72191250118114558</c:v>
                </c:pt>
                <c:pt idx="2943">
                  <c:v>0.72181801001607349</c:v>
                </c:pt>
                <c:pt idx="2944">
                  <c:v>0.72172351885099395</c:v>
                </c:pt>
                <c:pt idx="2945">
                  <c:v>0.72162902768592219</c:v>
                </c:pt>
                <c:pt idx="2946">
                  <c:v>0.72153453652084265</c:v>
                </c:pt>
                <c:pt idx="2947">
                  <c:v>0.72144004535576589</c:v>
                </c:pt>
                <c:pt idx="2948">
                  <c:v>0.72134555419069279</c:v>
                </c:pt>
                <c:pt idx="2949">
                  <c:v>0.7212510630256137</c:v>
                </c:pt>
                <c:pt idx="2950">
                  <c:v>0.7211565718605375</c:v>
                </c:pt>
                <c:pt idx="2951">
                  <c:v>0.72106208069546152</c:v>
                </c:pt>
                <c:pt idx="2952">
                  <c:v>0.72096758953038553</c:v>
                </c:pt>
                <c:pt idx="2953">
                  <c:v>0.72087309836531221</c:v>
                </c:pt>
                <c:pt idx="2954">
                  <c:v>0.72077860720023657</c:v>
                </c:pt>
                <c:pt idx="2955">
                  <c:v>0.72068411603516103</c:v>
                </c:pt>
                <c:pt idx="2956">
                  <c:v>0.7205896248700816</c:v>
                </c:pt>
                <c:pt idx="2957">
                  <c:v>0.72049513370500562</c:v>
                </c:pt>
                <c:pt idx="2958">
                  <c:v>0.72040064253992964</c:v>
                </c:pt>
                <c:pt idx="2959">
                  <c:v>0.72030615137485343</c:v>
                </c:pt>
                <c:pt idx="2960">
                  <c:v>0.72021166020978034</c:v>
                </c:pt>
                <c:pt idx="2961">
                  <c:v>0.72011716904470058</c:v>
                </c:pt>
                <c:pt idx="2962">
                  <c:v>0.72002267787962571</c:v>
                </c:pt>
                <c:pt idx="2963">
                  <c:v>0.71992818671454961</c:v>
                </c:pt>
                <c:pt idx="2964">
                  <c:v>0.71983369554947718</c:v>
                </c:pt>
                <c:pt idx="2965">
                  <c:v>0.71973920438440186</c:v>
                </c:pt>
                <c:pt idx="2966">
                  <c:v>0.71964471321932644</c:v>
                </c:pt>
                <c:pt idx="2967">
                  <c:v>0.71955022205424513</c:v>
                </c:pt>
                <c:pt idx="2968">
                  <c:v>0.71945573088916903</c:v>
                </c:pt>
                <c:pt idx="2969">
                  <c:v>0.71936123972409294</c:v>
                </c:pt>
                <c:pt idx="2970">
                  <c:v>0.71926674855901696</c:v>
                </c:pt>
                <c:pt idx="2971">
                  <c:v>0.71917225739394164</c:v>
                </c:pt>
                <c:pt idx="2972">
                  <c:v>0.71907776622886665</c:v>
                </c:pt>
                <c:pt idx="2973">
                  <c:v>0.71898327506379178</c:v>
                </c:pt>
                <c:pt idx="2974">
                  <c:v>0.7188887838987128</c:v>
                </c:pt>
                <c:pt idx="2975">
                  <c:v>0.71879429273364015</c:v>
                </c:pt>
                <c:pt idx="2976">
                  <c:v>0.71869980156856728</c:v>
                </c:pt>
                <c:pt idx="2977">
                  <c:v>0.7186053104034914</c:v>
                </c:pt>
                <c:pt idx="2978">
                  <c:v>0.71851081923840865</c:v>
                </c:pt>
                <c:pt idx="2979">
                  <c:v>0.71841632807333256</c:v>
                </c:pt>
                <c:pt idx="2980">
                  <c:v>0.71832183690825968</c:v>
                </c:pt>
                <c:pt idx="2981">
                  <c:v>0.7182273457431807</c:v>
                </c:pt>
                <c:pt idx="2982">
                  <c:v>0.71813285457810794</c:v>
                </c:pt>
                <c:pt idx="2983">
                  <c:v>0.71803836341302862</c:v>
                </c:pt>
                <c:pt idx="2984">
                  <c:v>0.71794387224795264</c:v>
                </c:pt>
                <c:pt idx="2985">
                  <c:v>0.71784938108287899</c:v>
                </c:pt>
                <c:pt idx="2986">
                  <c:v>0.71775488991780034</c:v>
                </c:pt>
                <c:pt idx="2987">
                  <c:v>0.71766039875272436</c:v>
                </c:pt>
                <c:pt idx="2988">
                  <c:v>0.71756590758764827</c:v>
                </c:pt>
                <c:pt idx="2989">
                  <c:v>0.71747141642257906</c:v>
                </c:pt>
                <c:pt idx="2990">
                  <c:v>0.71737692525749619</c:v>
                </c:pt>
                <c:pt idx="2991">
                  <c:v>0.71728243409242021</c:v>
                </c:pt>
                <c:pt idx="2992">
                  <c:v>0.71718794292734356</c:v>
                </c:pt>
                <c:pt idx="2993">
                  <c:v>0.71709345176226758</c:v>
                </c:pt>
                <c:pt idx="2994">
                  <c:v>0.71699896059719548</c:v>
                </c:pt>
                <c:pt idx="2995">
                  <c:v>0.71690446943211605</c:v>
                </c:pt>
                <c:pt idx="2996">
                  <c:v>0.71680997826704063</c:v>
                </c:pt>
                <c:pt idx="2997">
                  <c:v>0.71671548710196387</c:v>
                </c:pt>
                <c:pt idx="2998">
                  <c:v>0.71662099593689055</c:v>
                </c:pt>
                <c:pt idx="2999">
                  <c:v>0.71652650477181157</c:v>
                </c:pt>
                <c:pt idx="3000">
                  <c:v>0.71643201360673581</c:v>
                </c:pt>
                <c:pt idx="3001">
                  <c:v>0.71633752244165949</c:v>
                </c:pt>
                <c:pt idx="3002">
                  <c:v>0.71624303127658773</c:v>
                </c:pt>
                <c:pt idx="3003">
                  <c:v>0.71614854011150775</c:v>
                </c:pt>
                <c:pt idx="3004">
                  <c:v>0.71605404894643154</c:v>
                </c:pt>
                <c:pt idx="3005">
                  <c:v>0.71595955778135567</c:v>
                </c:pt>
                <c:pt idx="3006">
                  <c:v>0.71586506661628269</c:v>
                </c:pt>
                <c:pt idx="3007">
                  <c:v>0.71577057545120371</c:v>
                </c:pt>
                <c:pt idx="3008">
                  <c:v>0.71567608428612761</c:v>
                </c:pt>
                <c:pt idx="3009">
                  <c:v>0.71558159312105141</c:v>
                </c:pt>
                <c:pt idx="3010">
                  <c:v>0.71548710195597243</c:v>
                </c:pt>
                <c:pt idx="3011">
                  <c:v>0.7153926107909</c:v>
                </c:pt>
                <c:pt idx="3012">
                  <c:v>0.71529811962582635</c:v>
                </c:pt>
                <c:pt idx="3013">
                  <c:v>0.71520362846074725</c:v>
                </c:pt>
                <c:pt idx="3014">
                  <c:v>0.71510913729567482</c:v>
                </c:pt>
                <c:pt idx="3015">
                  <c:v>0.71501464613059929</c:v>
                </c:pt>
                <c:pt idx="3016">
                  <c:v>0.71492015496551964</c:v>
                </c:pt>
                <c:pt idx="3017">
                  <c:v>0.71482566380044565</c:v>
                </c:pt>
                <c:pt idx="3018">
                  <c:v>0.71473117263537023</c:v>
                </c:pt>
                <c:pt idx="3019">
                  <c:v>0.71463668147029114</c:v>
                </c:pt>
                <c:pt idx="3020">
                  <c:v>0.71454219030521449</c:v>
                </c:pt>
                <c:pt idx="3021">
                  <c:v>0.71444769914013895</c:v>
                </c:pt>
                <c:pt idx="3022">
                  <c:v>0.71435320797506296</c:v>
                </c:pt>
                <c:pt idx="3023">
                  <c:v>0.71425871680998765</c:v>
                </c:pt>
                <c:pt idx="3024">
                  <c:v>0.71416422564491089</c:v>
                </c:pt>
                <c:pt idx="3025">
                  <c:v>0.71406973447983779</c:v>
                </c:pt>
                <c:pt idx="3026">
                  <c:v>0.71397524331476214</c:v>
                </c:pt>
                <c:pt idx="3027">
                  <c:v>0.71388075214968616</c:v>
                </c:pt>
                <c:pt idx="3028">
                  <c:v>0.71378626098460651</c:v>
                </c:pt>
                <c:pt idx="3029">
                  <c:v>0.71369176981953064</c:v>
                </c:pt>
                <c:pt idx="3030">
                  <c:v>0.71359727865445732</c:v>
                </c:pt>
                <c:pt idx="3031">
                  <c:v>0.71350278748937868</c:v>
                </c:pt>
                <c:pt idx="3032">
                  <c:v>0.71340829632430602</c:v>
                </c:pt>
                <c:pt idx="3033">
                  <c:v>0.71331380515922649</c:v>
                </c:pt>
                <c:pt idx="3034">
                  <c:v>0.71321931399415062</c:v>
                </c:pt>
                <c:pt idx="3035">
                  <c:v>0.71312482282907885</c:v>
                </c:pt>
                <c:pt idx="3036">
                  <c:v>0.71303033166399865</c:v>
                </c:pt>
                <c:pt idx="3037">
                  <c:v>0.71293584049892533</c:v>
                </c:pt>
                <c:pt idx="3038">
                  <c:v>0.71284134933384935</c:v>
                </c:pt>
                <c:pt idx="3039">
                  <c:v>0.71274685816877636</c:v>
                </c:pt>
                <c:pt idx="3040">
                  <c:v>0.71265236700369461</c:v>
                </c:pt>
                <c:pt idx="3041">
                  <c:v>0.71255787583861818</c:v>
                </c:pt>
                <c:pt idx="3042">
                  <c:v>0.7124633846735422</c:v>
                </c:pt>
                <c:pt idx="3043">
                  <c:v>0.71236889350846888</c:v>
                </c:pt>
                <c:pt idx="3044">
                  <c:v>0.71227440234339612</c:v>
                </c:pt>
                <c:pt idx="3045">
                  <c:v>0.71217991117831736</c:v>
                </c:pt>
                <c:pt idx="3046">
                  <c:v>0.71208542001323805</c:v>
                </c:pt>
                <c:pt idx="3047">
                  <c:v>0.71199092884816262</c:v>
                </c:pt>
                <c:pt idx="3048">
                  <c:v>0.71189643768309341</c:v>
                </c:pt>
                <c:pt idx="3049">
                  <c:v>0.71180194651801476</c:v>
                </c:pt>
                <c:pt idx="3050">
                  <c:v>0.71170745535293389</c:v>
                </c:pt>
                <c:pt idx="3051">
                  <c:v>0.71161296418785758</c:v>
                </c:pt>
                <c:pt idx="3052">
                  <c:v>0.71151847302278182</c:v>
                </c:pt>
                <c:pt idx="3053">
                  <c:v>0.71142398185770228</c:v>
                </c:pt>
                <c:pt idx="3054">
                  <c:v>0.71132949069262974</c:v>
                </c:pt>
                <c:pt idx="3055">
                  <c:v>0.71123499952755376</c:v>
                </c:pt>
                <c:pt idx="3056">
                  <c:v>0.71114050836248033</c:v>
                </c:pt>
                <c:pt idx="3057">
                  <c:v>0.71104601719740468</c:v>
                </c:pt>
                <c:pt idx="3058">
                  <c:v>0.7109515260323257</c:v>
                </c:pt>
                <c:pt idx="3059">
                  <c:v>0.71085703486724949</c:v>
                </c:pt>
                <c:pt idx="3060">
                  <c:v>0.71076254370217351</c:v>
                </c:pt>
                <c:pt idx="3061">
                  <c:v>0.71066805253710208</c:v>
                </c:pt>
                <c:pt idx="3062">
                  <c:v>0.71057356137201877</c:v>
                </c:pt>
                <c:pt idx="3063">
                  <c:v>0.71047907020694545</c:v>
                </c:pt>
                <c:pt idx="3064">
                  <c:v>0.71038457904186936</c:v>
                </c:pt>
                <c:pt idx="3065">
                  <c:v>0.7102900878767936</c:v>
                </c:pt>
                <c:pt idx="3066">
                  <c:v>0.71019559671171761</c:v>
                </c:pt>
                <c:pt idx="3067">
                  <c:v>0.7101011055466413</c:v>
                </c:pt>
                <c:pt idx="3068">
                  <c:v>0.71000661438156565</c:v>
                </c:pt>
                <c:pt idx="3069">
                  <c:v>0.70991212321648911</c:v>
                </c:pt>
                <c:pt idx="3070">
                  <c:v>0.70981763205141613</c:v>
                </c:pt>
                <c:pt idx="3071">
                  <c:v>0.70972314088633659</c:v>
                </c:pt>
                <c:pt idx="3072">
                  <c:v>0.7096286497212605</c:v>
                </c:pt>
                <c:pt idx="3073">
                  <c:v>0.70953415855618562</c:v>
                </c:pt>
                <c:pt idx="3074">
                  <c:v>0.70943966739110964</c:v>
                </c:pt>
                <c:pt idx="3075">
                  <c:v>0.70934517622603566</c:v>
                </c:pt>
                <c:pt idx="3076">
                  <c:v>0.70925068506095656</c:v>
                </c:pt>
                <c:pt idx="3077">
                  <c:v>0.7091561938958808</c:v>
                </c:pt>
                <c:pt idx="3078">
                  <c:v>0.70906170273080482</c:v>
                </c:pt>
                <c:pt idx="3079">
                  <c:v>0.70896721156572884</c:v>
                </c:pt>
                <c:pt idx="3080">
                  <c:v>0.70887272040065252</c:v>
                </c:pt>
                <c:pt idx="3081">
                  <c:v>0.70877822923558143</c:v>
                </c:pt>
                <c:pt idx="3082">
                  <c:v>0.70868373807050355</c:v>
                </c:pt>
                <c:pt idx="3083">
                  <c:v>0.70858924690542469</c:v>
                </c:pt>
                <c:pt idx="3084">
                  <c:v>0.70849475574034859</c:v>
                </c:pt>
                <c:pt idx="3085">
                  <c:v>0.70840026457527261</c:v>
                </c:pt>
                <c:pt idx="3086">
                  <c:v>0.7083057734102004</c:v>
                </c:pt>
                <c:pt idx="3087">
                  <c:v>0.70821128224512064</c:v>
                </c:pt>
                <c:pt idx="3088">
                  <c:v>0.70811679108004177</c:v>
                </c:pt>
                <c:pt idx="3089">
                  <c:v>0.70802229991496757</c:v>
                </c:pt>
                <c:pt idx="3090">
                  <c:v>0.70792780874989591</c:v>
                </c:pt>
                <c:pt idx="3091">
                  <c:v>0.70783331758481982</c:v>
                </c:pt>
                <c:pt idx="3092">
                  <c:v>0.70773882641974428</c:v>
                </c:pt>
                <c:pt idx="3093">
                  <c:v>0.70764433525466464</c:v>
                </c:pt>
                <c:pt idx="3094">
                  <c:v>0.70754984408959298</c:v>
                </c:pt>
                <c:pt idx="3095">
                  <c:v>0.70745535292451522</c:v>
                </c:pt>
                <c:pt idx="3096">
                  <c:v>0.70736086175943558</c:v>
                </c:pt>
                <c:pt idx="3097">
                  <c:v>0.70726637059435959</c:v>
                </c:pt>
                <c:pt idx="3098">
                  <c:v>0.70717187942928783</c:v>
                </c:pt>
                <c:pt idx="3099">
                  <c:v>0.70707738826420807</c:v>
                </c:pt>
                <c:pt idx="3100">
                  <c:v>0.70698289709913265</c:v>
                </c:pt>
                <c:pt idx="3101">
                  <c:v>0.70688840593405589</c:v>
                </c:pt>
                <c:pt idx="3102">
                  <c:v>0.7067939147689829</c:v>
                </c:pt>
                <c:pt idx="3103">
                  <c:v>0.70669942360390992</c:v>
                </c:pt>
                <c:pt idx="3104">
                  <c:v>0.70660493243883382</c:v>
                </c:pt>
                <c:pt idx="3105">
                  <c:v>0.70651044127375151</c:v>
                </c:pt>
                <c:pt idx="3106">
                  <c:v>0.70641595010867575</c:v>
                </c:pt>
                <c:pt idx="3107">
                  <c:v>0.70632145894360165</c:v>
                </c:pt>
                <c:pt idx="3108">
                  <c:v>0.70622696777852367</c:v>
                </c:pt>
                <c:pt idx="3109">
                  <c:v>0.70613247661345091</c:v>
                </c:pt>
                <c:pt idx="3110">
                  <c:v>0.7060379854483716</c:v>
                </c:pt>
                <c:pt idx="3111">
                  <c:v>0.7059434942832995</c:v>
                </c:pt>
                <c:pt idx="3112">
                  <c:v>0.70584900311822363</c:v>
                </c:pt>
                <c:pt idx="3113">
                  <c:v>0.70575451195314365</c:v>
                </c:pt>
                <c:pt idx="3114">
                  <c:v>0.70566002078806744</c:v>
                </c:pt>
                <c:pt idx="3115">
                  <c:v>0.70556552962299146</c:v>
                </c:pt>
                <c:pt idx="3116">
                  <c:v>0.7054710384579157</c:v>
                </c:pt>
                <c:pt idx="3117">
                  <c:v>0.70537654729283927</c:v>
                </c:pt>
                <c:pt idx="3118">
                  <c:v>0.70528205612776329</c:v>
                </c:pt>
                <c:pt idx="3119">
                  <c:v>0.70518756496268431</c:v>
                </c:pt>
                <c:pt idx="3120">
                  <c:v>0.70509307379761121</c:v>
                </c:pt>
                <c:pt idx="3121">
                  <c:v>0.70499858263253812</c:v>
                </c:pt>
                <c:pt idx="3122">
                  <c:v>0.70490409146745914</c:v>
                </c:pt>
                <c:pt idx="3123">
                  <c:v>0.70480960030238671</c:v>
                </c:pt>
                <c:pt idx="3124">
                  <c:v>0.70471510913730706</c:v>
                </c:pt>
                <c:pt idx="3125">
                  <c:v>0.70462061797223163</c:v>
                </c:pt>
                <c:pt idx="3126">
                  <c:v>0.70452612680715199</c:v>
                </c:pt>
                <c:pt idx="3127">
                  <c:v>0.704431635642082</c:v>
                </c:pt>
                <c:pt idx="3128">
                  <c:v>0.70433714447700257</c:v>
                </c:pt>
                <c:pt idx="3129">
                  <c:v>0.70424265331192681</c:v>
                </c:pt>
                <c:pt idx="3130">
                  <c:v>0.70414816214685083</c:v>
                </c:pt>
                <c:pt idx="3131">
                  <c:v>0.70405367098177485</c:v>
                </c:pt>
                <c:pt idx="3132">
                  <c:v>0.70395917981669853</c:v>
                </c:pt>
                <c:pt idx="3133">
                  <c:v>0.70386468865162266</c:v>
                </c:pt>
                <c:pt idx="3134">
                  <c:v>0.70377019748654956</c:v>
                </c:pt>
                <c:pt idx="3135">
                  <c:v>0.70367570632147669</c:v>
                </c:pt>
                <c:pt idx="3136">
                  <c:v>0.7035812151563946</c:v>
                </c:pt>
                <c:pt idx="3137">
                  <c:v>0.70348672399131518</c:v>
                </c:pt>
                <c:pt idx="3138">
                  <c:v>0.70339223282624252</c:v>
                </c:pt>
                <c:pt idx="3139">
                  <c:v>0.70329774166116654</c:v>
                </c:pt>
                <c:pt idx="3140">
                  <c:v>0.70320325049609345</c:v>
                </c:pt>
                <c:pt idx="3141">
                  <c:v>0.70310875933101435</c:v>
                </c:pt>
                <c:pt idx="3142">
                  <c:v>0.70301426816593837</c:v>
                </c:pt>
                <c:pt idx="3143">
                  <c:v>0.70291977700086261</c:v>
                </c:pt>
                <c:pt idx="3144">
                  <c:v>0.70282528583578663</c:v>
                </c:pt>
                <c:pt idx="3145">
                  <c:v>0.70273079467071065</c:v>
                </c:pt>
                <c:pt idx="3146">
                  <c:v>0.70263630350563422</c:v>
                </c:pt>
                <c:pt idx="3147">
                  <c:v>0.70254181234056412</c:v>
                </c:pt>
                <c:pt idx="3148">
                  <c:v>0.70244732117548214</c:v>
                </c:pt>
                <c:pt idx="3149">
                  <c:v>0.70235283001040605</c:v>
                </c:pt>
                <c:pt idx="3150">
                  <c:v>0.70225833884533007</c:v>
                </c:pt>
                <c:pt idx="3151">
                  <c:v>0.70216384768025408</c:v>
                </c:pt>
                <c:pt idx="3152">
                  <c:v>0.70206935651518299</c:v>
                </c:pt>
                <c:pt idx="3153">
                  <c:v>0.70197486535010489</c:v>
                </c:pt>
                <c:pt idx="3154">
                  <c:v>0.70188037418502591</c:v>
                </c:pt>
                <c:pt idx="3155">
                  <c:v>0.70178588301994993</c:v>
                </c:pt>
                <c:pt idx="3156">
                  <c:v>0.70169139185487783</c:v>
                </c:pt>
                <c:pt idx="3157">
                  <c:v>0.70159690068979774</c:v>
                </c:pt>
                <c:pt idx="3158">
                  <c:v>0.70150240952472176</c:v>
                </c:pt>
                <c:pt idx="3159">
                  <c:v>0.70140791835964578</c:v>
                </c:pt>
                <c:pt idx="3160">
                  <c:v>0.70131342719456968</c:v>
                </c:pt>
                <c:pt idx="3161">
                  <c:v>0.70121893602949703</c:v>
                </c:pt>
                <c:pt idx="3162">
                  <c:v>0.70112444486441761</c:v>
                </c:pt>
                <c:pt idx="3163">
                  <c:v>0.70102995369934551</c:v>
                </c:pt>
                <c:pt idx="3164">
                  <c:v>0.70093546253426564</c:v>
                </c:pt>
                <c:pt idx="3165">
                  <c:v>0.70084097136919465</c:v>
                </c:pt>
                <c:pt idx="3166">
                  <c:v>0.70074648020411645</c:v>
                </c:pt>
                <c:pt idx="3167">
                  <c:v>0.70065198903903769</c:v>
                </c:pt>
                <c:pt idx="3168">
                  <c:v>0.70055749787396138</c:v>
                </c:pt>
                <c:pt idx="3169">
                  <c:v>0.70046300670888562</c:v>
                </c:pt>
                <c:pt idx="3170">
                  <c:v>0.70036851554380963</c:v>
                </c:pt>
                <c:pt idx="3171">
                  <c:v>0.70027402437873365</c:v>
                </c:pt>
                <c:pt idx="3172">
                  <c:v>0.70017953321366022</c:v>
                </c:pt>
                <c:pt idx="3173">
                  <c:v>0.70008504204858713</c:v>
                </c:pt>
                <c:pt idx="3174">
                  <c:v>0.6999905508835087</c:v>
                </c:pt>
                <c:pt idx="3175">
                  <c:v>0.69989605971842961</c:v>
                </c:pt>
                <c:pt idx="3176">
                  <c:v>0.69980156855335363</c:v>
                </c:pt>
                <c:pt idx="3177">
                  <c:v>0.69970707738828175</c:v>
                </c:pt>
                <c:pt idx="3178">
                  <c:v>0.69961258622320099</c:v>
                </c:pt>
                <c:pt idx="3179">
                  <c:v>0.69951809505812501</c:v>
                </c:pt>
                <c:pt idx="3180">
                  <c:v>0.69942360389304892</c:v>
                </c:pt>
                <c:pt idx="3181">
                  <c:v>0.69932911272797282</c:v>
                </c:pt>
                <c:pt idx="3182">
                  <c:v>0.69923462156289684</c:v>
                </c:pt>
                <c:pt idx="3183">
                  <c:v>0.69914013039782164</c:v>
                </c:pt>
                <c:pt idx="3184">
                  <c:v>0.69904563923274565</c:v>
                </c:pt>
                <c:pt idx="3185">
                  <c:v>0.69895114806766856</c:v>
                </c:pt>
                <c:pt idx="3186">
                  <c:v>0.69885665690259569</c:v>
                </c:pt>
                <c:pt idx="3187">
                  <c:v>0.69876216573751271</c:v>
                </c:pt>
                <c:pt idx="3188">
                  <c:v>0.69866767457244061</c:v>
                </c:pt>
                <c:pt idx="3189">
                  <c:v>0.69857318340736119</c:v>
                </c:pt>
                <c:pt idx="3190">
                  <c:v>0.69847869224228865</c:v>
                </c:pt>
                <c:pt idx="3191">
                  <c:v>0.69838420107720989</c:v>
                </c:pt>
                <c:pt idx="3192">
                  <c:v>0.69828970991213646</c:v>
                </c:pt>
                <c:pt idx="3193">
                  <c:v>0.6981952187470607</c:v>
                </c:pt>
                <c:pt idx="3194">
                  <c:v>0.6981007275819846</c:v>
                </c:pt>
                <c:pt idx="3195">
                  <c:v>0.69800623641690862</c:v>
                </c:pt>
                <c:pt idx="3196">
                  <c:v>0.69791174525183231</c:v>
                </c:pt>
                <c:pt idx="3197">
                  <c:v>0.69781725408675621</c:v>
                </c:pt>
                <c:pt idx="3198">
                  <c:v>0.69772276292168023</c:v>
                </c:pt>
                <c:pt idx="3199">
                  <c:v>0.69762827175660425</c:v>
                </c:pt>
                <c:pt idx="3200">
                  <c:v>0.69753378059152749</c:v>
                </c:pt>
                <c:pt idx="3201">
                  <c:v>0.69743928942645206</c:v>
                </c:pt>
                <c:pt idx="3202">
                  <c:v>0.69734479826137663</c:v>
                </c:pt>
                <c:pt idx="3203">
                  <c:v>0.69725030709630009</c:v>
                </c:pt>
                <c:pt idx="3204">
                  <c:v>0.697155815931224</c:v>
                </c:pt>
                <c:pt idx="3205">
                  <c:v>0.69706132476614757</c:v>
                </c:pt>
                <c:pt idx="3206">
                  <c:v>0.69696683360107525</c:v>
                </c:pt>
                <c:pt idx="3207">
                  <c:v>0.69687234243599594</c:v>
                </c:pt>
                <c:pt idx="3208">
                  <c:v>0.69677785127091985</c:v>
                </c:pt>
                <c:pt idx="3209">
                  <c:v>0.69668336010584353</c:v>
                </c:pt>
                <c:pt idx="3210">
                  <c:v>0.6965888689407651</c:v>
                </c:pt>
                <c:pt idx="3211">
                  <c:v>0.69649437777569179</c:v>
                </c:pt>
                <c:pt idx="3212">
                  <c:v>0.69639988661061902</c:v>
                </c:pt>
                <c:pt idx="3213">
                  <c:v>0.6963053954455396</c:v>
                </c:pt>
                <c:pt idx="3214">
                  <c:v>0.69621090428046351</c:v>
                </c:pt>
                <c:pt idx="3215">
                  <c:v>0.69611641311538763</c:v>
                </c:pt>
                <c:pt idx="3216">
                  <c:v>0.69602192195031154</c:v>
                </c:pt>
                <c:pt idx="3217">
                  <c:v>0.69592743078523545</c:v>
                </c:pt>
                <c:pt idx="3218">
                  <c:v>0.69583293962015969</c:v>
                </c:pt>
                <c:pt idx="3219">
                  <c:v>0.69573844845508692</c:v>
                </c:pt>
                <c:pt idx="3220">
                  <c:v>0.69564395729001083</c:v>
                </c:pt>
                <c:pt idx="3221">
                  <c:v>0.69554946612493163</c:v>
                </c:pt>
                <c:pt idx="3222">
                  <c:v>0.69545497495985531</c:v>
                </c:pt>
                <c:pt idx="3223">
                  <c:v>0.69536048379477933</c:v>
                </c:pt>
                <c:pt idx="3224">
                  <c:v>0.69526599262970623</c:v>
                </c:pt>
                <c:pt idx="3225">
                  <c:v>0.69517150146462714</c:v>
                </c:pt>
                <c:pt idx="3226">
                  <c:v>0.69507701029955471</c:v>
                </c:pt>
                <c:pt idx="3227">
                  <c:v>0.69498251913447562</c:v>
                </c:pt>
                <c:pt idx="3228">
                  <c:v>0.69488802796939964</c:v>
                </c:pt>
                <c:pt idx="3229">
                  <c:v>0.69479353680432365</c:v>
                </c:pt>
                <c:pt idx="3230">
                  <c:v>0.69469904563925</c:v>
                </c:pt>
                <c:pt idx="3231">
                  <c:v>0.69460455447417702</c:v>
                </c:pt>
                <c:pt idx="3232">
                  <c:v>0.69451006330909493</c:v>
                </c:pt>
                <c:pt idx="3233">
                  <c:v>0.69441557214401883</c:v>
                </c:pt>
                <c:pt idx="3234">
                  <c:v>0.69432108097894252</c:v>
                </c:pt>
                <c:pt idx="3235">
                  <c:v>0.69422658981386387</c:v>
                </c:pt>
                <c:pt idx="3236">
                  <c:v>0.69413209864879344</c:v>
                </c:pt>
                <c:pt idx="3237">
                  <c:v>0.69403760748371768</c:v>
                </c:pt>
                <c:pt idx="3238">
                  <c:v>0.69394311631864203</c:v>
                </c:pt>
                <c:pt idx="3239">
                  <c:v>0.69384862515356605</c:v>
                </c:pt>
                <c:pt idx="3240">
                  <c:v>0.69375413398849051</c:v>
                </c:pt>
                <c:pt idx="3241">
                  <c:v>0.6936596428234153</c:v>
                </c:pt>
                <c:pt idx="3242">
                  <c:v>0.69356515165833454</c:v>
                </c:pt>
                <c:pt idx="3243">
                  <c:v>0.69347066049325867</c:v>
                </c:pt>
                <c:pt idx="3244">
                  <c:v>0.69337616932818269</c:v>
                </c:pt>
                <c:pt idx="3245">
                  <c:v>0.69328167816310982</c:v>
                </c:pt>
                <c:pt idx="3246">
                  <c:v>0.69318718699803039</c:v>
                </c:pt>
                <c:pt idx="3247">
                  <c:v>0.69309269583295119</c:v>
                </c:pt>
                <c:pt idx="3248">
                  <c:v>0.6929982046678832</c:v>
                </c:pt>
                <c:pt idx="3249">
                  <c:v>0.69290371350280489</c:v>
                </c:pt>
                <c:pt idx="3250">
                  <c:v>0.69280922233772924</c:v>
                </c:pt>
                <c:pt idx="3251">
                  <c:v>0.69271473117265026</c:v>
                </c:pt>
                <c:pt idx="3252">
                  <c:v>0.69262024000757771</c:v>
                </c:pt>
                <c:pt idx="3253">
                  <c:v>0.69252574884249807</c:v>
                </c:pt>
                <c:pt idx="3254">
                  <c:v>0.69243125767742264</c:v>
                </c:pt>
                <c:pt idx="3255">
                  <c:v>0.69233676651234344</c:v>
                </c:pt>
                <c:pt idx="3256">
                  <c:v>0.69224227534727001</c:v>
                </c:pt>
                <c:pt idx="3257">
                  <c:v>0.69214778418219391</c:v>
                </c:pt>
                <c:pt idx="3258">
                  <c:v>0.69205329301711793</c:v>
                </c:pt>
                <c:pt idx="3259">
                  <c:v>0.69195880185204151</c:v>
                </c:pt>
                <c:pt idx="3260">
                  <c:v>0.69186431068696586</c:v>
                </c:pt>
                <c:pt idx="3261">
                  <c:v>0.69176981952189465</c:v>
                </c:pt>
                <c:pt idx="3262">
                  <c:v>0.69167532835681667</c:v>
                </c:pt>
                <c:pt idx="3263">
                  <c:v>0.6915808371917378</c:v>
                </c:pt>
                <c:pt idx="3264">
                  <c:v>0.69148634602665771</c:v>
                </c:pt>
                <c:pt idx="3265">
                  <c:v>0.69139185486158894</c:v>
                </c:pt>
                <c:pt idx="3266">
                  <c:v>0.69129736369650963</c:v>
                </c:pt>
                <c:pt idx="3267">
                  <c:v>0.69120287253143364</c:v>
                </c:pt>
                <c:pt idx="3268">
                  <c:v>0.69110838136635488</c:v>
                </c:pt>
                <c:pt idx="3269">
                  <c:v>0.69101389020128168</c:v>
                </c:pt>
                <c:pt idx="3270">
                  <c:v>0.69091939903620547</c:v>
                </c:pt>
                <c:pt idx="3271">
                  <c:v>0.6908249078711296</c:v>
                </c:pt>
                <c:pt idx="3272">
                  <c:v>0.69073041670605362</c:v>
                </c:pt>
                <c:pt idx="3273">
                  <c:v>0.69063592554097764</c:v>
                </c:pt>
                <c:pt idx="3274">
                  <c:v>0.69054143437590165</c:v>
                </c:pt>
                <c:pt idx="3275">
                  <c:v>0.69044694321082534</c:v>
                </c:pt>
                <c:pt idx="3276">
                  <c:v>0.69035245204574924</c:v>
                </c:pt>
                <c:pt idx="3277">
                  <c:v>0.69025796088067259</c:v>
                </c:pt>
                <c:pt idx="3278">
                  <c:v>0.69016346971559717</c:v>
                </c:pt>
                <c:pt idx="3279">
                  <c:v>0.69006897855052163</c:v>
                </c:pt>
                <c:pt idx="3280">
                  <c:v>0.68997448738544565</c:v>
                </c:pt>
                <c:pt idx="3281">
                  <c:v>0.68987999622037333</c:v>
                </c:pt>
                <c:pt idx="3282">
                  <c:v>0.68978550505529301</c:v>
                </c:pt>
                <c:pt idx="3283">
                  <c:v>0.68969101389022036</c:v>
                </c:pt>
                <c:pt idx="3284">
                  <c:v>0.68959652272514049</c:v>
                </c:pt>
                <c:pt idx="3285">
                  <c:v>0.68950203156006451</c:v>
                </c:pt>
                <c:pt idx="3286">
                  <c:v>0.68940754039498886</c:v>
                </c:pt>
                <c:pt idx="3287">
                  <c:v>0.68931304922991021</c:v>
                </c:pt>
                <c:pt idx="3288">
                  <c:v>0.68921855806483678</c:v>
                </c:pt>
                <c:pt idx="3289">
                  <c:v>0.68912406689976069</c:v>
                </c:pt>
                <c:pt idx="3290">
                  <c:v>0.68902957573468471</c:v>
                </c:pt>
                <c:pt idx="3291">
                  <c:v>0.68893508456960872</c:v>
                </c:pt>
                <c:pt idx="3292">
                  <c:v>0.68884059340453663</c:v>
                </c:pt>
                <c:pt idx="3293">
                  <c:v>0.68874610223945665</c:v>
                </c:pt>
                <c:pt idx="3294">
                  <c:v>0.68865161107438588</c:v>
                </c:pt>
                <c:pt idx="3295">
                  <c:v>0.68855711990930457</c:v>
                </c:pt>
                <c:pt idx="3296">
                  <c:v>0.68846262874422448</c:v>
                </c:pt>
                <c:pt idx="3297">
                  <c:v>0.68836813757915261</c:v>
                </c:pt>
                <c:pt idx="3298">
                  <c:v>0.68827364641408029</c:v>
                </c:pt>
                <c:pt idx="3299">
                  <c:v>0.68817915524900064</c:v>
                </c:pt>
                <c:pt idx="3300">
                  <c:v>0.68808466408392432</c:v>
                </c:pt>
                <c:pt idx="3301">
                  <c:v>0.68799017291885123</c:v>
                </c:pt>
                <c:pt idx="3302">
                  <c:v>0.6878956817537758</c:v>
                </c:pt>
                <c:pt idx="3303">
                  <c:v>0.68780119058869982</c:v>
                </c:pt>
                <c:pt idx="3304">
                  <c:v>0.68770669942362062</c:v>
                </c:pt>
                <c:pt idx="3305">
                  <c:v>0.68761220825854463</c:v>
                </c:pt>
                <c:pt idx="3306">
                  <c:v>0.68751771709346809</c:v>
                </c:pt>
                <c:pt idx="3307">
                  <c:v>0.68742322592839211</c:v>
                </c:pt>
                <c:pt idx="3308">
                  <c:v>0.68732873476331602</c:v>
                </c:pt>
                <c:pt idx="3309">
                  <c:v>0.68723424359823992</c:v>
                </c:pt>
                <c:pt idx="3310">
                  <c:v>0.68713975243316738</c:v>
                </c:pt>
                <c:pt idx="3311">
                  <c:v>0.68704526126809196</c:v>
                </c:pt>
                <c:pt idx="3312">
                  <c:v>0.68695077010301264</c:v>
                </c:pt>
                <c:pt idx="3313">
                  <c:v>0.68685627893793311</c:v>
                </c:pt>
                <c:pt idx="3314">
                  <c:v>0.68676178777285957</c:v>
                </c:pt>
                <c:pt idx="3315">
                  <c:v>0.68666729660778714</c:v>
                </c:pt>
                <c:pt idx="3316">
                  <c:v>0.68657280544270749</c:v>
                </c:pt>
                <c:pt idx="3317">
                  <c:v>0.68647831427763151</c:v>
                </c:pt>
                <c:pt idx="3318">
                  <c:v>0.68638382311255552</c:v>
                </c:pt>
                <c:pt idx="3319">
                  <c:v>0.68628933194747954</c:v>
                </c:pt>
                <c:pt idx="3320">
                  <c:v>0.68619484078240367</c:v>
                </c:pt>
                <c:pt idx="3321">
                  <c:v>0.68610034961732747</c:v>
                </c:pt>
                <c:pt idx="3322">
                  <c:v>0.6860058584522517</c:v>
                </c:pt>
                <c:pt idx="3323">
                  <c:v>0.68591136728717561</c:v>
                </c:pt>
                <c:pt idx="3324">
                  <c:v>0.68581687612209963</c:v>
                </c:pt>
                <c:pt idx="3325">
                  <c:v>0.68572238495702031</c:v>
                </c:pt>
                <c:pt idx="3326">
                  <c:v>0.68562789379194733</c:v>
                </c:pt>
                <c:pt idx="3327">
                  <c:v>0.68553340262687434</c:v>
                </c:pt>
                <c:pt idx="3328">
                  <c:v>0.68543891146179525</c:v>
                </c:pt>
                <c:pt idx="3329">
                  <c:v>0.6853444202967196</c:v>
                </c:pt>
                <c:pt idx="3330">
                  <c:v>0.68524992913164318</c:v>
                </c:pt>
                <c:pt idx="3331">
                  <c:v>0.68515543796656764</c:v>
                </c:pt>
                <c:pt idx="3332">
                  <c:v>0.6850609468014911</c:v>
                </c:pt>
                <c:pt idx="3333">
                  <c:v>0.68496645563641501</c:v>
                </c:pt>
                <c:pt idx="3334">
                  <c:v>0.68487196447133902</c:v>
                </c:pt>
                <c:pt idx="3335">
                  <c:v>0.68477747330626304</c:v>
                </c:pt>
                <c:pt idx="3336">
                  <c:v>0.68468298214118695</c:v>
                </c:pt>
                <c:pt idx="3337">
                  <c:v>0.68458849097611052</c:v>
                </c:pt>
                <c:pt idx="3338">
                  <c:v>0.68449399981103187</c:v>
                </c:pt>
                <c:pt idx="3339">
                  <c:v>0.68439950864595889</c:v>
                </c:pt>
                <c:pt idx="3340">
                  <c:v>0.68430501748088879</c:v>
                </c:pt>
                <c:pt idx="3341">
                  <c:v>0.6842105263158067</c:v>
                </c:pt>
                <c:pt idx="3342">
                  <c:v>0.68411603515073049</c:v>
                </c:pt>
                <c:pt idx="3343">
                  <c:v>0.68402154398565451</c:v>
                </c:pt>
                <c:pt idx="3344">
                  <c:v>0.6839270528205833</c:v>
                </c:pt>
                <c:pt idx="3345">
                  <c:v>0.68383256165550255</c:v>
                </c:pt>
                <c:pt idx="3346">
                  <c:v>0.68373807049042956</c:v>
                </c:pt>
                <c:pt idx="3347">
                  <c:v>0.68364357932535069</c:v>
                </c:pt>
                <c:pt idx="3348">
                  <c:v>0.6835490881602746</c:v>
                </c:pt>
                <c:pt idx="3349">
                  <c:v>0.68345459699519862</c:v>
                </c:pt>
                <c:pt idx="3350">
                  <c:v>0.68336010583011941</c:v>
                </c:pt>
                <c:pt idx="3351">
                  <c:v>0.68326561466504665</c:v>
                </c:pt>
                <c:pt idx="3352">
                  <c:v>0.68317112349997322</c:v>
                </c:pt>
                <c:pt idx="3353">
                  <c:v>0.68307663233490012</c:v>
                </c:pt>
                <c:pt idx="3354">
                  <c:v>0.68298214116981826</c:v>
                </c:pt>
                <c:pt idx="3355">
                  <c:v>0.68288765000474261</c:v>
                </c:pt>
                <c:pt idx="3356">
                  <c:v>0.68279315883966618</c:v>
                </c:pt>
                <c:pt idx="3357">
                  <c:v>0.68269866767459786</c:v>
                </c:pt>
                <c:pt idx="3358">
                  <c:v>0.68260417650951943</c:v>
                </c:pt>
                <c:pt idx="3359">
                  <c:v>0.68250968534443812</c:v>
                </c:pt>
                <c:pt idx="3360">
                  <c:v>0.68241519417936158</c:v>
                </c:pt>
                <c:pt idx="3361">
                  <c:v>0.68232070301428593</c:v>
                </c:pt>
                <c:pt idx="3362">
                  <c:v>0.68222621184920951</c:v>
                </c:pt>
                <c:pt idx="3363">
                  <c:v>0.68213172068413463</c:v>
                </c:pt>
                <c:pt idx="3364">
                  <c:v>0.68203722951905787</c:v>
                </c:pt>
                <c:pt idx="3365">
                  <c:v>0.68194273835398478</c:v>
                </c:pt>
                <c:pt idx="3366">
                  <c:v>0.6818482471889088</c:v>
                </c:pt>
                <c:pt idx="3367">
                  <c:v>0.68175375602383315</c:v>
                </c:pt>
                <c:pt idx="3368">
                  <c:v>0.68165926485875372</c:v>
                </c:pt>
                <c:pt idx="3369">
                  <c:v>0.68156477369367763</c:v>
                </c:pt>
                <c:pt idx="3370">
                  <c:v>0.68147028252860165</c:v>
                </c:pt>
                <c:pt idx="3371">
                  <c:v>0.68137579136352833</c:v>
                </c:pt>
                <c:pt idx="3372">
                  <c:v>0.68128130019844968</c:v>
                </c:pt>
                <c:pt idx="3373">
                  <c:v>0.6811868090333737</c:v>
                </c:pt>
                <c:pt idx="3374">
                  <c:v>0.6810923178682976</c:v>
                </c:pt>
                <c:pt idx="3375">
                  <c:v>0.68099782670322162</c:v>
                </c:pt>
                <c:pt idx="3376">
                  <c:v>0.68090333553814564</c:v>
                </c:pt>
                <c:pt idx="3377">
                  <c:v>0.68080884437306965</c:v>
                </c:pt>
                <c:pt idx="3378">
                  <c:v>0.68071435320799334</c:v>
                </c:pt>
                <c:pt idx="3379">
                  <c:v>0.68061986204291769</c:v>
                </c:pt>
                <c:pt idx="3380">
                  <c:v>0.68052537087784126</c:v>
                </c:pt>
                <c:pt idx="3381">
                  <c:v>0.68043087971276173</c:v>
                </c:pt>
                <c:pt idx="3382">
                  <c:v>0.68033638854768586</c:v>
                </c:pt>
                <c:pt idx="3383">
                  <c:v>0.68024189738261365</c:v>
                </c:pt>
                <c:pt idx="3384">
                  <c:v>0.68014740621753977</c:v>
                </c:pt>
                <c:pt idx="3385">
                  <c:v>0.68005291505246057</c:v>
                </c:pt>
                <c:pt idx="3386">
                  <c:v>0.67995842388738836</c:v>
                </c:pt>
                <c:pt idx="3387">
                  <c:v>0.67986393272230905</c:v>
                </c:pt>
                <c:pt idx="3388">
                  <c:v>0.67976944155723362</c:v>
                </c:pt>
                <c:pt idx="3389">
                  <c:v>0.67967495039216175</c:v>
                </c:pt>
                <c:pt idx="3390">
                  <c:v>0.67958045922708354</c:v>
                </c:pt>
                <c:pt idx="3391">
                  <c:v>0.6794859680620049</c:v>
                </c:pt>
                <c:pt idx="3392">
                  <c:v>0.67939147689693213</c:v>
                </c:pt>
                <c:pt idx="3393">
                  <c:v>0.67929698573185249</c:v>
                </c:pt>
                <c:pt idx="3394">
                  <c:v>0.67920249456678072</c:v>
                </c:pt>
                <c:pt idx="3395">
                  <c:v>0.67910800340170474</c:v>
                </c:pt>
                <c:pt idx="3396">
                  <c:v>0.67901351223662465</c:v>
                </c:pt>
                <c:pt idx="3397">
                  <c:v>0.67891902107155144</c:v>
                </c:pt>
                <c:pt idx="3398">
                  <c:v>0.67882452990647568</c:v>
                </c:pt>
                <c:pt idx="3399">
                  <c:v>0.67873003874140003</c:v>
                </c:pt>
                <c:pt idx="3400">
                  <c:v>0.67863554757632394</c:v>
                </c:pt>
                <c:pt idx="3401">
                  <c:v>0.6785410564112484</c:v>
                </c:pt>
                <c:pt idx="3402">
                  <c:v>0.67844656524616842</c:v>
                </c:pt>
                <c:pt idx="3403">
                  <c:v>0.6783520740810951</c:v>
                </c:pt>
                <c:pt idx="3404">
                  <c:v>0.67825758291601634</c:v>
                </c:pt>
                <c:pt idx="3405">
                  <c:v>0.67816309175093958</c:v>
                </c:pt>
                <c:pt idx="3406">
                  <c:v>0.67806860058586782</c:v>
                </c:pt>
                <c:pt idx="3407">
                  <c:v>0.67797410942079228</c:v>
                </c:pt>
                <c:pt idx="3408">
                  <c:v>0.67787961825571963</c:v>
                </c:pt>
                <c:pt idx="3409">
                  <c:v>0.67778512709063665</c:v>
                </c:pt>
                <c:pt idx="3410">
                  <c:v>0.677690635925566</c:v>
                </c:pt>
                <c:pt idx="3411">
                  <c:v>0.67759614476048413</c:v>
                </c:pt>
                <c:pt idx="3412">
                  <c:v>0.67750165359541414</c:v>
                </c:pt>
                <c:pt idx="3413">
                  <c:v>0.67740716243033194</c:v>
                </c:pt>
                <c:pt idx="3414">
                  <c:v>0.67731267126525596</c:v>
                </c:pt>
                <c:pt idx="3415">
                  <c:v>0.67721818010018064</c:v>
                </c:pt>
                <c:pt idx="3416">
                  <c:v>0.67712368893510655</c:v>
                </c:pt>
                <c:pt idx="3417">
                  <c:v>0.67702919777003079</c:v>
                </c:pt>
                <c:pt idx="3418">
                  <c:v>0.67693470660495514</c:v>
                </c:pt>
                <c:pt idx="3419">
                  <c:v>0.67684021543988482</c:v>
                </c:pt>
                <c:pt idx="3420">
                  <c:v>0.6767457242748065</c:v>
                </c:pt>
                <c:pt idx="3421">
                  <c:v>0.6766512331097313</c:v>
                </c:pt>
                <c:pt idx="3422">
                  <c:v>0.67655674194464488</c:v>
                </c:pt>
                <c:pt idx="3423">
                  <c:v>0.67646225077957456</c:v>
                </c:pt>
                <c:pt idx="3424">
                  <c:v>0.6763677596144988</c:v>
                </c:pt>
                <c:pt idx="3425">
                  <c:v>0.67627326844942293</c:v>
                </c:pt>
                <c:pt idx="3426">
                  <c:v>0.67617877728434739</c:v>
                </c:pt>
                <c:pt idx="3427">
                  <c:v>0.67608428611926763</c:v>
                </c:pt>
                <c:pt idx="3428">
                  <c:v>0.6759897949541962</c:v>
                </c:pt>
                <c:pt idx="3429">
                  <c:v>0.67589530378912066</c:v>
                </c:pt>
                <c:pt idx="3430">
                  <c:v>0.67580081262404734</c:v>
                </c:pt>
                <c:pt idx="3431">
                  <c:v>0.6757063214589637</c:v>
                </c:pt>
                <c:pt idx="3432">
                  <c:v>0.67561183029389626</c:v>
                </c:pt>
                <c:pt idx="3433">
                  <c:v>0.67551733912881162</c:v>
                </c:pt>
                <c:pt idx="3434">
                  <c:v>0.67542284796373564</c:v>
                </c:pt>
                <c:pt idx="3435">
                  <c:v>0.67532835679866188</c:v>
                </c:pt>
                <c:pt idx="3436">
                  <c:v>0.67523386563358911</c:v>
                </c:pt>
                <c:pt idx="3437">
                  <c:v>0.67513937446851302</c:v>
                </c:pt>
                <c:pt idx="3438">
                  <c:v>0.67504488330343715</c:v>
                </c:pt>
                <c:pt idx="3439">
                  <c:v>0.67495039213835906</c:v>
                </c:pt>
                <c:pt idx="3440">
                  <c:v>0.67485590097328296</c:v>
                </c:pt>
                <c:pt idx="3441">
                  <c:v>0.67476140980820365</c:v>
                </c:pt>
                <c:pt idx="3442">
                  <c:v>0.67466691864313233</c:v>
                </c:pt>
                <c:pt idx="3443">
                  <c:v>0.6745724274780539</c:v>
                </c:pt>
                <c:pt idx="3444">
                  <c:v>0.67447793631297814</c:v>
                </c:pt>
                <c:pt idx="3445">
                  <c:v>0.67438344514789872</c:v>
                </c:pt>
                <c:pt idx="3446">
                  <c:v>0.67428895398282274</c:v>
                </c:pt>
                <c:pt idx="3447">
                  <c:v>0.67419446281774675</c:v>
                </c:pt>
                <c:pt idx="3448">
                  <c:v>0.67409997165267599</c:v>
                </c:pt>
                <c:pt idx="3449">
                  <c:v>0.67400548048760034</c:v>
                </c:pt>
                <c:pt idx="3450">
                  <c:v>0.67391098932251869</c:v>
                </c:pt>
                <c:pt idx="3451">
                  <c:v>0.6738164981574426</c:v>
                </c:pt>
                <c:pt idx="3452">
                  <c:v>0.67372200699236662</c:v>
                </c:pt>
                <c:pt idx="3453">
                  <c:v>0.67362751582729063</c:v>
                </c:pt>
                <c:pt idx="3454">
                  <c:v>0.67353302466221443</c:v>
                </c:pt>
                <c:pt idx="3455">
                  <c:v>0.67343853349714144</c:v>
                </c:pt>
                <c:pt idx="3456">
                  <c:v>0.67334404233206535</c:v>
                </c:pt>
                <c:pt idx="3457">
                  <c:v>0.67324955116698981</c:v>
                </c:pt>
                <c:pt idx="3458">
                  <c:v>0.67315506000191061</c:v>
                </c:pt>
                <c:pt idx="3459">
                  <c:v>0.67306056883683429</c:v>
                </c:pt>
                <c:pt idx="3460">
                  <c:v>0.67296607767175864</c:v>
                </c:pt>
                <c:pt idx="3461">
                  <c:v>0.67287158650668744</c:v>
                </c:pt>
                <c:pt idx="3462">
                  <c:v>0.67277709534160912</c:v>
                </c:pt>
                <c:pt idx="3463">
                  <c:v>0.67268260417653358</c:v>
                </c:pt>
                <c:pt idx="3464">
                  <c:v>0.67258811301145405</c:v>
                </c:pt>
                <c:pt idx="3465">
                  <c:v>0.67249362184637795</c:v>
                </c:pt>
                <c:pt idx="3466">
                  <c:v>0.67239913068130674</c:v>
                </c:pt>
                <c:pt idx="3467">
                  <c:v>0.67230463951622665</c:v>
                </c:pt>
                <c:pt idx="3468">
                  <c:v>0.67221014835114989</c:v>
                </c:pt>
                <c:pt idx="3469">
                  <c:v>0.6721156571860798</c:v>
                </c:pt>
                <c:pt idx="3470">
                  <c:v>0.67202116602100115</c:v>
                </c:pt>
                <c:pt idx="3471">
                  <c:v>0.67192667485592183</c:v>
                </c:pt>
                <c:pt idx="3472">
                  <c:v>0.67183218369084574</c:v>
                </c:pt>
                <c:pt idx="3473">
                  <c:v>0.6717376925257772</c:v>
                </c:pt>
                <c:pt idx="3474">
                  <c:v>0.67164320136069899</c:v>
                </c:pt>
                <c:pt idx="3475">
                  <c:v>0.67154871019562068</c:v>
                </c:pt>
                <c:pt idx="3476">
                  <c:v>0.67145421903054503</c:v>
                </c:pt>
                <c:pt idx="3477">
                  <c:v>0.67135972786546561</c:v>
                </c:pt>
                <c:pt idx="3478">
                  <c:v>0.67126523670039351</c:v>
                </c:pt>
                <c:pt idx="3479">
                  <c:v>0.67117074553531364</c:v>
                </c:pt>
                <c:pt idx="3480">
                  <c:v>0.6710762543702401</c:v>
                </c:pt>
                <c:pt idx="3481">
                  <c:v>0.67098176320516434</c:v>
                </c:pt>
                <c:pt idx="3482">
                  <c:v>0.67088727204009135</c:v>
                </c:pt>
                <c:pt idx="3483">
                  <c:v>0.6707927808750096</c:v>
                </c:pt>
                <c:pt idx="3484">
                  <c:v>0.67069828970993361</c:v>
                </c:pt>
                <c:pt idx="3485">
                  <c:v>0.67060379854486118</c:v>
                </c:pt>
                <c:pt idx="3486">
                  <c:v>0.67050930737978598</c:v>
                </c:pt>
                <c:pt idx="3487">
                  <c:v>0.67041481621471055</c:v>
                </c:pt>
                <c:pt idx="3488">
                  <c:v>0.67032032504962913</c:v>
                </c:pt>
                <c:pt idx="3489">
                  <c:v>0.67022583388455914</c:v>
                </c:pt>
                <c:pt idx="3490">
                  <c:v>0.6701313427194806</c:v>
                </c:pt>
                <c:pt idx="3491">
                  <c:v>0.67003685155440518</c:v>
                </c:pt>
                <c:pt idx="3492">
                  <c:v>0.66994236038932564</c:v>
                </c:pt>
                <c:pt idx="3493">
                  <c:v>0.66984786922425155</c:v>
                </c:pt>
                <c:pt idx="3494">
                  <c:v>0.66975337805917889</c:v>
                </c:pt>
                <c:pt idx="3495">
                  <c:v>0.66965888689410291</c:v>
                </c:pt>
                <c:pt idx="3496">
                  <c:v>0.66956439572902049</c:v>
                </c:pt>
                <c:pt idx="3497">
                  <c:v>0.66946990456394473</c:v>
                </c:pt>
                <c:pt idx="3498">
                  <c:v>0.66937541339887785</c:v>
                </c:pt>
                <c:pt idx="3499">
                  <c:v>0.66928092223379765</c:v>
                </c:pt>
                <c:pt idx="3500">
                  <c:v>0.66918643106871956</c:v>
                </c:pt>
                <c:pt idx="3501">
                  <c:v>0.66909193990364368</c:v>
                </c:pt>
                <c:pt idx="3502">
                  <c:v>0.66899744873856803</c:v>
                </c:pt>
                <c:pt idx="3503">
                  <c:v>0.66890295757349461</c:v>
                </c:pt>
                <c:pt idx="3504">
                  <c:v>0.6688084664084194</c:v>
                </c:pt>
                <c:pt idx="3505">
                  <c:v>0.66871397524333664</c:v>
                </c:pt>
                <c:pt idx="3506">
                  <c:v>0.6686194840782631</c:v>
                </c:pt>
                <c:pt idx="3507">
                  <c:v>0.66852499291319034</c:v>
                </c:pt>
                <c:pt idx="3508">
                  <c:v>0.6684305017481087</c:v>
                </c:pt>
                <c:pt idx="3509">
                  <c:v>0.66833601058303582</c:v>
                </c:pt>
                <c:pt idx="3510">
                  <c:v>0.66824151941795662</c:v>
                </c:pt>
                <c:pt idx="3511">
                  <c:v>0.66814702825288508</c:v>
                </c:pt>
                <c:pt idx="3512">
                  <c:v>0.66805253708780465</c:v>
                </c:pt>
                <c:pt idx="3513">
                  <c:v>0.66795804592272812</c:v>
                </c:pt>
                <c:pt idx="3514">
                  <c:v>0.66786355475765158</c:v>
                </c:pt>
                <c:pt idx="3515">
                  <c:v>0.66776906359258215</c:v>
                </c:pt>
                <c:pt idx="3516">
                  <c:v>0.66767457242750661</c:v>
                </c:pt>
                <c:pt idx="3517">
                  <c:v>0.66758008126242396</c:v>
                </c:pt>
                <c:pt idx="3518">
                  <c:v>0.66748559009734798</c:v>
                </c:pt>
                <c:pt idx="3519">
                  <c:v>0.66739109893227466</c:v>
                </c:pt>
                <c:pt idx="3520">
                  <c:v>0.6672966077671989</c:v>
                </c:pt>
                <c:pt idx="3521">
                  <c:v>0.66720211660212314</c:v>
                </c:pt>
                <c:pt idx="3522">
                  <c:v>0.66710762543704383</c:v>
                </c:pt>
                <c:pt idx="3523">
                  <c:v>0.66701313427196751</c:v>
                </c:pt>
                <c:pt idx="3524">
                  <c:v>0.66691864310689652</c:v>
                </c:pt>
                <c:pt idx="3525">
                  <c:v>0.66682415194181832</c:v>
                </c:pt>
                <c:pt idx="3526">
                  <c:v>0.66672966077674256</c:v>
                </c:pt>
                <c:pt idx="3527">
                  <c:v>0.66663516961166369</c:v>
                </c:pt>
                <c:pt idx="3528">
                  <c:v>0.6665406784465937</c:v>
                </c:pt>
                <c:pt idx="3529">
                  <c:v>0.66644618728151162</c:v>
                </c:pt>
                <c:pt idx="3530">
                  <c:v>0.66635169611643963</c:v>
                </c:pt>
                <c:pt idx="3531">
                  <c:v>0.66625720495135954</c:v>
                </c:pt>
                <c:pt idx="3532">
                  <c:v>0.66616271378628344</c:v>
                </c:pt>
                <c:pt idx="3533">
                  <c:v>0.66606822262121035</c:v>
                </c:pt>
                <c:pt idx="3534">
                  <c:v>0.66597373145613492</c:v>
                </c:pt>
                <c:pt idx="3535">
                  <c:v>0.66587924029105883</c:v>
                </c:pt>
                <c:pt idx="3536">
                  <c:v>0.66578474912597962</c:v>
                </c:pt>
                <c:pt idx="3537">
                  <c:v>0.66569025796090786</c:v>
                </c:pt>
                <c:pt idx="3538">
                  <c:v>0.66559576679582988</c:v>
                </c:pt>
                <c:pt idx="3539">
                  <c:v>0.66550127563075423</c:v>
                </c:pt>
                <c:pt idx="3540">
                  <c:v>0.66540678446567514</c:v>
                </c:pt>
                <c:pt idx="3541">
                  <c:v>0.66531229330060004</c:v>
                </c:pt>
                <c:pt idx="3542">
                  <c:v>0.66521780213552706</c:v>
                </c:pt>
                <c:pt idx="3543">
                  <c:v>0.66512331097044763</c:v>
                </c:pt>
                <c:pt idx="3544">
                  <c:v>0.66502881980537576</c:v>
                </c:pt>
                <c:pt idx="3545">
                  <c:v>0.66493432864029789</c:v>
                </c:pt>
                <c:pt idx="3546">
                  <c:v>0.6648398374752249</c:v>
                </c:pt>
                <c:pt idx="3547">
                  <c:v>0.66474534631014892</c:v>
                </c:pt>
                <c:pt idx="3548">
                  <c:v>0.66465085514507027</c:v>
                </c:pt>
                <c:pt idx="3549">
                  <c:v>0.66455636397999052</c:v>
                </c:pt>
                <c:pt idx="3550">
                  <c:v>0.66446187281491564</c:v>
                </c:pt>
                <c:pt idx="3551">
                  <c:v>0.66436738164983877</c:v>
                </c:pt>
                <c:pt idx="3552">
                  <c:v>0.66427289048476557</c:v>
                </c:pt>
                <c:pt idx="3553">
                  <c:v>0.66417839931969003</c:v>
                </c:pt>
                <c:pt idx="3554">
                  <c:v>0.6640839081546106</c:v>
                </c:pt>
                <c:pt idx="3555">
                  <c:v>0.66398941698954139</c:v>
                </c:pt>
                <c:pt idx="3556">
                  <c:v>0.66389492582445864</c:v>
                </c:pt>
                <c:pt idx="3557">
                  <c:v>0.66380043465939043</c:v>
                </c:pt>
                <c:pt idx="3558">
                  <c:v>0.66370594349431233</c:v>
                </c:pt>
                <c:pt idx="3559">
                  <c:v>0.66361145232923646</c:v>
                </c:pt>
                <c:pt idx="3560">
                  <c:v>0.66351696116415437</c:v>
                </c:pt>
                <c:pt idx="3561">
                  <c:v>0.66342246999907861</c:v>
                </c:pt>
                <c:pt idx="3562">
                  <c:v>0.66332797883400263</c:v>
                </c:pt>
                <c:pt idx="3563">
                  <c:v>0.66323348766892665</c:v>
                </c:pt>
                <c:pt idx="3564">
                  <c:v>0.66313899650385555</c:v>
                </c:pt>
                <c:pt idx="3565">
                  <c:v>0.66304450533878012</c:v>
                </c:pt>
                <c:pt idx="3566">
                  <c:v>0.66295001417370414</c:v>
                </c:pt>
                <c:pt idx="3567">
                  <c:v>0.66285552300862571</c:v>
                </c:pt>
                <c:pt idx="3568">
                  <c:v>0.66276103184355006</c:v>
                </c:pt>
                <c:pt idx="3569">
                  <c:v>0.66266654067847475</c:v>
                </c:pt>
                <c:pt idx="3570">
                  <c:v>0.66257204951339665</c:v>
                </c:pt>
                <c:pt idx="3571">
                  <c:v>0.66247755834832101</c:v>
                </c:pt>
                <c:pt idx="3572">
                  <c:v>0.66238306718324191</c:v>
                </c:pt>
                <c:pt idx="3573">
                  <c:v>0.66228857601816915</c:v>
                </c:pt>
                <c:pt idx="3574">
                  <c:v>0.66219408485309383</c:v>
                </c:pt>
                <c:pt idx="3575">
                  <c:v>0.66209959368802074</c:v>
                </c:pt>
                <c:pt idx="3576">
                  <c:v>0.66200510252293865</c:v>
                </c:pt>
                <c:pt idx="3577">
                  <c:v>0.66191061135786433</c:v>
                </c:pt>
                <c:pt idx="3578">
                  <c:v>0.66181612019278568</c:v>
                </c:pt>
                <c:pt idx="3579">
                  <c:v>0.66172162902771303</c:v>
                </c:pt>
                <c:pt idx="3580">
                  <c:v>0.66162713786263361</c:v>
                </c:pt>
                <c:pt idx="3581">
                  <c:v>0.66153264669755762</c:v>
                </c:pt>
                <c:pt idx="3582">
                  <c:v>0.66143815553248164</c:v>
                </c:pt>
                <c:pt idx="3583">
                  <c:v>0.66134366436740821</c:v>
                </c:pt>
                <c:pt idx="3584">
                  <c:v>0.66124917320233245</c:v>
                </c:pt>
                <c:pt idx="3585">
                  <c:v>0.66115468203725369</c:v>
                </c:pt>
                <c:pt idx="3586">
                  <c:v>0.6610601908721776</c:v>
                </c:pt>
                <c:pt idx="3587">
                  <c:v>0.66096569970710162</c:v>
                </c:pt>
                <c:pt idx="3588">
                  <c:v>0.66087120854202974</c:v>
                </c:pt>
                <c:pt idx="3589">
                  <c:v>0.66077671737694965</c:v>
                </c:pt>
                <c:pt idx="3590">
                  <c:v>0.66068222621187889</c:v>
                </c:pt>
                <c:pt idx="3591">
                  <c:v>0.66058773504679724</c:v>
                </c:pt>
                <c:pt idx="3592">
                  <c:v>0.66049324388172115</c:v>
                </c:pt>
                <c:pt idx="3593">
                  <c:v>0.66039875271664505</c:v>
                </c:pt>
                <c:pt idx="3594">
                  <c:v>0.66030426155156963</c:v>
                </c:pt>
                <c:pt idx="3595">
                  <c:v>0.66020977038649786</c:v>
                </c:pt>
                <c:pt idx="3596">
                  <c:v>0.66011527922141966</c:v>
                </c:pt>
                <c:pt idx="3597">
                  <c:v>0.6600207880563409</c:v>
                </c:pt>
                <c:pt idx="3598">
                  <c:v>0.65992629689126492</c:v>
                </c:pt>
                <c:pt idx="3599">
                  <c:v>0.65983180572619238</c:v>
                </c:pt>
                <c:pt idx="3600">
                  <c:v>0.65973731456111684</c:v>
                </c:pt>
                <c:pt idx="3601">
                  <c:v>0.65964282339604152</c:v>
                </c:pt>
                <c:pt idx="3602">
                  <c:v>0.65954833223096165</c:v>
                </c:pt>
                <c:pt idx="3603">
                  <c:v>0.65945384106588778</c:v>
                </c:pt>
                <c:pt idx="3604">
                  <c:v>0.65935934990080869</c:v>
                </c:pt>
                <c:pt idx="3605">
                  <c:v>0.6592648587357326</c:v>
                </c:pt>
                <c:pt idx="3606">
                  <c:v>0.65917036757065661</c:v>
                </c:pt>
                <c:pt idx="3607">
                  <c:v>0.65907587640559018</c:v>
                </c:pt>
                <c:pt idx="3608">
                  <c:v>0.65898138524050465</c:v>
                </c:pt>
                <c:pt idx="3609">
                  <c:v>0.65888689407543111</c:v>
                </c:pt>
                <c:pt idx="3610">
                  <c:v>0.65879240291035546</c:v>
                </c:pt>
                <c:pt idx="3611">
                  <c:v>0.65869791174527992</c:v>
                </c:pt>
                <c:pt idx="3612">
                  <c:v>0.65860342058020382</c:v>
                </c:pt>
                <c:pt idx="3613">
                  <c:v>0.65850892941512462</c:v>
                </c:pt>
                <c:pt idx="3614">
                  <c:v>0.65841443825004864</c:v>
                </c:pt>
                <c:pt idx="3615">
                  <c:v>0.65831994708497465</c:v>
                </c:pt>
                <c:pt idx="3616">
                  <c:v>0.65822545591990111</c:v>
                </c:pt>
                <c:pt idx="3617">
                  <c:v>0.65813096475482014</c:v>
                </c:pt>
                <c:pt idx="3618">
                  <c:v>0.65803647358974771</c:v>
                </c:pt>
                <c:pt idx="3619">
                  <c:v>0.6579419824246735</c:v>
                </c:pt>
                <c:pt idx="3620">
                  <c:v>0.65784749125959896</c:v>
                </c:pt>
                <c:pt idx="3621">
                  <c:v>0.65775300009452076</c:v>
                </c:pt>
                <c:pt idx="3622">
                  <c:v>0.65765850892944278</c:v>
                </c:pt>
                <c:pt idx="3623">
                  <c:v>0.65756401776436402</c:v>
                </c:pt>
                <c:pt idx="3624">
                  <c:v>0.65746952659929125</c:v>
                </c:pt>
                <c:pt idx="3625">
                  <c:v>0.65737503543421516</c:v>
                </c:pt>
                <c:pt idx="3626">
                  <c:v>0.65728054426913585</c:v>
                </c:pt>
                <c:pt idx="3627">
                  <c:v>0.65718605310406064</c:v>
                </c:pt>
                <c:pt idx="3628">
                  <c:v>0.65709156193898643</c:v>
                </c:pt>
                <c:pt idx="3629">
                  <c:v>0.65699707077391056</c:v>
                </c:pt>
                <c:pt idx="3630">
                  <c:v>0.65690257960883502</c:v>
                </c:pt>
                <c:pt idx="3631">
                  <c:v>0.65680808844375904</c:v>
                </c:pt>
                <c:pt idx="3632">
                  <c:v>0.6567135972786835</c:v>
                </c:pt>
                <c:pt idx="3633">
                  <c:v>0.65661910611360785</c:v>
                </c:pt>
                <c:pt idx="3634">
                  <c:v>0.65652461494853243</c:v>
                </c:pt>
                <c:pt idx="3635">
                  <c:v>0.65643012378345167</c:v>
                </c:pt>
                <c:pt idx="3636">
                  <c:v>0.65633563261838368</c:v>
                </c:pt>
                <c:pt idx="3637">
                  <c:v>0.65624114145330292</c:v>
                </c:pt>
                <c:pt idx="3638">
                  <c:v>0.65614665028822683</c:v>
                </c:pt>
                <c:pt idx="3639">
                  <c:v>0.65605215912314763</c:v>
                </c:pt>
                <c:pt idx="3640">
                  <c:v>0.65595766795807608</c:v>
                </c:pt>
                <c:pt idx="3641">
                  <c:v>0.65586317679299522</c:v>
                </c:pt>
                <c:pt idx="3642">
                  <c:v>0.65576868562791923</c:v>
                </c:pt>
                <c:pt idx="3643">
                  <c:v>0.6556741944628468</c:v>
                </c:pt>
                <c:pt idx="3644">
                  <c:v>0.6555797032977676</c:v>
                </c:pt>
                <c:pt idx="3645">
                  <c:v>0.65548521213269506</c:v>
                </c:pt>
                <c:pt idx="3646">
                  <c:v>0.65539072096761508</c:v>
                </c:pt>
                <c:pt idx="3647">
                  <c:v>0.6552962298025391</c:v>
                </c:pt>
                <c:pt idx="3648">
                  <c:v>0.655201738637466</c:v>
                </c:pt>
                <c:pt idx="3649">
                  <c:v>0.65510724747239002</c:v>
                </c:pt>
                <c:pt idx="3650">
                  <c:v>0.65501275630731093</c:v>
                </c:pt>
                <c:pt idx="3651">
                  <c:v>0.6549182651422345</c:v>
                </c:pt>
                <c:pt idx="3652">
                  <c:v>0.65482377397715885</c:v>
                </c:pt>
                <c:pt idx="3653">
                  <c:v>0.65472928281208753</c:v>
                </c:pt>
                <c:pt idx="3654">
                  <c:v>0.65463479164700944</c:v>
                </c:pt>
                <c:pt idx="3655">
                  <c:v>0.65454030048193079</c:v>
                </c:pt>
                <c:pt idx="3656">
                  <c:v>0.65444580931685803</c:v>
                </c:pt>
                <c:pt idx="3657">
                  <c:v>0.65435131815178194</c:v>
                </c:pt>
                <c:pt idx="3658">
                  <c:v>0.65425682698670262</c:v>
                </c:pt>
                <c:pt idx="3659">
                  <c:v>0.65416233582162353</c:v>
                </c:pt>
                <c:pt idx="3660">
                  <c:v>0.65406784465655265</c:v>
                </c:pt>
                <c:pt idx="3661">
                  <c:v>0.65397335349148034</c:v>
                </c:pt>
                <c:pt idx="3662">
                  <c:v>0.65387886232640446</c:v>
                </c:pt>
                <c:pt idx="3663">
                  <c:v>0.6537843711613226</c:v>
                </c:pt>
                <c:pt idx="3664">
                  <c:v>0.65368987999624661</c:v>
                </c:pt>
                <c:pt idx="3665">
                  <c:v>0.65359538883117063</c:v>
                </c:pt>
                <c:pt idx="3666">
                  <c:v>0.6535008976660992</c:v>
                </c:pt>
                <c:pt idx="3667">
                  <c:v>0.65340640650102111</c:v>
                </c:pt>
                <c:pt idx="3668">
                  <c:v>0.65331191533594224</c:v>
                </c:pt>
                <c:pt idx="3669">
                  <c:v>0.65321742417086615</c:v>
                </c:pt>
                <c:pt idx="3670">
                  <c:v>0.65312293300579372</c:v>
                </c:pt>
                <c:pt idx="3671">
                  <c:v>0.65302844184071462</c:v>
                </c:pt>
                <c:pt idx="3672">
                  <c:v>0.65293395067563864</c:v>
                </c:pt>
                <c:pt idx="3673">
                  <c:v>0.65283945951056732</c:v>
                </c:pt>
                <c:pt idx="3674">
                  <c:v>0.65274496834549189</c:v>
                </c:pt>
                <c:pt idx="3675">
                  <c:v>0.65265047718041602</c:v>
                </c:pt>
                <c:pt idx="3676">
                  <c:v>0.65255598601533393</c:v>
                </c:pt>
                <c:pt idx="3677">
                  <c:v>0.65246149485025751</c:v>
                </c:pt>
                <c:pt idx="3678">
                  <c:v>0.65236700368518619</c:v>
                </c:pt>
                <c:pt idx="3679">
                  <c:v>0.65227251252011076</c:v>
                </c:pt>
                <c:pt idx="3680">
                  <c:v>0.65217802135503278</c:v>
                </c:pt>
                <c:pt idx="3681">
                  <c:v>0.65208353018995369</c:v>
                </c:pt>
                <c:pt idx="3682">
                  <c:v>0.6519890390248837</c:v>
                </c:pt>
                <c:pt idx="3683">
                  <c:v>0.65189454785980505</c:v>
                </c:pt>
                <c:pt idx="3684">
                  <c:v>0.6518000566947324</c:v>
                </c:pt>
                <c:pt idx="3685">
                  <c:v>0.65170556552964964</c:v>
                </c:pt>
                <c:pt idx="3686">
                  <c:v>0.65161107436458154</c:v>
                </c:pt>
                <c:pt idx="3687">
                  <c:v>0.65151658319949768</c:v>
                </c:pt>
                <c:pt idx="3688">
                  <c:v>0.65142209203442492</c:v>
                </c:pt>
                <c:pt idx="3689">
                  <c:v>0.6513276008693456</c:v>
                </c:pt>
                <c:pt idx="3690">
                  <c:v>0.65123310970426607</c:v>
                </c:pt>
                <c:pt idx="3691">
                  <c:v>0.65113861853920074</c:v>
                </c:pt>
                <c:pt idx="3692">
                  <c:v>0.65104412737412221</c:v>
                </c:pt>
                <c:pt idx="3693">
                  <c:v>0.65094963620904933</c:v>
                </c:pt>
                <c:pt idx="3694">
                  <c:v>0.65085514504396524</c:v>
                </c:pt>
                <c:pt idx="3695">
                  <c:v>0.65076065387889537</c:v>
                </c:pt>
                <c:pt idx="3696">
                  <c:v>0.65066616271381361</c:v>
                </c:pt>
                <c:pt idx="3697">
                  <c:v>0.65057167154874118</c:v>
                </c:pt>
                <c:pt idx="3698">
                  <c:v>0.65047718038366109</c:v>
                </c:pt>
                <c:pt idx="3699">
                  <c:v>0.65038268921858777</c:v>
                </c:pt>
                <c:pt idx="3700">
                  <c:v>0.65028819805351201</c:v>
                </c:pt>
                <c:pt idx="3701">
                  <c:v>0.65019370688843625</c:v>
                </c:pt>
                <c:pt idx="3702">
                  <c:v>0.65009921572336038</c:v>
                </c:pt>
                <c:pt idx="3703">
                  <c:v>0.65000472455828495</c:v>
                </c:pt>
                <c:pt idx="3704">
                  <c:v>0.64991023339320975</c:v>
                </c:pt>
                <c:pt idx="3705">
                  <c:v>0.64981574222813376</c:v>
                </c:pt>
                <c:pt idx="3706">
                  <c:v>0.64972125106305856</c:v>
                </c:pt>
                <c:pt idx="3707">
                  <c:v>0.6496267598979768</c:v>
                </c:pt>
                <c:pt idx="3708">
                  <c:v>0.64953226873289949</c:v>
                </c:pt>
                <c:pt idx="3709">
                  <c:v>0.64943777756782461</c:v>
                </c:pt>
                <c:pt idx="3710">
                  <c:v>0.64934328640274863</c:v>
                </c:pt>
                <c:pt idx="3711">
                  <c:v>0.64924879523767265</c:v>
                </c:pt>
                <c:pt idx="3712">
                  <c:v>0.64915430407259933</c:v>
                </c:pt>
                <c:pt idx="3713">
                  <c:v>0.64905981290752646</c:v>
                </c:pt>
                <c:pt idx="3714">
                  <c:v>0.64896532174244448</c:v>
                </c:pt>
                <c:pt idx="3715">
                  <c:v>0.64887083057737327</c:v>
                </c:pt>
                <c:pt idx="3716">
                  <c:v>0.64877633941229262</c:v>
                </c:pt>
                <c:pt idx="3717">
                  <c:v>0.64868184824721664</c:v>
                </c:pt>
                <c:pt idx="3718">
                  <c:v>0.64858735708214033</c:v>
                </c:pt>
                <c:pt idx="3719">
                  <c:v>0.64849286591706357</c:v>
                </c:pt>
                <c:pt idx="3720">
                  <c:v>0.64839837475198825</c:v>
                </c:pt>
                <c:pt idx="3721">
                  <c:v>0.6483038835869126</c:v>
                </c:pt>
                <c:pt idx="3722">
                  <c:v>0.64820939242184006</c:v>
                </c:pt>
                <c:pt idx="3723">
                  <c:v>0.64811490125676019</c:v>
                </c:pt>
                <c:pt idx="3724">
                  <c:v>0.64802041009168898</c:v>
                </c:pt>
                <c:pt idx="3725">
                  <c:v>0.647925918926611</c:v>
                </c:pt>
                <c:pt idx="3726">
                  <c:v>0.64783142776153502</c:v>
                </c:pt>
                <c:pt idx="3727">
                  <c:v>0.64773693659645948</c:v>
                </c:pt>
                <c:pt idx="3728">
                  <c:v>0.64764244543138338</c:v>
                </c:pt>
                <c:pt idx="3729">
                  <c:v>0.64754795426630385</c:v>
                </c:pt>
                <c:pt idx="3730">
                  <c:v>0.64745346310122787</c:v>
                </c:pt>
                <c:pt idx="3731">
                  <c:v>0.64735897193615188</c:v>
                </c:pt>
                <c:pt idx="3732">
                  <c:v>0.64726448077107579</c:v>
                </c:pt>
                <c:pt idx="3733">
                  <c:v>0.6471699896059997</c:v>
                </c:pt>
                <c:pt idx="3734">
                  <c:v>0.64707549844092704</c:v>
                </c:pt>
                <c:pt idx="3735">
                  <c:v>0.64698100727585173</c:v>
                </c:pt>
                <c:pt idx="3736">
                  <c:v>0.6468865161107763</c:v>
                </c:pt>
                <c:pt idx="3737">
                  <c:v>0.64679202494569565</c:v>
                </c:pt>
                <c:pt idx="3738">
                  <c:v>0.64669753378062256</c:v>
                </c:pt>
                <c:pt idx="3739">
                  <c:v>0.64660304261554957</c:v>
                </c:pt>
                <c:pt idx="3740">
                  <c:v>0.64650855145046771</c:v>
                </c:pt>
                <c:pt idx="3741">
                  <c:v>0.64641406028539161</c:v>
                </c:pt>
                <c:pt idx="3742">
                  <c:v>0.64631956912031541</c:v>
                </c:pt>
                <c:pt idx="3743">
                  <c:v>0.64622507795523965</c:v>
                </c:pt>
                <c:pt idx="3744">
                  <c:v>0.64613058679016333</c:v>
                </c:pt>
                <c:pt idx="3745">
                  <c:v>0.64603609562509023</c:v>
                </c:pt>
                <c:pt idx="3746">
                  <c:v>0.64594160446001725</c:v>
                </c:pt>
                <c:pt idx="3747">
                  <c:v>0.64584711329493882</c:v>
                </c:pt>
                <c:pt idx="3748">
                  <c:v>0.64575262212986306</c:v>
                </c:pt>
                <c:pt idx="3749">
                  <c:v>0.64565813096478786</c:v>
                </c:pt>
                <c:pt idx="3750">
                  <c:v>0.6455636397997071</c:v>
                </c:pt>
                <c:pt idx="3751">
                  <c:v>0.64546914863463112</c:v>
                </c:pt>
                <c:pt idx="3752">
                  <c:v>0.64537465746956102</c:v>
                </c:pt>
                <c:pt idx="3753">
                  <c:v>0.64528016630448226</c:v>
                </c:pt>
                <c:pt idx="3754">
                  <c:v>0.64518567513940694</c:v>
                </c:pt>
                <c:pt idx="3755">
                  <c:v>0.64509118397432763</c:v>
                </c:pt>
                <c:pt idx="3756">
                  <c:v>0.64499669280925165</c:v>
                </c:pt>
                <c:pt idx="3757">
                  <c:v>0.64490220164418011</c:v>
                </c:pt>
                <c:pt idx="3758">
                  <c:v>0.64480771047910479</c:v>
                </c:pt>
                <c:pt idx="3759">
                  <c:v>0.64471321931402614</c:v>
                </c:pt>
                <c:pt idx="3760">
                  <c:v>0.64461872814894672</c:v>
                </c:pt>
                <c:pt idx="3761">
                  <c:v>0.6445242369838774</c:v>
                </c:pt>
                <c:pt idx="3762">
                  <c:v>0.64442974581879464</c:v>
                </c:pt>
                <c:pt idx="3763">
                  <c:v>0.64433525465372399</c:v>
                </c:pt>
                <c:pt idx="3764">
                  <c:v>0.64424076348864556</c:v>
                </c:pt>
                <c:pt idx="3765">
                  <c:v>0.64414627232357369</c:v>
                </c:pt>
                <c:pt idx="3766">
                  <c:v>0.64405178115849393</c:v>
                </c:pt>
                <c:pt idx="3767">
                  <c:v>0.64395728999341462</c:v>
                </c:pt>
                <c:pt idx="3768">
                  <c:v>0.64386279882833841</c:v>
                </c:pt>
                <c:pt idx="3769">
                  <c:v>0.64376830766326265</c:v>
                </c:pt>
                <c:pt idx="3770">
                  <c:v>0.6436738164981971</c:v>
                </c:pt>
                <c:pt idx="3771">
                  <c:v>0.64357932533311335</c:v>
                </c:pt>
                <c:pt idx="3772">
                  <c:v>0.64348483416803781</c:v>
                </c:pt>
                <c:pt idx="3773">
                  <c:v>0.64339034300295816</c:v>
                </c:pt>
                <c:pt idx="3774">
                  <c:v>0.64329585183788618</c:v>
                </c:pt>
                <c:pt idx="3775">
                  <c:v>0.64320136067280664</c:v>
                </c:pt>
                <c:pt idx="3776">
                  <c:v>0.64310686950773011</c:v>
                </c:pt>
                <c:pt idx="3777">
                  <c:v>0.64301237834265357</c:v>
                </c:pt>
                <c:pt idx="3778">
                  <c:v>0.64291788717758136</c:v>
                </c:pt>
                <c:pt idx="3779">
                  <c:v>0.64282339601250549</c:v>
                </c:pt>
                <c:pt idx="3780">
                  <c:v>0.64272890484742595</c:v>
                </c:pt>
                <c:pt idx="3781">
                  <c:v>0.64263441368235474</c:v>
                </c:pt>
                <c:pt idx="3782">
                  <c:v>0.64253992251727465</c:v>
                </c:pt>
                <c:pt idx="3783">
                  <c:v>0.642445431352202</c:v>
                </c:pt>
                <c:pt idx="3784">
                  <c:v>0.6423509401871218</c:v>
                </c:pt>
                <c:pt idx="3785">
                  <c:v>0.64225644902204559</c:v>
                </c:pt>
                <c:pt idx="3786">
                  <c:v>0.6421619578569695</c:v>
                </c:pt>
                <c:pt idx="3787">
                  <c:v>0.64206746669189774</c:v>
                </c:pt>
                <c:pt idx="3788">
                  <c:v>0.64197297552681765</c:v>
                </c:pt>
                <c:pt idx="3789">
                  <c:v>0.64187848436174422</c:v>
                </c:pt>
                <c:pt idx="3790">
                  <c:v>0.64178399319666568</c:v>
                </c:pt>
                <c:pt idx="3791">
                  <c:v>0.64168950203159569</c:v>
                </c:pt>
                <c:pt idx="3792">
                  <c:v>0.64159501086651693</c:v>
                </c:pt>
                <c:pt idx="3793">
                  <c:v>0.6415005197014374</c:v>
                </c:pt>
                <c:pt idx="3794">
                  <c:v>0.64140602853636142</c:v>
                </c:pt>
                <c:pt idx="3795">
                  <c:v>0.64131153737128765</c:v>
                </c:pt>
                <c:pt idx="3796">
                  <c:v>0.64121704620620934</c:v>
                </c:pt>
                <c:pt idx="3797">
                  <c:v>0.64112255504113325</c:v>
                </c:pt>
                <c:pt idx="3798">
                  <c:v>0.6410280638760576</c:v>
                </c:pt>
                <c:pt idx="3799">
                  <c:v>0.64093357271098161</c:v>
                </c:pt>
                <c:pt idx="3800">
                  <c:v>0.64083908154590563</c:v>
                </c:pt>
                <c:pt idx="3801">
                  <c:v>0.64074459038083398</c:v>
                </c:pt>
                <c:pt idx="3802">
                  <c:v>0.64065009921575578</c:v>
                </c:pt>
                <c:pt idx="3803">
                  <c:v>0.64055560805068013</c:v>
                </c:pt>
                <c:pt idx="3804">
                  <c:v>0.64046111688560103</c:v>
                </c:pt>
                <c:pt idx="3805">
                  <c:v>0.6403666257205245</c:v>
                </c:pt>
                <c:pt idx="3806">
                  <c:v>0.64027213455544962</c:v>
                </c:pt>
                <c:pt idx="3807">
                  <c:v>0.64017764339037775</c:v>
                </c:pt>
                <c:pt idx="3808">
                  <c:v>0.64008315222529955</c:v>
                </c:pt>
                <c:pt idx="3809">
                  <c:v>0.63998866106022079</c:v>
                </c:pt>
                <c:pt idx="3810">
                  <c:v>0.6398941698951448</c:v>
                </c:pt>
                <c:pt idx="3811">
                  <c:v>0.63979967873007382</c:v>
                </c:pt>
                <c:pt idx="3812">
                  <c:v>0.63970518756499672</c:v>
                </c:pt>
                <c:pt idx="3813">
                  <c:v>0.63961069639992085</c:v>
                </c:pt>
                <c:pt idx="3814">
                  <c:v>0.63951620523484054</c:v>
                </c:pt>
                <c:pt idx="3815">
                  <c:v>0.63942171406976755</c:v>
                </c:pt>
                <c:pt idx="3816">
                  <c:v>0.63932722290469168</c:v>
                </c:pt>
                <c:pt idx="3817">
                  <c:v>0.63923273173961248</c:v>
                </c:pt>
                <c:pt idx="3818">
                  <c:v>0.63913824057453994</c:v>
                </c:pt>
                <c:pt idx="3819">
                  <c:v>0.63904374940946063</c:v>
                </c:pt>
                <c:pt idx="3820">
                  <c:v>0.63894925824439219</c:v>
                </c:pt>
                <c:pt idx="3821">
                  <c:v>0.63885476707931099</c:v>
                </c:pt>
                <c:pt idx="3822">
                  <c:v>0.63876027591423234</c:v>
                </c:pt>
                <c:pt idx="3823">
                  <c:v>0.6386657847491567</c:v>
                </c:pt>
                <c:pt idx="3824">
                  <c:v>0.63857129358408626</c:v>
                </c:pt>
                <c:pt idx="3825">
                  <c:v>0.63847680241900806</c:v>
                </c:pt>
                <c:pt idx="3826">
                  <c:v>0.63838231125392819</c:v>
                </c:pt>
                <c:pt idx="3827">
                  <c:v>0.63828782008885265</c:v>
                </c:pt>
                <c:pt idx="3828">
                  <c:v>0.63819332892377911</c:v>
                </c:pt>
                <c:pt idx="3829">
                  <c:v>0.63809883775870602</c:v>
                </c:pt>
                <c:pt idx="3830">
                  <c:v>0.63800434659362748</c:v>
                </c:pt>
                <c:pt idx="3831">
                  <c:v>0.63790985542855427</c:v>
                </c:pt>
                <c:pt idx="3832">
                  <c:v>0.63781536426347596</c:v>
                </c:pt>
                <c:pt idx="3833">
                  <c:v>0.63772087309840386</c:v>
                </c:pt>
                <c:pt idx="3834">
                  <c:v>0.63762638193331989</c:v>
                </c:pt>
                <c:pt idx="3835">
                  <c:v>0.6375318907682439</c:v>
                </c:pt>
                <c:pt idx="3836">
                  <c:v>0.63743739960316781</c:v>
                </c:pt>
                <c:pt idx="3837">
                  <c:v>0.63734290843809505</c:v>
                </c:pt>
                <c:pt idx="3838">
                  <c:v>0.6372484172730225</c:v>
                </c:pt>
                <c:pt idx="3839">
                  <c:v>0.63715392610793953</c:v>
                </c:pt>
                <c:pt idx="3840">
                  <c:v>0.63705943494286565</c:v>
                </c:pt>
                <c:pt idx="3841">
                  <c:v>0.63696494377778767</c:v>
                </c:pt>
                <c:pt idx="3842">
                  <c:v>0.63687045261271757</c:v>
                </c:pt>
                <c:pt idx="3843">
                  <c:v>0.6367759614476356</c:v>
                </c:pt>
                <c:pt idx="3844">
                  <c:v>0.6366814702825635</c:v>
                </c:pt>
                <c:pt idx="3845">
                  <c:v>0.63658697911748341</c:v>
                </c:pt>
                <c:pt idx="3846">
                  <c:v>0.63649248795240743</c:v>
                </c:pt>
                <c:pt idx="3847">
                  <c:v>0.63639799678733144</c:v>
                </c:pt>
                <c:pt idx="3848">
                  <c:v>0.63630350562225457</c:v>
                </c:pt>
                <c:pt idx="3849">
                  <c:v>0.63620901445718536</c:v>
                </c:pt>
                <c:pt idx="3850">
                  <c:v>0.63611452329210361</c:v>
                </c:pt>
                <c:pt idx="3851">
                  <c:v>0.63602003212703129</c:v>
                </c:pt>
                <c:pt idx="3852">
                  <c:v>0.6359255409619512</c:v>
                </c:pt>
                <c:pt idx="3853">
                  <c:v>0.63583104979687777</c:v>
                </c:pt>
                <c:pt idx="3854">
                  <c:v>0.63573655863180212</c:v>
                </c:pt>
                <c:pt idx="3855">
                  <c:v>0.63564206746672658</c:v>
                </c:pt>
                <c:pt idx="3856">
                  <c:v>0.63554757630164704</c:v>
                </c:pt>
                <c:pt idx="3857">
                  <c:v>0.63545308513657095</c:v>
                </c:pt>
                <c:pt idx="3858">
                  <c:v>0.63535859397149563</c:v>
                </c:pt>
                <c:pt idx="3859">
                  <c:v>0.63526410280641898</c:v>
                </c:pt>
                <c:pt idx="3860">
                  <c:v>0.63516961164134589</c:v>
                </c:pt>
                <c:pt idx="3861">
                  <c:v>0.6350751204762668</c:v>
                </c:pt>
                <c:pt idx="3862">
                  <c:v>0.63498062931119414</c:v>
                </c:pt>
                <c:pt idx="3863">
                  <c:v>0.63488613814611483</c:v>
                </c:pt>
                <c:pt idx="3864">
                  <c:v>0.63479164698104273</c:v>
                </c:pt>
                <c:pt idx="3865">
                  <c:v>0.63469715581596253</c:v>
                </c:pt>
                <c:pt idx="3866">
                  <c:v>0.63460266465089199</c:v>
                </c:pt>
                <c:pt idx="3867">
                  <c:v>0.63450817348581356</c:v>
                </c:pt>
                <c:pt idx="3868">
                  <c:v>0.6344136823207347</c:v>
                </c:pt>
                <c:pt idx="3869">
                  <c:v>0.63431919115565849</c:v>
                </c:pt>
                <c:pt idx="3870">
                  <c:v>0.6342246999905865</c:v>
                </c:pt>
                <c:pt idx="3871">
                  <c:v>0.63413020882550664</c:v>
                </c:pt>
                <c:pt idx="3872">
                  <c:v>0.63403571766043521</c:v>
                </c:pt>
                <c:pt idx="3873">
                  <c:v>0.63394122649536033</c:v>
                </c:pt>
                <c:pt idx="3874">
                  <c:v>0.63384673533028135</c:v>
                </c:pt>
                <c:pt idx="3875">
                  <c:v>0.6337522441652027</c:v>
                </c:pt>
                <c:pt idx="3876">
                  <c:v>0.63365775300012994</c:v>
                </c:pt>
                <c:pt idx="3877">
                  <c:v>0.63356326183504685</c:v>
                </c:pt>
                <c:pt idx="3878">
                  <c:v>0.63346877066997465</c:v>
                </c:pt>
                <c:pt idx="3879">
                  <c:v>0.63337427950490177</c:v>
                </c:pt>
                <c:pt idx="3880">
                  <c:v>0.63327978833982512</c:v>
                </c:pt>
                <c:pt idx="3881">
                  <c:v>0.63318529717474936</c:v>
                </c:pt>
                <c:pt idx="3882">
                  <c:v>0.63309080600967604</c:v>
                </c:pt>
                <c:pt idx="3883">
                  <c:v>0.63299631484459806</c:v>
                </c:pt>
                <c:pt idx="3884">
                  <c:v>0.63290182367952585</c:v>
                </c:pt>
                <c:pt idx="3885">
                  <c:v>0.63280733251444676</c:v>
                </c:pt>
                <c:pt idx="3886">
                  <c:v>0.6327128413493659</c:v>
                </c:pt>
                <c:pt idx="3887">
                  <c:v>0.63261835018429324</c:v>
                </c:pt>
                <c:pt idx="3888">
                  <c:v>0.63252385901921382</c:v>
                </c:pt>
                <c:pt idx="3889">
                  <c:v>0.63242936785413773</c:v>
                </c:pt>
                <c:pt idx="3890">
                  <c:v>0.63233487668906574</c:v>
                </c:pt>
                <c:pt idx="3891">
                  <c:v>0.63224038552398665</c:v>
                </c:pt>
                <c:pt idx="3892">
                  <c:v>0.63214589435891499</c:v>
                </c:pt>
                <c:pt idx="3893">
                  <c:v>0.63205140319383957</c:v>
                </c:pt>
                <c:pt idx="3894">
                  <c:v>0.63195691202876103</c:v>
                </c:pt>
                <c:pt idx="3895">
                  <c:v>0.63186242086368161</c:v>
                </c:pt>
                <c:pt idx="3896">
                  <c:v>0.63176792969860562</c:v>
                </c:pt>
                <c:pt idx="3897">
                  <c:v>0.63167343853353719</c:v>
                </c:pt>
                <c:pt idx="3898">
                  <c:v>0.6315789473684561</c:v>
                </c:pt>
                <c:pt idx="3899">
                  <c:v>0.63148445620338334</c:v>
                </c:pt>
                <c:pt idx="3900">
                  <c:v>0.63138996503830169</c:v>
                </c:pt>
                <c:pt idx="3901">
                  <c:v>0.63129547387322882</c:v>
                </c:pt>
                <c:pt idx="3902">
                  <c:v>0.63120098270814962</c:v>
                </c:pt>
                <c:pt idx="3903">
                  <c:v>0.63110649154307763</c:v>
                </c:pt>
                <c:pt idx="3904">
                  <c:v>0.63101200037799721</c:v>
                </c:pt>
                <c:pt idx="3905">
                  <c:v>0.63091750921292056</c:v>
                </c:pt>
                <c:pt idx="3906">
                  <c:v>0.63082301804784813</c:v>
                </c:pt>
                <c:pt idx="3907">
                  <c:v>0.63072852688276915</c:v>
                </c:pt>
                <c:pt idx="3908">
                  <c:v>0.63063403571769305</c:v>
                </c:pt>
                <c:pt idx="3909">
                  <c:v>0.63053954455261696</c:v>
                </c:pt>
                <c:pt idx="3910">
                  <c:v>0.63044505338754575</c:v>
                </c:pt>
                <c:pt idx="3911">
                  <c:v>0.63035056222246499</c:v>
                </c:pt>
                <c:pt idx="3912">
                  <c:v>0.6302560710573889</c:v>
                </c:pt>
                <c:pt idx="3913">
                  <c:v>0.63016157989231258</c:v>
                </c:pt>
                <c:pt idx="3914">
                  <c:v>0.63006708872723283</c:v>
                </c:pt>
                <c:pt idx="3915">
                  <c:v>0.62997259756216084</c:v>
                </c:pt>
                <c:pt idx="3916">
                  <c:v>0.62987810639708941</c:v>
                </c:pt>
                <c:pt idx="3917">
                  <c:v>0.62978361523200865</c:v>
                </c:pt>
                <c:pt idx="3918">
                  <c:v>0.62968912406693267</c:v>
                </c:pt>
                <c:pt idx="3919">
                  <c:v>0.62959463290185969</c:v>
                </c:pt>
                <c:pt idx="3920">
                  <c:v>0.62950014173678059</c:v>
                </c:pt>
                <c:pt idx="3921">
                  <c:v>0.62940565057170805</c:v>
                </c:pt>
                <c:pt idx="3922">
                  <c:v>0.62931115940662852</c:v>
                </c:pt>
                <c:pt idx="3923">
                  <c:v>0.62921666824155253</c:v>
                </c:pt>
                <c:pt idx="3924">
                  <c:v>0.62912217707647911</c:v>
                </c:pt>
                <c:pt idx="3925">
                  <c:v>0.62902768591140035</c:v>
                </c:pt>
                <c:pt idx="3926">
                  <c:v>0.62893319474632436</c:v>
                </c:pt>
                <c:pt idx="3927">
                  <c:v>0.6288387035812486</c:v>
                </c:pt>
                <c:pt idx="3928">
                  <c:v>0.62874421241618195</c:v>
                </c:pt>
                <c:pt idx="3929">
                  <c:v>0.62864972125110086</c:v>
                </c:pt>
                <c:pt idx="3930">
                  <c:v>0.62855523008602165</c:v>
                </c:pt>
                <c:pt idx="3931">
                  <c:v>0.62846073892094356</c:v>
                </c:pt>
                <c:pt idx="3932">
                  <c:v>0.62836624775586758</c:v>
                </c:pt>
                <c:pt idx="3933">
                  <c:v>0.62827175659079815</c:v>
                </c:pt>
                <c:pt idx="3934">
                  <c:v>0.62817726542571661</c:v>
                </c:pt>
                <c:pt idx="3935">
                  <c:v>0.62808277426064008</c:v>
                </c:pt>
                <c:pt idx="3936">
                  <c:v>0.62798828309556465</c:v>
                </c:pt>
                <c:pt idx="3937">
                  <c:v>0.62789379193049055</c:v>
                </c:pt>
                <c:pt idx="3938">
                  <c:v>0.6277993007654149</c:v>
                </c:pt>
                <c:pt idx="3939">
                  <c:v>0.62770480960033925</c:v>
                </c:pt>
                <c:pt idx="3940">
                  <c:v>0.62761031843525983</c:v>
                </c:pt>
                <c:pt idx="3941">
                  <c:v>0.62751582727018773</c:v>
                </c:pt>
                <c:pt idx="3942">
                  <c:v>0.62742133610511253</c:v>
                </c:pt>
                <c:pt idx="3943">
                  <c:v>0.62732684494003177</c:v>
                </c:pt>
                <c:pt idx="3944">
                  <c:v>0.62723235377495556</c:v>
                </c:pt>
                <c:pt idx="3945">
                  <c:v>0.62713786260988558</c:v>
                </c:pt>
                <c:pt idx="3946">
                  <c:v>0.62704337144480693</c:v>
                </c:pt>
                <c:pt idx="3947">
                  <c:v>0.6269488802797315</c:v>
                </c:pt>
                <c:pt idx="3948">
                  <c:v>0.62685438911465152</c:v>
                </c:pt>
                <c:pt idx="3949">
                  <c:v>0.62675989794958342</c:v>
                </c:pt>
                <c:pt idx="3950">
                  <c:v>0.626665406784505</c:v>
                </c:pt>
                <c:pt idx="3951">
                  <c:v>0.62657091561942646</c:v>
                </c:pt>
                <c:pt idx="3952">
                  <c:v>0.6264764244543477</c:v>
                </c:pt>
                <c:pt idx="3953">
                  <c:v>0.62638193328927483</c:v>
                </c:pt>
                <c:pt idx="3954">
                  <c:v>0.6262874421241994</c:v>
                </c:pt>
                <c:pt idx="3955">
                  <c:v>0.62619295095911964</c:v>
                </c:pt>
                <c:pt idx="3956">
                  <c:v>0.62609845979404588</c:v>
                </c:pt>
                <c:pt idx="3957">
                  <c:v>0.62600396862896712</c:v>
                </c:pt>
                <c:pt idx="3958">
                  <c:v>0.62590947746390013</c:v>
                </c:pt>
                <c:pt idx="3959">
                  <c:v>0.62581498629881871</c:v>
                </c:pt>
                <c:pt idx="3960">
                  <c:v>0.62572049513374306</c:v>
                </c:pt>
                <c:pt idx="3961">
                  <c:v>0.62562600396866364</c:v>
                </c:pt>
                <c:pt idx="3962">
                  <c:v>0.62553151280359176</c:v>
                </c:pt>
                <c:pt idx="3963">
                  <c:v>0.625437021638514</c:v>
                </c:pt>
                <c:pt idx="3964">
                  <c:v>0.62534253047343791</c:v>
                </c:pt>
                <c:pt idx="3965">
                  <c:v>0.62524803930836215</c:v>
                </c:pt>
                <c:pt idx="3966">
                  <c:v>0.62515354814328283</c:v>
                </c:pt>
                <c:pt idx="3967">
                  <c:v>0.62505905697821085</c:v>
                </c:pt>
                <c:pt idx="3968">
                  <c:v>0.62496456581313076</c:v>
                </c:pt>
                <c:pt idx="3969">
                  <c:v>0.62487007464805999</c:v>
                </c:pt>
                <c:pt idx="3970">
                  <c:v>0.62477558348298168</c:v>
                </c:pt>
                <c:pt idx="3971">
                  <c:v>0.62468109231790603</c:v>
                </c:pt>
                <c:pt idx="3972">
                  <c:v>0.62458660115282649</c:v>
                </c:pt>
                <c:pt idx="3973">
                  <c:v>0.62449210998774718</c:v>
                </c:pt>
                <c:pt idx="3974">
                  <c:v>0.62439761882267464</c:v>
                </c:pt>
                <c:pt idx="3975">
                  <c:v>0.62430312765759965</c:v>
                </c:pt>
                <c:pt idx="3976">
                  <c:v>0.62420863649252833</c:v>
                </c:pt>
                <c:pt idx="3977">
                  <c:v>0.62411414532744636</c:v>
                </c:pt>
                <c:pt idx="3978">
                  <c:v>0.62401965416237382</c:v>
                </c:pt>
                <c:pt idx="3979">
                  <c:v>0.62392516299729461</c:v>
                </c:pt>
                <c:pt idx="3980">
                  <c:v>0.6238306718322183</c:v>
                </c:pt>
                <c:pt idx="3981">
                  <c:v>0.6237361806671422</c:v>
                </c:pt>
                <c:pt idx="3982">
                  <c:v>0.62364168950206889</c:v>
                </c:pt>
                <c:pt idx="3983">
                  <c:v>0.62354719833699024</c:v>
                </c:pt>
                <c:pt idx="3984">
                  <c:v>0.62345270717191359</c:v>
                </c:pt>
                <c:pt idx="3985">
                  <c:v>0.6233582160068416</c:v>
                </c:pt>
                <c:pt idx="3986">
                  <c:v>0.62326372484175863</c:v>
                </c:pt>
                <c:pt idx="3987">
                  <c:v>0.62316923367669086</c:v>
                </c:pt>
                <c:pt idx="3988">
                  <c:v>0.62307474251161266</c:v>
                </c:pt>
                <c:pt idx="3989">
                  <c:v>0.6229802513465369</c:v>
                </c:pt>
                <c:pt idx="3990">
                  <c:v>0.62288576018145791</c:v>
                </c:pt>
                <c:pt idx="3991">
                  <c:v>0.62279126901638526</c:v>
                </c:pt>
                <c:pt idx="3992">
                  <c:v>0.62269677785130584</c:v>
                </c:pt>
                <c:pt idx="3993">
                  <c:v>0.62260228668622974</c:v>
                </c:pt>
                <c:pt idx="3994">
                  <c:v>0.62250779552115376</c:v>
                </c:pt>
                <c:pt idx="3995">
                  <c:v>0.62241330435607778</c:v>
                </c:pt>
                <c:pt idx="3996">
                  <c:v>0.62231881319100468</c:v>
                </c:pt>
                <c:pt idx="3997">
                  <c:v>0.6222243220259257</c:v>
                </c:pt>
                <c:pt idx="3998">
                  <c:v>0.62212983086085294</c:v>
                </c:pt>
                <c:pt idx="3999">
                  <c:v>0.62203533969577762</c:v>
                </c:pt>
                <c:pt idx="4000">
                  <c:v>0.62194084853070231</c:v>
                </c:pt>
                <c:pt idx="4001">
                  <c:v>0.6218463573656241</c:v>
                </c:pt>
                <c:pt idx="4002">
                  <c:v>0.62175186620055134</c:v>
                </c:pt>
                <c:pt idx="4003">
                  <c:v>0.62165737503546969</c:v>
                </c:pt>
                <c:pt idx="4004">
                  <c:v>0.62156288387039338</c:v>
                </c:pt>
                <c:pt idx="4005">
                  <c:v>0.62146839270531729</c:v>
                </c:pt>
                <c:pt idx="4006">
                  <c:v>0.6213739015402413</c:v>
                </c:pt>
                <c:pt idx="4007">
                  <c:v>0.6212794103751702</c:v>
                </c:pt>
                <c:pt idx="4008">
                  <c:v>0.62118491921009222</c:v>
                </c:pt>
                <c:pt idx="4009">
                  <c:v>0.62109042804501613</c:v>
                </c:pt>
                <c:pt idx="4010">
                  <c:v>0.6209959368799407</c:v>
                </c:pt>
                <c:pt idx="4011">
                  <c:v>0.62090144571486161</c:v>
                </c:pt>
                <c:pt idx="4012">
                  <c:v>0.62080695454978918</c:v>
                </c:pt>
                <c:pt idx="4013">
                  <c:v>0.62071246338470965</c:v>
                </c:pt>
                <c:pt idx="4014">
                  <c:v>0.62061797221963566</c:v>
                </c:pt>
                <c:pt idx="4015">
                  <c:v>0.62052348105455701</c:v>
                </c:pt>
                <c:pt idx="4016">
                  <c:v>0.62042898988948092</c:v>
                </c:pt>
                <c:pt idx="4017">
                  <c:v>0.62033449872440483</c:v>
                </c:pt>
                <c:pt idx="4018">
                  <c:v>0.62024000755933284</c:v>
                </c:pt>
                <c:pt idx="4019">
                  <c:v>0.62014551639425775</c:v>
                </c:pt>
                <c:pt idx="4020">
                  <c:v>0.62005102522918165</c:v>
                </c:pt>
                <c:pt idx="4021">
                  <c:v>0.61995653406410356</c:v>
                </c:pt>
                <c:pt idx="4022">
                  <c:v>0.61986204289902469</c:v>
                </c:pt>
                <c:pt idx="4023">
                  <c:v>0.61976755173394849</c:v>
                </c:pt>
                <c:pt idx="4024">
                  <c:v>0.61967306056887905</c:v>
                </c:pt>
                <c:pt idx="4025">
                  <c:v>0.61957856940379663</c:v>
                </c:pt>
                <c:pt idx="4026">
                  <c:v>0.61948407823872065</c:v>
                </c:pt>
                <c:pt idx="4027">
                  <c:v>0.61938958707364455</c:v>
                </c:pt>
                <c:pt idx="4028">
                  <c:v>0.61929509590857301</c:v>
                </c:pt>
                <c:pt idx="4029">
                  <c:v>0.61920060474349592</c:v>
                </c:pt>
                <c:pt idx="4030">
                  <c:v>0.61910611357841983</c:v>
                </c:pt>
                <c:pt idx="4031">
                  <c:v>0.61901162241334429</c:v>
                </c:pt>
                <c:pt idx="4032">
                  <c:v>0.61891713124826431</c:v>
                </c:pt>
                <c:pt idx="4033">
                  <c:v>0.61882264008319343</c:v>
                </c:pt>
                <c:pt idx="4034">
                  <c:v>0.61872814891811523</c:v>
                </c:pt>
                <c:pt idx="4035">
                  <c:v>0.6186336577530398</c:v>
                </c:pt>
                <c:pt idx="4036">
                  <c:v>0.61853916658795949</c:v>
                </c:pt>
                <c:pt idx="4037">
                  <c:v>0.61844467542288806</c:v>
                </c:pt>
                <c:pt idx="4038">
                  <c:v>0.61835018425780808</c:v>
                </c:pt>
                <c:pt idx="4039">
                  <c:v>0.61825569309273265</c:v>
                </c:pt>
                <c:pt idx="4040">
                  <c:v>0.61816120192765556</c:v>
                </c:pt>
                <c:pt idx="4041">
                  <c:v>0.61806671076257991</c:v>
                </c:pt>
                <c:pt idx="4042">
                  <c:v>0.61797221959750726</c:v>
                </c:pt>
                <c:pt idx="4043">
                  <c:v>0.61787772843242794</c:v>
                </c:pt>
                <c:pt idx="4044">
                  <c:v>0.61778323726735185</c:v>
                </c:pt>
                <c:pt idx="4045">
                  <c:v>0.61768874610227575</c:v>
                </c:pt>
                <c:pt idx="4046">
                  <c:v>0.6175942549372001</c:v>
                </c:pt>
                <c:pt idx="4047">
                  <c:v>0.61749976377212379</c:v>
                </c:pt>
                <c:pt idx="4048">
                  <c:v>0.61740527260705103</c:v>
                </c:pt>
                <c:pt idx="4049">
                  <c:v>0.61731078144197149</c:v>
                </c:pt>
                <c:pt idx="4050">
                  <c:v>0.61721629027689562</c:v>
                </c:pt>
                <c:pt idx="4051">
                  <c:v>0.61712179911181964</c:v>
                </c:pt>
                <c:pt idx="4052">
                  <c:v>0.61702730794674354</c:v>
                </c:pt>
                <c:pt idx="4053">
                  <c:v>0.61693281678166745</c:v>
                </c:pt>
                <c:pt idx="4054">
                  <c:v>0.61683832561659446</c:v>
                </c:pt>
                <c:pt idx="4055">
                  <c:v>0.6167438344515217</c:v>
                </c:pt>
                <c:pt idx="4056">
                  <c:v>0.61664934328644283</c:v>
                </c:pt>
                <c:pt idx="4057">
                  <c:v>0.61655485212136363</c:v>
                </c:pt>
                <c:pt idx="4058">
                  <c:v>0.61646036095628431</c:v>
                </c:pt>
                <c:pt idx="4059">
                  <c:v>0.61636586979120866</c:v>
                </c:pt>
                <c:pt idx="4060">
                  <c:v>0.61627137862613823</c:v>
                </c:pt>
                <c:pt idx="4061">
                  <c:v>0.61617688746105914</c:v>
                </c:pt>
                <c:pt idx="4062">
                  <c:v>0.6160823962959836</c:v>
                </c:pt>
                <c:pt idx="4063">
                  <c:v>0.61598790513090718</c:v>
                </c:pt>
                <c:pt idx="4064">
                  <c:v>0.61589341396583586</c:v>
                </c:pt>
                <c:pt idx="4065">
                  <c:v>0.61579892280075565</c:v>
                </c:pt>
                <c:pt idx="4066">
                  <c:v>0.61570443163568489</c:v>
                </c:pt>
                <c:pt idx="4067">
                  <c:v>0.61560994047060624</c:v>
                </c:pt>
                <c:pt idx="4068">
                  <c:v>0.61551544930552693</c:v>
                </c:pt>
                <c:pt idx="4069">
                  <c:v>0.61542095814045084</c:v>
                </c:pt>
                <c:pt idx="4070">
                  <c:v>0.61532646697537485</c:v>
                </c:pt>
                <c:pt idx="4071">
                  <c:v>0.61523197581029887</c:v>
                </c:pt>
                <c:pt idx="4072">
                  <c:v>0.61513748464522278</c:v>
                </c:pt>
                <c:pt idx="4073">
                  <c:v>0.61504299348014968</c:v>
                </c:pt>
                <c:pt idx="4074">
                  <c:v>0.61494850231507669</c:v>
                </c:pt>
                <c:pt idx="4075">
                  <c:v>0.61485401114999805</c:v>
                </c:pt>
                <c:pt idx="4076">
                  <c:v>0.61475951998491862</c:v>
                </c:pt>
                <c:pt idx="4077">
                  <c:v>0.61466502881984264</c:v>
                </c:pt>
                <c:pt idx="4078">
                  <c:v>0.61457053765476921</c:v>
                </c:pt>
                <c:pt idx="4079">
                  <c:v>0.61447604648969356</c:v>
                </c:pt>
                <c:pt idx="4080">
                  <c:v>0.61438155532461469</c:v>
                </c:pt>
                <c:pt idx="4081">
                  <c:v>0.6142870641595386</c:v>
                </c:pt>
                <c:pt idx="4082">
                  <c:v>0.61419257299446262</c:v>
                </c:pt>
                <c:pt idx="4083">
                  <c:v>0.61409808182938663</c:v>
                </c:pt>
                <c:pt idx="4084">
                  <c:v>0.61400359066431065</c:v>
                </c:pt>
                <c:pt idx="4085">
                  <c:v>0.61390909949923711</c:v>
                </c:pt>
                <c:pt idx="4086">
                  <c:v>0.61381460833416124</c:v>
                </c:pt>
                <c:pt idx="4087">
                  <c:v>0.61372011716908836</c:v>
                </c:pt>
                <c:pt idx="4088">
                  <c:v>0.61362562600401227</c:v>
                </c:pt>
                <c:pt idx="4089">
                  <c:v>0.61353113483893007</c:v>
                </c:pt>
                <c:pt idx="4090">
                  <c:v>0.61343664367385464</c:v>
                </c:pt>
                <c:pt idx="4091">
                  <c:v>0.61334215250878343</c:v>
                </c:pt>
                <c:pt idx="4092">
                  <c:v>0.61324766134370501</c:v>
                </c:pt>
                <c:pt idx="4093">
                  <c:v>0.61315317017862592</c:v>
                </c:pt>
                <c:pt idx="4094">
                  <c:v>0.61305867901355326</c:v>
                </c:pt>
                <c:pt idx="4095">
                  <c:v>0.61296418784847395</c:v>
                </c:pt>
                <c:pt idx="4096">
                  <c:v>0.6128696966834053</c:v>
                </c:pt>
                <c:pt idx="4097">
                  <c:v>0.61277520551832665</c:v>
                </c:pt>
                <c:pt idx="4098">
                  <c:v>0.61268071435324878</c:v>
                </c:pt>
                <c:pt idx="4099">
                  <c:v>0.6125862231881698</c:v>
                </c:pt>
                <c:pt idx="4100">
                  <c:v>0.6124917320230997</c:v>
                </c:pt>
                <c:pt idx="4101">
                  <c:v>0.61239724085801761</c:v>
                </c:pt>
                <c:pt idx="4102">
                  <c:v>0.61230274969293819</c:v>
                </c:pt>
                <c:pt idx="4103">
                  <c:v>0.61220825852786565</c:v>
                </c:pt>
                <c:pt idx="4104">
                  <c:v>0.61211376736278955</c:v>
                </c:pt>
                <c:pt idx="4105">
                  <c:v>0.61201927619771646</c:v>
                </c:pt>
                <c:pt idx="4106">
                  <c:v>0.61192478503263747</c:v>
                </c:pt>
                <c:pt idx="4107">
                  <c:v>0.6118302938675616</c:v>
                </c:pt>
                <c:pt idx="4108">
                  <c:v>0.61173580270248928</c:v>
                </c:pt>
                <c:pt idx="4109">
                  <c:v>0.61164131153741408</c:v>
                </c:pt>
                <c:pt idx="4110">
                  <c:v>0.61154682037233332</c:v>
                </c:pt>
                <c:pt idx="4111">
                  <c:v>0.61145232920725245</c:v>
                </c:pt>
                <c:pt idx="4112">
                  <c:v>0.61135783804218446</c:v>
                </c:pt>
                <c:pt idx="4113">
                  <c:v>0.61126334687710449</c:v>
                </c:pt>
                <c:pt idx="4114">
                  <c:v>0.61116885571202917</c:v>
                </c:pt>
                <c:pt idx="4115">
                  <c:v>0.61107436454695319</c:v>
                </c:pt>
                <c:pt idx="4116">
                  <c:v>0.61097987338188486</c:v>
                </c:pt>
                <c:pt idx="4117">
                  <c:v>0.61088538221680366</c:v>
                </c:pt>
                <c:pt idx="4118">
                  <c:v>0.61079089105172801</c:v>
                </c:pt>
                <c:pt idx="4119">
                  <c:v>0.61069639988664859</c:v>
                </c:pt>
                <c:pt idx="4120">
                  <c:v>0.61060190872157638</c:v>
                </c:pt>
                <c:pt idx="4121">
                  <c:v>0.61050741755650084</c:v>
                </c:pt>
                <c:pt idx="4122">
                  <c:v>0.61041292639142086</c:v>
                </c:pt>
                <c:pt idx="4123">
                  <c:v>0.61031843522634488</c:v>
                </c:pt>
                <c:pt idx="4124">
                  <c:v>0.61022394406126856</c:v>
                </c:pt>
                <c:pt idx="4125">
                  <c:v>0.61012945289619858</c:v>
                </c:pt>
                <c:pt idx="4126">
                  <c:v>0.61003496173111649</c:v>
                </c:pt>
                <c:pt idx="4127">
                  <c:v>0.60994047056604472</c:v>
                </c:pt>
                <c:pt idx="4128">
                  <c:v>0.60984597940096463</c:v>
                </c:pt>
                <c:pt idx="4129">
                  <c:v>0.60975148823589342</c:v>
                </c:pt>
                <c:pt idx="4130">
                  <c:v>0.60965699707081544</c:v>
                </c:pt>
                <c:pt idx="4131">
                  <c:v>0.60956250590573191</c:v>
                </c:pt>
                <c:pt idx="4132">
                  <c:v>0.60946801474066048</c:v>
                </c:pt>
                <c:pt idx="4133">
                  <c:v>0.60937352357558783</c:v>
                </c:pt>
                <c:pt idx="4134">
                  <c:v>0.60927903241051518</c:v>
                </c:pt>
                <c:pt idx="4135">
                  <c:v>0.60918454124543242</c:v>
                </c:pt>
                <c:pt idx="4136">
                  <c:v>0.60909005008035899</c:v>
                </c:pt>
                <c:pt idx="4137">
                  <c:v>0.60899555891528323</c:v>
                </c:pt>
                <c:pt idx="4138">
                  <c:v>0.60890106775020425</c:v>
                </c:pt>
                <c:pt idx="4139">
                  <c:v>0.60880657658513182</c:v>
                </c:pt>
                <c:pt idx="4140">
                  <c:v>0.60871208542005217</c:v>
                </c:pt>
                <c:pt idx="4141">
                  <c:v>0.60861759425497663</c:v>
                </c:pt>
                <c:pt idx="4142">
                  <c:v>0.6085231030899001</c:v>
                </c:pt>
                <c:pt idx="4143">
                  <c:v>0.60842861192482711</c:v>
                </c:pt>
                <c:pt idx="4144">
                  <c:v>0.60833412075974758</c:v>
                </c:pt>
                <c:pt idx="4145">
                  <c:v>0.60823962959467526</c:v>
                </c:pt>
                <c:pt idx="4146">
                  <c:v>0.60814513842960116</c:v>
                </c:pt>
                <c:pt idx="4147">
                  <c:v>0.60805064726452396</c:v>
                </c:pt>
                <c:pt idx="4148">
                  <c:v>0.60795615609944464</c:v>
                </c:pt>
                <c:pt idx="4149">
                  <c:v>0.60786166493436777</c:v>
                </c:pt>
                <c:pt idx="4150">
                  <c:v>0.60776717376929179</c:v>
                </c:pt>
                <c:pt idx="4151">
                  <c:v>0.60767268260421914</c:v>
                </c:pt>
                <c:pt idx="4152">
                  <c:v>0.60757819143913971</c:v>
                </c:pt>
                <c:pt idx="4153">
                  <c:v>0.60748370027406351</c:v>
                </c:pt>
                <c:pt idx="4154">
                  <c:v>0.60738920910898764</c:v>
                </c:pt>
                <c:pt idx="4155">
                  <c:v>0.60729471794391165</c:v>
                </c:pt>
                <c:pt idx="4156">
                  <c:v>0.60720022677883856</c:v>
                </c:pt>
                <c:pt idx="4157">
                  <c:v>0.60710573561376269</c:v>
                </c:pt>
                <c:pt idx="4158">
                  <c:v>0.60701124444868693</c:v>
                </c:pt>
                <c:pt idx="4159">
                  <c:v>0.60691675328360761</c:v>
                </c:pt>
                <c:pt idx="4160">
                  <c:v>0.6068222621185354</c:v>
                </c:pt>
                <c:pt idx="4161">
                  <c:v>0.60672777095345565</c:v>
                </c:pt>
                <c:pt idx="4162">
                  <c:v>0.606633279788382</c:v>
                </c:pt>
                <c:pt idx="4163">
                  <c:v>0.60653878862330335</c:v>
                </c:pt>
                <c:pt idx="4164">
                  <c:v>0.60644429745823081</c:v>
                </c:pt>
                <c:pt idx="4165">
                  <c:v>0.60634980629315727</c:v>
                </c:pt>
                <c:pt idx="4166">
                  <c:v>0.60625531512807906</c:v>
                </c:pt>
                <c:pt idx="4167">
                  <c:v>0.6061608239629992</c:v>
                </c:pt>
                <c:pt idx="4168">
                  <c:v>0.60606633279792044</c:v>
                </c:pt>
                <c:pt idx="4169">
                  <c:v>0.60597184163285001</c:v>
                </c:pt>
                <c:pt idx="4170">
                  <c:v>0.60587735046777436</c:v>
                </c:pt>
                <c:pt idx="4171">
                  <c:v>0.60578285930269504</c:v>
                </c:pt>
                <c:pt idx="4172">
                  <c:v>0.6056883681376185</c:v>
                </c:pt>
                <c:pt idx="4173">
                  <c:v>0.60559387697254285</c:v>
                </c:pt>
                <c:pt idx="4174">
                  <c:v>0.60549938580746387</c:v>
                </c:pt>
                <c:pt idx="4175">
                  <c:v>0.60540489464239367</c:v>
                </c:pt>
                <c:pt idx="4176">
                  <c:v>0.6053104034773148</c:v>
                </c:pt>
                <c:pt idx="4177">
                  <c:v>0.6052159123122387</c:v>
                </c:pt>
                <c:pt idx="4178">
                  <c:v>0.60512142114716272</c:v>
                </c:pt>
                <c:pt idx="4179">
                  <c:v>0.60502692998208651</c:v>
                </c:pt>
                <c:pt idx="4180">
                  <c:v>0.60493243881701053</c:v>
                </c:pt>
                <c:pt idx="4181">
                  <c:v>0.60483794765193455</c:v>
                </c:pt>
                <c:pt idx="4182">
                  <c:v>0.60474345648686456</c:v>
                </c:pt>
                <c:pt idx="4183">
                  <c:v>0.60464896532178602</c:v>
                </c:pt>
                <c:pt idx="4184">
                  <c:v>0.6045544741567066</c:v>
                </c:pt>
                <c:pt idx="4185">
                  <c:v>0.6044599829916304</c:v>
                </c:pt>
                <c:pt idx="4186">
                  <c:v>0.60436549182655441</c:v>
                </c:pt>
                <c:pt idx="4187">
                  <c:v>0.6042710006614832</c:v>
                </c:pt>
                <c:pt idx="4188">
                  <c:v>0.60417650949640234</c:v>
                </c:pt>
                <c:pt idx="4189">
                  <c:v>0.60408201833132624</c:v>
                </c:pt>
                <c:pt idx="4190">
                  <c:v>0.60398752716625026</c:v>
                </c:pt>
                <c:pt idx="4191">
                  <c:v>0.60389303600118027</c:v>
                </c:pt>
                <c:pt idx="4192">
                  <c:v>0.60379854483609863</c:v>
                </c:pt>
                <c:pt idx="4193">
                  <c:v>0.60370405367102686</c:v>
                </c:pt>
                <c:pt idx="4194">
                  <c:v>0.60360956250594877</c:v>
                </c:pt>
                <c:pt idx="4195">
                  <c:v>0.60351507134087312</c:v>
                </c:pt>
                <c:pt idx="4196">
                  <c:v>0.60342058017579403</c:v>
                </c:pt>
                <c:pt idx="4197">
                  <c:v>0.60332608901071749</c:v>
                </c:pt>
                <c:pt idx="4198">
                  <c:v>0.60323159784564151</c:v>
                </c:pt>
                <c:pt idx="4199">
                  <c:v>0.60313710668056664</c:v>
                </c:pt>
                <c:pt idx="4200">
                  <c:v>0.60304261551549476</c:v>
                </c:pt>
                <c:pt idx="4201">
                  <c:v>0.60294812435041678</c:v>
                </c:pt>
                <c:pt idx="4202">
                  <c:v>0.60285363318534091</c:v>
                </c:pt>
                <c:pt idx="4203">
                  <c:v>0.60275914202026182</c:v>
                </c:pt>
                <c:pt idx="4204">
                  <c:v>0.60266465085518961</c:v>
                </c:pt>
                <c:pt idx="4205">
                  <c:v>0.60257015969010963</c:v>
                </c:pt>
                <c:pt idx="4206">
                  <c:v>0.60247566852503365</c:v>
                </c:pt>
                <c:pt idx="4207">
                  <c:v>0.60238117735995766</c:v>
                </c:pt>
                <c:pt idx="4208">
                  <c:v>0.60228668619488468</c:v>
                </c:pt>
                <c:pt idx="4209">
                  <c:v>0.6021921950298057</c:v>
                </c:pt>
                <c:pt idx="4210">
                  <c:v>0.60209770386472961</c:v>
                </c:pt>
                <c:pt idx="4211">
                  <c:v>0.60200321269965751</c:v>
                </c:pt>
                <c:pt idx="4212">
                  <c:v>0.60190872153458208</c:v>
                </c:pt>
                <c:pt idx="4213">
                  <c:v>0.60181423036950643</c:v>
                </c:pt>
                <c:pt idx="4214">
                  <c:v>0.60171973920442834</c:v>
                </c:pt>
                <c:pt idx="4215">
                  <c:v>0.60162524803935291</c:v>
                </c:pt>
                <c:pt idx="4216">
                  <c:v>0.6015307568742736</c:v>
                </c:pt>
                <c:pt idx="4217">
                  <c:v>0.60143626570919717</c:v>
                </c:pt>
                <c:pt idx="4218">
                  <c:v>0.60134177454412518</c:v>
                </c:pt>
                <c:pt idx="4219">
                  <c:v>0.60124728337904565</c:v>
                </c:pt>
                <c:pt idx="4220">
                  <c:v>0.60115279221396911</c:v>
                </c:pt>
                <c:pt idx="4221">
                  <c:v>0.60105830104889602</c:v>
                </c:pt>
                <c:pt idx="4222">
                  <c:v>0.60096380988381704</c:v>
                </c:pt>
                <c:pt idx="4223">
                  <c:v>0.60086931871874105</c:v>
                </c:pt>
                <c:pt idx="4224">
                  <c:v>0.60077482755366896</c:v>
                </c:pt>
                <c:pt idx="4225">
                  <c:v>0.60068033638859686</c:v>
                </c:pt>
                <c:pt idx="4226">
                  <c:v>0.60058584522351555</c:v>
                </c:pt>
                <c:pt idx="4227">
                  <c:v>0.6004913540584399</c:v>
                </c:pt>
                <c:pt idx="4228">
                  <c:v>0.60039686289336081</c:v>
                </c:pt>
                <c:pt idx="4229">
                  <c:v>0.60030237172828449</c:v>
                </c:pt>
                <c:pt idx="4230">
                  <c:v>0.60020788056320873</c:v>
                </c:pt>
                <c:pt idx="4231">
                  <c:v>0.60011338939813252</c:v>
                </c:pt>
                <c:pt idx="4232">
                  <c:v>0.60001889823305665</c:v>
                </c:pt>
                <c:pt idx="4233">
                  <c:v>0.59992440706798067</c:v>
                </c:pt>
                <c:pt idx="4234">
                  <c:v>0.59982991590290458</c:v>
                </c:pt>
                <c:pt idx="4235">
                  <c:v>0.59973542473782859</c:v>
                </c:pt>
                <c:pt idx="4236">
                  <c:v>0.59964093357275261</c:v>
                </c:pt>
                <c:pt idx="4237">
                  <c:v>0.59954644240767641</c:v>
                </c:pt>
                <c:pt idx="4238">
                  <c:v>0.59945195124259998</c:v>
                </c:pt>
                <c:pt idx="4239">
                  <c:v>0.59935746007752178</c:v>
                </c:pt>
                <c:pt idx="4240">
                  <c:v>0.59926296891244035</c:v>
                </c:pt>
                <c:pt idx="4241">
                  <c:v>0.59916847774737159</c:v>
                </c:pt>
                <c:pt idx="4242">
                  <c:v>0.59907398658229627</c:v>
                </c:pt>
                <c:pt idx="4243">
                  <c:v>0.59897949541722029</c:v>
                </c:pt>
                <c:pt idx="4244">
                  <c:v>0.59888500425214419</c:v>
                </c:pt>
                <c:pt idx="4245">
                  <c:v>0.5987905130870681</c:v>
                </c:pt>
                <c:pt idx="4246">
                  <c:v>0.59869602192199156</c:v>
                </c:pt>
                <c:pt idx="4247">
                  <c:v>0.59860153075691558</c:v>
                </c:pt>
                <c:pt idx="4248">
                  <c:v>0.59850703959183948</c:v>
                </c:pt>
                <c:pt idx="4249">
                  <c:v>0.59841254842675784</c:v>
                </c:pt>
                <c:pt idx="4250">
                  <c:v>0.59831805726168796</c:v>
                </c:pt>
                <c:pt idx="4251">
                  <c:v>0.59822356609660898</c:v>
                </c:pt>
                <c:pt idx="4252">
                  <c:v>0.59812907493153589</c:v>
                </c:pt>
                <c:pt idx="4253">
                  <c:v>0.59803458376645513</c:v>
                </c:pt>
                <c:pt idx="4254">
                  <c:v>0.59794009260138714</c:v>
                </c:pt>
                <c:pt idx="4255">
                  <c:v>0.59784560143630783</c:v>
                </c:pt>
                <c:pt idx="4256">
                  <c:v>0.59775111027123151</c:v>
                </c:pt>
                <c:pt idx="4257">
                  <c:v>0.59765661910615553</c:v>
                </c:pt>
                <c:pt idx="4258">
                  <c:v>0.59756212794107433</c:v>
                </c:pt>
                <c:pt idx="4259">
                  <c:v>0.59746763677600356</c:v>
                </c:pt>
                <c:pt idx="4260">
                  <c:v>0.59737314561092358</c:v>
                </c:pt>
                <c:pt idx="4261">
                  <c:v>0.5972786544458516</c:v>
                </c:pt>
                <c:pt idx="4262">
                  <c:v>0.5971841632807755</c:v>
                </c:pt>
                <c:pt idx="4263">
                  <c:v>0.59708967211569963</c:v>
                </c:pt>
                <c:pt idx="4264">
                  <c:v>0.59699518095062043</c:v>
                </c:pt>
                <c:pt idx="4265">
                  <c:v>0.59690068978554656</c:v>
                </c:pt>
                <c:pt idx="4266">
                  <c:v>0.59680619862047135</c:v>
                </c:pt>
                <c:pt idx="4267">
                  <c:v>0.5967117074553957</c:v>
                </c:pt>
                <c:pt idx="4268">
                  <c:v>0.59661721629031961</c:v>
                </c:pt>
                <c:pt idx="4269">
                  <c:v>0.59652272512523719</c:v>
                </c:pt>
                <c:pt idx="4270">
                  <c:v>0.5964282339601672</c:v>
                </c:pt>
                <c:pt idx="4271">
                  <c:v>0.59633374279508855</c:v>
                </c:pt>
                <c:pt idx="4272">
                  <c:v>0.59623925163001512</c:v>
                </c:pt>
                <c:pt idx="4273">
                  <c:v>0.59614476046493858</c:v>
                </c:pt>
                <c:pt idx="4274">
                  <c:v>0.59605026929986249</c:v>
                </c:pt>
                <c:pt idx="4275">
                  <c:v>0.59595577813478762</c:v>
                </c:pt>
                <c:pt idx="4276">
                  <c:v>0.59586128696971097</c:v>
                </c:pt>
                <c:pt idx="4277">
                  <c:v>0.5957667958046291</c:v>
                </c:pt>
                <c:pt idx="4278">
                  <c:v>0.59567230463955889</c:v>
                </c:pt>
                <c:pt idx="4279">
                  <c:v>0.59557781347448591</c:v>
                </c:pt>
                <c:pt idx="4280">
                  <c:v>0.59548332230940659</c:v>
                </c:pt>
                <c:pt idx="4281">
                  <c:v>0.5953888311443305</c:v>
                </c:pt>
                <c:pt idx="4282">
                  <c:v>0.5952943399792513</c:v>
                </c:pt>
                <c:pt idx="4283">
                  <c:v>0.59519984881417964</c:v>
                </c:pt>
                <c:pt idx="4284">
                  <c:v>0.59510535764910533</c:v>
                </c:pt>
                <c:pt idx="4285">
                  <c:v>0.59501086648402668</c:v>
                </c:pt>
                <c:pt idx="4286">
                  <c:v>0.59491637531894659</c:v>
                </c:pt>
                <c:pt idx="4287">
                  <c:v>0.59482188415387793</c:v>
                </c:pt>
                <c:pt idx="4288">
                  <c:v>0.59472739298879862</c:v>
                </c:pt>
                <c:pt idx="4289">
                  <c:v>0.59463290182371942</c:v>
                </c:pt>
                <c:pt idx="4290">
                  <c:v>0.59453841065864643</c:v>
                </c:pt>
                <c:pt idx="4291">
                  <c:v>0.59444391949357345</c:v>
                </c:pt>
                <c:pt idx="4292">
                  <c:v>0.59434942832849746</c:v>
                </c:pt>
                <c:pt idx="4293">
                  <c:v>0.5942549371634186</c:v>
                </c:pt>
                <c:pt idx="4294">
                  <c:v>0.59416044599833895</c:v>
                </c:pt>
                <c:pt idx="4295">
                  <c:v>0.59406595483326297</c:v>
                </c:pt>
                <c:pt idx="4296">
                  <c:v>0.59397146366819487</c:v>
                </c:pt>
                <c:pt idx="4297">
                  <c:v>0.59387697250311677</c:v>
                </c:pt>
                <c:pt idx="4298">
                  <c:v>0.59378248133803757</c:v>
                </c:pt>
                <c:pt idx="4299">
                  <c:v>0.59368799017295815</c:v>
                </c:pt>
                <c:pt idx="4300">
                  <c:v>0.59359349900788549</c:v>
                </c:pt>
                <c:pt idx="4301">
                  <c:v>0.59349900784280996</c:v>
                </c:pt>
                <c:pt idx="4302">
                  <c:v>0.59340451667773397</c:v>
                </c:pt>
                <c:pt idx="4303">
                  <c:v>0.59331002551265266</c:v>
                </c:pt>
                <c:pt idx="4304">
                  <c:v>0.5932155343475819</c:v>
                </c:pt>
                <c:pt idx="4305">
                  <c:v>0.5931210431825058</c:v>
                </c:pt>
                <c:pt idx="4306">
                  <c:v>0.59302655201742949</c:v>
                </c:pt>
                <c:pt idx="4307">
                  <c:v>0.59293206085234784</c:v>
                </c:pt>
                <c:pt idx="4308">
                  <c:v>0.59283756968727475</c:v>
                </c:pt>
                <c:pt idx="4309">
                  <c:v>0.59274307852220154</c:v>
                </c:pt>
                <c:pt idx="4310">
                  <c:v>0.59264858735712567</c:v>
                </c:pt>
                <c:pt idx="4311">
                  <c:v>0.59255409619204957</c:v>
                </c:pt>
                <c:pt idx="4312">
                  <c:v>0.59245960502697359</c:v>
                </c:pt>
                <c:pt idx="4313">
                  <c:v>0.5923651138618975</c:v>
                </c:pt>
                <c:pt idx="4314">
                  <c:v>0.59227062269682162</c:v>
                </c:pt>
                <c:pt idx="4315">
                  <c:v>0.59217613153174264</c:v>
                </c:pt>
                <c:pt idx="4316">
                  <c:v>0.59208164036666677</c:v>
                </c:pt>
                <c:pt idx="4317">
                  <c:v>0.59198714920159257</c:v>
                </c:pt>
                <c:pt idx="4318">
                  <c:v>0.59189265803651769</c:v>
                </c:pt>
                <c:pt idx="4319">
                  <c:v>0.59179816687144138</c:v>
                </c:pt>
                <c:pt idx="4320">
                  <c:v>0.59170367570636195</c:v>
                </c:pt>
                <c:pt idx="4321">
                  <c:v>0.59160918454128919</c:v>
                </c:pt>
                <c:pt idx="4322">
                  <c:v>0.59151469337621021</c:v>
                </c:pt>
                <c:pt idx="4323">
                  <c:v>0.59142020221113722</c:v>
                </c:pt>
                <c:pt idx="4324">
                  <c:v>0.59132571104606058</c:v>
                </c:pt>
                <c:pt idx="4325">
                  <c:v>0.59123121988098459</c:v>
                </c:pt>
                <c:pt idx="4326">
                  <c:v>0.59113672871590284</c:v>
                </c:pt>
                <c:pt idx="4327">
                  <c:v>0.59104223755083363</c:v>
                </c:pt>
                <c:pt idx="4328">
                  <c:v>0.59094774638575698</c:v>
                </c:pt>
                <c:pt idx="4329">
                  <c:v>0.59085325522068088</c:v>
                </c:pt>
                <c:pt idx="4330">
                  <c:v>0.59075876405560457</c:v>
                </c:pt>
                <c:pt idx="4331">
                  <c:v>0.59066427289052892</c:v>
                </c:pt>
                <c:pt idx="4332">
                  <c:v>0.59056978172544605</c:v>
                </c:pt>
                <c:pt idx="4333">
                  <c:v>0.59047529056037673</c:v>
                </c:pt>
                <c:pt idx="4334">
                  <c:v>0.59038079939529775</c:v>
                </c:pt>
                <c:pt idx="4335">
                  <c:v>0.59028630823021944</c:v>
                </c:pt>
                <c:pt idx="4336">
                  <c:v>0.59019181706515156</c:v>
                </c:pt>
                <c:pt idx="4337">
                  <c:v>0.59009732590007258</c:v>
                </c:pt>
                <c:pt idx="4338">
                  <c:v>0.59000283473499648</c:v>
                </c:pt>
                <c:pt idx="4339">
                  <c:v>0.5899083435699205</c:v>
                </c:pt>
                <c:pt idx="4340">
                  <c:v>0.58981385240484463</c:v>
                </c:pt>
                <c:pt idx="4341">
                  <c:v>0.58971936123976543</c:v>
                </c:pt>
                <c:pt idx="4342">
                  <c:v>0.58962487007469511</c:v>
                </c:pt>
                <c:pt idx="4343">
                  <c:v>0.58953037890961169</c:v>
                </c:pt>
                <c:pt idx="4344">
                  <c:v>0.58943588774454037</c:v>
                </c:pt>
                <c:pt idx="4345">
                  <c:v>0.5893413965794646</c:v>
                </c:pt>
                <c:pt idx="4346">
                  <c:v>0.58924690541438829</c:v>
                </c:pt>
                <c:pt idx="4347">
                  <c:v>0.58915241424931231</c:v>
                </c:pt>
                <c:pt idx="4348">
                  <c:v>0.58905792308423355</c:v>
                </c:pt>
                <c:pt idx="4349">
                  <c:v>0.58896343191915956</c:v>
                </c:pt>
                <c:pt idx="4350">
                  <c:v>0.58886894075408358</c:v>
                </c:pt>
                <c:pt idx="4351">
                  <c:v>0.58877444958900815</c:v>
                </c:pt>
                <c:pt idx="4352">
                  <c:v>0.58867995842393261</c:v>
                </c:pt>
                <c:pt idx="4353">
                  <c:v>0.58858546725885597</c:v>
                </c:pt>
                <c:pt idx="4354">
                  <c:v>0.58849097609378065</c:v>
                </c:pt>
                <c:pt idx="4355">
                  <c:v>0.58839648492870356</c:v>
                </c:pt>
                <c:pt idx="4356">
                  <c:v>0.58830199376362757</c:v>
                </c:pt>
                <c:pt idx="4357">
                  <c:v>0.58820750259855181</c:v>
                </c:pt>
                <c:pt idx="4358">
                  <c:v>0.58811301143347583</c:v>
                </c:pt>
                <c:pt idx="4359">
                  <c:v>0.58801852026839951</c:v>
                </c:pt>
                <c:pt idx="4360">
                  <c:v>0.58792402910332353</c:v>
                </c:pt>
                <c:pt idx="4361">
                  <c:v>0.58782953793824766</c:v>
                </c:pt>
                <c:pt idx="4362">
                  <c:v>0.58773504677317456</c:v>
                </c:pt>
                <c:pt idx="4363">
                  <c:v>0.58764055560809902</c:v>
                </c:pt>
                <c:pt idx="4364">
                  <c:v>0.58754606444301949</c:v>
                </c:pt>
                <c:pt idx="4365">
                  <c:v>0.58745157327794018</c:v>
                </c:pt>
                <c:pt idx="4366">
                  <c:v>0.58735708211286453</c:v>
                </c:pt>
                <c:pt idx="4367">
                  <c:v>0.58726259094778577</c:v>
                </c:pt>
                <c:pt idx="4368">
                  <c:v>0.58716809978271056</c:v>
                </c:pt>
                <c:pt idx="4369">
                  <c:v>0.58707360861763858</c:v>
                </c:pt>
                <c:pt idx="4370">
                  <c:v>0.5869791174525637</c:v>
                </c:pt>
                <c:pt idx="4371">
                  <c:v>0.58688462628748761</c:v>
                </c:pt>
                <c:pt idx="4372">
                  <c:v>0.58679013512241129</c:v>
                </c:pt>
                <c:pt idx="4373">
                  <c:v>0.5866956439573352</c:v>
                </c:pt>
                <c:pt idx="4374">
                  <c:v>0.58660115279225655</c:v>
                </c:pt>
                <c:pt idx="4375">
                  <c:v>0.58650666162718257</c:v>
                </c:pt>
                <c:pt idx="4376">
                  <c:v>0.58641217046210303</c:v>
                </c:pt>
                <c:pt idx="4377">
                  <c:v>0.58631767929702705</c:v>
                </c:pt>
                <c:pt idx="4378">
                  <c:v>0.58622318813194907</c:v>
                </c:pt>
                <c:pt idx="4379">
                  <c:v>0.58612869696687964</c:v>
                </c:pt>
                <c:pt idx="4380">
                  <c:v>0.58603420580180021</c:v>
                </c:pt>
                <c:pt idx="4381">
                  <c:v>0.58593971463672689</c:v>
                </c:pt>
                <c:pt idx="4382">
                  <c:v>0.58584522347165091</c:v>
                </c:pt>
                <c:pt idx="4383">
                  <c:v>0.58575073230657826</c:v>
                </c:pt>
                <c:pt idx="4384">
                  <c:v>0.5856562411414985</c:v>
                </c:pt>
                <c:pt idx="4385">
                  <c:v>0.58556174997641675</c:v>
                </c:pt>
                <c:pt idx="4386">
                  <c:v>0.58546725881134087</c:v>
                </c:pt>
                <c:pt idx="4387">
                  <c:v>0.58537276764626645</c:v>
                </c:pt>
                <c:pt idx="4388">
                  <c:v>0.58527827648119768</c:v>
                </c:pt>
                <c:pt idx="4389">
                  <c:v>0.5851837853161147</c:v>
                </c:pt>
                <c:pt idx="4390">
                  <c:v>0.58508929415104249</c:v>
                </c:pt>
                <c:pt idx="4391">
                  <c:v>0.58499480298596651</c:v>
                </c:pt>
                <c:pt idx="4392">
                  <c:v>0.58490031182089053</c:v>
                </c:pt>
                <c:pt idx="4393">
                  <c:v>0.58480582065581665</c:v>
                </c:pt>
                <c:pt idx="4394">
                  <c:v>0.58471132949073756</c:v>
                </c:pt>
                <c:pt idx="4395">
                  <c:v>0.58461683832566247</c:v>
                </c:pt>
                <c:pt idx="4396">
                  <c:v>0.58452234716058638</c:v>
                </c:pt>
                <c:pt idx="4397">
                  <c:v>0.58442785599551028</c:v>
                </c:pt>
                <c:pt idx="4398">
                  <c:v>0.5843333648304283</c:v>
                </c:pt>
                <c:pt idx="4399">
                  <c:v>0.58423887366535832</c:v>
                </c:pt>
                <c:pt idx="4400">
                  <c:v>0.58414438250028222</c:v>
                </c:pt>
                <c:pt idx="4401">
                  <c:v>0.58404989133520613</c:v>
                </c:pt>
                <c:pt idx="4402">
                  <c:v>0.58395540017013015</c:v>
                </c:pt>
                <c:pt idx="4403">
                  <c:v>0.58386090900505017</c:v>
                </c:pt>
                <c:pt idx="4404">
                  <c:v>0.58376641783997807</c:v>
                </c:pt>
                <c:pt idx="4405">
                  <c:v>0.58367192667490264</c:v>
                </c:pt>
                <c:pt idx="4406">
                  <c:v>0.58357743550982599</c:v>
                </c:pt>
                <c:pt idx="4407">
                  <c:v>0.58348294434474535</c:v>
                </c:pt>
                <c:pt idx="4408">
                  <c:v>0.58338845317967392</c:v>
                </c:pt>
                <c:pt idx="4409">
                  <c:v>0.58329396201459782</c:v>
                </c:pt>
                <c:pt idx="4410">
                  <c:v>0.58319947084952184</c:v>
                </c:pt>
                <c:pt idx="4411">
                  <c:v>0.58310497968444586</c:v>
                </c:pt>
                <c:pt idx="4412">
                  <c:v>0.58301048851936677</c:v>
                </c:pt>
                <c:pt idx="4413">
                  <c:v>0.58291599735429367</c:v>
                </c:pt>
                <c:pt idx="4414">
                  <c:v>0.58282150618921769</c:v>
                </c:pt>
                <c:pt idx="4415">
                  <c:v>0.5827270150241417</c:v>
                </c:pt>
                <c:pt idx="4416">
                  <c:v>0.58263252385906206</c:v>
                </c:pt>
                <c:pt idx="4417">
                  <c:v>0.58253803269398963</c:v>
                </c:pt>
                <c:pt idx="4418">
                  <c:v>0.58244354152891065</c:v>
                </c:pt>
                <c:pt idx="4419">
                  <c:v>0.58234905036384021</c:v>
                </c:pt>
                <c:pt idx="4420">
                  <c:v>0.58225455919876146</c:v>
                </c:pt>
                <c:pt idx="4421">
                  <c:v>0.58216006803368536</c:v>
                </c:pt>
                <c:pt idx="4422">
                  <c:v>0.58206557686860938</c:v>
                </c:pt>
                <c:pt idx="4423">
                  <c:v>0.5819710857035334</c:v>
                </c:pt>
                <c:pt idx="4424">
                  <c:v>0.5818765945384573</c:v>
                </c:pt>
                <c:pt idx="4425">
                  <c:v>0.58178210337338121</c:v>
                </c:pt>
                <c:pt idx="4426">
                  <c:v>0.58168761220830822</c:v>
                </c:pt>
                <c:pt idx="4427">
                  <c:v>0.58159312104322525</c:v>
                </c:pt>
                <c:pt idx="4428">
                  <c:v>0.58149862987815248</c:v>
                </c:pt>
                <c:pt idx="4429">
                  <c:v>0.58140413871307706</c:v>
                </c:pt>
                <c:pt idx="4430">
                  <c:v>0.58130964754800163</c:v>
                </c:pt>
                <c:pt idx="4431">
                  <c:v>0.58121515638292209</c:v>
                </c:pt>
                <c:pt idx="4432">
                  <c:v>0.58112066521784633</c:v>
                </c:pt>
                <c:pt idx="4433">
                  <c:v>0.58102617405277257</c:v>
                </c:pt>
                <c:pt idx="4434">
                  <c:v>0.58093168288769659</c:v>
                </c:pt>
                <c:pt idx="4435">
                  <c:v>0.58083719172261405</c:v>
                </c:pt>
                <c:pt idx="4436">
                  <c:v>0.58074270055754451</c:v>
                </c:pt>
                <c:pt idx="4437">
                  <c:v>0.58064820939246853</c:v>
                </c:pt>
                <c:pt idx="4438">
                  <c:v>0.5805537182273901</c:v>
                </c:pt>
                <c:pt idx="4439">
                  <c:v>0.58045922706231656</c:v>
                </c:pt>
                <c:pt idx="4440">
                  <c:v>0.58036473589723381</c:v>
                </c:pt>
                <c:pt idx="4441">
                  <c:v>0.5802702447321606</c:v>
                </c:pt>
                <c:pt idx="4442">
                  <c:v>0.58017575356708861</c:v>
                </c:pt>
                <c:pt idx="4443">
                  <c:v>0.58008126240201252</c:v>
                </c:pt>
                <c:pt idx="4444">
                  <c:v>0.57998677123693365</c:v>
                </c:pt>
                <c:pt idx="4445">
                  <c:v>0.57989228007186044</c:v>
                </c:pt>
                <c:pt idx="4446">
                  <c:v>0.57979778890678468</c:v>
                </c:pt>
                <c:pt idx="4447">
                  <c:v>0.5797032977417087</c:v>
                </c:pt>
                <c:pt idx="4448">
                  <c:v>0.57960880657663583</c:v>
                </c:pt>
                <c:pt idx="4449">
                  <c:v>0.57951431541155629</c:v>
                </c:pt>
                <c:pt idx="4450">
                  <c:v>0.57941982424648064</c:v>
                </c:pt>
                <c:pt idx="4451">
                  <c:v>0.57932533308140699</c:v>
                </c:pt>
                <c:pt idx="4452">
                  <c:v>0.57923084191632757</c:v>
                </c:pt>
                <c:pt idx="4453">
                  <c:v>0.57913635075124803</c:v>
                </c:pt>
                <c:pt idx="4454">
                  <c:v>0.57904185958618226</c:v>
                </c:pt>
                <c:pt idx="4455">
                  <c:v>0.57894736842110062</c:v>
                </c:pt>
                <c:pt idx="4456">
                  <c:v>0.57885287725602463</c:v>
                </c:pt>
                <c:pt idx="4457">
                  <c:v>0.57875838609094798</c:v>
                </c:pt>
                <c:pt idx="4458">
                  <c:v>0.578663894925875</c:v>
                </c:pt>
                <c:pt idx="4459">
                  <c:v>0.57856940376079602</c:v>
                </c:pt>
                <c:pt idx="4460">
                  <c:v>0.57847491259572326</c:v>
                </c:pt>
                <c:pt idx="4461">
                  <c:v>0.5783804214306435</c:v>
                </c:pt>
                <c:pt idx="4462">
                  <c:v>0.57828593026556785</c:v>
                </c:pt>
                <c:pt idx="4463">
                  <c:v>0.57819143910049675</c:v>
                </c:pt>
                <c:pt idx="4464">
                  <c:v>0.57809694793541577</c:v>
                </c:pt>
                <c:pt idx="4465">
                  <c:v>0.57800245677033968</c:v>
                </c:pt>
                <c:pt idx="4466">
                  <c:v>0.57790796560526358</c:v>
                </c:pt>
                <c:pt idx="4467">
                  <c:v>0.57781347444019104</c:v>
                </c:pt>
                <c:pt idx="4468">
                  <c:v>0.57771898327511162</c:v>
                </c:pt>
                <c:pt idx="4469">
                  <c:v>0.5776244921100403</c:v>
                </c:pt>
                <c:pt idx="4470">
                  <c:v>0.57753000094495677</c:v>
                </c:pt>
                <c:pt idx="4471">
                  <c:v>0.57743550977988367</c:v>
                </c:pt>
                <c:pt idx="4472">
                  <c:v>0.57734101861481346</c:v>
                </c:pt>
                <c:pt idx="4473">
                  <c:v>0.57724652744973171</c:v>
                </c:pt>
                <c:pt idx="4474">
                  <c:v>0.57715203628465561</c:v>
                </c:pt>
                <c:pt idx="4475">
                  <c:v>0.57705754511957963</c:v>
                </c:pt>
                <c:pt idx="4476">
                  <c:v>0.57696305395450365</c:v>
                </c:pt>
                <c:pt idx="4477">
                  <c:v>0.57686856278942722</c:v>
                </c:pt>
                <c:pt idx="4478">
                  <c:v>0.57677407162435423</c:v>
                </c:pt>
                <c:pt idx="4479">
                  <c:v>0.57667958045927881</c:v>
                </c:pt>
                <c:pt idx="4480">
                  <c:v>0.5765850892941996</c:v>
                </c:pt>
                <c:pt idx="4481">
                  <c:v>0.57649059812912362</c:v>
                </c:pt>
                <c:pt idx="4482">
                  <c:v>0.57639610696404708</c:v>
                </c:pt>
                <c:pt idx="4483">
                  <c:v>0.57630161579897365</c:v>
                </c:pt>
                <c:pt idx="4484">
                  <c:v>0.576207124633898</c:v>
                </c:pt>
                <c:pt idx="4485">
                  <c:v>0.57611263346882224</c:v>
                </c:pt>
                <c:pt idx="4486">
                  <c:v>0.57601814230374293</c:v>
                </c:pt>
                <c:pt idx="4487">
                  <c:v>0.57592365113866695</c:v>
                </c:pt>
                <c:pt idx="4488">
                  <c:v>0.57582915997359485</c:v>
                </c:pt>
                <c:pt idx="4489">
                  <c:v>0.57573466880851565</c:v>
                </c:pt>
                <c:pt idx="4490">
                  <c:v>0.57564017764344411</c:v>
                </c:pt>
                <c:pt idx="4491">
                  <c:v>0.57554568647836579</c:v>
                </c:pt>
                <c:pt idx="4492">
                  <c:v>0.5754511953132867</c:v>
                </c:pt>
                <c:pt idx="4493">
                  <c:v>0.5753567041482105</c:v>
                </c:pt>
                <c:pt idx="4494">
                  <c:v>0.57526221298313462</c:v>
                </c:pt>
                <c:pt idx="4495">
                  <c:v>0.57516772181805553</c:v>
                </c:pt>
                <c:pt idx="4496">
                  <c:v>0.57507323065298521</c:v>
                </c:pt>
                <c:pt idx="4497">
                  <c:v>0.57497873948790645</c:v>
                </c:pt>
                <c:pt idx="4498">
                  <c:v>0.57488424832283069</c:v>
                </c:pt>
                <c:pt idx="4499">
                  <c:v>0.5747897571577546</c:v>
                </c:pt>
                <c:pt idx="4500">
                  <c:v>0.57469526599267862</c:v>
                </c:pt>
                <c:pt idx="4501">
                  <c:v>0.5746007748276023</c:v>
                </c:pt>
                <c:pt idx="4502">
                  <c:v>0.57450628366252632</c:v>
                </c:pt>
                <c:pt idx="4503">
                  <c:v>0.57441179249745034</c:v>
                </c:pt>
                <c:pt idx="4504">
                  <c:v>0.57431730133237358</c:v>
                </c:pt>
                <c:pt idx="4505">
                  <c:v>0.57422281016729815</c:v>
                </c:pt>
                <c:pt idx="4506">
                  <c:v>0.57412831900222216</c:v>
                </c:pt>
                <c:pt idx="4507">
                  <c:v>0.57403382783714618</c:v>
                </c:pt>
                <c:pt idx="4508">
                  <c:v>0.57393933667207486</c:v>
                </c:pt>
                <c:pt idx="4509">
                  <c:v>0.57384484550699666</c:v>
                </c:pt>
                <c:pt idx="4510">
                  <c:v>0.57375035434191801</c:v>
                </c:pt>
                <c:pt idx="4511">
                  <c:v>0.57365586317684536</c:v>
                </c:pt>
                <c:pt idx="4512">
                  <c:v>0.57356137201176549</c:v>
                </c:pt>
                <c:pt idx="4513">
                  <c:v>0.57346688084668629</c:v>
                </c:pt>
                <c:pt idx="4514">
                  <c:v>0.57337238968161086</c:v>
                </c:pt>
                <c:pt idx="4515">
                  <c:v>0.57327789851653865</c:v>
                </c:pt>
                <c:pt idx="4516">
                  <c:v>0.57318340735146178</c:v>
                </c:pt>
                <c:pt idx="4517">
                  <c:v>0.57308891618638869</c:v>
                </c:pt>
                <c:pt idx="4518">
                  <c:v>0.57299442502130971</c:v>
                </c:pt>
                <c:pt idx="4519">
                  <c:v>0.57289993385623372</c:v>
                </c:pt>
                <c:pt idx="4520">
                  <c:v>0.57280544269116163</c:v>
                </c:pt>
                <c:pt idx="4521">
                  <c:v>0.57271095152608165</c:v>
                </c:pt>
                <c:pt idx="4522">
                  <c:v>0.57261646036100555</c:v>
                </c:pt>
                <c:pt idx="4523">
                  <c:v>0.57252196919592957</c:v>
                </c:pt>
                <c:pt idx="4524">
                  <c:v>0.5724274780308537</c:v>
                </c:pt>
                <c:pt idx="4525">
                  <c:v>0.57233298686577738</c:v>
                </c:pt>
                <c:pt idx="4526">
                  <c:v>0.5722384957007014</c:v>
                </c:pt>
                <c:pt idx="4527">
                  <c:v>0.57214400453562564</c:v>
                </c:pt>
                <c:pt idx="4528">
                  <c:v>0.57204951337055443</c:v>
                </c:pt>
                <c:pt idx="4529">
                  <c:v>0.57195502220547911</c:v>
                </c:pt>
                <c:pt idx="4530">
                  <c:v>0.57186053104039725</c:v>
                </c:pt>
                <c:pt idx="4531">
                  <c:v>0.57176603987532126</c:v>
                </c:pt>
                <c:pt idx="4532">
                  <c:v>0.57167154871024517</c:v>
                </c:pt>
                <c:pt idx="4533">
                  <c:v>0.57157705754516963</c:v>
                </c:pt>
                <c:pt idx="4534">
                  <c:v>0.57148256638009309</c:v>
                </c:pt>
                <c:pt idx="4535">
                  <c:v>0.57138807521501711</c:v>
                </c:pt>
                <c:pt idx="4536">
                  <c:v>0.57129358404994057</c:v>
                </c:pt>
                <c:pt idx="4537">
                  <c:v>0.57119909288486825</c:v>
                </c:pt>
                <c:pt idx="4538">
                  <c:v>0.57110460171978894</c:v>
                </c:pt>
                <c:pt idx="4539">
                  <c:v>0.57101011055471362</c:v>
                </c:pt>
                <c:pt idx="4540">
                  <c:v>0.57091561938963764</c:v>
                </c:pt>
                <c:pt idx="4541">
                  <c:v>0.57082112822456343</c:v>
                </c:pt>
                <c:pt idx="4542">
                  <c:v>0.57072663705949056</c:v>
                </c:pt>
                <c:pt idx="4543">
                  <c:v>0.57063214589440858</c:v>
                </c:pt>
                <c:pt idx="4544">
                  <c:v>0.57053765472933249</c:v>
                </c:pt>
                <c:pt idx="4545">
                  <c:v>0.57044316356425651</c:v>
                </c:pt>
                <c:pt idx="4546">
                  <c:v>0.57034867239918774</c:v>
                </c:pt>
                <c:pt idx="4547">
                  <c:v>0.57025418123410454</c:v>
                </c:pt>
                <c:pt idx="4548">
                  <c:v>0.57015969006903156</c:v>
                </c:pt>
                <c:pt idx="4549">
                  <c:v>0.57006519890395246</c:v>
                </c:pt>
                <c:pt idx="4550">
                  <c:v>0.56997070773887992</c:v>
                </c:pt>
                <c:pt idx="4551">
                  <c:v>0.5698762165738066</c:v>
                </c:pt>
                <c:pt idx="4552">
                  <c:v>0.56978172540872463</c:v>
                </c:pt>
                <c:pt idx="4553">
                  <c:v>0.56968723424364864</c:v>
                </c:pt>
                <c:pt idx="4554">
                  <c:v>0.56959274307857499</c:v>
                </c:pt>
                <c:pt idx="4555">
                  <c:v>0.56949825191349934</c:v>
                </c:pt>
                <c:pt idx="4556">
                  <c:v>0.56940376074841959</c:v>
                </c:pt>
                <c:pt idx="4557">
                  <c:v>0.5693092695833446</c:v>
                </c:pt>
                <c:pt idx="4558">
                  <c:v>0.56921477841826817</c:v>
                </c:pt>
                <c:pt idx="4559">
                  <c:v>0.56912028725319685</c:v>
                </c:pt>
                <c:pt idx="4560">
                  <c:v>0.56902579608812098</c:v>
                </c:pt>
                <c:pt idx="4561">
                  <c:v>0.56893130492304</c:v>
                </c:pt>
                <c:pt idx="4562">
                  <c:v>0.56883681375796358</c:v>
                </c:pt>
                <c:pt idx="4563">
                  <c:v>0.56874232259289148</c:v>
                </c:pt>
                <c:pt idx="4564">
                  <c:v>0.56864783142781572</c:v>
                </c:pt>
                <c:pt idx="4565">
                  <c:v>0.5685533402627323</c:v>
                </c:pt>
                <c:pt idx="4566">
                  <c:v>0.56845884909765687</c:v>
                </c:pt>
                <c:pt idx="4567">
                  <c:v>0.56836435793258389</c:v>
                </c:pt>
                <c:pt idx="4568">
                  <c:v>0.56826986676750779</c:v>
                </c:pt>
                <c:pt idx="4569">
                  <c:v>0.5681753756024317</c:v>
                </c:pt>
                <c:pt idx="4570">
                  <c:v>0.56808088443735549</c:v>
                </c:pt>
                <c:pt idx="4571">
                  <c:v>0.56798639327227951</c:v>
                </c:pt>
                <c:pt idx="4572">
                  <c:v>0.56789190210720364</c:v>
                </c:pt>
                <c:pt idx="4573">
                  <c:v>0.56779741094212965</c:v>
                </c:pt>
                <c:pt idx="4574">
                  <c:v>0.56770291977705156</c:v>
                </c:pt>
                <c:pt idx="4575">
                  <c:v>0.56760842861197902</c:v>
                </c:pt>
                <c:pt idx="4576">
                  <c:v>0.5675139374468996</c:v>
                </c:pt>
                <c:pt idx="4577">
                  <c:v>0.56741944628182361</c:v>
                </c:pt>
                <c:pt idx="4578">
                  <c:v>0.56732495511674741</c:v>
                </c:pt>
                <c:pt idx="4579">
                  <c:v>0.56723046395167143</c:v>
                </c:pt>
                <c:pt idx="4580">
                  <c:v>0.567135972786598</c:v>
                </c:pt>
                <c:pt idx="4581">
                  <c:v>0.56704148162152224</c:v>
                </c:pt>
                <c:pt idx="4582">
                  <c:v>0.5669469904564437</c:v>
                </c:pt>
                <c:pt idx="4583">
                  <c:v>0.56685249929136727</c:v>
                </c:pt>
                <c:pt idx="4584">
                  <c:v>0.56675800812629162</c:v>
                </c:pt>
                <c:pt idx="4585">
                  <c:v>0.56666351696121509</c:v>
                </c:pt>
                <c:pt idx="4586">
                  <c:v>0.56656902579613644</c:v>
                </c:pt>
                <c:pt idx="4587">
                  <c:v>0.56647453463106312</c:v>
                </c:pt>
                <c:pt idx="4588">
                  <c:v>0.56638004346598703</c:v>
                </c:pt>
                <c:pt idx="4589">
                  <c:v>0.56628555230091093</c:v>
                </c:pt>
                <c:pt idx="4590">
                  <c:v>0.56619106113583495</c:v>
                </c:pt>
                <c:pt idx="4591">
                  <c:v>0.56609656997075597</c:v>
                </c:pt>
                <c:pt idx="4592">
                  <c:v>0.56600207880568287</c:v>
                </c:pt>
                <c:pt idx="4593">
                  <c:v>0.56590758764060678</c:v>
                </c:pt>
                <c:pt idx="4594">
                  <c:v>0.56581309647553379</c:v>
                </c:pt>
                <c:pt idx="4595">
                  <c:v>0.56571860531045481</c:v>
                </c:pt>
                <c:pt idx="4596">
                  <c:v>0.56562411414538205</c:v>
                </c:pt>
                <c:pt idx="4597">
                  <c:v>0.56552962298030263</c:v>
                </c:pt>
                <c:pt idx="4598">
                  <c:v>0.56543513181522365</c:v>
                </c:pt>
                <c:pt idx="4599">
                  <c:v>0.56534064065015333</c:v>
                </c:pt>
                <c:pt idx="4600">
                  <c:v>0.56524614948507468</c:v>
                </c:pt>
                <c:pt idx="4601">
                  <c:v>0.56515165832000192</c:v>
                </c:pt>
                <c:pt idx="4602">
                  <c:v>0.56505716715492249</c:v>
                </c:pt>
                <c:pt idx="4603">
                  <c:v>0.56496267598984651</c:v>
                </c:pt>
                <c:pt idx="4604">
                  <c:v>0.56486818482477041</c:v>
                </c:pt>
                <c:pt idx="4605">
                  <c:v>0.56477369365969921</c:v>
                </c:pt>
                <c:pt idx="4606">
                  <c:v>0.56467920249462433</c:v>
                </c:pt>
                <c:pt idx="4607">
                  <c:v>0.56458471132954235</c:v>
                </c:pt>
                <c:pt idx="4608">
                  <c:v>0.56449022016446671</c:v>
                </c:pt>
                <c:pt idx="4609">
                  <c:v>0.56439572899939061</c:v>
                </c:pt>
                <c:pt idx="4610">
                  <c:v>0.56430123783431463</c:v>
                </c:pt>
                <c:pt idx="4611">
                  <c:v>0.5642067466692382</c:v>
                </c:pt>
                <c:pt idx="4612">
                  <c:v>0.56411225550416211</c:v>
                </c:pt>
                <c:pt idx="4613">
                  <c:v>0.56401776433908601</c:v>
                </c:pt>
                <c:pt idx="4614">
                  <c:v>0.56392327317401336</c:v>
                </c:pt>
                <c:pt idx="4615">
                  <c:v>0.56382878200893405</c:v>
                </c:pt>
                <c:pt idx="4616">
                  <c:v>0.56373429084385795</c:v>
                </c:pt>
                <c:pt idx="4617">
                  <c:v>0.56363979967878675</c:v>
                </c:pt>
                <c:pt idx="4618">
                  <c:v>0.56354530851370765</c:v>
                </c:pt>
                <c:pt idx="4619">
                  <c:v>0.56345081734863289</c:v>
                </c:pt>
                <c:pt idx="4620">
                  <c:v>0.5633563261835538</c:v>
                </c:pt>
                <c:pt idx="4621">
                  <c:v>0.56326183501848104</c:v>
                </c:pt>
                <c:pt idx="4622">
                  <c:v>0.5631673438534015</c:v>
                </c:pt>
                <c:pt idx="4623">
                  <c:v>0.56307285268832974</c:v>
                </c:pt>
                <c:pt idx="4624">
                  <c:v>0.56297836152324954</c:v>
                </c:pt>
                <c:pt idx="4625">
                  <c:v>0.56288387035817888</c:v>
                </c:pt>
                <c:pt idx="4626">
                  <c:v>0.56278937919310068</c:v>
                </c:pt>
                <c:pt idx="4627">
                  <c:v>0.56269488802802503</c:v>
                </c:pt>
                <c:pt idx="4628">
                  <c:v>0.5626003968629455</c:v>
                </c:pt>
                <c:pt idx="4629">
                  <c:v>0.5625059056978694</c:v>
                </c:pt>
                <c:pt idx="4630">
                  <c:v>0.56241141453279364</c:v>
                </c:pt>
                <c:pt idx="4631">
                  <c:v>0.56231692336771477</c:v>
                </c:pt>
                <c:pt idx="4632">
                  <c:v>0.56222243220264134</c:v>
                </c:pt>
                <c:pt idx="4633">
                  <c:v>0.56212794103756458</c:v>
                </c:pt>
                <c:pt idx="4634">
                  <c:v>0.56203344987248927</c:v>
                </c:pt>
                <c:pt idx="4635">
                  <c:v>0.56193895870741328</c:v>
                </c:pt>
                <c:pt idx="4636">
                  <c:v>0.56184446754233763</c:v>
                </c:pt>
                <c:pt idx="4637">
                  <c:v>0.56174997637726165</c:v>
                </c:pt>
                <c:pt idx="4638">
                  <c:v>0.56165548521218811</c:v>
                </c:pt>
                <c:pt idx="4639">
                  <c:v>0.56156099404710857</c:v>
                </c:pt>
                <c:pt idx="4640">
                  <c:v>0.56146650288202915</c:v>
                </c:pt>
                <c:pt idx="4641">
                  <c:v>0.56137201171695317</c:v>
                </c:pt>
                <c:pt idx="4642">
                  <c:v>0.56127752055188163</c:v>
                </c:pt>
                <c:pt idx="4643">
                  <c:v>0.56118302938680498</c:v>
                </c:pt>
                <c:pt idx="4644">
                  <c:v>0.56108853822172888</c:v>
                </c:pt>
                <c:pt idx="4645">
                  <c:v>0.56099404705665279</c:v>
                </c:pt>
                <c:pt idx="4646">
                  <c:v>0.56089955589158014</c:v>
                </c:pt>
                <c:pt idx="4647">
                  <c:v>0.56080506472650082</c:v>
                </c:pt>
                <c:pt idx="4648">
                  <c:v>0.56071057356142473</c:v>
                </c:pt>
                <c:pt idx="4649">
                  <c:v>0.56061608239634853</c:v>
                </c:pt>
                <c:pt idx="4650">
                  <c:v>0.56052159123127254</c:v>
                </c:pt>
                <c:pt idx="4651">
                  <c:v>0.56042710006619667</c:v>
                </c:pt>
                <c:pt idx="4652">
                  <c:v>0.56033260890112058</c:v>
                </c:pt>
                <c:pt idx="4653">
                  <c:v>0.56023811773604448</c:v>
                </c:pt>
                <c:pt idx="4654">
                  <c:v>0.56014362657096861</c:v>
                </c:pt>
                <c:pt idx="4655">
                  <c:v>0.56004913540589663</c:v>
                </c:pt>
                <c:pt idx="4656">
                  <c:v>0.55995464424081665</c:v>
                </c:pt>
                <c:pt idx="4657">
                  <c:v>0.55986015307574033</c:v>
                </c:pt>
                <c:pt idx="4658">
                  <c:v>0.55976566191066357</c:v>
                </c:pt>
                <c:pt idx="4659">
                  <c:v>0.55967117074559192</c:v>
                </c:pt>
                <c:pt idx="4660">
                  <c:v>0.5595766795805126</c:v>
                </c:pt>
                <c:pt idx="4661">
                  <c:v>0.55948218841543285</c:v>
                </c:pt>
                <c:pt idx="4662">
                  <c:v>0.55938769725036019</c:v>
                </c:pt>
                <c:pt idx="4663">
                  <c:v>0.55929320608528565</c:v>
                </c:pt>
                <c:pt idx="4664">
                  <c:v>0.55919871492020812</c:v>
                </c:pt>
                <c:pt idx="4665">
                  <c:v>0.55910422375513202</c:v>
                </c:pt>
                <c:pt idx="4666">
                  <c:v>0.55900973259005948</c:v>
                </c:pt>
                <c:pt idx="4667">
                  <c:v>0.55891524142498061</c:v>
                </c:pt>
                <c:pt idx="4668">
                  <c:v>0.55882075025990463</c:v>
                </c:pt>
                <c:pt idx="4669">
                  <c:v>0.55872625909482865</c:v>
                </c:pt>
                <c:pt idx="4670">
                  <c:v>0.55863176792975189</c:v>
                </c:pt>
                <c:pt idx="4671">
                  <c:v>0.55853727676467591</c:v>
                </c:pt>
                <c:pt idx="4672">
                  <c:v>0.55844278559959981</c:v>
                </c:pt>
                <c:pt idx="4673">
                  <c:v>0.55834829443452705</c:v>
                </c:pt>
                <c:pt idx="4674">
                  <c:v>0.55825380326944773</c:v>
                </c:pt>
                <c:pt idx="4675">
                  <c:v>0.55815931210437653</c:v>
                </c:pt>
                <c:pt idx="4676">
                  <c:v>0.55806482093929566</c:v>
                </c:pt>
                <c:pt idx="4677">
                  <c:v>0.55797032977421956</c:v>
                </c:pt>
                <c:pt idx="4678">
                  <c:v>0.55787583860914958</c:v>
                </c:pt>
                <c:pt idx="4679">
                  <c:v>0.5577813474440676</c:v>
                </c:pt>
                <c:pt idx="4680">
                  <c:v>0.5576868562789955</c:v>
                </c:pt>
                <c:pt idx="4681">
                  <c:v>0.55759236511391241</c:v>
                </c:pt>
                <c:pt idx="4682">
                  <c:v>0.55749787394883965</c:v>
                </c:pt>
                <c:pt idx="4683">
                  <c:v>0.55740338278376256</c:v>
                </c:pt>
                <c:pt idx="4684">
                  <c:v>0.55730889161869035</c:v>
                </c:pt>
                <c:pt idx="4685">
                  <c:v>0.5572144004536117</c:v>
                </c:pt>
                <c:pt idx="4686">
                  <c:v>0.55711990928853561</c:v>
                </c:pt>
                <c:pt idx="4687">
                  <c:v>0.5570254181234634</c:v>
                </c:pt>
                <c:pt idx="4688">
                  <c:v>0.55693092695838364</c:v>
                </c:pt>
                <c:pt idx="4689">
                  <c:v>0.55683643579330711</c:v>
                </c:pt>
                <c:pt idx="4690">
                  <c:v>0.55674194462823412</c:v>
                </c:pt>
                <c:pt idx="4691">
                  <c:v>0.55664745346316113</c:v>
                </c:pt>
                <c:pt idx="4692">
                  <c:v>0.55655296229807905</c:v>
                </c:pt>
                <c:pt idx="4693">
                  <c:v>0.55645847113300295</c:v>
                </c:pt>
                <c:pt idx="4694">
                  <c:v>0.55636397996792097</c:v>
                </c:pt>
                <c:pt idx="4695">
                  <c:v>0.5562694888028481</c:v>
                </c:pt>
                <c:pt idx="4696">
                  <c:v>0.55617499763777789</c:v>
                </c:pt>
                <c:pt idx="4697">
                  <c:v>0.5560805064726988</c:v>
                </c:pt>
                <c:pt idx="4698">
                  <c:v>0.55598601530762259</c:v>
                </c:pt>
                <c:pt idx="4699">
                  <c:v>0.55589152414254683</c:v>
                </c:pt>
                <c:pt idx="4700">
                  <c:v>0.55579703297747474</c:v>
                </c:pt>
                <c:pt idx="4701">
                  <c:v>0.55570254181239165</c:v>
                </c:pt>
                <c:pt idx="4702">
                  <c:v>0.55560805064732133</c:v>
                </c:pt>
                <c:pt idx="4703">
                  <c:v>0.55551355948223791</c:v>
                </c:pt>
                <c:pt idx="4704">
                  <c:v>0.55541906831716659</c:v>
                </c:pt>
                <c:pt idx="4705">
                  <c:v>0.5553245771520906</c:v>
                </c:pt>
                <c:pt idx="4706">
                  <c:v>0.55523008598701118</c:v>
                </c:pt>
                <c:pt idx="4707">
                  <c:v>0.55513559482193553</c:v>
                </c:pt>
                <c:pt idx="4708">
                  <c:v>0.55504110365686365</c:v>
                </c:pt>
                <c:pt idx="4709">
                  <c:v>0.55494661249179233</c:v>
                </c:pt>
                <c:pt idx="4710">
                  <c:v>0.55485212132671036</c:v>
                </c:pt>
                <c:pt idx="4711">
                  <c:v>0.5547576301616346</c:v>
                </c:pt>
                <c:pt idx="4712">
                  <c:v>0.55466313899655828</c:v>
                </c:pt>
                <c:pt idx="4713">
                  <c:v>0.55456864783148219</c:v>
                </c:pt>
                <c:pt idx="4714">
                  <c:v>0.55447415666640665</c:v>
                </c:pt>
                <c:pt idx="4715">
                  <c:v>0.55437966550133022</c:v>
                </c:pt>
                <c:pt idx="4716">
                  <c:v>0.55428517433625357</c:v>
                </c:pt>
                <c:pt idx="4717">
                  <c:v>0.55419068317118136</c:v>
                </c:pt>
                <c:pt idx="4718">
                  <c:v>0.55409619200610205</c:v>
                </c:pt>
                <c:pt idx="4719">
                  <c:v>0.55400170084102607</c:v>
                </c:pt>
                <c:pt idx="4720">
                  <c:v>0.55390720967594997</c:v>
                </c:pt>
                <c:pt idx="4721">
                  <c:v>0.55381271851087654</c:v>
                </c:pt>
                <c:pt idx="4722">
                  <c:v>0.5537182273458009</c:v>
                </c:pt>
                <c:pt idx="4723">
                  <c:v>0.55362373618072525</c:v>
                </c:pt>
                <c:pt idx="4724">
                  <c:v>0.55352924501564549</c:v>
                </c:pt>
                <c:pt idx="4725">
                  <c:v>0.55343475385056951</c:v>
                </c:pt>
                <c:pt idx="4726">
                  <c:v>0.55334026268549785</c:v>
                </c:pt>
                <c:pt idx="4727">
                  <c:v>0.55324577152041865</c:v>
                </c:pt>
                <c:pt idx="4728">
                  <c:v>0.55315128035534167</c:v>
                </c:pt>
                <c:pt idx="4729">
                  <c:v>0.55305678919026102</c:v>
                </c:pt>
                <c:pt idx="4730">
                  <c:v>0.5529622980251897</c:v>
                </c:pt>
                <c:pt idx="4731">
                  <c:v>0.55286780686011361</c:v>
                </c:pt>
                <c:pt idx="4732">
                  <c:v>0.55277331569503763</c:v>
                </c:pt>
                <c:pt idx="4733">
                  <c:v>0.55267882452996164</c:v>
                </c:pt>
                <c:pt idx="4734">
                  <c:v>0.5525843333648881</c:v>
                </c:pt>
                <c:pt idx="4735">
                  <c:v>0.55248984219981245</c:v>
                </c:pt>
                <c:pt idx="4736">
                  <c:v>0.55239535103473369</c:v>
                </c:pt>
                <c:pt idx="4737">
                  <c:v>0.55230085986965727</c:v>
                </c:pt>
                <c:pt idx="4738">
                  <c:v>0.55220636870458129</c:v>
                </c:pt>
                <c:pt idx="4739">
                  <c:v>0.55211187753950997</c:v>
                </c:pt>
                <c:pt idx="4740">
                  <c:v>0.55201738637442921</c:v>
                </c:pt>
                <c:pt idx="4741">
                  <c:v>0.55192289520935311</c:v>
                </c:pt>
                <c:pt idx="4742">
                  <c:v>0.55182840404428013</c:v>
                </c:pt>
                <c:pt idx="4743">
                  <c:v>0.55173391287920115</c:v>
                </c:pt>
                <c:pt idx="4744">
                  <c:v>0.55163942171412561</c:v>
                </c:pt>
                <c:pt idx="4745">
                  <c:v>0.55154493054904963</c:v>
                </c:pt>
                <c:pt idx="4746">
                  <c:v>0.55145043938397365</c:v>
                </c:pt>
                <c:pt idx="4747">
                  <c:v>0.55135594821889966</c:v>
                </c:pt>
                <c:pt idx="4748">
                  <c:v>0.5512614570538239</c:v>
                </c:pt>
                <c:pt idx="4749">
                  <c:v>0.55116696588874092</c:v>
                </c:pt>
                <c:pt idx="4750">
                  <c:v>0.55107247472366849</c:v>
                </c:pt>
                <c:pt idx="4751">
                  <c:v>0.55097798355859684</c:v>
                </c:pt>
                <c:pt idx="4752">
                  <c:v>0.55088349239352152</c:v>
                </c:pt>
                <c:pt idx="4753">
                  <c:v>0.55078900122844165</c:v>
                </c:pt>
                <c:pt idx="4754">
                  <c:v>0.55069451006336756</c:v>
                </c:pt>
                <c:pt idx="4755">
                  <c:v>0.55060001889829191</c:v>
                </c:pt>
                <c:pt idx="4756">
                  <c:v>0.55050552773321249</c:v>
                </c:pt>
                <c:pt idx="4757">
                  <c:v>0.5504110365681405</c:v>
                </c:pt>
                <c:pt idx="4758">
                  <c:v>0.5503165454030573</c:v>
                </c:pt>
                <c:pt idx="4759">
                  <c:v>0.55022205423798454</c:v>
                </c:pt>
                <c:pt idx="4760">
                  <c:v>0.55012756307290656</c:v>
                </c:pt>
                <c:pt idx="4761">
                  <c:v>0.55003307190783157</c:v>
                </c:pt>
                <c:pt idx="4762">
                  <c:v>0.54993858074275237</c:v>
                </c:pt>
                <c:pt idx="4763">
                  <c:v>0.54984408957768061</c:v>
                </c:pt>
                <c:pt idx="4764">
                  <c:v>0.54974959841260462</c:v>
                </c:pt>
                <c:pt idx="4765">
                  <c:v>0.54965510724752864</c:v>
                </c:pt>
                <c:pt idx="4766">
                  <c:v>0.54956061608245221</c:v>
                </c:pt>
                <c:pt idx="4767">
                  <c:v>0.54946612491737146</c:v>
                </c:pt>
                <c:pt idx="4768">
                  <c:v>0.54937163375230014</c:v>
                </c:pt>
                <c:pt idx="4769">
                  <c:v>0.54927714258722349</c:v>
                </c:pt>
                <c:pt idx="4770">
                  <c:v>0.54918265142214806</c:v>
                </c:pt>
                <c:pt idx="4771">
                  <c:v>0.54908816025707208</c:v>
                </c:pt>
                <c:pt idx="4772">
                  <c:v>0.54899366909199598</c:v>
                </c:pt>
                <c:pt idx="4773">
                  <c:v>0.54889917792691989</c:v>
                </c:pt>
                <c:pt idx="4774">
                  <c:v>0.54880468676184391</c:v>
                </c:pt>
                <c:pt idx="4775">
                  <c:v>0.54871019559676759</c:v>
                </c:pt>
                <c:pt idx="4776">
                  <c:v>0.54861570443169183</c:v>
                </c:pt>
                <c:pt idx="4777">
                  <c:v>0.54852121326661574</c:v>
                </c:pt>
                <c:pt idx="4778">
                  <c:v>0.54842672210153953</c:v>
                </c:pt>
                <c:pt idx="4779">
                  <c:v>0.54833223093646111</c:v>
                </c:pt>
                <c:pt idx="4780">
                  <c:v>0.54823773977138757</c:v>
                </c:pt>
                <c:pt idx="4781">
                  <c:v>0.54814324860631169</c:v>
                </c:pt>
                <c:pt idx="4782">
                  <c:v>0.5480487574412356</c:v>
                </c:pt>
                <c:pt idx="4783">
                  <c:v>0.54795426627615962</c:v>
                </c:pt>
                <c:pt idx="4784">
                  <c:v>0.54785977511108364</c:v>
                </c:pt>
                <c:pt idx="4785">
                  <c:v>0.54776528394600743</c:v>
                </c:pt>
                <c:pt idx="4786">
                  <c:v>0.54767079278093145</c:v>
                </c:pt>
                <c:pt idx="4787">
                  <c:v>0.54757630161585547</c:v>
                </c:pt>
                <c:pt idx="4788">
                  <c:v>0.54748181045078292</c:v>
                </c:pt>
                <c:pt idx="4789">
                  <c:v>0.54738731928570328</c:v>
                </c:pt>
                <c:pt idx="4790">
                  <c:v>0.54729282812062729</c:v>
                </c:pt>
                <c:pt idx="4791">
                  <c:v>0.54719833695555165</c:v>
                </c:pt>
                <c:pt idx="4792">
                  <c:v>0.54710384579047522</c:v>
                </c:pt>
                <c:pt idx="4793">
                  <c:v>0.54700935462540212</c:v>
                </c:pt>
                <c:pt idx="4794">
                  <c:v>0.54691486346032314</c:v>
                </c:pt>
                <c:pt idx="4795">
                  <c:v>0.5468203722952476</c:v>
                </c:pt>
                <c:pt idx="4796">
                  <c:v>0.54672588113017506</c:v>
                </c:pt>
                <c:pt idx="4797">
                  <c:v>0.54663138996509497</c:v>
                </c:pt>
                <c:pt idx="4798">
                  <c:v>0.54653689880001632</c:v>
                </c:pt>
                <c:pt idx="4799">
                  <c:v>0.54644240763494301</c:v>
                </c:pt>
                <c:pt idx="4800">
                  <c:v>0.54634791646987024</c:v>
                </c:pt>
                <c:pt idx="4801">
                  <c:v>0.54625342530479082</c:v>
                </c:pt>
                <c:pt idx="4802">
                  <c:v>0.54615893413971484</c:v>
                </c:pt>
                <c:pt idx="4803">
                  <c:v>0.54606444297463852</c:v>
                </c:pt>
                <c:pt idx="4804">
                  <c:v>0.54596995180956276</c:v>
                </c:pt>
                <c:pt idx="4805">
                  <c:v>0.54587546064449199</c:v>
                </c:pt>
                <c:pt idx="4806">
                  <c:v>0.54578096947941068</c:v>
                </c:pt>
                <c:pt idx="4807">
                  <c:v>0.5456864783143347</c:v>
                </c:pt>
                <c:pt idx="4808">
                  <c:v>0.54559198714925849</c:v>
                </c:pt>
                <c:pt idx="4809">
                  <c:v>0.54549749598418262</c:v>
                </c:pt>
                <c:pt idx="4810">
                  <c:v>0.54540300481910653</c:v>
                </c:pt>
                <c:pt idx="4811">
                  <c:v>0.54530851365403321</c:v>
                </c:pt>
                <c:pt idx="4812">
                  <c:v>0.54521402248895445</c:v>
                </c:pt>
                <c:pt idx="4813">
                  <c:v>0.54511953132388191</c:v>
                </c:pt>
                <c:pt idx="4814">
                  <c:v>0.54502504015880582</c:v>
                </c:pt>
                <c:pt idx="4815">
                  <c:v>0.54493054899372639</c:v>
                </c:pt>
                <c:pt idx="4816">
                  <c:v>0.5448360578286503</c:v>
                </c:pt>
                <c:pt idx="4817">
                  <c:v>0.5447415666635822</c:v>
                </c:pt>
                <c:pt idx="4818">
                  <c:v>0.54464707549850366</c:v>
                </c:pt>
                <c:pt idx="4819">
                  <c:v>0.54455258433342157</c:v>
                </c:pt>
                <c:pt idx="4820">
                  <c:v>0.54445809316834615</c:v>
                </c:pt>
                <c:pt idx="4821">
                  <c:v>0.54436360200327005</c:v>
                </c:pt>
                <c:pt idx="4822">
                  <c:v>0.54426911083819463</c:v>
                </c:pt>
                <c:pt idx="4823">
                  <c:v>0.54417461967312286</c:v>
                </c:pt>
                <c:pt idx="4824">
                  <c:v>0.54408012850804199</c:v>
                </c:pt>
                <c:pt idx="4825">
                  <c:v>0.5439856373429659</c:v>
                </c:pt>
                <c:pt idx="4826">
                  <c:v>0.54389114617789325</c:v>
                </c:pt>
                <c:pt idx="4827">
                  <c:v>0.54379665501281393</c:v>
                </c:pt>
                <c:pt idx="4828">
                  <c:v>0.54370216384773429</c:v>
                </c:pt>
                <c:pt idx="4829">
                  <c:v>0.54360767268266175</c:v>
                </c:pt>
                <c:pt idx="4830">
                  <c:v>0.54351318151758277</c:v>
                </c:pt>
                <c:pt idx="4831">
                  <c:v>0.54341869035250978</c:v>
                </c:pt>
                <c:pt idx="4832">
                  <c:v>0.54332419918743358</c:v>
                </c:pt>
                <c:pt idx="4833">
                  <c:v>0.54322970802235759</c:v>
                </c:pt>
                <c:pt idx="4834">
                  <c:v>0.54313521685728161</c:v>
                </c:pt>
                <c:pt idx="4835">
                  <c:v>0.54304072569220552</c:v>
                </c:pt>
                <c:pt idx="4836">
                  <c:v>0.54294623452712965</c:v>
                </c:pt>
                <c:pt idx="4837">
                  <c:v>0.54285174336205344</c:v>
                </c:pt>
                <c:pt idx="4838">
                  <c:v>0.54275725219698046</c:v>
                </c:pt>
                <c:pt idx="4839">
                  <c:v>0.54266276103189959</c:v>
                </c:pt>
                <c:pt idx="4840">
                  <c:v>0.54256826986682138</c:v>
                </c:pt>
                <c:pt idx="4841">
                  <c:v>0.54247377870174596</c:v>
                </c:pt>
                <c:pt idx="4842">
                  <c:v>0.54237928753667364</c:v>
                </c:pt>
                <c:pt idx="4843">
                  <c:v>0.54228479637159765</c:v>
                </c:pt>
                <c:pt idx="4844">
                  <c:v>0.54219030520652123</c:v>
                </c:pt>
                <c:pt idx="4845">
                  <c:v>0.54209581404144835</c:v>
                </c:pt>
                <c:pt idx="4846">
                  <c:v>0.54200132287636849</c:v>
                </c:pt>
                <c:pt idx="4847">
                  <c:v>0.54190683171129317</c:v>
                </c:pt>
                <c:pt idx="4848">
                  <c:v>0.54181234054621374</c:v>
                </c:pt>
                <c:pt idx="4849">
                  <c:v>0.54171784938114098</c:v>
                </c:pt>
                <c:pt idx="4850">
                  <c:v>0.541623358216065</c:v>
                </c:pt>
                <c:pt idx="4851">
                  <c:v>0.54152886705098902</c:v>
                </c:pt>
                <c:pt idx="4852">
                  <c:v>0.54143437588590893</c:v>
                </c:pt>
                <c:pt idx="4853">
                  <c:v>0.5413398847208365</c:v>
                </c:pt>
                <c:pt idx="4854">
                  <c:v>0.54124539355576085</c:v>
                </c:pt>
                <c:pt idx="4855">
                  <c:v>0.54115090239068564</c:v>
                </c:pt>
                <c:pt idx="4856">
                  <c:v>0.54105641122560877</c:v>
                </c:pt>
                <c:pt idx="4857">
                  <c:v>0.54096192006053267</c:v>
                </c:pt>
                <c:pt idx="4858">
                  <c:v>0.54086742889545658</c:v>
                </c:pt>
                <c:pt idx="4859">
                  <c:v>0.54077293773038071</c:v>
                </c:pt>
                <c:pt idx="4860">
                  <c:v>0.5406784465653085</c:v>
                </c:pt>
                <c:pt idx="4861">
                  <c:v>0.54058395540022552</c:v>
                </c:pt>
                <c:pt idx="4862">
                  <c:v>0.54048946423515254</c:v>
                </c:pt>
                <c:pt idx="4863">
                  <c:v>0.54039497307007944</c:v>
                </c:pt>
                <c:pt idx="4864">
                  <c:v>0.54030048190500046</c:v>
                </c:pt>
                <c:pt idx="4865">
                  <c:v>0.54020599073992437</c:v>
                </c:pt>
                <c:pt idx="4866">
                  <c:v>0.54011149957484861</c:v>
                </c:pt>
                <c:pt idx="4867">
                  <c:v>0.54001700840977263</c:v>
                </c:pt>
                <c:pt idx="4868">
                  <c:v>0.53992251724469664</c:v>
                </c:pt>
                <c:pt idx="4869">
                  <c:v>0.53982802607962288</c:v>
                </c:pt>
                <c:pt idx="4870">
                  <c:v>0.53973353491454423</c:v>
                </c:pt>
                <c:pt idx="4871">
                  <c:v>0.53963904374946825</c:v>
                </c:pt>
                <c:pt idx="4872">
                  <c:v>0.53954455258439571</c:v>
                </c:pt>
                <c:pt idx="4873">
                  <c:v>0.53945006141931606</c:v>
                </c:pt>
                <c:pt idx="4874">
                  <c:v>0.53935557025424008</c:v>
                </c:pt>
                <c:pt idx="4875">
                  <c:v>0.5392610790891641</c:v>
                </c:pt>
                <c:pt idx="4876">
                  <c:v>0.53916658792408756</c:v>
                </c:pt>
                <c:pt idx="4877">
                  <c:v>0.53907209675901191</c:v>
                </c:pt>
                <c:pt idx="4878">
                  <c:v>0.53897760559393593</c:v>
                </c:pt>
                <c:pt idx="4879">
                  <c:v>0.53888311442885994</c:v>
                </c:pt>
                <c:pt idx="4880">
                  <c:v>0.53878862326378785</c:v>
                </c:pt>
                <c:pt idx="4881">
                  <c:v>0.53869413209871253</c:v>
                </c:pt>
                <c:pt idx="4882">
                  <c:v>0.53859964093363177</c:v>
                </c:pt>
                <c:pt idx="4883">
                  <c:v>0.53850514976855557</c:v>
                </c:pt>
                <c:pt idx="4884">
                  <c:v>0.53841065860348303</c:v>
                </c:pt>
                <c:pt idx="4885">
                  <c:v>0.53831616743840349</c:v>
                </c:pt>
                <c:pt idx="4886">
                  <c:v>0.53822167627333151</c:v>
                </c:pt>
                <c:pt idx="4887">
                  <c:v>0.53812718510824853</c:v>
                </c:pt>
                <c:pt idx="4888">
                  <c:v>0.53803269394317565</c:v>
                </c:pt>
                <c:pt idx="4889">
                  <c:v>0.53793820277810245</c:v>
                </c:pt>
                <c:pt idx="4890">
                  <c:v>0.53784371161302669</c:v>
                </c:pt>
                <c:pt idx="4891">
                  <c:v>0.5377492204479476</c:v>
                </c:pt>
                <c:pt idx="4892">
                  <c:v>0.53765472928287161</c:v>
                </c:pt>
                <c:pt idx="4893">
                  <c:v>0.5375602381177953</c:v>
                </c:pt>
                <c:pt idx="4894">
                  <c:v>0.53746574695271632</c:v>
                </c:pt>
                <c:pt idx="4895">
                  <c:v>0.53737125578764156</c:v>
                </c:pt>
                <c:pt idx="4896">
                  <c:v>0.53727676462256657</c:v>
                </c:pt>
                <c:pt idx="4897">
                  <c:v>0.53718227345749114</c:v>
                </c:pt>
                <c:pt idx="4898">
                  <c:v>0.53708778229241516</c:v>
                </c:pt>
                <c:pt idx="4899">
                  <c:v>0.53699329112733918</c:v>
                </c:pt>
                <c:pt idx="4900">
                  <c:v>0.53689879996226009</c:v>
                </c:pt>
                <c:pt idx="4901">
                  <c:v>0.53680430879718699</c:v>
                </c:pt>
                <c:pt idx="4902">
                  <c:v>0.53670981763211689</c:v>
                </c:pt>
                <c:pt idx="4903">
                  <c:v>0.53661532646703503</c:v>
                </c:pt>
                <c:pt idx="4904">
                  <c:v>0.53652083530195849</c:v>
                </c:pt>
                <c:pt idx="4905">
                  <c:v>0.5364263441368825</c:v>
                </c:pt>
                <c:pt idx="4906">
                  <c:v>0.53633185297180763</c:v>
                </c:pt>
                <c:pt idx="4907">
                  <c:v>0.53623736180672488</c:v>
                </c:pt>
                <c:pt idx="4908">
                  <c:v>0.53614287064165478</c:v>
                </c:pt>
                <c:pt idx="4909">
                  <c:v>0.53604837947658168</c:v>
                </c:pt>
                <c:pt idx="4910">
                  <c:v>0.5359538883115027</c:v>
                </c:pt>
                <c:pt idx="4911">
                  <c:v>0.53585939714642672</c:v>
                </c:pt>
                <c:pt idx="4912">
                  <c:v>0.53576490598134718</c:v>
                </c:pt>
                <c:pt idx="4913">
                  <c:v>0.53567041481627464</c:v>
                </c:pt>
                <c:pt idx="4914">
                  <c:v>0.5355759236512001</c:v>
                </c:pt>
                <c:pt idx="4915">
                  <c:v>0.53548143248612556</c:v>
                </c:pt>
                <c:pt idx="4916">
                  <c:v>0.53538694132104248</c:v>
                </c:pt>
                <c:pt idx="4917">
                  <c:v>0.5352924501559706</c:v>
                </c:pt>
                <c:pt idx="4918">
                  <c:v>0.53519795899089462</c:v>
                </c:pt>
                <c:pt idx="4919">
                  <c:v>0.53510346782581841</c:v>
                </c:pt>
                <c:pt idx="4920">
                  <c:v>0.53500897666074265</c:v>
                </c:pt>
                <c:pt idx="4921">
                  <c:v>0.53491448549566556</c:v>
                </c:pt>
                <c:pt idx="4922">
                  <c:v>0.53481999433059324</c:v>
                </c:pt>
                <c:pt idx="4923">
                  <c:v>0.53472550316551781</c:v>
                </c:pt>
                <c:pt idx="4924">
                  <c:v>0.53463101200044172</c:v>
                </c:pt>
                <c:pt idx="4925">
                  <c:v>0.53453652083535608</c:v>
                </c:pt>
                <c:pt idx="4926">
                  <c:v>0.53444202967028609</c:v>
                </c:pt>
                <c:pt idx="4927">
                  <c:v>0.53434753850521011</c:v>
                </c:pt>
                <c:pt idx="4928">
                  <c:v>0.53425304734013401</c:v>
                </c:pt>
                <c:pt idx="4929">
                  <c:v>0.53415855617505792</c:v>
                </c:pt>
                <c:pt idx="4930">
                  <c:v>0.53406406500998149</c:v>
                </c:pt>
                <c:pt idx="4931">
                  <c:v>0.53396957384490551</c:v>
                </c:pt>
                <c:pt idx="4932">
                  <c:v>0.53387508267983474</c:v>
                </c:pt>
                <c:pt idx="4933">
                  <c:v>0.53378059151475377</c:v>
                </c:pt>
                <c:pt idx="4934">
                  <c:v>0.53368610034967778</c:v>
                </c:pt>
                <c:pt idx="4935">
                  <c:v>0.5335916091846018</c:v>
                </c:pt>
                <c:pt idx="4936">
                  <c:v>0.53349711801952571</c:v>
                </c:pt>
                <c:pt idx="4937">
                  <c:v>0.5334026268544495</c:v>
                </c:pt>
                <c:pt idx="4938">
                  <c:v>0.53330813568937363</c:v>
                </c:pt>
                <c:pt idx="4939">
                  <c:v>0.53321364452429754</c:v>
                </c:pt>
                <c:pt idx="4940">
                  <c:v>0.53311915335922155</c:v>
                </c:pt>
                <c:pt idx="4941">
                  <c:v>0.53302466219414846</c:v>
                </c:pt>
                <c:pt idx="4942">
                  <c:v>0.53293017102906948</c:v>
                </c:pt>
                <c:pt idx="4943">
                  <c:v>0.53283567986399361</c:v>
                </c:pt>
                <c:pt idx="4944">
                  <c:v>0.53274118869891762</c:v>
                </c:pt>
                <c:pt idx="4945">
                  <c:v>0.53264669753384608</c:v>
                </c:pt>
                <c:pt idx="4946">
                  <c:v>0.53255220636876532</c:v>
                </c:pt>
                <c:pt idx="4947">
                  <c:v>0.53245771520368934</c:v>
                </c:pt>
                <c:pt idx="4948">
                  <c:v>0.53236322403861258</c:v>
                </c:pt>
                <c:pt idx="4949">
                  <c:v>0.53226873287353715</c:v>
                </c:pt>
                <c:pt idx="4950">
                  <c:v>0.53217424170846117</c:v>
                </c:pt>
                <c:pt idx="4951">
                  <c:v>0.53207975054338918</c:v>
                </c:pt>
                <c:pt idx="4952">
                  <c:v>0.53198525937830965</c:v>
                </c:pt>
                <c:pt idx="4953">
                  <c:v>0.531890768213233</c:v>
                </c:pt>
                <c:pt idx="4954">
                  <c:v>0.53179627704816002</c:v>
                </c:pt>
                <c:pt idx="4955">
                  <c:v>0.53170178588308104</c:v>
                </c:pt>
                <c:pt idx="4956">
                  <c:v>0.53160729471800494</c:v>
                </c:pt>
                <c:pt idx="4957">
                  <c:v>0.53151280355292529</c:v>
                </c:pt>
                <c:pt idx="4958">
                  <c:v>0.53141831238785286</c:v>
                </c:pt>
                <c:pt idx="4959">
                  <c:v>0.53132382122277688</c:v>
                </c:pt>
                <c:pt idx="4960">
                  <c:v>0.53122933005770079</c:v>
                </c:pt>
                <c:pt idx="4961">
                  <c:v>0.53113483889262458</c:v>
                </c:pt>
                <c:pt idx="4962">
                  <c:v>0.53104034772754849</c:v>
                </c:pt>
                <c:pt idx="4963">
                  <c:v>0.5309458565624795</c:v>
                </c:pt>
                <c:pt idx="4964">
                  <c:v>0.53085136539739652</c:v>
                </c:pt>
                <c:pt idx="4965">
                  <c:v>0.53075687423232054</c:v>
                </c:pt>
                <c:pt idx="4966">
                  <c:v>0.53066238306723978</c:v>
                </c:pt>
                <c:pt idx="4967">
                  <c:v>0.53056789190216436</c:v>
                </c:pt>
                <c:pt idx="4968">
                  <c:v>0.53047340073709248</c:v>
                </c:pt>
                <c:pt idx="4969">
                  <c:v>0.53037890957201639</c:v>
                </c:pt>
                <c:pt idx="4970">
                  <c:v>0.53028441840694041</c:v>
                </c:pt>
                <c:pt idx="4971">
                  <c:v>0.53018992724186442</c:v>
                </c:pt>
                <c:pt idx="4972">
                  <c:v>0.53009543607679366</c:v>
                </c:pt>
                <c:pt idx="4973">
                  <c:v>0.53000094491171157</c:v>
                </c:pt>
                <c:pt idx="4974">
                  <c:v>0.52990645374663559</c:v>
                </c:pt>
                <c:pt idx="4975">
                  <c:v>0.5298119625815606</c:v>
                </c:pt>
                <c:pt idx="4976">
                  <c:v>0.52971747141648462</c:v>
                </c:pt>
                <c:pt idx="4977">
                  <c:v>0.52962298025140808</c:v>
                </c:pt>
                <c:pt idx="4978">
                  <c:v>0.52952848908632943</c:v>
                </c:pt>
                <c:pt idx="4979">
                  <c:v>0.52943399792125123</c:v>
                </c:pt>
                <c:pt idx="4980">
                  <c:v>0.52933950675618002</c:v>
                </c:pt>
                <c:pt idx="4981">
                  <c:v>0.52924501559110726</c:v>
                </c:pt>
                <c:pt idx="4982">
                  <c:v>0.5291505244260275</c:v>
                </c:pt>
                <c:pt idx="4983">
                  <c:v>0.52905603326095196</c:v>
                </c:pt>
                <c:pt idx="4984">
                  <c:v>0.52896154209587665</c:v>
                </c:pt>
                <c:pt idx="4985">
                  <c:v>0.52886705093079978</c:v>
                </c:pt>
                <c:pt idx="4986">
                  <c:v>0.52877255976572357</c:v>
                </c:pt>
                <c:pt idx="4987">
                  <c:v>0.52867806860064781</c:v>
                </c:pt>
                <c:pt idx="4988">
                  <c:v>0.52858357743557172</c:v>
                </c:pt>
                <c:pt idx="4989">
                  <c:v>0.52848908627049562</c:v>
                </c:pt>
                <c:pt idx="4990">
                  <c:v>0.52839459510541953</c:v>
                </c:pt>
                <c:pt idx="4991">
                  <c:v>0.52830010394034099</c:v>
                </c:pt>
                <c:pt idx="4992">
                  <c:v>0.52820561277526767</c:v>
                </c:pt>
                <c:pt idx="4993">
                  <c:v>0.52811112161019169</c:v>
                </c:pt>
                <c:pt idx="4994">
                  <c:v>0.5280166304451156</c:v>
                </c:pt>
                <c:pt idx="4995">
                  <c:v>0.5279221392800395</c:v>
                </c:pt>
                <c:pt idx="4996">
                  <c:v>0.52782764811496341</c:v>
                </c:pt>
                <c:pt idx="4997">
                  <c:v>0.52773315694988765</c:v>
                </c:pt>
                <c:pt idx="4998">
                  <c:v>0.52763866578481133</c:v>
                </c:pt>
                <c:pt idx="4999">
                  <c:v>0.52754417461973535</c:v>
                </c:pt>
                <c:pt idx="5000">
                  <c:v>0.5274496834546597</c:v>
                </c:pt>
                <c:pt idx="5001">
                  <c:v>0.52735519228958672</c:v>
                </c:pt>
                <c:pt idx="5002">
                  <c:v>0.52726070112450718</c:v>
                </c:pt>
                <c:pt idx="5003">
                  <c:v>0.5271662099594282</c:v>
                </c:pt>
                <c:pt idx="5004">
                  <c:v>0.5270717187943551</c:v>
                </c:pt>
                <c:pt idx="5005">
                  <c:v>0.52697722762928201</c:v>
                </c:pt>
                <c:pt idx="5006">
                  <c:v>0.52688273646420303</c:v>
                </c:pt>
                <c:pt idx="5007">
                  <c:v>0.52678824529912704</c:v>
                </c:pt>
                <c:pt idx="5008">
                  <c:v>0.52669375413405095</c:v>
                </c:pt>
                <c:pt idx="5009">
                  <c:v>0.52659926296897563</c:v>
                </c:pt>
                <c:pt idx="5010">
                  <c:v>0.52650477180389887</c:v>
                </c:pt>
                <c:pt idx="5011">
                  <c:v>0.52641028063882289</c:v>
                </c:pt>
                <c:pt idx="5012">
                  <c:v>0.52631578947374658</c:v>
                </c:pt>
                <c:pt idx="5013">
                  <c:v>0.52622129830867403</c:v>
                </c:pt>
                <c:pt idx="5014">
                  <c:v>0.52612680714359805</c:v>
                </c:pt>
                <c:pt idx="5015">
                  <c:v>0.52603231597851852</c:v>
                </c:pt>
                <c:pt idx="5016">
                  <c:v>0.52593782481344253</c:v>
                </c:pt>
                <c:pt idx="5017">
                  <c:v>0.52584333364836922</c:v>
                </c:pt>
                <c:pt idx="5018">
                  <c:v>0.52574884248329656</c:v>
                </c:pt>
                <c:pt idx="5019">
                  <c:v>0.5256543513182147</c:v>
                </c:pt>
                <c:pt idx="5020">
                  <c:v>0.5255598601531386</c:v>
                </c:pt>
                <c:pt idx="5021">
                  <c:v>0.52546536898805907</c:v>
                </c:pt>
                <c:pt idx="5022">
                  <c:v>0.52537087782298642</c:v>
                </c:pt>
                <c:pt idx="5023">
                  <c:v>0.52527638665790777</c:v>
                </c:pt>
                <c:pt idx="5024">
                  <c:v>0.52518189549283434</c:v>
                </c:pt>
                <c:pt idx="5025">
                  <c:v>0.52508740432775758</c:v>
                </c:pt>
                <c:pt idx="5026">
                  <c:v>0.5249929131626826</c:v>
                </c:pt>
                <c:pt idx="5027">
                  <c:v>0.52489842199760628</c:v>
                </c:pt>
                <c:pt idx="5028">
                  <c:v>0.52480393083253019</c:v>
                </c:pt>
                <c:pt idx="5029">
                  <c:v>0.52470943966745465</c:v>
                </c:pt>
                <c:pt idx="5030">
                  <c:v>0.52461494850237811</c:v>
                </c:pt>
                <c:pt idx="5031">
                  <c:v>0.52452045733730213</c:v>
                </c:pt>
                <c:pt idx="5032">
                  <c:v>0.52442596617222559</c:v>
                </c:pt>
                <c:pt idx="5033">
                  <c:v>0.52433147500714949</c:v>
                </c:pt>
                <c:pt idx="5034">
                  <c:v>0.5242369838420704</c:v>
                </c:pt>
                <c:pt idx="5035">
                  <c:v>0.52414249267699864</c:v>
                </c:pt>
                <c:pt idx="5036">
                  <c:v>0.52404800151192188</c:v>
                </c:pt>
                <c:pt idx="5037">
                  <c:v>0.52395351034684579</c:v>
                </c:pt>
                <c:pt idx="5038">
                  <c:v>0.5238590191817698</c:v>
                </c:pt>
                <c:pt idx="5039">
                  <c:v>0.52376452801669349</c:v>
                </c:pt>
                <c:pt idx="5040">
                  <c:v>0.52367003685161773</c:v>
                </c:pt>
                <c:pt idx="5041">
                  <c:v>0.52357554568654152</c:v>
                </c:pt>
                <c:pt idx="5042">
                  <c:v>0.52348105452146554</c:v>
                </c:pt>
                <c:pt idx="5043">
                  <c:v>0.52338656335638956</c:v>
                </c:pt>
                <c:pt idx="5044">
                  <c:v>0.52329207219131368</c:v>
                </c:pt>
                <c:pt idx="5045">
                  <c:v>0.52319758102623348</c:v>
                </c:pt>
                <c:pt idx="5046">
                  <c:v>0.52310308986115761</c:v>
                </c:pt>
                <c:pt idx="5047">
                  <c:v>0.52300859869608562</c:v>
                </c:pt>
                <c:pt idx="5048">
                  <c:v>0.52291410753100942</c:v>
                </c:pt>
                <c:pt idx="5049">
                  <c:v>0.52281961636593599</c:v>
                </c:pt>
                <c:pt idx="5050">
                  <c:v>0.52272512520085734</c:v>
                </c:pt>
                <c:pt idx="5051">
                  <c:v>0.52263063403578491</c:v>
                </c:pt>
                <c:pt idx="5052">
                  <c:v>0.52253614287070127</c:v>
                </c:pt>
                <c:pt idx="5053">
                  <c:v>0.52244165170562917</c:v>
                </c:pt>
                <c:pt idx="5054">
                  <c:v>0.52234716054055319</c:v>
                </c:pt>
                <c:pt idx="5055">
                  <c:v>0.52225266937547721</c:v>
                </c:pt>
                <c:pt idx="5056">
                  <c:v>0.52215817821040111</c:v>
                </c:pt>
                <c:pt idx="5057">
                  <c:v>0.52206368704532458</c:v>
                </c:pt>
                <c:pt idx="5058">
                  <c:v>0.52196919588024515</c:v>
                </c:pt>
                <c:pt idx="5059">
                  <c:v>0.52187470471517305</c:v>
                </c:pt>
                <c:pt idx="5060">
                  <c:v>0.52178021355010096</c:v>
                </c:pt>
                <c:pt idx="5061">
                  <c:v>0.52168572238502164</c:v>
                </c:pt>
                <c:pt idx="5062">
                  <c:v>0.52159123121994488</c:v>
                </c:pt>
                <c:pt idx="5063">
                  <c:v>0.52149674005486857</c:v>
                </c:pt>
                <c:pt idx="5064">
                  <c:v>0.52140224888979259</c:v>
                </c:pt>
                <c:pt idx="5065">
                  <c:v>0.52130775772471649</c:v>
                </c:pt>
                <c:pt idx="5066">
                  <c:v>0.52121326655964051</c:v>
                </c:pt>
                <c:pt idx="5067">
                  <c:v>0.52111877539456453</c:v>
                </c:pt>
                <c:pt idx="5068">
                  <c:v>0.52102428422948865</c:v>
                </c:pt>
                <c:pt idx="5069">
                  <c:v>0.52092979306441556</c:v>
                </c:pt>
                <c:pt idx="5070">
                  <c:v>0.52083530189933658</c:v>
                </c:pt>
                <c:pt idx="5071">
                  <c:v>0.5207408107342606</c:v>
                </c:pt>
                <c:pt idx="5072">
                  <c:v>0.52064631956918817</c:v>
                </c:pt>
                <c:pt idx="5073">
                  <c:v>0.52055182840410863</c:v>
                </c:pt>
                <c:pt idx="5074">
                  <c:v>0.52045733723903242</c:v>
                </c:pt>
                <c:pt idx="5075">
                  <c:v>0.52036284607395378</c:v>
                </c:pt>
                <c:pt idx="5076">
                  <c:v>0.52026835490888035</c:v>
                </c:pt>
                <c:pt idx="5077">
                  <c:v>0.52017386374380425</c:v>
                </c:pt>
                <c:pt idx="5078">
                  <c:v>0.52007937257873182</c:v>
                </c:pt>
                <c:pt idx="5079">
                  <c:v>0.51998488141365229</c:v>
                </c:pt>
                <c:pt idx="5080">
                  <c:v>0.51989039024858086</c:v>
                </c:pt>
                <c:pt idx="5081">
                  <c:v>0.51979589908350521</c:v>
                </c:pt>
                <c:pt idx="5082">
                  <c:v>0.51970140791842712</c:v>
                </c:pt>
                <c:pt idx="5083">
                  <c:v>0.51960691675334814</c:v>
                </c:pt>
                <c:pt idx="5084">
                  <c:v>0.51951242558827149</c:v>
                </c:pt>
                <c:pt idx="5085">
                  <c:v>0.51941793442319595</c:v>
                </c:pt>
                <c:pt idx="5086">
                  <c:v>0.51932344325812063</c:v>
                </c:pt>
                <c:pt idx="5087">
                  <c:v>0.51922895209304465</c:v>
                </c:pt>
                <c:pt idx="5088">
                  <c:v>0.519134460927963</c:v>
                </c:pt>
                <c:pt idx="5089">
                  <c:v>0.51903996976289157</c:v>
                </c:pt>
                <c:pt idx="5090">
                  <c:v>0.51894547859781914</c:v>
                </c:pt>
                <c:pt idx="5091">
                  <c:v>0.5188509874327395</c:v>
                </c:pt>
                <c:pt idx="5092">
                  <c:v>0.51875649626766351</c:v>
                </c:pt>
                <c:pt idx="5093">
                  <c:v>0.51866200510258753</c:v>
                </c:pt>
                <c:pt idx="5094">
                  <c:v>0.51856751393750899</c:v>
                </c:pt>
                <c:pt idx="5095">
                  <c:v>0.51847302277243557</c:v>
                </c:pt>
                <c:pt idx="5096">
                  <c:v>0.51837853160735958</c:v>
                </c:pt>
                <c:pt idx="5097">
                  <c:v>0.51828404044228349</c:v>
                </c:pt>
                <c:pt idx="5098">
                  <c:v>0.51818954927720418</c:v>
                </c:pt>
                <c:pt idx="5099">
                  <c:v>0.51809505811213163</c:v>
                </c:pt>
                <c:pt idx="5100">
                  <c:v>0.51800056694705243</c:v>
                </c:pt>
                <c:pt idx="5101">
                  <c:v>0.51790607578197856</c:v>
                </c:pt>
                <c:pt idx="5102">
                  <c:v>0.51781158461690258</c:v>
                </c:pt>
                <c:pt idx="5103">
                  <c:v>0.5177170934518277</c:v>
                </c:pt>
                <c:pt idx="5104">
                  <c:v>0.51762260228675161</c:v>
                </c:pt>
                <c:pt idx="5105">
                  <c:v>0.51752811112167518</c:v>
                </c:pt>
                <c:pt idx="5106">
                  <c:v>0.5174336199565992</c:v>
                </c:pt>
                <c:pt idx="5107">
                  <c:v>0.51733912879152055</c:v>
                </c:pt>
                <c:pt idx="5108">
                  <c:v>0.51724463762645012</c:v>
                </c:pt>
                <c:pt idx="5109">
                  <c:v>0.51715014646137103</c:v>
                </c:pt>
                <c:pt idx="5110">
                  <c:v>0.51705565529629505</c:v>
                </c:pt>
                <c:pt idx="5111">
                  <c:v>0.51696116413121562</c:v>
                </c:pt>
                <c:pt idx="5112">
                  <c:v>0.51686667296614297</c:v>
                </c:pt>
                <c:pt idx="5113">
                  <c:v>0.51677218180106144</c:v>
                </c:pt>
                <c:pt idx="5114">
                  <c:v>0.51667769063599389</c:v>
                </c:pt>
                <c:pt idx="5115">
                  <c:v>0.5165831994709108</c:v>
                </c:pt>
                <c:pt idx="5116">
                  <c:v>0.51648870830583848</c:v>
                </c:pt>
                <c:pt idx="5117">
                  <c:v>0.51639421714076272</c:v>
                </c:pt>
                <c:pt idx="5118">
                  <c:v>0.51629972597568652</c:v>
                </c:pt>
                <c:pt idx="5119">
                  <c:v>0.51620523481061076</c:v>
                </c:pt>
                <c:pt idx="5120">
                  <c:v>0.51611074364553466</c:v>
                </c:pt>
                <c:pt idx="5121">
                  <c:v>0.51601625248045868</c:v>
                </c:pt>
                <c:pt idx="5122">
                  <c:v>0.5159217613153827</c:v>
                </c:pt>
                <c:pt idx="5123">
                  <c:v>0.5158272701503066</c:v>
                </c:pt>
                <c:pt idx="5124">
                  <c:v>0.51573277898522718</c:v>
                </c:pt>
                <c:pt idx="5125">
                  <c:v>0.51563828782015442</c:v>
                </c:pt>
                <c:pt idx="5126">
                  <c:v>0.5155437966550811</c:v>
                </c:pt>
                <c:pt idx="5127">
                  <c:v>0.51544930549000245</c:v>
                </c:pt>
                <c:pt idx="5128">
                  <c:v>0.51535481432492669</c:v>
                </c:pt>
                <c:pt idx="5129">
                  <c:v>0.51526032315985026</c:v>
                </c:pt>
                <c:pt idx="5130">
                  <c:v>0.51516583199477461</c:v>
                </c:pt>
                <c:pt idx="5131">
                  <c:v>0.5150713408296983</c:v>
                </c:pt>
                <c:pt idx="5132">
                  <c:v>0.5149768496646222</c:v>
                </c:pt>
                <c:pt idx="5133">
                  <c:v>0.51488235849954611</c:v>
                </c:pt>
                <c:pt idx="5134">
                  <c:v>0.51478786733447313</c:v>
                </c:pt>
                <c:pt idx="5135">
                  <c:v>0.51469337616939759</c:v>
                </c:pt>
                <c:pt idx="5136">
                  <c:v>0.5145988850043175</c:v>
                </c:pt>
                <c:pt idx="5137">
                  <c:v>0.51450439383923841</c:v>
                </c:pt>
                <c:pt idx="5138">
                  <c:v>0.51440990267416664</c:v>
                </c:pt>
                <c:pt idx="5139">
                  <c:v>0.51431541150909266</c:v>
                </c:pt>
                <c:pt idx="5140">
                  <c:v>0.5142209203440139</c:v>
                </c:pt>
                <c:pt idx="5141">
                  <c:v>0.51412642917893758</c:v>
                </c:pt>
                <c:pt idx="5142">
                  <c:v>0.51403193801386182</c:v>
                </c:pt>
                <c:pt idx="5143">
                  <c:v>0.51393744684878584</c:v>
                </c:pt>
                <c:pt idx="5144">
                  <c:v>0.51384295568370975</c:v>
                </c:pt>
                <c:pt idx="5145">
                  <c:v>0.51374846451863365</c:v>
                </c:pt>
                <c:pt idx="5146">
                  <c:v>0.51365397335356056</c:v>
                </c:pt>
                <c:pt idx="5147">
                  <c:v>0.51355948218848468</c:v>
                </c:pt>
                <c:pt idx="5148">
                  <c:v>0.51346499102340559</c:v>
                </c:pt>
                <c:pt idx="5149">
                  <c:v>0.5133704998583295</c:v>
                </c:pt>
                <c:pt idx="5150">
                  <c:v>0.51327600869325352</c:v>
                </c:pt>
                <c:pt idx="5151">
                  <c:v>0.51318151752818231</c:v>
                </c:pt>
                <c:pt idx="5152">
                  <c:v>0.5130870263631041</c:v>
                </c:pt>
                <c:pt idx="5153">
                  <c:v>0.51299253519802535</c:v>
                </c:pt>
                <c:pt idx="5154">
                  <c:v>0.51289804403294936</c:v>
                </c:pt>
                <c:pt idx="5155">
                  <c:v>0.5128035528678736</c:v>
                </c:pt>
                <c:pt idx="5156">
                  <c:v>0.51270906170279729</c:v>
                </c:pt>
                <c:pt idx="5157">
                  <c:v>0.51261457053772119</c:v>
                </c:pt>
                <c:pt idx="5158">
                  <c:v>0.51252007937264243</c:v>
                </c:pt>
                <c:pt idx="5159">
                  <c:v>0.51242558820756856</c:v>
                </c:pt>
                <c:pt idx="5160">
                  <c:v>0.51233109704249313</c:v>
                </c:pt>
                <c:pt idx="5161">
                  <c:v>0.51223660587741293</c:v>
                </c:pt>
                <c:pt idx="5162">
                  <c:v>0.5121421147123375</c:v>
                </c:pt>
                <c:pt idx="5163">
                  <c:v>0.51204762354726507</c:v>
                </c:pt>
                <c:pt idx="5164">
                  <c:v>0.51195313238218965</c:v>
                </c:pt>
                <c:pt idx="5165">
                  <c:v>0.51185864121711289</c:v>
                </c:pt>
                <c:pt idx="5166">
                  <c:v>0.51176415005203657</c:v>
                </c:pt>
                <c:pt idx="5167">
                  <c:v>0.51166965888696059</c:v>
                </c:pt>
                <c:pt idx="5168">
                  <c:v>0.51157516772188449</c:v>
                </c:pt>
                <c:pt idx="5169">
                  <c:v>0.51148067655680873</c:v>
                </c:pt>
                <c:pt idx="5170">
                  <c:v>0.51138618539172676</c:v>
                </c:pt>
                <c:pt idx="5171">
                  <c:v>0.51129169422665677</c:v>
                </c:pt>
                <c:pt idx="5172">
                  <c:v>0.51119720306158356</c:v>
                </c:pt>
                <c:pt idx="5173">
                  <c:v>0.51110271189650458</c:v>
                </c:pt>
                <c:pt idx="5174">
                  <c:v>0.51100822073142849</c:v>
                </c:pt>
                <c:pt idx="5175">
                  <c:v>0.51091372956634917</c:v>
                </c:pt>
                <c:pt idx="5176">
                  <c:v>0.51081923840127663</c:v>
                </c:pt>
                <c:pt idx="5177">
                  <c:v>0.51072474723620043</c:v>
                </c:pt>
                <c:pt idx="5178">
                  <c:v>0.51063025607112722</c:v>
                </c:pt>
                <c:pt idx="5179">
                  <c:v>0.51053576490604369</c:v>
                </c:pt>
                <c:pt idx="5180">
                  <c:v>0.5104412737409727</c:v>
                </c:pt>
                <c:pt idx="5181">
                  <c:v>0.51034678257589661</c:v>
                </c:pt>
                <c:pt idx="5182">
                  <c:v>0.51025229141082029</c:v>
                </c:pt>
                <c:pt idx="5183">
                  <c:v>0.51015780024574431</c:v>
                </c:pt>
                <c:pt idx="5184">
                  <c:v>0.51006330908066289</c:v>
                </c:pt>
                <c:pt idx="5185">
                  <c:v>0.50996881791559512</c:v>
                </c:pt>
                <c:pt idx="5186">
                  <c:v>0.50987432675051614</c:v>
                </c:pt>
                <c:pt idx="5187">
                  <c:v>0.50977983558544371</c:v>
                </c:pt>
                <c:pt idx="5188">
                  <c:v>0.50968534442036406</c:v>
                </c:pt>
                <c:pt idx="5189">
                  <c:v>0.50959085325528863</c:v>
                </c:pt>
                <c:pt idx="5190">
                  <c:v>0.50949636209020899</c:v>
                </c:pt>
                <c:pt idx="5191">
                  <c:v>0.509401870925136</c:v>
                </c:pt>
                <c:pt idx="5192">
                  <c:v>0.50930737976005536</c:v>
                </c:pt>
                <c:pt idx="5193">
                  <c:v>0.50921288859498359</c:v>
                </c:pt>
                <c:pt idx="5194">
                  <c:v>0.5091183974299075</c:v>
                </c:pt>
                <c:pt idx="5195">
                  <c:v>0.50902390626483185</c:v>
                </c:pt>
                <c:pt idx="5196">
                  <c:v>0.50892941509975664</c:v>
                </c:pt>
                <c:pt idx="5197">
                  <c:v>0.50883492393467966</c:v>
                </c:pt>
                <c:pt idx="5198">
                  <c:v>0.50874043276960657</c:v>
                </c:pt>
                <c:pt idx="5199">
                  <c:v>0.50864594160453103</c:v>
                </c:pt>
                <c:pt idx="5200">
                  <c:v>0.5085514504394516</c:v>
                </c:pt>
                <c:pt idx="5201">
                  <c:v>0.50845695927437551</c:v>
                </c:pt>
                <c:pt idx="5202">
                  <c:v>0.50836246810929653</c:v>
                </c:pt>
                <c:pt idx="5203">
                  <c:v>0.50826797694422077</c:v>
                </c:pt>
                <c:pt idx="5204">
                  <c:v>0.50817348577914656</c:v>
                </c:pt>
                <c:pt idx="5205">
                  <c:v>0.50807899461407446</c:v>
                </c:pt>
                <c:pt idx="5206">
                  <c:v>0.50798450344899571</c:v>
                </c:pt>
                <c:pt idx="5207">
                  <c:v>0.50789001228392305</c:v>
                </c:pt>
                <c:pt idx="5208">
                  <c:v>0.50779552111884363</c:v>
                </c:pt>
                <c:pt idx="5209">
                  <c:v>0.5077010299537672</c:v>
                </c:pt>
                <c:pt idx="5210">
                  <c:v>0.50760653878869122</c:v>
                </c:pt>
                <c:pt idx="5211">
                  <c:v>0.50751204762361457</c:v>
                </c:pt>
                <c:pt idx="5212">
                  <c:v>0.50741755645853914</c:v>
                </c:pt>
                <c:pt idx="5213">
                  <c:v>0.50732306529346249</c:v>
                </c:pt>
                <c:pt idx="5214">
                  <c:v>0.50722857412838762</c:v>
                </c:pt>
                <c:pt idx="5215">
                  <c:v>0.50713408296331108</c:v>
                </c:pt>
                <c:pt idx="5216">
                  <c:v>0.50703959179823233</c:v>
                </c:pt>
                <c:pt idx="5217">
                  <c:v>0.50694510063316189</c:v>
                </c:pt>
                <c:pt idx="5218">
                  <c:v>0.50685060946808624</c:v>
                </c:pt>
                <c:pt idx="5219">
                  <c:v>0.50675611830300693</c:v>
                </c:pt>
                <c:pt idx="5220">
                  <c:v>0.5066616271379305</c:v>
                </c:pt>
                <c:pt idx="5221">
                  <c:v>0.50656713597284875</c:v>
                </c:pt>
                <c:pt idx="5222">
                  <c:v>0.50647264480777576</c:v>
                </c:pt>
                <c:pt idx="5223">
                  <c:v>0.50637815364270278</c:v>
                </c:pt>
                <c:pt idx="5224">
                  <c:v>0.50628366247762657</c:v>
                </c:pt>
                <c:pt idx="5225">
                  <c:v>0.50618917131255059</c:v>
                </c:pt>
                <c:pt idx="5226">
                  <c:v>0.50609468014747461</c:v>
                </c:pt>
                <c:pt idx="5227">
                  <c:v>0.50600018898239518</c:v>
                </c:pt>
                <c:pt idx="5228">
                  <c:v>0.50590569781732253</c:v>
                </c:pt>
                <c:pt idx="5229">
                  <c:v>0.50581120665224644</c:v>
                </c:pt>
                <c:pt idx="5230">
                  <c:v>0.50571671548717045</c:v>
                </c:pt>
                <c:pt idx="5231">
                  <c:v>0.50562222432209469</c:v>
                </c:pt>
                <c:pt idx="5232">
                  <c:v>0.50552773315701838</c:v>
                </c:pt>
                <c:pt idx="5233">
                  <c:v>0.50543324199193629</c:v>
                </c:pt>
                <c:pt idx="5234">
                  <c:v>0.5053387508268633</c:v>
                </c:pt>
                <c:pt idx="5235">
                  <c:v>0.50524425966179065</c:v>
                </c:pt>
                <c:pt idx="5236">
                  <c:v>0.50514976849671422</c:v>
                </c:pt>
                <c:pt idx="5237">
                  <c:v>0.50505527733163813</c:v>
                </c:pt>
                <c:pt idx="5238">
                  <c:v>0.50496078616656159</c:v>
                </c:pt>
                <c:pt idx="5239">
                  <c:v>0.50486629500148617</c:v>
                </c:pt>
                <c:pt idx="5240">
                  <c:v>0.50477180383641063</c:v>
                </c:pt>
                <c:pt idx="5241">
                  <c:v>0.50467731267133464</c:v>
                </c:pt>
                <c:pt idx="5242">
                  <c:v>0.50458282150625267</c:v>
                </c:pt>
                <c:pt idx="5243">
                  <c:v>0.50448833034118201</c:v>
                </c:pt>
                <c:pt idx="5244">
                  <c:v>0.50439383917610592</c:v>
                </c:pt>
                <c:pt idx="5245">
                  <c:v>0.50429934801102949</c:v>
                </c:pt>
                <c:pt idx="5246">
                  <c:v>0.50420485684595351</c:v>
                </c:pt>
                <c:pt idx="5247">
                  <c:v>0.50411036568087786</c:v>
                </c:pt>
                <c:pt idx="5248">
                  <c:v>0.50401587451580265</c:v>
                </c:pt>
                <c:pt idx="5249">
                  <c:v>0.50392138335072567</c:v>
                </c:pt>
                <c:pt idx="5250">
                  <c:v>0.50382689218564969</c:v>
                </c:pt>
                <c:pt idx="5251">
                  <c:v>0.50373240102057371</c:v>
                </c:pt>
                <c:pt idx="5252">
                  <c:v>0.5036379098554975</c:v>
                </c:pt>
                <c:pt idx="5253">
                  <c:v>0.50354341869042163</c:v>
                </c:pt>
                <c:pt idx="5254">
                  <c:v>0.50344892752534554</c:v>
                </c:pt>
                <c:pt idx="5255">
                  <c:v>0.50335443636026955</c:v>
                </c:pt>
                <c:pt idx="5256">
                  <c:v>0.50325994519519368</c:v>
                </c:pt>
                <c:pt idx="5257">
                  <c:v>0.5031654540301177</c:v>
                </c:pt>
                <c:pt idx="5258">
                  <c:v>0.50307096286504138</c:v>
                </c:pt>
                <c:pt idx="5259">
                  <c:v>0.5029764716999654</c:v>
                </c:pt>
                <c:pt idx="5260">
                  <c:v>0.50288198053488964</c:v>
                </c:pt>
                <c:pt idx="5261">
                  <c:v>0.50278748936981321</c:v>
                </c:pt>
                <c:pt idx="5262">
                  <c:v>0.50269299820473723</c:v>
                </c:pt>
                <c:pt idx="5263">
                  <c:v>0.50259850703966058</c:v>
                </c:pt>
                <c:pt idx="5264">
                  <c:v>0.50250401587458515</c:v>
                </c:pt>
                <c:pt idx="5265">
                  <c:v>0.50240952470950906</c:v>
                </c:pt>
                <c:pt idx="5266">
                  <c:v>0.50231503354443363</c:v>
                </c:pt>
                <c:pt idx="5267">
                  <c:v>0.50222054237935709</c:v>
                </c:pt>
                <c:pt idx="5268">
                  <c:v>0.502126051214281</c:v>
                </c:pt>
                <c:pt idx="5269">
                  <c:v>0.50203156004920457</c:v>
                </c:pt>
                <c:pt idx="5270">
                  <c:v>0.50193706888412859</c:v>
                </c:pt>
                <c:pt idx="5271">
                  <c:v>0.5018425777190525</c:v>
                </c:pt>
                <c:pt idx="5272">
                  <c:v>0.50174808655398084</c:v>
                </c:pt>
                <c:pt idx="5273">
                  <c:v>0.50165359538890053</c:v>
                </c:pt>
                <c:pt idx="5274">
                  <c:v>0.50155910422382477</c:v>
                </c:pt>
                <c:pt idx="5275">
                  <c:v>0.50146461305874879</c:v>
                </c:pt>
                <c:pt idx="5276">
                  <c:v>0.50137012189367258</c:v>
                </c:pt>
                <c:pt idx="5277">
                  <c:v>0.50127563072859993</c:v>
                </c:pt>
                <c:pt idx="5278">
                  <c:v>0.50118113956352062</c:v>
                </c:pt>
                <c:pt idx="5279">
                  <c:v>0.50108664839844452</c:v>
                </c:pt>
                <c:pt idx="5280">
                  <c:v>0.50099215723336854</c:v>
                </c:pt>
                <c:pt idx="5281">
                  <c:v>0.50089766606829544</c:v>
                </c:pt>
                <c:pt idx="5282">
                  <c:v>0.50080317490321646</c:v>
                </c:pt>
                <c:pt idx="5283">
                  <c:v>0.5007086837381407</c:v>
                </c:pt>
                <c:pt idx="5284">
                  <c:v>0.50061419257306461</c:v>
                </c:pt>
                <c:pt idx="5285">
                  <c:v>0.50051970140798496</c:v>
                </c:pt>
                <c:pt idx="5286">
                  <c:v>0.50042521024291231</c:v>
                </c:pt>
                <c:pt idx="5287">
                  <c:v>0.50033071907783366</c:v>
                </c:pt>
                <c:pt idx="5288">
                  <c:v>0.50023622791275546</c:v>
                </c:pt>
                <c:pt idx="5289">
                  <c:v>0.50014173674768414</c:v>
                </c:pt>
                <c:pt idx="5290">
                  <c:v>0.50004724558260816</c:v>
                </c:pt>
                <c:pt idx="5291">
                  <c:v>0.49995275441753206</c:v>
                </c:pt>
                <c:pt idx="5292">
                  <c:v>0.49985826325246052</c:v>
                </c:pt>
                <c:pt idx="5293">
                  <c:v>0.49976377208737988</c:v>
                </c:pt>
                <c:pt idx="5294">
                  <c:v>0.49966928092230523</c:v>
                </c:pt>
                <c:pt idx="5295">
                  <c:v>0.49957478975723069</c:v>
                </c:pt>
                <c:pt idx="5296">
                  <c:v>0.49948029859215393</c:v>
                </c:pt>
                <c:pt idx="5297">
                  <c:v>0.49938580742707817</c:v>
                </c:pt>
                <c:pt idx="5298">
                  <c:v>0.49929131626199924</c:v>
                </c:pt>
                <c:pt idx="5299">
                  <c:v>0.49919682509692331</c:v>
                </c:pt>
                <c:pt idx="5300">
                  <c:v>0.49910233393184977</c:v>
                </c:pt>
                <c:pt idx="5301">
                  <c:v>0.49900784276677118</c:v>
                </c:pt>
                <c:pt idx="5302">
                  <c:v>0.49891335160169531</c:v>
                </c:pt>
                <c:pt idx="5303">
                  <c:v>0.49881886043662138</c:v>
                </c:pt>
                <c:pt idx="5304">
                  <c:v>0.49872436927154579</c:v>
                </c:pt>
                <c:pt idx="5305">
                  <c:v>0.49862987810646875</c:v>
                </c:pt>
                <c:pt idx="5306">
                  <c:v>0.49853538694139066</c:v>
                </c:pt>
                <c:pt idx="5307">
                  <c:v>0.49844089577631606</c:v>
                </c:pt>
                <c:pt idx="5308">
                  <c:v>0.49834640461123847</c:v>
                </c:pt>
                <c:pt idx="5309">
                  <c:v>0.49825191344616226</c:v>
                </c:pt>
                <c:pt idx="5310">
                  <c:v>0.49815742228108628</c:v>
                </c:pt>
                <c:pt idx="5311">
                  <c:v>0.49806293111601191</c:v>
                </c:pt>
                <c:pt idx="5312">
                  <c:v>0.49796843995093643</c:v>
                </c:pt>
                <c:pt idx="5313">
                  <c:v>0.49787394878586066</c:v>
                </c:pt>
                <c:pt idx="5314">
                  <c:v>0.49777945762078191</c:v>
                </c:pt>
                <c:pt idx="5315">
                  <c:v>0.49768496645570776</c:v>
                </c:pt>
                <c:pt idx="5316">
                  <c:v>0.49759047529063227</c:v>
                </c:pt>
                <c:pt idx="5317">
                  <c:v>0.49749598412555518</c:v>
                </c:pt>
                <c:pt idx="5318">
                  <c:v>0.49740149296047953</c:v>
                </c:pt>
                <c:pt idx="5319">
                  <c:v>0.49730700179540388</c:v>
                </c:pt>
                <c:pt idx="5320">
                  <c:v>0.49721251063032534</c:v>
                </c:pt>
                <c:pt idx="5321">
                  <c:v>0.49711801946525125</c:v>
                </c:pt>
                <c:pt idx="5322">
                  <c:v>0.49702352830017332</c:v>
                </c:pt>
                <c:pt idx="5323">
                  <c:v>0.49692903713509856</c:v>
                </c:pt>
                <c:pt idx="5324">
                  <c:v>0.49683454597002263</c:v>
                </c:pt>
                <c:pt idx="5325">
                  <c:v>0.49674005480494487</c:v>
                </c:pt>
                <c:pt idx="5326">
                  <c:v>0.4966455636398715</c:v>
                </c:pt>
                <c:pt idx="5327">
                  <c:v>0.4965510724747928</c:v>
                </c:pt>
                <c:pt idx="5328">
                  <c:v>0.49645658130972042</c:v>
                </c:pt>
                <c:pt idx="5329">
                  <c:v>0.4963620901446445</c:v>
                </c:pt>
                <c:pt idx="5330">
                  <c:v>0.49626759897956607</c:v>
                </c:pt>
                <c:pt idx="5331">
                  <c:v>0.49617310781449026</c:v>
                </c:pt>
                <c:pt idx="5332">
                  <c:v>0.49607861664941466</c:v>
                </c:pt>
                <c:pt idx="5333">
                  <c:v>0.49598412548433762</c:v>
                </c:pt>
                <c:pt idx="5334">
                  <c:v>0.49588963431926336</c:v>
                </c:pt>
                <c:pt idx="5335">
                  <c:v>0.49579514315418394</c:v>
                </c:pt>
                <c:pt idx="5336">
                  <c:v>0.49570065198910934</c:v>
                </c:pt>
                <c:pt idx="5337">
                  <c:v>0.49560616082403375</c:v>
                </c:pt>
                <c:pt idx="5338">
                  <c:v>0.49551166965895804</c:v>
                </c:pt>
                <c:pt idx="5339">
                  <c:v>0.49541717849388106</c:v>
                </c:pt>
                <c:pt idx="5340">
                  <c:v>0.49532268732880796</c:v>
                </c:pt>
                <c:pt idx="5341">
                  <c:v>0.49522819616372737</c:v>
                </c:pt>
                <c:pt idx="5342">
                  <c:v>0.49513370499865261</c:v>
                </c:pt>
                <c:pt idx="5343">
                  <c:v>0.4950392138335753</c:v>
                </c:pt>
                <c:pt idx="5344">
                  <c:v>0.49494472266849932</c:v>
                </c:pt>
                <c:pt idx="5345">
                  <c:v>0.49485023150342433</c:v>
                </c:pt>
                <c:pt idx="5346">
                  <c:v>0.49475574033834691</c:v>
                </c:pt>
                <c:pt idx="5347">
                  <c:v>0.49466124917327081</c:v>
                </c:pt>
                <c:pt idx="5348">
                  <c:v>0.49456675800819472</c:v>
                </c:pt>
                <c:pt idx="5349">
                  <c:v>0.49447226684312012</c:v>
                </c:pt>
                <c:pt idx="5350">
                  <c:v>0.49437777567804569</c:v>
                </c:pt>
                <c:pt idx="5351">
                  <c:v>0.49428328451296688</c:v>
                </c:pt>
                <c:pt idx="5352">
                  <c:v>0.49418879334789434</c:v>
                </c:pt>
                <c:pt idx="5353">
                  <c:v>0.49409430218281625</c:v>
                </c:pt>
                <c:pt idx="5354">
                  <c:v>0.49399981101773832</c:v>
                </c:pt>
                <c:pt idx="5355">
                  <c:v>0.493905319852665</c:v>
                </c:pt>
                <c:pt idx="5356">
                  <c:v>0.49381082868758763</c:v>
                </c:pt>
                <c:pt idx="5357">
                  <c:v>0.49371633752250987</c:v>
                </c:pt>
                <c:pt idx="5358">
                  <c:v>0.49362184635743511</c:v>
                </c:pt>
                <c:pt idx="5359">
                  <c:v>0.49352735519235941</c:v>
                </c:pt>
                <c:pt idx="5360">
                  <c:v>0.49343286402728376</c:v>
                </c:pt>
                <c:pt idx="5361">
                  <c:v>0.49333837286220816</c:v>
                </c:pt>
                <c:pt idx="5362">
                  <c:v>0.4932438816971294</c:v>
                </c:pt>
                <c:pt idx="5363">
                  <c:v>0.49314939053205331</c:v>
                </c:pt>
                <c:pt idx="5364">
                  <c:v>0.49305489936697966</c:v>
                </c:pt>
                <c:pt idx="5365">
                  <c:v>0.49296040820190262</c:v>
                </c:pt>
                <c:pt idx="5366">
                  <c:v>0.49286591703682703</c:v>
                </c:pt>
                <c:pt idx="5367">
                  <c:v>0.49277142587174932</c:v>
                </c:pt>
                <c:pt idx="5368">
                  <c:v>0.49267693470667434</c:v>
                </c:pt>
                <c:pt idx="5369">
                  <c:v>0.4925824435415968</c:v>
                </c:pt>
                <c:pt idx="5370">
                  <c:v>0.49248795237652082</c:v>
                </c:pt>
                <c:pt idx="5371">
                  <c:v>0.4923934612114475</c:v>
                </c:pt>
                <c:pt idx="5372">
                  <c:v>0.49229897004636847</c:v>
                </c:pt>
                <c:pt idx="5373">
                  <c:v>0.49220447888129237</c:v>
                </c:pt>
                <c:pt idx="5374">
                  <c:v>0.49210998771621761</c:v>
                </c:pt>
                <c:pt idx="5375">
                  <c:v>0.4920154965511403</c:v>
                </c:pt>
                <c:pt idx="5376">
                  <c:v>0.49192100538606603</c:v>
                </c:pt>
                <c:pt idx="5377">
                  <c:v>0.49182651422099066</c:v>
                </c:pt>
                <c:pt idx="5378">
                  <c:v>0.4917320230559119</c:v>
                </c:pt>
                <c:pt idx="5379">
                  <c:v>0.49163753189083581</c:v>
                </c:pt>
                <c:pt idx="5380">
                  <c:v>0.49154304072575972</c:v>
                </c:pt>
                <c:pt idx="5381">
                  <c:v>0.49144854956068512</c:v>
                </c:pt>
                <c:pt idx="5382">
                  <c:v>0.49135405839560953</c:v>
                </c:pt>
                <c:pt idx="5383">
                  <c:v>0.49125956723053182</c:v>
                </c:pt>
                <c:pt idx="5384">
                  <c:v>0.49116507606545684</c:v>
                </c:pt>
                <c:pt idx="5385">
                  <c:v>0.49107058490038102</c:v>
                </c:pt>
                <c:pt idx="5386">
                  <c:v>0.49097609373530554</c:v>
                </c:pt>
                <c:pt idx="5387">
                  <c:v>0.49088160257022856</c:v>
                </c:pt>
                <c:pt idx="5388">
                  <c:v>0.49078711140515097</c:v>
                </c:pt>
                <c:pt idx="5389">
                  <c:v>0.49069262024007487</c:v>
                </c:pt>
                <c:pt idx="5390">
                  <c:v>0.49059812907500011</c:v>
                </c:pt>
                <c:pt idx="5391">
                  <c:v>0.49050363790992441</c:v>
                </c:pt>
                <c:pt idx="5392">
                  <c:v>0.49040914674484853</c:v>
                </c:pt>
                <c:pt idx="5393">
                  <c:v>0.49031465557977305</c:v>
                </c:pt>
                <c:pt idx="5394">
                  <c:v>0.49022016441469601</c:v>
                </c:pt>
                <c:pt idx="5395">
                  <c:v>0.4901256732496217</c:v>
                </c:pt>
                <c:pt idx="5396">
                  <c:v>0.49003118208454238</c:v>
                </c:pt>
                <c:pt idx="5397">
                  <c:v>0.48993669091946912</c:v>
                </c:pt>
                <c:pt idx="5398">
                  <c:v>0.48984219975439203</c:v>
                </c:pt>
                <c:pt idx="5399">
                  <c:v>0.48974770858931393</c:v>
                </c:pt>
                <c:pt idx="5400">
                  <c:v>0.48965321742423784</c:v>
                </c:pt>
                <c:pt idx="5401">
                  <c:v>0.48955872625916347</c:v>
                </c:pt>
                <c:pt idx="5402">
                  <c:v>0.48946423509408804</c:v>
                </c:pt>
                <c:pt idx="5403">
                  <c:v>0.48936974392901234</c:v>
                </c:pt>
                <c:pt idx="5404">
                  <c:v>0.48927525276393324</c:v>
                </c:pt>
                <c:pt idx="5405">
                  <c:v>0.4891807615988612</c:v>
                </c:pt>
                <c:pt idx="5406">
                  <c:v>0.48908627043378261</c:v>
                </c:pt>
                <c:pt idx="5407">
                  <c:v>0.48899177926870691</c:v>
                </c:pt>
                <c:pt idx="5408">
                  <c:v>0.48889728810362931</c:v>
                </c:pt>
                <c:pt idx="5409">
                  <c:v>0.48880279693855555</c:v>
                </c:pt>
                <c:pt idx="5410">
                  <c:v>0.48870830577347846</c:v>
                </c:pt>
                <c:pt idx="5411">
                  <c:v>0.48861381460840081</c:v>
                </c:pt>
                <c:pt idx="5412">
                  <c:v>0.48851932344332472</c:v>
                </c:pt>
                <c:pt idx="5413">
                  <c:v>0.48842483227825162</c:v>
                </c:pt>
                <c:pt idx="5414">
                  <c:v>0.48833034111317258</c:v>
                </c:pt>
                <c:pt idx="5415">
                  <c:v>0.48823584994809643</c:v>
                </c:pt>
                <c:pt idx="5416">
                  <c:v>0.48814135878302023</c:v>
                </c:pt>
                <c:pt idx="5417">
                  <c:v>0.4880468676179473</c:v>
                </c:pt>
                <c:pt idx="5418">
                  <c:v>0.48795237645287054</c:v>
                </c:pt>
                <c:pt idx="5419">
                  <c:v>0.48785788528779478</c:v>
                </c:pt>
                <c:pt idx="5420">
                  <c:v>0.48776339412271597</c:v>
                </c:pt>
                <c:pt idx="5421">
                  <c:v>0.48766890295764348</c:v>
                </c:pt>
                <c:pt idx="5422">
                  <c:v>0.48757441179256644</c:v>
                </c:pt>
                <c:pt idx="5423">
                  <c:v>0.4874799206274894</c:v>
                </c:pt>
                <c:pt idx="5424">
                  <c:v>0.48738542946241353</c:v>
                </c:pt>
                <c:pt idx="5425">
                  <c:v>0.4872909382973355</c:v>
                </c:pt>
                <c:pt idx="5426">
                  <c:v>0.4871964471322609</c:v>
                </c:pt>
                <c:pt idx="5427">
                  <c:v>0.48710195596718331</c:v>
                </c:pt>
                <c:pt idx="5428">
                  <c:v>0.48700746480210738</c:v>
                </c:pt>
                <c:pt idx="5429">
                  <c:v>0.48691297363703412</c:v>
                </c:pt>
                <c:pt idx="5430">
                  <c:v>0.48681848247195703</c:v>
                </c:pt>
                <c:pt idx="5431">
                  <c:v>0.48672399130688138</c:v>
                </c:pt>
                <c:pt idx="5432">
                  <c:v>0.48662950014180434</c:v>
                </c:pt>
                <c:pt idx="5433">
                  <c:v>0.48653500897672675</c:v>
                </c:pt>
                <c:pt idx="5434">
                  <c:v>0.48644051781165304</c:v>
                </c:pt>
                <c:pt idx="5435">
                  <c:v>0.48634602664657456</c:v>
                </c:pt>
                <c:pt idx="5436">
                  <c:v>0.48625153548149824</c:v>
                </c:pt>
                <c:pt idx="5437">
                  <c:v>0.48615704431642226</c:v>
                </c:pt>
                <c:pt idx="5438">
                  <c:v>0.48606255315134761</c:v>
                </c:pt>
                <c:pt idx="5439">
                  <c:v>0.48596806198627318</c:v>
                </c:pt>
                <c:pt idx="5440">
                  <c:v>0.48587357082119431</c:v>
                </c:pt>
                <c:pt idx="5441">
                  <c:v>0.485779079656118</c:v>
                </c:pt>
                <c:pt idx="5442">
                  <c:v>0.4856845884910434</c:v>
                </c:pt>
                <c:pt idx="5443">
                  <c:v>0.48559009732596775</c:v>
                </c:pt>
                <c:pt idx="5444">
                  <c:v>0.48549560616088988</c:v>
                </c:pt>
                <c:pt idx="5445">
                  <c:v>0.48540111499581512</c:v>
                </c:pt>
                <c:pt idx="5446">
                  <c:v>0.48530662383073953</c:v>
                </c:pt>
                <c:pt idx="5447">
                  <c:v>0.48521213266566182</c:v>
                </c:pt>
                <c:pt idx="5448">
                  <c:v>0.48511764150058534</c:v>
                </c:pt>
                <c:pt idx="5449">
                  <c:v>0.4850231503355093</c:v>
                </c:pt>
                <c:pt idx="5450">
                  <c:v>0.48492865917043554</c:v>
                </c:pt>
                <c:pt idx="5451">
                  <c:v>0.48483416800535839</c:v>
                </c:pt>
                <c:pt idx="5452">
                  <c:v>0.48473967684028096</c:v>
                </c:pt>
                <c:pt idx="5453">
                  <c:v>0.48464518567520487</c:v>
                </c:pt>
                <c:pt idx="5454">
                  <c:v>0.48455069451012878</c:v>
                </c:pt>
                <c:pt idx="5455">
                  <c:v>0.48445620334505568</c:v>
                </c:pt>
                <c:pt idx="5456">
                  <c:v>0.48436171217997853</c:v>
                </c:pt>
                <c:pt idx="5457">
                  <c:v>0.48426722101490088</c:v>
                </c:pt>
                <c:pt idx="5458">
                  <c:v>0.4841727298498274</c:v>
                </c:pt>
                <c:pt idx="5459">
                  <c:v>0.48407823868475025</c:v>
                </c:pt>
                <c:pt idx="5460">
                  <c:v>0.48398374751967455</c:v>
                </c:pt>
                <c:pt idx="5461">
                  <c:v>0.48388925635459762</c:v>
                </c:pt>
                <c:pt idx="5462">
                  <c:v>0.48379476518952202</c:v>
                </c:pt>
                <c:pt idx="5463">
                  <c:v>0.48370027402444637</c:v>
                </c:pt>
                <c:pt idx="5464">
                  <c:v>0.48360578285936934</c:v>
                </c:pt>
                <c:pt idx="5465">
                  <c:v>0.48351129169429347</c:v>
                </c:pt>
                <c:pt idx="5466">
                  <c:v>0.48341680052921804</c:v>
                </c:pt>
                <c:pt idx="5467">
                  <c:v>0.48332230936414333</c:v>
                </c:pt>
                <c:pt idx="5468">
                  <c:v>0.48322781819906513</c:v>
                </c:pt>
                <c:pt idx="5469">
                  <c:v>0.48313332703398726</c:v>
                </c:pt>
                <c:pt idx="5470">
                  <c:v>0.48303883586891261</c:v>
                </c:pt>
                <c:pt idx="5471">
                  <c:v>0.48294434470383518</c:v>
                </c:pt>
                <c:pt idx="5472">
                  <c:v>0.48284985353875931</c:v>
                </c:pt>
                <c:pt idx="5473">
                  <c:v>0.48275536237368338</c:v>
                </c:pt>
                <c:pt idx="5474">
                  <c:v>0.4826608712086099</c:v>
                </c:pt>
                <c:pt idx="5475">
                  <c:v>0.48256638004353081</c:v>
                </c:pt>
                <c:pt idx="5476">
                  <c:v>0.48247188887845704</c:v>
                </c:pt>
                <c:pt idx="5477">
                  <c:v>0.48237739771338012</c:v>
                </c:pt>
                <c:pt idx="5478">
                  <c:v>0.48228290654830258</c:v>
                </c:pt>
                <c:pt idx="5479">
                  <c:v>0.48218841538322887</c:v>
                </c:pt>
                <c:pt idx="5480">
                  <c:v>0.48209392421815034</c:v>
                </c:pt>
                <c:pt idx="5481">
                  <c:v>0.4819994330530743</c:v>
                </c:pt>
                <c:pt idx="5482">
                  <c:v>0.48190494188800054</c:v>
                </c:pt>
                <c:pt idx="5483">
                  <c:v>0.48181045072292339</c:v>
                </c:pt>
                <c:pt idx="5484">
                  <c:v>0.48171595955784763</c:v>
                </c:pt>
                <c:pt idx="5485">
                  <c:v>0.48162146839277187</c:v>
                </c:pt>
                <c:pt idx="5486">
                  <c:v>0.48152697722769777</c:v>
                </c:pt>
                <c:pt idx="5487">
                  <c:v>0.48143248606261935</c:v>
                </c:pt>
                <c:pt idx="5488">
                  <c:v>0.48133799489754353</c:v>
                </c:pt>
                <c:pt idx="5489">
                  <c:v>0.48124350373246588</c:v>
                </c:pt>
                <c:pt idx="5490">
                  <c:v>0.48114901256738929</c:v>
                </c:pt>
                <c:pt idx="5491">
                  <c:v>0.48105452140231331</c:v>
                </c:pt>
                <c:pt idx="5492">
                  <c:v>0.48096003023723732</c:v>
                </c:pt>
                <c:pt idx="5493">
                  <c:v>0.48086553907216262</c:v>
                </c:pt>
                <c:pt idx="5494">
                  <c:v>0.48077104790708508</c:v>
                </c:pt>
                <c:pt idx="5495">
                  <c:v>0.48067655674200932</c:v>
                </c:pt>
                <c:pt idx="5496">
                  <c:v>0.48058206557693434</c:v>
                </c:pt>
                <c:pt idx="5497">
                  <c:v>0.48048757441185846</c:v>
                </c:pt>
                <c:pt idx="5498">
                  <c:v>0.48039308324678082</c:v>
                </c:pt>
                <c:pt idx="5499">
                  <c:v>0.48029859208170456</c:v>
                </c:pt>
                <c:pt idx="5500">
                  <c:v>0.48020410091662846</c:v>
                </c:pt>
                <c:pt idx="5501">
                  <c:v>0.48010960975155237</c:v>
                </c:pt>
                <c:pt idx="5502">
                  <c:v>0.48001511858647627</c:v>
                </c:pt>
                <c:pt idx="5503">
                  <c:v>0.47992062742140174</c:v>
                </c:pt>
                <c:pt idx="5504">
                  <c:v>0.47982613625632431</c:v>
                </c:pt>
                <c:pt idx="5505">
                  <c:v>0.47973164509124799</c:v>
                </c:pt>
                <c:pt idx="5506">
                  <c:v>0.47963715392617179</c:v>
                </c:pt>
                <c:pt idx="5507">
                  <c:v>0.47954266276109581</c:v>
                </c:pt>
                <c:pt idx="5508">
                  <c:v>0.47944817159601982</c:v>
                </c:pt>
                <c:pt idx="5509">
                  <c:v>0.47935368043094512</c:v>
                </c:pt>
                <c:pt idx="5510">
                  <c:v>0.47925918926586925</c:v>
                </c:pt>
                <c:pt idx="5511">
                  <c:v>0.47916469810079182</c:v>
                </c:pt>
                <c:pt idx="5512">
                  <c:v>0.47907020693571678</c:v>
                </c:pt>
                <c:pt idx="5513">
                  <c:v>0.47897571577064163</c:v>
                </c:pt>
                <c:pt idx="5514">
                  <c:v>0.47888122460556332</c:v>
                </c:pt>
                <c:pt idx="5515">
                  <c:v>0.47878673344048839</c:v>
                </c:pt>
                <c:pt idx="5516">
                  <c:v>0.47869224227541096</c:v>
                </c:pt>
                <c:pt idx="5517">
                  <c:v>0.47859775111033476</c:v>
                </c:pt>
                <c:pt idx="5518">
                  <c:v>0.47850325994525938</c:v>
                </c:pt>
                <c:pt idx="5519">
                  <c:v>0.47840876878018418</c:v>
                </c:pt>
                <c:pt idx="5520">
                  <c:v>0.47831427761510853</c:v>
                </c:pt>
                <c:pt idx="5521">
                  <c:v>0.47821978645003049</c:v>
                </c:pt>
                <c:pt idx="5522">
                  <c:v>0.4781252952849574</c:v>
                </c:pt>
                <c:pt idx="5523">
                  <c:v>0.47803080411988025</c:v>
                </c:pt>
                <c:pt idx="5524">
                  <c:v>0.47793631295480454</c:v>
                </c:pt>
                <c:pt idx="5525">
                  <c:v>0.47784182178972762</c:v>
                </c:pt>
                <c:pt idx="5526">
                  <c:v>0.47774733062465002</c:v>
                </c:pt>
                <c:pt idx="5527">
                  <c:v>0.47765283945957432</c:v>
                </c:pt>
                <c:pt idx="5528">
                  <c:v>0.47755834829449917</c:v>
                </c:pt>
                <c:pt idx="5529">
                  <c:v>0.47746385712942346</c:v>
                </c:pt>
                <c:pt idx="5530">
                  <c:v>0.47736936596434937</c:v>
                </c:pt>
                <c:pt idx="5531">
                  <c:v>0.47727487479927222</c:v>
                </c:pt>
                <c:pt idx="5532">
                  <c:v>0.47718038363419513</c:v>
                </c:pt>
                <c:pt idx="5533">
                  <c:v>0.47708589246911737</c:v>
                </c:pt>
                <c:pt idx="5534">
                  <c:v>0.47699140130404366</c:v>
                </c:pt>
                <c:pt idx="5535">
                  <c:v>0.47689691013896668</c:v>
                </c:pt>
                <c:pt idx="5536">
                  <c:v>0.47680241897389103</c:v>
                </c:pt>
                <c:pt idx="5537">
                  <c:v>0.47670792780881338</c:v>
                </c:pt>
                <c:pt idx="5538">
                  <c:v>0.47661343664373679</c:v>
                </c:pt>
                <c:pt idx="5539">
                  <c:v>0.47651894547866275</c:v>
                </c:pt>
                <c:pt idx="5540">
                  <c:v>0.47642445431358482</c:v>
                </c:pt>
                <c:pt idx="5541">
                  <c:v>0.47632996314851161</c:v>
                </c:pt>
                <c:pt idx="5542">
                  <c:v>0.47623547198343252</c:v>
                </c:pt>
                <c:pt idx="5543">
                  <c:v>0.47614098081835682</c:v>
                </c:pt>
                <c:pt idx="5544">
                  <c:v>0.47604648965328167</c:v>
                </c:pt>
                <c:pt idx="5545">
                  <c:v>0.4759519984882043</c:v>
                </c:pt>
                <c:pt idx="5546">
                  <c:v>0.47585750732312831</c:v>
                </c:pt>
                <c:pt idx="5547">
                  <c:v>0.47576301615805205</c:v>
                </c:pt>
                <c:pt idx="5548">
                  <c:v>0.47566852499297763</c:v>
                </c:pt>
                <c:pt idx="5549">
                  <c:v>0.47557403382790187</c:v>
                </c:pt>
                <c:pt idx="5550">
                  <c:v>0.47547954266282388</c:v>
                </c:pt>
                <c:pt idx="5551">
                  <c:v>0.47538505149774918</c:v>
                </c:pt>
                <c:pt idx="5552">
                  <c:v>0.47529056033267353</c:v>
                </c:pt>
                <c:pt idx="5553">
                  <c:v>0.47519606916759582</c:v>
                </c:pt>
                <c:pt idx="5554">
                  <c:v>0.4751015780025194</c:v>
                </c:pt>
                <c:pt idx="5555">
                  <c:v>0.47500708683744525</c:v>
                </c:pt>
                <c:pt idx="5556">
                  <c:v>0.47491259567236954</c:v>
                </c:pt>
                <c:pt idx="5557">
                  <c:v>0.47481810450729262</c:v>
                </c:pt>
                <c:pt idx="5558">
                  <c:v>0.47472361334221674</c:v>
                </c:pt>
                <c:pt idx="5559">
                  <c:v>0.47462912217713893</c:v>
                </c:pt>
                <c:pt idx="5560">
                  <c:v>0.47453463101206417</c:v>
                </c:pt>
                <c:pt idx="5561">
                  <c:v>0.4744401398469868</c:v>
                </c:pt>
                <c:pt idx="5562">
                  <c:v>0.47434564868191065</c:v>
                </c:pt>
                <c:pt idx="5563">
                  <c:v>0.47425115751683322</c:v>
                </c:pt>
                <c:pt idx="5564">
                  <c:v>0.47415666635176013</c:v>
                </c:pt>
                <c:pt idx="5565">
                  <c:v>0.47406217518668436</c:v>
                </c:pt>
                <c:pt idx="5566">
                  <c:v>0.47396768402160638</c:v>
                </c:pt>
                <c:pt idx="5567">
                  <c:v>0.47387319285653018</c:v>
                </c:pt>
                <c:pt idx="5568">
                  <c:v>0.47377870169145603</c:v>
                </c:pt>
                <c:pt idx="5569">
                  <c:v>0.47368421052637799</c:v>
                </c:pt>
                <c:pt idx="5570">
                  <c:v>0.4735897193613034</c:v>
                </c:pt>
                <c:pt idx="5571">
                  <c:v>0.47349522819622575</c:v>
                </c:pt>
                <c:pt idx="5572">
                  <c:v>0.47340073703114982</c:v>
                </c:pt>
                <c:pt idx="5573">
                  <c:v>0.47330624586607511</c:v>
                </c:pt>
                <c:pt idx="5574">
                  <c:v>0.47321175470099724</c:v>
                </c:pt>
                <c:pt idx="5575">
                  <c:v>0.47311726353592148</c:v>
                </c:pt>
                <c:pt idx="5576">
                  <c:v>0.47302277237084933</c:v>
                </c:pt>
                <c:pt idx="5577">
                  <c:v>0.47292828120577229</c:v>
                </c:pt>
                <c:pt idx="5578">
                  <c:v>0.47283379004069331</c:v>
                </c:pt>
                <c:pt idx="5579">
                  <c:v>0.47273929887561705</c:v>
                </c:pt>
                <c:pt idx="5580">
                  <c:v>0.47264480771054262</c:v>
                </c:pt>
                <c:pt idx="5581">
                  <c:v>0.47255031654546487</c:v>
                </c:pt>
                <c:pt idx="5582">
                  <c:v>0.47245582538038888</c:v>
                </c:pt>
                <c:pt idx="5583">
                  <c:v>0.47236133421531268</c:v>
                </c:pt>
                <c:pt idx="5584">
                  <c:v>0.47226684305023658</c:v>
                </c:pt>
                <c:pt idx="5585">
                  <c:v>0.47217235188516082</c:v>
                </c:pt>
                <c:pt idx="5586">
                  <c:v>0.4720778607200859</c:v>
                </c:pt>
                <c:pt idx="5587">
                  <c:v>0.47198336955501002</c:v>
                </c:pt>
                <c:pt idx="5588">
                  <c:v>0.4718888783899361</c:v>
                </c:pt>
                <c:pt idx="5589">
                  <c:v>0.471794387224859</c:v>
                </c:pt>
                <c:pt idx="5590">
                  <c:v>0.47169989605978002</c:v>
                </c:pt>
                <c:pt idx="5591">
                  <c:v>0.47160540489470398</c:v>
                </c:pt>
                <c:pt idx="5592">
                  <c:v>0.4715109137296305</c:v>
                </c:pt>
                <c:pt idx="5593">
                  <c:v>0.47141642256455346</c:v>
                </c:pt>
                <c:pt idx="5594">
                  <c:v>0.47132193139947903</c:v>
                </c:pt>
                <c:pt idx="5595">
                  <c:v>0.47122744023439955</c:v>
                </c:pt>
                <c:pt idx="5596">
                  <c:v>0.47113294906932346</c:v>
                </c:pt>
                <c:pt idx="5597">
                  <c:v>0.47103845790424936</c:v>
                </c:pt>
                <c:pt idx="5598">
                  <c:v>0.47094396673917138</c:v>
                </c:pt>
                <c:pt idx="5599">
                  <c:v>0.47084947557409668</c:v>
                </c:pt>
                <c:pt idx="5600">
                  <c:v>0.47075498440901908</c:v>
                </c:pt>
                <c:pt idx="5601">
                  <c:v>0.47066049324394538</c:v>
                </c:pt>
                <c:pt idx="5602">
                  <c:v>0.4705660020788684</c:v>
                </c:pt>
                <c:pt idx="5603">
                  <c:v>0.4704715109137908</c:v>
                </c:pt>
                <c:pt idx="5604">
                  <c:v>0.47037701974871482</c:v>
                </c:pt>
                <c:pt idx="5605">
                  <c:v>0.47028252858363861</c:v>
                </c:pt>
                <c:pt idx="5606">
                  <c:v>0.47018803741856252</c:v>
                </c:pt>
                <c:pt idx="5607">
                  <c:v>0.47009354625348643</c:v>
                </c:pt>
                <c:pt idx="5608">
                  <c:v>0.46999905508841033</c:v>
                </c:pt>
                <c:pt idx="5609">
                  <c:v>0.46990456392333596</c:v>
                </c:pt>
                <c:pt idx="5610">
                  <c:v>0.46981007275826014</c:v>
                </c:pt>
                <c:pt idx="5611">
                  <c:v>0.46971558159318205</c:v>
                </c:pt>
                <c:pt idx="5612">
                  <c:v>0.46962109042810579</c:v>
                </c:pt>
                <c:pt idx="5613">
                  <c:v>0.46952659926303186</c:v>
                </c:pt>
                <c:pt idx="5614">
                  <c:v>0.46943210809795388</c:v>
                </c:pt>
                <c:pt idx="5615">
                  <c:v>0.46933761693287918</c:v>
                </c:pt>
                <c:pt idx="5616">
                  <c:v>0.46924312576780158</c:v>
                </c:pt>
                <c:pt idx="5617">
                  <c:v>0.46914863460272549</c:v>
                </c:pt>
                <c:pt idx="5618">
                  <c:v>0.46905414343765089</c:v>
                </c:pt>
                <c:pt idx="5619">
                  <c:v>0.4689596522725733</c:v>
                </c:pt>
                <c:pt idx="5620">
                  <c:v>0.46886516110749954</c:v>
                </c:pt>
                <c:pt idx="5621">
                  <c:v>0.46877066994242383</c:v>
                </c:pt>
                <c:pt idx="5622">
                  <c:v>0.46867617877734674</c:v>
                </c:pt>
                <c:pt idx="5623">
                  <c:v>0.46858168761227137</c:v>
                </c:pt>
                <c:pt idx="5624">
                  <c:v>0.46848719644719283</c:v>
                </c:pt>
                <c:pt idx="5625">
                  <c:v>0.46839270528211846</c:v>
                </c:pt>
                <c:pt idx="5626">
                  <c:v>0.46829821411704081</c:v>
                </c:pt>
                <c:pt idx="5627">
                  <c:v>0.46820372295196455</c:v>
                </c:pt>
                <c:pt idx="5628">
                  <c:v>0.46810923178688846</c:v>
                </c:pt>
                <c:pt idx="5629">
                  <c:v>0.46801474062181236</c:v>
                </c:pt>
                <c:pt idx="5630">
                  <c:v>0.46792024945673627</c:v>
                </c:pt>
                <c:pt idx="5631">
                  <c:v>0.46782575829166168</c:v>
                </c:pt>
                <c:pt idx="5632">
                  <c:v>0.46773126712658403</c:v>
                </c:pt>
                <c:pt idx="5633">
                  <c:v>0.46763677596150832</c:v>
                </c:pt>
                <c:pt idx="5634">
                  <c:v>0.4675422847964319</c:v>
                </c:pt>
                <c:pt idx="5635">
                  <c:v>0.4674477936313558</c:v>
                </c:pt>
                <c:pt idx="5636">
                  <c:v>0.46735330246627971</c:v>
                </c:pt>
                <c:pt idx="5637">
                  <c:v>0.46725881130120495</c:v>
                </c:pt>
                <c:pt idx="5638">
                  <c:v>0.46716432013612724</c:v>
                </c:pt>
                <c:pt idx="5639">
                  <c:v>0.46706982897105148</c:v>
                </c:pt>
                <c:pt idx="5640">
                  <c:v>0.46697533780597666</c:v>
                </c:pt>
                <c:pt idx="5641">
                  <c:v>0.46688084664090096</c:v>
                </c:pt>
                <c:pt idx="5642">
                  <c:v>0.46678635547582331</c:v>
                </c:pt>
                <c:pt idx="5643">
                  <c:v>0.46669186431074738</c:v>
                </c:pt>
                <c:pt idx="5644">
                  <c:v>0.46659737314567246</c:v>
                </c:pt>
                <c:pt idx="5645">
                  <c:v>0.46650288198059686</c:v>
                </c:pt>
                <c:pt idx="5646">
                  <c:v>0.46640839081551888</c:v>
                </c:pt>
                <c:pt idx="5647">
                  <c:v>0.46631389965044562</c:v>
                </c:pt>
                <c:pt idx="5648">
                  <c:v>0.46621940848536653</c:v>
                </c:pt>
                <c:pt idx="5649">
                  <c:v>0.46612491732029288</c:v>
                </c:pt>
                <c:pt idx="5650">
                  <c:v>0.46603042615521439</c:v>
                </c:pt>
                <c:pt idx="5651">
                  <c:v>0.46593593499013825</c:v>
                </c:pt>
                <c:pt idx="5652">
                  <c:v>0.46584144382506232</c:v>
                </c:pt>
                <c:pt idx="5653">
                  <c:v>0.46574695265998611</c:v>
                </c:pt>
                <c:pt idx="5654">
                  <c:v>0.46565246149491174</c:v>
                </c:pt>
                <c:pt idx="5655">
                  <c:v>0.46555797032983604</c:v>
                </c:pt>
                <c:pt idx="5656">
                  <c:v>0.4654634791647605</c:v>
                </c:pt>
                <c:pt idx="5657">
                  <c:v>0.46536898799968585</c:v>
                </c:pt>
                <c:pt idx="5658">
                  <c:v>0.46527449683460764</c:v>
                </c:pt>
                <c:pt idx="5659">
                  <c:v>0.46518000566952988</c:v>
                </c:pt>
                <c:pt idx="5660">
                  <c:v>0.46508551450445496</c:v>
                </c:pt>
                <c:pt idx="5661">
                  <c:v>0.46499102333937736</c:v>
                </c:pt>
                <c:pt idx="5662">
                  <c:v>0.46489653217430132</c:v>
                </c:pt>
                <c:pt idx="5663">
                  <c:v>0.46480204100922667</c:v>
                </c:pt>
                <c:pt idx="5664">
                  <c:v>0.46470754984414908</c:v>
                </c:pt>
                <c:pt idx="5665">
                  <c:v>0.46461305867907299</c:v>
                </c:pt>
                <c:pt idx="5666">
                  <c:v>0.46451856751399839</c:v>
                </c:pt>
                <c:pt idx="5667">
                  <c:v>0.46442407634892247</c:v>
                </c:pt>
                <c:pt idx="5668">
                  <c:v>0.46432958518384859</c:v>
                </c:pt>
                <c:pt idx="5669">
                  <c:v>0.46423509401876728</c:v>
                </c:pt>
                <c:pt idx="5670">
                  <c:v>0.46414060285369252</c:v>
                </c:pt>
                <c:pt idx="5671">
                  <c:v>0.46404611168861648</c:v>
                </c:pt>
                <c:pt idx="5672">
                  <c:v>0.46395162052354033</c:v>
                </c:pt>
                <c:pt idx="5673">
                  <c:v>0.46385712935846596</c:v>
                </c:pt>
                <c:pt idx="5674">
                  <c:v>0.46376263819338814</c:v>
                </c:pt>
                <c:pt idx="5675">
                  <c:v>0.46366814702831205</c:v>
                </c:pt>
                <c:pt idx="5676">
                  <c:v>0.46357365586323596</c:v>
                </c:pt>
                <c:pt idx="5677">
                  <c:v>0.46347916469815986</c:v>
                </c:pt>
                <c:pt idx="5678">
                  <c:v>0.46338467353308616</c:v>
                </c:pt>
                <c:pt idx="5679">
                  <c:v>0.46329018236800767</c:v>
                </c:pt>
                <c:pt idx="5680">
                  <c:v>0.46319569120293158</c:v>
                </c:pt>
                <c:pt idx="5681">
                  <c:v>0.46310120003785582</c:v>
                </c:pt>
                <c:pt idx="5682">
                  <c:v>0.46300670887278089</c:v>
                </c:pt>
                <c:pt idx="5683">
                  <c:v>0.46291221770770496</c:v>
                </c:pt>
                <c:pt idx="5684">
                  <c:v>0.46281772654262732</c:v>
                </c:pt>
                <c:pt idx="5685">
                  <c:v>0.46272323537755244</c:v>
                </c:pt>
                <c:pt idx="5686">
                  <c:v>0.46262874421247674</c:v>
                </c:pt>
                <c:pt idx="5687">
                  <c:v>0.46253425304739876</c:v>
                </c:pt>
                <c:pt idx="5688">
                  <c:v>0.46243976188232416</c:v>
                </c:pt>
                <c:pt idx="5689">
                  <c:v>0.4623452707172484</c:v>
                </c:pt>
                <c:pt idx="5690">
                  <c:v>0.46225077955217081</c:v>
                </c:pt>
                <c:pt idx="5691">
                  <c:v>0.46215628838709488</c:v>
                </c:pt>
                <c:pt idx="5692">
                  <c:v>0.46206179722201995</c:v>
                </c:pt>
                <c:pt idx="5693">
                  <c:v>0.46196730605694236</c:v>
                </c:pt>
                <c:pt idx="5694">
                  <c:v>0.46187281489186865</c:v>
                </c:pt>
                <c:pt idx="5695">
                  <c:v>0.46177832372679017</c:v>
                </c:pt>
                <c:pt idx="5696">
                  <c:v>0.46168383256171375</c:v>
                </c:pt>
                <c:pt idx="5697">
                  <c:v>0.46158934139663832</c:v>
                </c:pt>
                <c:pt idx="5698">
                  <c:v>0.46149485023156189</c:v>
                </c:pt>
                <c:pt idx="5699">
                  <c:v>0.4614003590664858</c:v>
                </c:pt>
                <c:pt idx="5700">
                  <c:v>0.46130586790141204</c:v>
                </c:pt>
                <c:pt idx="5701">
                  <c:v>0.46121137673633228</c:v>
                </c:pt>
                <c:pt idx="5702">
                  <c:v>0.46111688557125924</c:v>
                </c:pt>
                <c:pt idx="5703">
                  <c:v>0.46102239440618126</c:v>
                </c:pt>
                <c:pt idx="5704">
                  <c:v>0.46092790324110638</c:v>
                </c:pt>
                <c:pt idx="5705">
                  <c:v>0.46083341207602924</c:v>
                </c:pt>
                <c:pt idx="5706">
                  <c:v>0.46073892091095331</c:v>
                </c:pt>
                <c:pt idx="5707">
                  <c:v>0.46064442974587738</c:v>
                </c:pt>
                <c:pt idx="5708">
                  <c:v>0.46054993858080095</c:v>
                </c:pt>
                <c:pt idx="5709">
                  <c:v>0.46045544741572475</c:v>
                </c:pt>
                <c:pt idx="5710">
                  <c:v>0.46036095625065115</c:v>
                </c:pt>
                <c:pt idx="5711">
                  <c:v>0.46026646508557417</c:v>
                </c:pt>
                <c:pt idx="5712">
                  <c:v>0.46017197392049836</c:v>
                </c:pt>
                <c:pt idx="5713">
                  <c:v>0.46007748275542082</c:v>
                </c:pt>
                <c:pt idx="5714">
                  <c:v>0.45998299159034711</c:v>
                </c:pt>
                <c:pt idx="5715">
                  <c:v>0.45988850042526996</c:v>
                </c:pt>
                <c:pt idx="5716">
                  <c:v>0.4597940092601922</c:v>
                </c:pt>
                <c:pt idx="5717">
                  <c:v>0.45969951809511478</c:v>
                </c:pt>
                <c:pt idx="5718">
                  <c:v>0.45960502693004002</c:v>
                </c:pt>
                <c:pt idx="5719">
                  <c:v>0.45951053576496592</c:v>
                </c:pt>
                <c:pt idx="5720">
                  <c:v>0.45941604459988838</c:v>
                </c:pt>
                <c:pt idx="5721">
                  <c:v>0.45932155343481323</c:v>
                </c:pt>
                <c:pt idx="5722">
                  <c:v>0.45922706226973581</c:v>
                </c:pt>
                <c:pt idx="5723">
                  <c:v>0.45913257110466194</c:v>
                </c:pt>
                <c:pt idx="5724">
                  <c:v>0.45903807993958495</c:v>
                </c:pt>
                <c:pt idx="5725">
                  <c:v>0.45894358877450736</c:v>
                </c:pt>
                <c:pt idx="5726">
                  <c:v>0.45884909760943132</c:v>
                </c:pt>
                <c:pt idx="5727">
                  <c:v>0.45875460644435517</c:v>
                </c:pt>
                <c:pt idx="5728">
                  <c:v>0.45866011527928086</c:v>
                </c:pt>
                <c:pt idx="5729">
                  <c:v>0.45856562411420332</c:v>
                </c:pt>
                <c:pt idx="5730">
                  <c:v>0.45847113294912689</c:v>
                </c:pt>
                <c:pt idx="5731">
                  <c:v>0.4583766417840538</c:v>
                </c:pt>
                <c:pt idx="5732">
                  <c:v>0.4582821506189747</c:v>
                </c:pt>
                <c:pt idx="5733">
                  <c:v>0.45818765945389861</c:v>
                </c:pt>
                <c:pt idx="5734">
                  <c:v>0.45809316828882252</c:v>
                </c:pt>
                <c:pt idx="5735">
                  <c:v>0.45799867712374842</c:v>
                </c:pt>
                <c:pt idx="5736">
                  <c:v>0.45790418595867277</c:v>
                </c:pt>
                <c:pt idx="5737">
                  <c:v>0.45780969479359435</c:v>
                </c:pt>
                <c:pt idx="5738">
                  <c:v>0.45771520362851814</c:v>
                </c:pt>
                <c:pt idx="5739">
                  <c:v>0.45762071246344238</c:v>
                </c:pt>
                <c:pt idx="5740">
                  <c:v>0.45752622129836745</c:v>
                </c:pt>
                <c:pt idx="5741">
                  <c:v>0.45743173013328975</c:v>
                </c:pt>
                <c:pt idx="5742">
                  <c:v>0.45733723896821377</c:v>
                </c:pt>
                <c:pt idx="5743">
                  <c:v>0.45724274780313723</c:v>
                </c:pt>
                <c:pt idx="5744">
                  <c:v>0.45714825663806125</c:v>
                </c:pt>
                <c:pt idx="5745">
                  <c:v>0.45705376547298548</c:v>
                </c:pt>
                <c:pt idx="5746">
                  <c:v>0.45695927430791072</c:v>
                </c:pt>
                <c:pt idx="5747">
                  <c:v>0.45686478314283629</c:v>
                </c:pt>
                <c:pt idx="5748">
                  <c:v>0.45677029197775937</c:v>
                </c:pt>
                <c:pt idx="5749">
                  <c:v>0.45667580081268244</c:v>
                </c:pt>
                <c:pt idx="5750">
                  <c:v>0.45658130964760674</c:v>
                </c:pt>
                <c:pt idx="5751">
                  <c:v>0.45648681848252892</c:v>
                </c:pt>
                <c:pt idx="5752">
                  <c:v>0.45639232731745527</c:v>
                </c:pt>
                <c:pt idx="5753">
                  <c:v>0.45629783615237673</c:v>
                </c:pt>
                <c:pt idx="5754">
                  <c:v>0.45620334498730064</c:v>
                </c:pt>
                <c:pt idx="5755">
                  <c:v>0.45610885382222482</c:v>
                </c:pt>
                <c:pt idx="5756">
                  <c:v>0.45601436265714995</c:v>
                </c:pt>
                <c:pt idx="5757">
                  <c:v>0.45591987149207425</c:v>
                </c:pt>
                <c:pt idx="5758">
                  <c:v>0.45582538032699632</c:v>
                </c:pt>
                <c:pt idx="5759">
                  <c:v>0.45573088916192017</c:v>
                </c:pt>
                <c:pt idx="5760">
                  <c:v>0.45563639799684585</c:v>
                </c:pt>
                <c:pt idx="5761">
                  <c:v>0.45554190683176793</c:v>
                </c:pt>
                <c:pt idx="5762">
                  <c:v>0.45544741566669189</c:v>
                </c:pt>
                <c:pt idx="5763">
                  <c:v>0.4553529245016158</c:v>
                </c:pt>
                <c:pt idx="5764">
                  <c:v>0.4552584333365397</c:v>
                </c:pt>
                <c:pt idx="5765">
                  <c:v>0.45516394217146361</c:v>
                </c:pt>
                <c:pt idx="5766">
                  <c:v>0.45506945100638729</c:v>
                </c:pt>
                <c:pt idx="5767">
                  <c:v>0.45497495984131142</c:v>
                </c:pt>
                <c:pt idx="5768">
                  <c:v>0.45488046867623538</c:v>
                </c:pt>
                <c:pt idx="5769">
                  <c:v>0.45478597751115934</c:v>
                </c:pt>
                <c:pt idx="5770">
                  <c:v>0.45469148634608314</c:v>
                </c:pt>
                <c:pt idx="5771">
                  <c:v>0.45459699518100732</c:v>
                </c:pt>
                <c:pt idx="5772">
                  <c:v>0.45450250401593095</c:v>
                </c:pt>
                <c:pt idx="5773">
                  <c:v>0.45440801285085658</c:v>
                </c:pt>
                <c:pt idx="5774">
                  <c:v>0.45431352168577882</c:v>
                </c:pt>
                <c:pt idx="5775">
                  <c:v>0.45421903052070223</c:v>
                </c:pt>
                <c:pt idx="5776">
                  <c:v>0.45412453935562835</c:v>
                </c:pt>
                <c:pt idx="5777">
                  <c:v>0.45403004819055043</c:v>
                </c:pt>
                <c:pt idx="5778">
                  <c:v>0.45393555702547439</c:v>
                </c:pt>
                <c:pt idx="5779">
                  <c:v>0.4538410658603983</c:v>
                </c:pt>
                <c:pt idx="5780">
                  <c:v>0.4537465746953222</c:v>
                </c:pt>
                <c:pt idx="5781">
                  <c:v>0.45365208353024744</c:v>
                </c:pt>
                <c:pt idx="5782">
                  <c:v>0.45355759236517001</c:v>
                </c:pt>
                <c:pt idx="5783">
                  <c:v>0.45346310120009392</c:v>
                </c:pt>
                <c:pt idx="5784">
                  <c:v>0.45336861003501788</c:v>
                </c:pt>
                <c:pt idx="5785">
                  <c:v>0.45327411886994323</c:v>
                </c:pt>
                <c:pt idx="5786">
                  <c:v>0.45317962770486764</c:v>
                </c:pt>
                <c:pt idx="5787">
                  <c:v>0.45308513653978955</c:v>
                </c:pt>
                <c:pt idx="5788">
                  <c:v>0.45299064537471495</c:v>
                </c:pt>
                <c:pt idx="5789">
                  <c:v>0.45289615420963736</c:v>
                </c:pt>
                <c:pt idx="5790">
                  <c:v>0.45280166304456365</c:v>
                </c:pt>
                <c:pt idx="5791">
                  <c:v>0.45270717187948667</c:v>
                </c:pt>
                <c:pt idx="5792">
                  <c:v>0.45261268071441085</c:v>
                </c:pt>
                <c:pt idx="5793">
                  <c:v>0.45251818954933298</c:v>
                </c:pt>
                <c:pt idx="5794">
                  <c:v>0.45242369838425955</c:v>
                </c:pt>
                <c:pt idx="5795">
                  <c:v>0.45232920721918246</c:v>
                </c:pt>
                <c:pt idx="5796">
                  <c:v>0.4522347160541047</c:v>
                </c:pt>
                <c:pt idx="5797">
                  <c:v>0.45214022488902861</c:v>
                </c:pt>
                <c:pt idx="5798">
                  <c:v>0.45204573372395251</c:v>
                </c:pt>
                <c:pt idx="5799">
                  <c:v>0.45195124255887625</c:v>
                </c:pt>
                <c:pt idx="5800">
                  <c:v>0.45185675139380277</c:v>
                </c:pt>
                <c:pt idx="5801">
                  <c:v>0.45176226022872434</c:v>
                </c:pt>
                <c:pt idx="5802">
                  <c:v>0.45166776906365014</c:v>
                </c:pt>
                <c:pt idx="5803">
                  <c:v>0.45157327789857232</c:v>
                </c:pt>
                <c:pt idx="5804">
                  <c:v>0.45147878673349745</c:v>
                </c:pt>
                <c:pt idx="5805">
                  <c:v>0.45138429556842152</c:v>
                </c:pt>
                <c:pt idx="5806">
                  <c:v>0.45128980440334376</c:v>
                </c:pt>
                <c:pt idx="5807">
                  <c:v>0.45119531323826767</c:v>
                </c:pt>
                <c:pt idx="5808">
                  <c:v>0.45110082207319124</c:v>
                </c:pt>
                <c:pt idx="5809">
                  <c:v>0.45100633090811543</c:v>
                </c:pt>
                <c:pt idx="5810">
                  <c:v>0.45091183974303939</c:v>
                </c:pt>
                <c:pt idx="5811">
                  <c:v>0.45081734857796335</c:v>
                </c:pt>
                <c:pt idx="5812">
                  <c:v>0.45072285741288731</c:v>
                </c:pt>
                <c:pt idx="5813">
                  <c:v>0.45062836624781355</c:v>
                </c:pt>
                <c:pt idx="5814">
                  <c:v>0.45053387508273501</c:v>
                </c:pt>
                <c:pt idx="5815">
                  <c:v>0.45043938391766092</c:v>
                </c:pt>
                <c:pt idx="5816">
                  <c:v>0.45034489275258288</c:v>
                </c:pt>
                <c:pt idx="5817">
                  <c:v>0.45025040158750684</c:v>
                </c:pt>
                <c:pt idx="5818">
                  <c:v>0.45015591042243064</c:v>
                </c:pt>
                <c:pt idx="5819">
                  <c:v>0.45006141925735482</c:v>
                </c:pt>
                <c:pt idx="5820">
                  <c:v>0.44996692809227995</c:v>
                </c:pt>
                <c:pt idx="5821">
                  <c:v>0.44987243692720402</c:v>
                </c:pt>
                <c:pt idx="5822">
                  <c:v>0.44977794576212626</c:v>
                </c:pt>
                <c:pt idx="5823">
                  <c:v>0.44968345459705017</c:v>
                </c:pt>
                <c:pt idx="5824">
                  <c:v>0.44958896343197585</c:v>
                </c:pt>
                <c:pt idx="5825">
                  <c:v>0.44949447226689798</c:v>
                </c:pt>
                <c:pt idx="5826">
                  <c:v>0.44939998110182322</c:v>
                </c:pt>
                <c:pt idx="5827">
                  <c:v>0.44930548993674752</c:v>
                </c:pt>
                <c:pt idx="5828">
                  <c:v>0.44921099877166981</c:v>
                </c:pt>
                <c:pt idx="5829">
                  <c:v>0.44911650760659361</c:v>
                </c:pt>
                <c:pt idx="5830">
                  <c:v>0.44902201644151729</c:v>
                </c:pt>
                <c:pt idx="5831">
                  <c:v>0.44892752527644342</c:v>
                </c:pt>
                <c:pt idx="5832">
                  <c:v>0.44883303411136388</c:v>
                </c:pt>
                <c:pt idx="5833">
                  <c:v>0.44873854294628923</c:v>
                </c:pt>
                <c:pt idx="5834">
                  <c:v>0.44864405178121314</c:v>
                </c:pt>
                <c:pt idx="5835">
                  <c:v>0.44854956061613555</c:v>
                </c:pt>
                <c:pt idx="5836">
                  <c:v>0.44845506945106095</c:v>
                </c:pt>
                <c:pt idx="5837">
                  <c:v>0.44836057828598652</c:v>
                </c:pt>
                <c:pt idx="5838">
                  <c:v>0.44826608712090882</c:v>
                </c:pt>
                <c:pt idx="5839">
                  <c:v>0.448171595955834</c:v>
                </c:pt>
                <c:pt idx="5840">
                  <c:v>0.44807710479075658</c:v>
                </c:pt>
                <c:pt idx="5841">
                  <c:v>0.44798261362568265</c:v>
                </c:pt>
                <c:pt idx="5842">
                  <c:v>0.44788812246060572</c:v>
                </c:pt>
                <c:pt idx="5843">
                  <c:v>0.44779363129552829</c:v>
                </c:pt>
                <c:pt idx="5844">
                  <c:v>0.4476991401304522</c:v>
                </c:pt>
                <c:pt idx="5845">
                  <c:v>0.44760464896537611</c:v>
                </c:pt>
                <c:pt idx="5846">
                  <c:v>0.44751015780030001</c:v>
                </c:pt>
                <c:pt idx="5847">
                  <c:v>0.44741566663522392</c:v>
                </c:pt>
                <c:pt idx="5848">
                  <c:v>0.44732117547014782</c:v>
                </c:pt>
                <c:pt idx="5849">
                  <c:v>0.44722668430507323</c:v>
                </c:pt>
                <c:pt idx="5850">
                  <c:v>0.4471321931399958</c:v>
                </c:pt>
                <c:pt idx="5851">
                  <c:v>0.44703770197491982</c:v>
                </c:pt>
                <c:pt idx="5852">
                  <c:v>0.44694321080984495</c:v>
                </c:pt>
                <c:pt idx="5853">
                  <c:v>0.44684871964476902</c:v>
                </c:pt>
                <c:pt idx="5854">
                  <c:v>0.44675422847969126</c:v>
                </c:pt>
                <c:pt idx="5855">
                  <c:v>0.4466597373146165</c:v>
                </c:pt>
                <c:pt idx="5856">
                  <c:v>0.44656524614953874</c:v>
                </c:pt>
                <c:pt idx="5857">
                  <c:v>0.44647075498446498</c:v>
                </c:pt>
                <c:pt idx="5858">
                  <c:v>0.44637626381938955</c:v>
                </c:pt>
                <c:pt idx="5859">
                  <c:v>0.44628177265431085</c:v>
                </c:pt>
                <c:pt idx="5860">
                  <c:v>0.44618728148923481</c:v>
                </c:pt>
                <c:pt idx="5861">
                  <c:v>0.44609279032415888</c:v>
                </c:pt>
                <c:pt idx="5862">
                  <c:v>0.44599829915908401</c:v>
                </c:pt>
                <c:pt idx="5863">
                  <c:v>0.44590380799400842</c:v>
                </c:pt>
                <c:pt idx="5864">
                  <c:v>0.44580931682893027</c:v>
                </c:pt>
                <c:pt idx="5865">
                  <c:v>0.44571482566385573</c:v>
                </c:pt>
                <c:pt idx="5866">
                  <c:v>0.44562033449877814</c:v>
                </c:pt>
                <c:pt idx="5867">
                  <c:v>0.44552584333370232</c:v>
                </c:pt>
                <c:pt idx="5868">
                  <c:v>0.44543135216862573</c:v>
                </c:pt>
                <c:pt idx="5869">
                  <c:v>0.44533686100355152</c:v>
                </c:pt>
                <c:pt idx="5870">
                  <c:v>0.44524236983847382</c:v>
                </c:pt>
                <c:pt idx="5871">
                  <c:v>0.44514787867339634</c:v>
                </c:pt>
                <c:pt idx="5872">
                  <c:v>0.44505338750832124</c:v>
                </c:pt>
                <c:pt idx="5873">
                  <c:v>0.44495889634324748</c:v>
                </c:pt>
                <c:pt idx="5874">
                  <c:v>0.44486440517817072</c:v>
                </c:pt>
                <c:pt idx="5875">
                  <c:v>0.44476991401309329</c:v>
                </c:pt>
                <c:pt idx="5876">
                  <c:v>0.4446754228480172</c:v>
                </c:pt>
                <c:pt idx="5877">
                  <c:v>0.44458093168294355</c:v>
                </c:pt>
                <c:pt idx="5878">
                  <c:v>0.44448644051786651</c:v>
                </c:pt>
                <c:pt idx="5879">
                  <c:v>0.44439194935278892</c:v>
                </c:pt>
                <c:pt idx="5880">
                  <c:v>0.44429745818771127</c:v>
                </c:pt>
                <c:pt idx="5881">
                  <c:v>0.44420296702263823</c:v>
                </c:pt>
                <c:pt idx="5882">
                  <c:v>0.44410847585756241</c:v>
                </c:pt>
                <c:pt idx="5883">
                  <c:v>0.44401398469248482</c:v>
                </c:pt>
                <c:pt idx="5884">
                  <c:v>0.44391949352740995</c:v>
                </c:pt>
                <c:pt idx="5885">
                  <c:v>0.44382500236233235</c:v>
                </c:pt>
                <c:pt idx="5886">
                  <c:v>0.44373051119725632</c:v>
                </c:pt>
                <c:pt idx="5887">
                  <c:v>0.44363602003217883</c:v>
                </c:pt>
                <c:pt idx="5888">
                  <c:v>0.44354152886710374</c:v>
                </c:pt>
                <c:pt idx="5889">
                  <c:v>0.44344703770202776</c:v>
                </c:pt>
                <c:pt idx="5890">
                  <c:v>0.44335254653695189</c:v>
                </c:pt>
                <c:pt idx="5891">
                  <c:v>0.44325805537187585</c:v>
                </c:pt>
                <c:pt idx="5892">
                  <c:v>0.4431635642067997</c:v>
                </c:pt>
                <c:pt idx="5893">
                  <c:v>0.4430690730417236</c:v>
                </c:pt>
                <c:pt idx="5894">
                  <c:v>0.44297458187665051</c:v>
                </c:pt>
                <c:pt idx="5895">
                  <c:v>0.44288009071157142</c:v>
                </c:pt>
                <c:pt idx="5896">
                  <c:v>0.44278559954649527</c:v>
                </c:pt>
                <c:pt idx="5897">
                  <c:v>0.44269110838141923</c:v>
                </c:pt>
                <c:pt idx="5898">
                  <c:v>0.4425966172163433</c:v>
                </c:pt>
                <c:pt idx="5899">
                  <c:v>0.44250212605126704</c:v>
                </c:pt>
                <c:pt idx="5900">
                  <c:v>0.44240763488619073</c:v>
                </c:pt>
                <c:pt idx="5901">
                  <c:v>0.44231314372111474</c:v>
                </c:pt>
                <c:pt idx="5902">
                  <c:v>0.4422186525560371</c:v>
                </c:pt>
                <c:pt idx="5903">
                  <c:v>0.44212416139096533</c:v>
                </c:pt>
                <c:pt idx="5904">
                  <c:v>0.44202967022588835</c:v>
                </c:pt>
                <c:pt idx="5905">
                  <c:v>0.44193517906081048</c:v>
                </c:pt>
                <c:pt idx="5906">
                  <c:v>0.44184068789573488</c:v>
                </c:pt>
                <c:pt idx="5907">
                  <c:v>0.44174619673065835</c:v>
                </c:pt>
                <c:pt idx="5908">
                  <c:v>0.4416517055655822</c:v>
                </c:pt>
                <c:pt idx="5909">
                  <c:v>0.44155721440050461</c:v>
                </c:pt>
                <c:pt idx="5910">
                  <c:v>0.44146272323543151</c:v>
                </c:pt>
                <c:pt idx="5911">
                  <c:v>0.44136823207035392</c:v>
                </c:pt>
                <c:pt idx="5912">
                  <c:v>0.44127374090527777</c:v>
                </c:pt>
                <c:pt idx="5913">
                  <c:v>0.44117924974020178</c:v>
                </c:pt>
                <c:pt idx="5914">
                  <c:v>0.44108475857512564</c:v>
                </c:pt>
                <c:pt idx="5915">
                  <c:v>0.44099026741004982</c:v>
                </c:pt>
                <c:pt idx="5916">
                  <c:v>0.44089577624497478</c:v>
                </c:pt>
                <c:pt idx="5917">
                  <c:v>0.44080128507989902</c:v>
                </c:pt>
                <c:pt idx="5918">
                  <c:v>0.44070679391482354</c:v>
                </c:pt>
                <c:pt idx="5919">
                  <c:v>0.4406123027497465</c:v>
                </c:pt>
                <c:pt idx="5920">
                  <c:v>0.44051781158467085</c:v>
                </c:pt>
                <c:pt idx="5921">
                  <c:v>0.44042332041959276</c:v>
                </c:pt>
                <c:pt idx="5922">
                  <c:v>0.44032882925451927</c:v>
                </c:pt>
                <c:pt idx="5923">
                  <c:v>0.44023433808944085</c:v>
                </c:pt>
                <c:pt idx="5924">
                  <c:v>0.4401398469243647</c:v>
                </c:pt>
                <c:pt idx="5925">
                  <c:v>0.4400453557592886</c:v>
                </c:pt>
                <c:pt idx="5926">
                  <c:v>0.43995086459421551</c:v>
                </c:pt>
                <c:pt idx="5927">
                  <c:v>0.43985637342913841</c:v>
                </c:pt>
                <c:pt idx="5928">
                  <c:v>0.43976188226406265</c:v>
                </c:pt>
                <c:pt idx="5929">
                  <c:v>0.43966739109898573</c:v>
                </c:pt>
                <c:pt idx="5930">
                  <c:v>0.43957289993391113</c:v>
                </c:pt>
                <c:pt idx="5931">
                  <c:v>0.43947840876883443</c:v>
                </c:pt>
                <c:pt idx="5932">
                  <c:v>0.43938391760375861</c:v>
                </c:pt>
                <c:pt idx="5933">
                  <c:v>0.43928942643867985</c:v>
                </c:pt>
                <c:pt idx="5934">
                  <c:v>0.43919493527360598</c:v>
                </c:pt>
                <c:pt idx="5935">
                  <c:v>0.43910044410852767</c:v>
                </c:pt>
                <c:pt idx="5936">
                  <c:v>0.43900595294345335</c:v>
                </c:pt>
                <c:pt idx="5937">
                  <c:v>0.43891146177837748</c:v>
                </c:pt>
                <c:pt idx="5938">
                  <c:v>0.43881697061330177</c:v>
                </c:pt>
                <c:pt idx="5939">
                  <c:v>0.43872247944822484</c:v>
                </c:pt>
                <c:pt idx="5940">
                  <c:v>0.43862798828314914</c:v>
                </c:pt>
                <c:pt idx="5941">
                  <c:v>0.43853349711807132</c:v>
                </c:pt>
                <c:pt idx="5942">
                  <c:v>0.43843900595299651</c:v>
                </c:pt>
                <c:pt idx="5943">
                  <c:v>0.43834451478792091</c:v>
                </c:pt>
                <c:pt idx="5944">
                  <c:v>0.43825002362284515</c:v>
                </c:pt>
                <c:pt idx="5945">
                  <c:v>0.43815553245776678</c:v>
                </c:pt>
                <c:pt idx="5946">
                  <c:v>0.43806104129269241</c:v>
                </c:pt>
                <c:pt idx="5947">
                  <c:v>0.43796655012761693</c:v>
                </c:pt>
                <c:pt idx="5948">
                  <c:v>0.43787205896253978</c:v>
                </c:pt>
                <c:pt idx="5949">
                  <c:v>0.43777756779746529</c:v>
                </c:pt>
                <c:pt idx="5950">
                  <c:v>0.43768307663238631</c:v>
                </c:pt>
                <c:pt idx="5951">
                  <c:v>0.43758858546731283</c:v>
                </c:pt>
                <c:pt idx="5952">
                  <c:v>0.43749409430223585</c:v>
                </c:pt>
                <c:pt idx="5953">
                  <c:v>0.43739960313715998</c:v>
                </c:pt>
                <c:pt idx="5954">
                  <c:v>0.43730511197208427</c:v>
                </c:pt>
                <c:pt idx="5955">
                  <c:v>0.43721062080700734</c:v>
                </c:pt>
                <c:pt idx="5956">
                  <c:v>0.43711612964192981</c:v>
                </c:pt>
                <c:pt idx="5957">
                  <c:v>0.43702163847685382</c:v>
                </c:pt>
                <c:pt idx="5958">
                  <c:v>0.43692714731177901</c:v>
                </c:pt>
                <c:pt idx="5959">
                  <c:v>0.43683265614670141</c:v>
                </c:pt>
                <c:pt idx="5960">
                  <c:v>0.43673816498162532</c:v>
                </c:pt>
                <c:pt idx="5961">
                  <c:v>0.43664367381655073</c:v>
                </c:pt>
                <c:pt idx="5962">
                  <c:v>0.4365491826514733</c:v>
                </c:pt>
                <c:pt idx="5963">
                  <c:v>0.43645469148639732</c:v>
                </c:pt>
                <c:pt idx="5964">
                  <c:v>0.43636020032132228</c:v>
                </c:pt>
                <c:pt idx="5965">
                  <c:v>0.43626570915624652</c:v>
                </c:pt>
                <c:pt idx="5966">
                  <c:v>0.43617121799116881</c:v>
                </c:pt>
                <c:pt idx="5967">
                  <c:v>0.436076726826094</c:v>
                </c:pt>
                <c:pt idx="5968">
                  <c:v>0.43598223566101824</c:v>
                </c:pt>
                <c:pt idx="5969">
                  <c:v>0.43588774449594248</c:v>
                </c:pt>
                <c:pt idx="5970">
                  <c:v>0.43579325333086438</c:v>
                </c:pt>
                <c:pt idx="5971">
                  <c:v>0.43569876216578984</c:v>
                </c:pt>
                <c:pt idx="5972">
                  <c:v>0.43560427100071414</c:v>
                </c:pt>
                <c:pt idx="5973">
                  <c:v>0.43550977983563843</c:v>
                </c:pt>
                <c:pt idx="5974">
                  <c:v>0.43541528867056151</c:v>
                </c:pt>
                <c:pt idx="5975">
                  <c:v>0.43532079750548697</c:v>
                </c:pt>
                <c:pt idx="5976">
                  <c:v>0.43522630634041015</c:v>
                </c:pt>
                <c:pt idx="5977">
                  <c:v>0.43513181517533178</c:v>
                </c:pt>
                <c:pt idx="5978">
                  <c:v>0.4350373240102558</c:v>
                </c:pt>
                <c:pt idx="5979">
                  <c:v>0.43494283284517982</c:v>
                </c:pt>
                <c:pt idx="5980">
                  <c:v>0.43484834168010478</c:v>
                </c:pt>
                <c:pt idx="5981">
                  <c:v>0.43475385051502724</c:v>
                </c:pt>
                <c:pt idx="5982">
                  <c:v>0.43465935934995326</c:v>
                </c:pt>
                <c:pt idx="5983">
                  <c:v>0.43456486818487916</c:v>
                </c:pt>
                <c:pt idx="5984">
                  <c:v>0.43447037701980284</c:v>
                </c:pt>
                <c:pt idx="5985">
                  <c:v>0.43437588585472636</c:v>
                </c:pt>
                <c:pt idx="5986">
                  <c:v>0.43428139468964927</c:v>
                </c:pt>
                <c:pt idx="5987">
                  <c:v>0.43418690352457379</c:v>
                </c:pt>
                <c:pt idx="5988">
                  <c:v>0.43409241235949664</c:v>
                </c:pt>
                <c:pt idx="5989">
                  <c:v>0.43399792119442093</c:v>
                </c:pt>
                <c:pt idx="5990">
                  <c:v>0.43390343002934401</c:v>
                </c:pt>
                <c:pt idx="5991">
                  <c:v>0.43380893886426941</c:v>
                </c:pt>
                <c:pt idx="5992">
                  <c:v>0.43371444769919032</c:v>
                </c:pt>
                <c:pt idx="5993">
                  <c:v>0.43361995653411428</c:v>
                </c:pt>
                <c:pt idx="5994">
                  <c:v>0.43352546536904168</c:v>
                </c:pt>
                <c:pt idx="5995">
                  <c:v>0.43343097420396443</c:v>
                </c:pt>
                <c:pt idx="5996">
                  <c:v>0.43333648303888861</c:v>
                </c:pt>
                <c:pt idx="5997">
                  <c:v>0.43324199187381152</c:v>
                </c:pt>
                <c:pt idx="5998">
                  <c:v>0.43314750070873376</c:v>
                </c:pt>
                <c:pt idx="5999">
                  <c:v>0.43305300954365838</c:v>
                </c:pt>
                <c:pt idx="6000">
                  <c:v>0.43295851837858307</c:v>
                </c:pt>
                <c:pt idx="6001">
                  <c:v>0.43286402721350747</c:v>
                </c:pt>
                <c:pt idx="6002">
                  <c:v>0.43276953604842933</c:v>
                </c:pt>
                <c:pt idx="6003">
                  <c:v>0.43267504488335334</c:v>
                </c:pt>
                <c:pt idx="6004">
                  <c:v>0.43258055371827914</c:v>
                </c:pt>
                <c:pt idx="6005">
                  <c:v>0.43248606255320343</c:v>
                </c:pt>
                <c:pt idx="6006">
                  <c:v>0.43239157138812651</c:v>
                </c:pt>
                <c:pt idx="6007">
                  <c:v>0.43229708022304891</c:v>
                </c:pt>
                <c:pt idx="6008">
                  <c:v>0.43220258905797515</c:v>
                </c:pt>
                <c:pt idx="6009">
                  <c:v>0.43210809789289945</c:v>
                </c:pt>
                <c:pt idx="6010">
                  <c:v>0.43201360672782241</c:v>
                </c:pt>
                <c:pt idx="6011">
                  <c:v>0.43191911556274692</c:v>
                </c:pt>
                <c:pt idx="6012">
                  <c:v>0.43182462439767244</c:v>
                </c:pt>
                <c:pt idx="6013">
                  <c:v>0.43173013323259235</c:v>
                </c:pt>
                <c:pt idx="6014">
                  <c:v>0.43163564206751626</c:v>
                </c:pt>
                <c:pt idx="6015">
                  <c:v>0.43154115090244038</c:v>
                </c:pt>
                <c:pt idx="6016">
                  <c:v>0.43144665973736557</c:v>
                </c:pt>
                <c:pt idx="6017">
                  <c:v>0.43135216857228997</c:v>
                </c:pt>
                <c:pt idx="6018">
                  <c:v>0.43125767740721188</c:v>
                </c:pt>
                <c:pt idx="6019">
                  <c:v>0.43116318624213584</c:v>
                </c:pt>
                <c:pt idx="6020">
                  <c:v>0.43106869507706269</c:v>
                </c:pt>
                <c:pt idx="6021">
                  <c:v>0.43097420391198593</c:v>
                </c:pt>
                <c:pt idx="6022">
                  <c:v>0.430879712746909</c:v>
                </c:pt>
                <c:pt idx="6023">
                  <c:v>0.43078522158183141</c:v>
                </c:pt>
                <c:pt idx="6024">
                  <c:v>0.43069073041675526</c:v>
                </c:pt>
                <c:pt idx="6025">
                  <c:v>0.43059623925168056</c:v>
                </c:pt>
                <c:pt idx="6026">
                  <c:v>0.4305017480866033</c:v>
                </c:pt>
                <c:pt idx="6027">
                  <c:v>0.43040725692152704</c:v>
                </c:pt>
                <c:pt idx="6028">
                  <c:v>0.43031276575645494</c:v>
                </c:pt>
                <c:pt idx="6029">
                  <c:v>0.43021827459137485</c:v>
                </c:pt>
                <c:pt idx="6030">
                  <c:v>0.43012378342629881</c:v>
                </c:pt>
                <c:pt idx="6031">
                  <c:v>0.43002929226122288</c:v>
                </c:pt>
                <c:pt idx="6032">
                  <c:v>0.42993480109614807</c:v>
                </c:pt>
                <c:pt idx="6033">
                  <c:v>0.42984030993107247</c:v>
                </c:pt>
                <c:pt idx="6034">
                  <c:v>0.42974581876599433</c:v>
                </c:pt>
                <c:pt idx="6035">
                  <c:v>0.42965132760091834</c:v>
                </c:pt>
                <c:pt idx="6036">
                  <c:v>0.42955683643584408</c:v>
                </c:pt>
                <c:pt idx="6037">
                  <c:v>0.42946234527076843</c:v>
                </c:pt>
                <c:pt idx="6038">
                  <c:v>0.4293678541056915</c:v>
                </c:pt>
                <c:pt idx="6039">
                  <c:v>0.42927336294061558</c:v>
                </c:pt>
                <c:pt idx="6040">
                  <c:v>0.4291788717755402</c:v>
                </c:pt>
                <c:pt idx="6041">
                  <c:v>0.42908438061046439</c:v>
                </c:pt>
                <c:pt idx="6042">
                  <c:v>0.42898988944538741</c:v>
                </c:pt>
                <c:pt idx="6043">
                  <c:v>0.42889539828030981</c:v>
                </c:pt>
                <c:pt idx="6044">
                  <c:v>0.42880090711523611</c:v>
                </c:pt>
                <c:pt idx="6045">
                  <c:v>0.42870641595015901</c:v>
                </c:pt>
                <c:pt idx="6046">
                  <c:v>0.42861192478508131</c:v>
                </c:pt>
                <c:pt idx="6047">
                  <c:v>0.42851743362000538</c:v>
                </c:pt>
                <c:pt idx="6048">
                  <c:v>0.42842294245493057</c:v>
                </c:pt>
                <c:pt idx="6049">
                  <c:v>0.42832845128985775</c:v>
                </c:pt>
                <c:pt idx="6050">
                  <c:v>0.42823396012477688</c:v>
                </c:pt>
                <c:pt idx="6051">
                  <c:v>0.42813946895970234</c:v>
                </c:pt>
                <c:pt idx="6052">
                  <c:v>0.42804497779462769</c:v>
                </c:pt>
                <c:pt idx="6053">
                  <c:v>0.42795048662955093</c:v>
                </c:pt>
                <c:pt idx="6054">
                  <c:v>0.4278559954644755</c:v>
                </c:pt>
                <c:pt idx="6055">
                  <c:v>0.42776150429939641</c:v>
                </c:pt>
                <c:pt idx="6056">
                  <c:v>0.42766701313432032</c:v>
                </c:pt>
                <c:pt idx="6057">
                  <c:v>0.42757252196924822</c:v>
                </c:pt>
                <c:pt idx="6058">
                  <c:v>0.42747803080416991</c:v>
                </c:pt>
                <c:pt idx="6059">
                  <c:v>0.42738353963909403</c:v>
                </c:pt>
                <c:pt idx="6060">
                  <c:v>0.42728904847401594</c:v>
                </c:pt>
                <c:pt idx="6061">
                  <c:v>0.42719455730893985</c:v>
                </c:pt>
                <c:pt idx="6062">
                  <c:v>0.42710006614386575</c:v>
                </c:pt>
                <c:pt idx="6063">
                  <c:v>0.42700557497878788</c:v>
                </c:pt>
                <c:pt idx="6064">
                  <c:v>0.42691108381371307</c:v>
                </c:pt>
                <c:pt idx="6065">
                  <c:v>0.42681659264863747</c:v>
                </c:pt>
                <c:pt idx="6066">
                  <c:v>0.42672210148355938</c:v>
                </c:pt>
                <c:pt idx="6067">
                  <c:v>0.42662761031848484</c:v>
                </c:pt>
                <c:pt idx="6068">
                  <c:v>0.4265331191534073</c:v>
                </c:pt>
                <c:pt idx="6069">
                  <c:v>0.42643862798833132</c:v>
                </c:pt>
                <c:pt idx="6070">
                  <c:v>0.4263441368232565</c:v>
                </c:pt>
                <c:pt idx="6071">
                  <c:v>0.42624964565817874</c:v>
                </c:pt>
                <c:pt idx="6072">
                  <c:v>0.4261551544931011</c:v>
                </c:pt>
                <c:pt idx="6073">
                  <c:v>0.42606066332802939</c:v>
                </c:pt>
                <c:pt idx="6074">
                  <c:v>0.42596617216295368</c:v>
                </c:pt>
                <c:pt idx="6075">
                  <c:v>0.42587168099787798</c:v>
                </c:pt>
                <c:pt idx="6076">
                  <c:v>0.42577718983279977</c:v>
                </c:pt>
                <c:pt idx="6077">
                  <c:v>0.42568269866772396</c:v>
                </c:pt>
                <c:pt idx="6078">
                  <c:v>0.4255882075026497</c:v>
                </c:pt>
                <c:pt idx="6079">
                  <c:v>0.42549371633757038</c:v>
                </c:pt>
                <c:pt idx="6080">
                  <c:v>0.42539922517249557</c:v>
                </c:pt>
                <c:pt idx="6081">
                  <c:v>0.42530473400741997</c:v>
                </c:pt>
                <c:pt idx="6082">
                  <c:v>0.42521024284234188</c:v>
                </c:pt>
                <c:pt idx="6083">
                  <c:v>0.42511575167726734</c:v>
                </c:pt>
                <c:pt idx="6084">
                  <c:v>0.4250212605121898</c:v>
                </c:pt>
                <c:pt idx="6085">
                  <c:v>0.42492676934711759</c:v>
                </c:pt>
                <c:pt idx="6086">
                  <c:v>0.424832278182039</c:v>
                </c:pt>
                <c:pt idx="6087">
                  <c:v>0.42473778701696141</c:v>
                </c:pt>
                <c:pt idx="6088">
                  <c:v>0.42464329585188532</c:v>
                </c:pt>
                <c:pt idx="6089">
                  <c:v>0.42454880468681055</c:v>
                </c:pt>
                <c:pt idx="6090">
                  <c:v>0.42445431352173318</c:v>
                </c:pt>
                <c:pt idx="6091">
                  <c:v>0.42435982235665903</c:v>
                </c:pt>
                <c:pt idx="6092">
                  <c:v>0.42426533119158094</c:v>
                </c:pt>
                <c:pt idx="6093">
                  <c:v>0.42417084002650485</c:v>
                </c:pt>
                <c:pt idx="6094">
                  <c:v>0.42407634886142881</c:v>
                </c:pt>
                <c:pt idx="6095">
                  <c:v>0.42398185769635288</c:v>
                </c:pt>
                <c:pt idx="6096">
                  <c:v>0.42388736653127806</c:v>
                </c:pt>
                <c:pt idx="6097">
                  <c:v>0.42379287536620247</c:v>
                </c:pt>
                <c:pt idx="6098">
                  <c:v>0.42369838420112427</c:v>
                </c:pt>
                <c:pt idx="6099">
                  <c:v>0.42360389303604973</c:v>
                </c:pt>
                <c:pt idx="6100">
                  <c:v>0.42350940187097391</c:v>
                </c:pt>
                <c:pt idx="6101">
                  <c:v>0.42341491070589843</c:v>
                </c:pt>
                <c:pt idx="6102">
                  <c:v>0.42332041954082272</c:v>
                </c:pt>
                <c:pt idx="6103">
                  <c:v>0.42322592837574557</c:v>
                </c:pt>
                <c:pt idx="6104">
                  <c:v>0.42313143721066782</c:v>
                </c:pt>
                <c:pt idx="6105">
                  <c:v>0.42303694604559172</c:v>
                </c:pt>
                <c:pt idx="6106">
                  <c:v>0.42294245488051568</c:v>
                </c:pt>
                <c:pt idx="6107">
                  <c:v>0.42284796371544259</c:v>
                </c:pt>
                <c:pt idx="6108">
                  <c:v>0.42275347255036344</c:v>
                </c:pt>
                <c:pt idx="6109">
                  <c:v>0.42265898138529029</c:v>
                </c:pt>
                <c:pt idx="6110">
                  <c:v>0.42256449022021325</c:v>
                </c:pt>
                <c:pt idx="6111">
                  <c:v>0.42246999905513538</c:v>
                </c:pt>
                <c:pt idx="6112">
                  <c:v>0.42237550789006206</c:v>
                </c:pt>
                <c:pt idx="6113">
                  <c:v>0.42228101672498297</c:v>
                </c:pt>
                <c:pt idx="6114">
                  <c:v>0.42218652555990926</c:v>
                </c:pt>
                <c:pt idx="6115">
                  <c:v>0.42209203439483223</c:v>
                </c:pt>
                <c:pt idx="6116">
                  <c:v>0.42199754322975641</c:v>
                </c:pt>
                <c:pt idx="6117">
                  <c:v>0.42190305206467882</c:v>
                </c:pt>
                <c:pt idx="6118">
                  <c:v>0.4218085608996065</c:v>
                </c:pt>
                <c:pt idx="6119">
                  <c:v>0.42171406973452807</c:v>
                </c:pt>
                <c:pt idx="6120">
                  <c:v>0.42161957856945248</c:v>
                </c:pt>
                <c:pt idx="6121">
                  <c:v>0.42152508740437555</c:v>
                </c:pt>
                <c:pt idx="6122">
                  <c:v>0.4214305962392999</c:v>
                </c:pt>
                <c:pt idx="6123">
                  <c:v>0.42133610507422403</c:v>
                </c:pt>
                <c:pt idx="6124">
                  <c:v>0.42124161390914638</c:v>
                </c:pt>
                <c:pt idx="6125">
                  <c:v>0.42114712274406985</c:v>
                </c:pt>
                <c:pt idx="6126">
                  <c:v>0.42105263157899381</c:v>
                </c:pt>
                <c:pt idx="6127">
                  <c:v>0.42095814041391766</c:v>
                </c:pt>
                <c:pt idx="6128">
                  <c:v>0.42086364924884451</c:v>
                </c:pt>
                <c:pt idx="6129">
                  <c:v>0.42076915808376525</c:v>
                </c:pt>
                <c:pt idx="6130">
                  <c:v>0.42067466691869176</c:v>
                </c:pt>
                <c:pt idx="6131">
                  <c:v>0.42058017575361623</c:v>
                </c:pt>
                <c:pt idx="6132">
                  <c:v>0.4204856845885373</c:v>
                </c:pt>
                <c:pt idx="6133">
                  <c:v>0.42039119342346132</c:v>
                </c:pt>
                <c:pt idx="6134">
                  <c:v>0.420296702258385</c:v>
                </c:pt>
                <c:pt idx="6135">
                  <c:v>0.42020221109330891</c:v>
                </c:pt>
                <c:pt idx="6136">
                  <c:v>0.42010771992823281</c:v>
                </c:pt>
                <c:pt idx="6137">
                  <c:v>0.42001322876315672</c:v>
                </c:pt>
                <c:pt idx="6138">
                  <c:v>0.4199187375980824</c:v>
                </c:pt>
                <c:pt idx="6139">
                  <c:v>0.41982424643300481</c:v>
                </c:pt>
                <c:pt idx="6140">
                  <c:v>0.41972975526792888</c:v>
                </c:pt>
                <c:pt idx="6141">
                  <c:v>0.41963526410285384</c:v>
                </c:pt>
                <c:pt idx="6142">
                  <c:v>0.41954077293777825</c:v>
                </c:pt>
                <c:pt idx="6143">
                  <c:v>0.41944628177270254</c:v>
                </c:pt>
                <c:pt idx="6144">
                  <c:v>0.41935179060762556</c:v>
                </c:pt>
                <c:pt idx="6145">
                  <c:v>0.41925729944254797</c:v>
                </c:pt>
                <c:pt idx="6146">
                  <c:v>0.41916280827747426</c:v>
                </c:pt>
                <c:pt idx="6147">
                  <c:v>0.41906831711239723</c:v>
                </c:pt>
                <c:pt idx="6148">
                  <c:v>0.41897382594732141</c:v>
                </c:pt>
                <c:pt idx="6149">
                  <c:v>0.41887933478224593</c:v>
                </c:pt>
                <c:pt idx="6150">
                  <c:v>0.41878484361716883</c:v>
                </c:pt>
                <c:pt idx="6151">
                  <c:v>0.41869035245209124</c:v>
                </c:pt>
                <c:pt idx="6152">
                  <c:v>0.41859586128701726</c:v>
                </c:pt>
                <c:pt idx="6153">
                  <c:v>0.41850137012193922</c:v>
                </c:pt>
                <c:pt idx="6154">
                  <c:v>0.41840687895686618</c:v>
                </c:pt>
                <c:pt idx="6155">
                  <c:v>0.41831238779178903</c:v>
                </c:pt>
                <c:pt idx="6156">
                  <c:v>0.41821789662671094</c:v>
                </c:pt>
                <c:pt idx="6157">
                  <c:v>0.41812340546163485</c:v>
                </c:pt>
                <c:pt idx="6158">
                  <c:v>0.41802891429656075</c:v>
                </c:pt>
                <c:pt idx="6159">
                  <c:v>0.41793442313148282</c:v>
                </c:pt>
                <c:pt idx="6160">
                  <c:v>0.41783993196640806</c:v>
                </c:pt>
                <c:pt idx="6161">
                  <c:v>0.41774544080132847</c:v>
                </c:pt>
                <c:pt idx="6162">
                  <c:v>0.41765094963625438</c:v>
                </c:pt>
                <c:pt idx="6163">
                  <c:v>0.41755645847117823</c:v>
                </c:pt>
                <c:pt idx="6164">
                  <c:v>0.41746196730610391</c:v>
                </c:pt>
                <c:pt idx="6165">
                  <c:v>0.41736747614102632</c:v>
                </c:pt>
                <c:pt idx="6166">
                  <c:v>0.41727298497595267</c:v>
                </c:pt>
                <c:pt idx="6167">
                  <c:v>0.41717849381087696</c:v>
                </c:pt>
                <c:pt idx="6168">
                  <c:v>0.41708400264579781</c:v>
                </c:pt>
                <c:pt idx="6169">
                  <c:v>0.41698951148072305</c:v>
                </c:pt>
                <c:pt idx="6170">
                  <c:v>0.41689502031564724</c:v>
                </c:pt>
                <c:pt idx="6171">
                  <c:v>0.41680052915057153</c:v>
                </c:pt>
                <c:pt idx="6172">
                  <c:v>0.41670603798549388</c:v>
                </c:pt>
                <c:pt idx="6173">
                  <c:v>0.41661154682041734</c:v>
                </c:pt>
                <c:pt idx="6174">
                  <c:v>0.41651705565534131</c:v>
                </c:pt>
                <c:pt idx="6175">
                  <c:v>0.41642256449026754</c:v>
                </c:pt>
                <c:pt idx="6176">
                  <c:v>0.41632807332519201</c:v>
                </c:pt>
                <c:pt idx="6177">
                  <c:v>0.41623358216011275</c:v>
                </c:pt>
                <c:pt idx="6178">
                  <c:v>0.41613909099503676</c:v>
                </c:pt>
                <c:pt idx="6179">
                  <c:v>0.41604459982996361</c:v>
                </c:pt>
                <c:pt idx="6180">
                  <c:v>0.41595010866488641</c:v>
                </c:pt>
                <c:pt idx="6181">
                  <c:v>0.41585561749981093</c:v>
                </c:pt>
                <c:pt idx="6182">
                  <c:v>0.4157611263347325</c:v>
                </c:pt>
                <c:pt idx="6183">
                  <c:v>0.41566663516965946</c:v>
                </c:pt>
                <c:pt idx="6184">
                  <c:v>0.41557214400458031</c:v>
                </c:pt>
                <c:pt idx="6185">
                  <c:v>0.41547765283950538</c:v>
                </c:pt>
                <c:pt idx="6186">
                  <c:v>0.41538316167443118</c:v>
                </c:pt>
                <c:pt idx="6187">
                  <c:v>0.41528867050935403</c:v>
                </c:pt>
                <c:pt idx="6188">
                  <c:v>0.41519417934427838</c:v>
                </c:pt>
                <c:pt idx="6189">
                  <c:v>0.41509968817919984</c:v>
                </c:pt>
                <c:pt idx="6190">
                  <c:v>0.41500519701412381</c:v>
                </c:pt>
                <c:pt idx="6191">
                  <c:v>0.4149107058490516</c:v>
                </c:pt>
                <c:pt idx="6192">
                  <c:v>0.41481621468397306</c:v>
                </c:pt>
                <c:pt idx="6193">
                  <c:v>0.41472172351889547</c:v>
                </c:pt>
                <c:pt idx="6194">
                  <c:v>0.41462723235381937</c:v>
                </c:pt>
                <c:pt idx="6195">
                  <c:v>0.41453274118874467</c:v>
                </c:pt>
                <c:pt idx="6196">
                  <c:v>0.4144382500236673</c:v>
                </c:pt>
                <c:pt idx="6197">
                  <c:v>0.41434375885859109</c:v>
                </c:pt>
                <c:pt idx="6198">
                  <c:v>0.414249267693515</c:v>
                </c:pt>
                <c:pt idx="6199">
                  <c:v>0.41415477652843891</c:v>
                </c:pt>
                <c:pt idx="6200">
                  <c:v>0.41406028536336476</c:v>
                </c:pt>
                <c:pt idx="6201">
                  <c:v>0.41396579419828688</c:v>
                </c:pt>
                <c:pt idx="6202">
                  <c:v>0.41387130303321212</c:v>
                </c:pt>
                <c:pt idx="6203">
                  <c:v>0.41377681186813481</c:v>
                </c:pt>
                <c:pt idx="6204">
                  <c:v>0.41368232070305888</c:v>
                </c:pt>
                <c:pt idx="6205">
                  <c:v>0.41358782953798384</c:v>
                </c:pt>
                <c:pt idx="6206">
                  <c:v>0.41349333837290631</c:v>
                </c:pt>
                <c:pt idx="6207">
                  <c:v>0.41339884720783254</c:v>
                </c:pt>
                <c:pt idx="6208">
                  <c:v>0.41330435604275556</c:v>
                </c:pt>
                <c:pt idx="6209">
                  <c:v>0.41320986487767963</c:v>
                </c:pt>
                <c:pt idx="6210">
                  <c:v>0.41311537371260426</c:v>
                </c:pt>
                <c:pt idx="6211">
                  <c:v>0.41302088254752711</c:v>
                </c:pt>
                <c:pt idx="6212">
                  <c:v>0.41292639138245402</c:v>
                </c:pt>
                <c:pt idx="6213">
                  <c:v>0.41283190021737382</c:v>
                </c:pt>
                <c:pt idx="6214">
                  <c:v>0.4127374090522975</c:v>
                </c:pt>
                <c:pt idx="6215">
                  <c:v>0.41264291788722307</c:v>
                </c:pt>
                <c:pt idx="6216">
                  <c:v>0.41254842672214531</c:v>
                </c:pt>
                <c:pt idx="6217">
                  <c:v>0.41245393555706938</c:v>
                </c:pt>
                <c:pt idx="6218">
                  <c:v>0.41235944439199312</c:v>
                </c:pt>
                <c:pt idx="6219">
                  <c:v>0.41226495322691731</c:v>
                </c:pt>
                <c:pt idx="6220">
                  <c:v>0.41217046206184338</c:v>
                </c:pt>
                <c:pt idx="6221">
                  <c:v>0.41207597089676634</c:v>
                </c:pt>
                <c:pt idx="6222">
                  <c:v>0.41198147973169075</c:v>
                </c:pt>
                <c:pt idx="6223">
                  <c:v>0.41188698856661504</c:v>
                </c:pt>
                <c:pt idx="6224">
                  <c:v>0.41179249740153623</c:v>
                </c:pt>
                <c:pt idx="6225">
                  <c:v>0.41169800623646047</c:v>
                </c:pt>
                <c:pt idx="6226">
                  <c:v>0.41160351507138426</c:v>
                </c:pt>
                <c:pt idx="6227">
                  <c:v>0.41150902390630828</c:v>
                </c:pt>
                <c:pt idx="6228">
                  <c:v>0.4114145327412323</c:v>
                </c:pt>
                <c:pt idx="6229">
                  <c:v>0.41132004157615631</c:v>
                </c:pt>
                <c:pt idx="6230">
                  <c:v>0.41122555041107867</c:v>
                </c:pt>
                <c:pt idx="6231">
                  <c:v>0.41113105924600379</c:v>
                </c:pt>
                <c:pt idx="6232">
                  <c:v>0.41103656808092781</c:v>
                </c:pt>
                <c:pt idx="6233">
                  <c:v>0.41094207691585416</c:v>
                </c:pt>
                <c:pt idx="6234">
                  <c:v>0.41084758575077712</c:v>
                </c:pt>
                <c:pt idx="6235">
                  <c:v>0.41075309458569953</c:v>
                </c:pt>
                <c:pt idx="6236">
                  <c:v>0.41065860342062382</c:v>
                </c:pt>
                <c:pt idx="6237">
                  <c:v>0.41056411225554884</c:v>
                </c:pt>
                <c:pt idx="6238">
                  <c:v>0.41046962109047314</c:v>
                </c:pt>
                <c:pt idx="6239">
                  <c:v>0.41037512992539532</c:v>
                </c:pt>
                <c:pt idx="6240">
                  <c:v>0.41028063876031906</c:v>
                </c:pt>
                <c:pt idx="6241">
                  <c:v>0.41018614759524463</c:v>
                </c:pt>
                <c:pt idx="6242">
                  <c:v>0.41009165643016526</c:v>
                </c:pt>
                <c:pt idx="6243">
                  <c:v>0.40999716526509211</c:v>
                </c:pt>
                <c:pt idx="6244">
                  <c:v>0.40990267410001641</c:v>
                </c:pt>
                <c:pt idx="6245">
                  <c:v>0.40980818293494092</c:v>
                </c:pt>
                <c:pt idx="6246">
                  <c:v>0.40971369176986516</c:v>
                </c:pt>
                <c:pt idx="6247">
                  <c:v>0.4096192006047864</c:v>
                </c:pt>
                <c:pt idx="6248">
                  <c:v>0.40952470943971225</c:v>
                </c:pt>
                <c:pt idx="6249">
                  <c:v>0.40943021827463438</c:v>
                </c:pt>
                <c:pt idx="6250">
                  <c:v>0.40933572710955962</c:v>
                </c:pt>
                <c:pt idx="6251">
                  <c:v>0.40924123594448208</c:v>
                </c:pt>
                <c:pt idx="6252">
                  <c:v>0.40914674477940632</c:v>
                </c:pt>
                <c:pt idx="6253">
                  <c:v>0.40905225361432984</c:v>
                </c:pt>
                <c:pt idx="6254">
                  <c:v>0.40895776244925552</c:v>
                </c:pt>
                <c:pt idx="6255">
                  <c:v>0.40886327128418004</c:v>
                </c:pt>
                <c:pt idx="6256">
                  <c:v>0.40876878011910306</c:v>
                </c:pt>
                <c:pt idx="6257">
                  <c:v>0.40867428895402713</c:v>
                </c:pt>
                <c:pt idx="6258">
                  <c:v>0.40857979778895176</c:v>
                </c:pt>
                <c:pt idx="6259">
                  <c:v>0.40848530662387461</c:v>
                </c:pt>
                <c:pt idx="6260">
                  <c:v>0.4083908154587973</c:v>
                </c:pt>
                <c:pt idx="6261">
                  <c:v>0.40829632429372109</c:v>
                </c:pt>
                <c:pt idx="6262">
                  <c:v>0.40820183312864633</c:v>
                </c:pt>
                <c:pt idx="6263">
                  <c:v>0.4081073419635689</c:v>
                </c:pt>
                <c:pt idx="6264">
                  <c:v>0.40801285079849281</c:v>
                </c:pt>
                <c:pt idx="6265">
                  <c:v>0.40791835963341688</c:v>
                </c:pt>
                <c:pt idx="6266">
                  <c:v>0.40782386846834212</c:v>
                </c:pt>
                <c:pt idx="6267">
                  <c:v>0.40772937730326653</c:v>
                </c:pt>
                <c:pt idx="6268">
                  <c:v>0.40763488613818843</c:v>
                </c:pt>
                <c:pt idx="6269">
                  <c:v>0.40754039497311234</c:v>
                </c:pt>
                <c:pt idx="6270">
                  <c:v>0.4074459038080363</c:v>
                </c:pt>
                <c:pt idx="6271">
                  <c:v>0.40735141264296032</c:v>
                </c:pt>
                <c:pt idx="6272">
                  <c:v>0.40725692147788556</c:v>
                </c:pt>
                <c:pt idx="6273">
                  <c:v>0.40716243031280963</c:v>
                </c:pt>
                <c:pt idx="6274">
                  <c:v>0.40706793914773187</c:v>
                </c:pt>
                <c:pt idx="6275">
                  <c:v>0.40697344798265844</c:v>
                </c:pt>
                <c:pt idx="6276">
                  <c:v>0.40687895681758141</c:v>
                </c:pt>
                <c:pt idx="6277">
                  <c:v>0.40678446565250553</c:v>
                </c:pt>
                <c:pt idx="6278">
                  <c:v>0.40668997448742883</c:v>
                </c:pt>
                <c:pt idx="6279">
                  <c:v>0.40659548332235296</c:v>
                </c:pt>
                <c:pt idx="6280">
                  <c:v>0.40650099215727725</c:v>
                </c:pt>
                <c:pt idx="6281">
                  <c:v>0.40640650099219938</c:v>
                </c:pt>
                <c:pt idx="6282">
                  <c:v>0.40631200982712462</c:v>
                </c:pt>
                <c:pt idx="6283">
                  <c:v>0.40621751866204708</c:v>
                </c:pt>
                <c:pt idx="6284">
                  <c:v>0.40612302749697093</c:v>
                </c:pt>
                <c:pt idx="6285">
                  <c:v>0.40602853633189634</c:v>
                </c:pt>
                <c:pt idx="6286">
                  <c:v>0.4059340451668188</c:v>
                </c:pt>
                <c:pt idx="6287">
                  <c:v>0.40583955400174265</c:v>
                </c:pt>
                <c:pt idx="6288">
                  <c:v>0.40574506283666656</c:v>
                </c:pt>
                <c:pt idx="6289">
                  <c:v>0.40565057167159047</c:v>
                </c:pt>
                <c:pt idx="6290">
                  <c:v>0.40555608050651426</c:v>
                </c:pt>
                <c:pt idx="6291">
                  <c:v>0.40546158934143961</c:v>
                </c:pt>
                <c:pt idx="6292">
                  <c:v>0.40536709817636218</c:v>
                </c:pt>
                <c:pt idx="6293">
                  <c:v>0.40527260701128631</c:v>
                </c:pt>
                <c:pt idx="6294">
                  <c:v>0.40517811584621038</c:v>
                </c:pt>
                <c:pt idx="6295">
                  <c:v>0.40508362468113379</c:v>
                </c:pt>
                <c:pt idx="6296">
                  <c:v>0.40498913351605781</c:v>
                </c:pt>
                <c:pt idx="6297">
                  <c:v>0.40489464235098188</c:v>
                </c:pt>
                <c:pt idx="6298">
                  <c:v>0.40480015118590712</c:v>
                </c:pt>
                <c:pt idx="6299">
                  <c:v>0.40470566002082958</c:v>
                </c:pt>
                <c:pt idx="6300">
                  <c:v>0.40461116885575382</c:v>
                </c:pt>
                <c:pt idx="6301">
                  <c:v>0.40451667769068023</c:v>
                </c:pt>
                <c:pt idx="6302">
                  <c:v>0.40442218652560297</c:v>
                </c:pt>
                <c:pt idx="6303">
                  <c:v>0.40432769536052754</c:v>
                </c:pt>
                <c:pt idx="6304">
                  <c:v>0.40423320419544906</c:v>
                </c:pt>
                <c:pt idx="6305">
                  <c:v>0.40413871303037296</c:v>
                </c:pt>
                <c:pt idx="6306">
                  <c:v>0.40404422186529687</c:v>
                </c:pt>
                <c:pt idx="6307">
                  <c:v>0.40394973070022078</c:v>
                </c:pt>
                <c:pt idx="6308">
                  <c:v>0.40385523953514468</c:v>
                </c:pt>
                <c:pt idx="6309">
                  <c:v>0.40376074837006881</c:v>
                </c:pt>
                <c:pt idx="6310">
                  <c:v>0.40366625720499288</c:v>
                </c:pt>
                <c:pt idx="6311">
                  <c:v>0.4035717660399179</c:v>
                </c:pt>
                <c:pt idx="6312">
                  <c:v>0.40347727487484347</c:v>
                </c:pt>
                <c:pt idx="6313">
                  <c:v>0.4033827837097681</c:v>
                </c:pt>
                <c:pt idx="6314">
                  <c:v>0.40328829254468962</c:v>
                </c:pt>
                <c:pt idx="6315">
                  <c:v>0.40319380137961403</c:v>
                </c:pt>
                <c:pt idx="6316">
                  <c:v>0.40309931021453593</c:v>
                </c:pt>
                <c:pt idx="6317">
                  <c:v>0.40300481904946273</c:v>
                </c:pt>
                <c:pt idx="6318">
                  <c:v>0.40291032788438547</c:v>
                </c:pt>
                <c:pt idx="6319">
                  <c:v>0.40281583671930782</c:v>
                </c:pt>
                <c:pt idx="6320">
                  <c:v>0.40272134555423156</c:v>
                </c:pt>
                <c:pt idx="6321">
                  <c:v>0.40262685438915713</c:v>
                </c:pt>
                <c:pt idx="6322">
                  <c:v>0.40253236322408154</c:v>
                </c:pt>
                <c:pt idx="6323">
                  <c:v>0.40243787205900461</c:v>
                </c:pt>
                <c:pt idx="6324">
                  <c:v>0.40234338089392718</c:v>
                </c:pt>
                <c:pt idx="6325">
                  <c:v>0.40224888972885303</c:v>
                </c:pt>
                <c:pt idx="6326">
                  <c:v>0.402154398563775</c:v>
                </c:pt>
                <c:pt idx="6327">
                  <c:v>0.4020599073987004</c:v>
                </c:pt>
                <c:pt idx="6328">
                  <c:v>0.40196541623362281</c:v>
                </c:pt>
                <c:pt idx="6329">
                  <c:v>0.40187092506854905</c:v>
                </c:pt>
                <c:pt idx="6330">
                  <c:v>0.40177643390347212</c:v>
                </c:pt>
                <c:pt idx="6331">
                  <c:v>0.40168194273839453</c:v>
                </c:pt>
                <c:pt idx="6332">
                  <c:v>0.40158745157331843</c:v>
                </c:pt>
                <c:pt idx="6333">
                  <c:v>0.40149296040824384</c:v>
                </c:pt>
                <c:pt idx="6334">
                  <c:v>0.40139846924316797</c:v>
                </c:pt>
                <c:pt idx="6335">
                  <c:v>0.40130397807809032</c:v>
                </c:pt>
                <c:pt idx="6336">
                  <c:v>0.40120948691301406</c:v>
                </c:pt>
                <c:pt idx="6337">
                  <c:v>0.40111499574793963</c:v>
                </c:pt>
                <c:pt idx="6338">
                  <c:v>0.40102050458286392</c:v>
                </c:pt>
                <c:pt idx="6339">
                  <c:v>0.40092601341778711</c:v>
                </c:pt>
                <c:pt idx="6340">
                  <c:v>0.40083152225270968</c:v>
                </c:pt>
                <c:pt idx="6341">
                  <c:v>0.40073703108763359</c:v>
                </c:pt>
                <c:pt idx="6342">
                  <c:v>0.40064253992255788</c:v>
                </c:pt>
                <c:pt idx="6343">
                  <c:v>0.4005480487574814</c:v>
                </c:pt>
                <c:pt idx="6344">
                  <c:v>0.40045355759240531</c:v>
                </c:pt>
                <c:pt idx="6345">
                  <c:v>0.40035906642732921</c:v>
                </c:pt>
                <c:pt idx="6346">
                  <c:v>0.40026457526225612</c:v>
                </c:pt>
                <c:pt idx="6347">
                  <c:v>0.40017008409717708</c:v>
                </c:pt>
                <c:pt idx="6348">
                  <c:v>0.40007559293210132</c:v>
                </c:pt>
                <c:pt idx="6349">
                  <c:v>0.39998110176702772</c:v>
                </c:pt>
                <c:pt idx="6350">
                  <c:v>0.3998866106019518</c:v>
                </c:pt>
                <c:pt idx="6351">
                  <c:v>0.39979211943687282</c:v>
                </c:pt>
                <c:pt idx="6352">
                  <c:v>0.39969762827179656</c:v>
                </c:pt>
                <c:pt idx="6353">
                  <c:v>0.39960313710672046</c:v>
                </c:pt>
                <c:pt idx="6354">
                  <c:v>0.39950864594164776</c:v>
                </c:pt>
                <c:pt idx="6355">
                  <c:v>0.39941415477656961</c:v>
                </c:pt>
                <c:pt idx="6356">
                  <c:v>0.39931966361149518</c:v>
                </c:pt>
                <c:pt idx="6357">
                  <c:v>0.39922517244641631</c:v>
                </c:pt>
                <c:pt idx="6358">
                  <c:v>0.39913068128134238</c:v>
                </c:pt>
                <c:pt idx="6359">
                  <c:v>0.3990361901162654</c:v>
                </c:pt>
                <c:pt idx="6360">
                  <c:v>0.39894169895118781</c:v>
                </c:pt>
                <c:pt idx="6361">
                  <c:v>0.39884720778611182</c:v>
                </c:pt>
                <c:pt idx="6362">
                  <c:v>0.39875271662103562</c:v>
                </c:pt>
                <c:pt idx="6363">
                  <c:v>0.39865822545596136</c:v>
                </c:pt>
                <c:pt idx="6364">
                  <c:v>0.39856373429088587</c:v>
                </c:pt>
                <c:pt idx="6365">
                  <c:v>0.39846924312581011</c:v>
                </c:pt>
                <c:pt idx="6366">
                  <c:v>0.3983747519607343</c:v>
                </c:pt>
                <c:pt idx="6367">
                  <c:v>0.39828026079565904</c:v>
                </c:pt>
                <c:pt idx="6368">
                  <c:v>0.39818576963058172</c:v>
                </c:pt>
                <c:pt idx="6369">
                  <c:v>0.39809127846550296</c:v>
                </c:pt>
                <c:pt idx="6370">
                  <c:v>0.39799678730043025</c:v>
                </c:pt>
                <c:pt idx="6371">
                  <c:v>0.39790229613535338</c:v>
                </c:pt>
                <c:pt idx="6372">
                  <c:v>0.39780780497027768</c:v>
                </c:pt>
                <c:pt idx="6373">
                  <c:v>0.39771331380519881</c:v>
                </c:pt>
                <c:pt idx="6374">
                  <c:v>0.39761882264012288</c:v>
                </c:pt>
                <c:pt idx="6375">
                  <c:v>0.3975243314750494</c:v>
                </c:pt>
                <c:pt idx="6376">
                  <c:v>0.39742984030997336</c:v>
                </c:pt>
                <c:pt idx="6377">
                  <c:v>0.39733534914489654</c:v>
                </c:pt>
                <c:pt idx="6378">
                  <c:v>0.39724085797982112</c:v>
                </c:pt>
                <c:pt idx="6379">
                  <c:v>0.39714636681474502</c:v>
                </c:pt>
                <c:pt idx="6380">
                  <c:v>0.39705187564966993</c:v>
                </c:pt>
                <c:pt idx="6381">
                  <c:v>0.39695738448459128</c:v>
                </c:pt>
                <c:pt idx="6382">
                  <c:v>0.39686289331951818</c:v>
                </c:pt>
                <c:pt idx="6383">
                  <c:v>0.39676840215444004</c:v>
                </c:pt>
                <c:pt idx="6384">
                  <c:v>0.39667391098936422</c:v>
                </c:pt>
                <c:pt idx="6385">
                  <c:v>0.39657941982428846</c:v>
                </c:pt>
                <c:pt idx="6386">
                  <c:v>0.39648492865921275</c:v>
                </c:pt>
                <c:pt idx="6387">
                  <c:v>0.39639043749413388</c:v>
                </c:pt>
                <c:pt idx="6388">
                  <c:v>0.39629594632905868</c:v>
                </c:pt>
                <c:pt idx="6389">
                  <c:v>0.39620145516398131</c:v>
                </c:pt>
                <c:pt idx="6390">
                  <c:v>0.39610696399890893</c:v>
                </c:pt>
                <c:pt idx="6391">
                  <c:v>0.3960124728338319</c:v>
                </c:pt>
                <c:pt idx="6392">
                  <c:v>0.39591798166875586</c:v>
                </c:pt>
                <c:pt idx="6393">
                  <c:v>0.39582349050367904</c:v>
                </c:pt>
                <c:pt idx="6394">
                  <c:v>0.39572899933860461</c:v>
                </c:pt>
                <c:pt idx="6395">
                  <c:v>0.39563450817352452</c:v>
                </c:pt>
                <c:pt idx="6396">
                  <c:v>0.39554001700845087</c:v>
                </c:pt>
                <c:pt idx="6397">
                  <c:v>0.39544552584337367</c:v>
                </c:pt>
                <c:pt idx="6398">
                  <c:v>0.3953510346782963</c:v>
                </c:pt>
                <c:pt idx="6399">
                  <c:v>0.39525654351322032</c:v>
                </c:pt>
                <c:pt idx="6400">
                  <c:v>0.39516205234814539</c:v>
                </c:pt>
                <c:pt idx="6401">
                  <c:v>0.39506756118307096</c:v>
                </c:pt>
                <c:pt idx="6402">
                  <c:v>0.39497307001799387</c:v>
                </c:pt>
                <c:pt idx="6403">
                  <c:v>0.39487857885291977</c:v>
                </c:pt>
                <c:pt idx="6404">
                  <c:v>0.39478408768784368</c:v>
                </c:pt>
                <c:pt idx="6405">
                  <c:v>0.39468959652276553</c:v>
                </c:pt>
                <c:pt idx="6406">
                  <c:v>0.39459510535768993</c:v>
                </c:pt>
                <c:pt idx="6407">
                  <c:v>0.3945006141926144</c:v>
                </c:pt>
                <c:pt idx="6408">
                  <c:v>0.39440612302753725</c:v>
                </c:pt>
                <c:pt idx="6409">
                  <c:v>0.3943116318624631</c:v>
                </c:pt>
                <c:pt idx="6410">
                  <c:v>0.39421714069738312</c:v>
                </c:pt>
                <c:pt idx="6411">
                  <c:v>0.39412264953230874</c:v>
                </c:pt>
                <c:pt idx="6412">
                  <c:v>0.39402815836723337</c:v>
                </c:pt>
                <c:pt idx="6413">
                  <c:v>0.3939336672021575</c:v>
                </c:pt>
                <c:pt idx="6414">
                  <c:v>0.39383917603708046</c:v>
                </c:pt>
                <c:pt idx="6415">
                  <c:v>0.39374468487200487</c:v>
                </c:pt>
                <c:pt idx="6416">
                  <c:v>0.39365019370692789</c:v>
                </c:pt>
                <c:pt idx="6417">
                  <c:v>0.39355570254185213</c:v>
                </c:pt>
                <c:pt idx="6418">
                  <c:v>0.39346121137677637</c:v>
                </c:pt>
                <c:pt idx="6419">
                  <c:v>0.39336672021170066</c:v>
                </c:pt>
                <c:pt idx="6420">
                  <c:v>0.39327222904662368</c:v>
                </c:pt>
                <c:pt idx="6421">
                  <c:v>0.39317773788154803</c:v>
                </c:pt>
                <c:pt idx="6422">
                  <c:v>0.39308324671647032</c:v>
                </c:pt>
                <c:pt idx="6423">
                  <c:v>0.3929887555513954</c:v>
                </c:pt>
                <c:pt idx="6424">
                  <c:v>0.39289426438631964</c:v>
                </c:pt>
                <c:pt idx="6425">
                  <c:v>0.39279977322124404</c:v>
                </c:pt>
                <c:pt idx="6426">
                  <c:v>0.39270528205616562</c:v>
                </c:pt>
                <c:pt idx="6427">
                  <c:v>0.39261079089109124</c:v>
                </c:pt>
                <c:pt idx="6428">
                  <c:v>0.39251629972601587</c:v>
                </c:pt>
                <c:pt idx="6429">
                  <c:v>0.39242180856093867</c:v>
                </c:pt>
                <c:pt idx="6430">
                  <c:v>0.39232731739586552</c:v>
                </c:pt>
                <c:pt idx="6431">
                  <c:v>0.39223282623078531</c:v>
                </c:pt>
                <c:pt idx="6432">
                  <c:v>0.39213833506571039</c:v>
                </c:pt>
                <c:pt idx="6433">
                  <c:v>0.39204384390063463</c:v>
                </c:pt>
                <c:pt idx="6434">
                  <c:v>0.39194935273555687</c:v>
                </c:pt>
                <c:pt idx="6435">
                  <c:v>0.39185486157048477</c:v>
                </c:pt>
                <c:pt idx="6436">
                  <c:v>0.39176037040540618</c:v>
                </c:pt>
                <c:pt idx="6437">
                  <c:v>0.39166587924033053</c:v>
                </c:pt>
                <c:pt idx="6438">
                  <c:v>0.39157138807525488</c:v>
                </c:pt>
                <c:pt idx="6439">
                  <c:v>0.39147689691017939</c:v>
                </c:pt>
                <c:pt idx="6440">
                  <c:v>0.39138240574510336</c:v>
                </c:pt>
                <c:pt idx="6441">
                  <c:v>0.39128791458002432</c:v>
                </c:pt>
                <c:pt idx="6442">
                  <c:v>0.39119342341494961</c:v>
                </c:pt>
                <c:pt idx="6443">
                  <c:v>0.39109893224987502</c:v>
                </c:pt>
                <c:pt idx="6444">
                  <c:v>0.39100444108479837</c:v>
                </c:pt>
                <c:pt idx="6445">
                  <c:v>0.3909099499197225</c:v>
                </c:pt>
                <c:pt idx="6446">
                  <c:v>0.39081545875464679</c:v>
                </c:pt>
                <c:pt idx="6447">
                  <c:v>0.39072096758957103</c:v>
                </c:pt>
                <c:pt idx="6448">
                  <c:v>0.39062647642449416</c:v>
                </c:pt>
                <c:pt idx="6449">
                  <c:v>0.39053198525941846</c:v>
                </c:pt>
                <c:pt idx="6450">
                  <c:v>0.39043749409433937</c:v>
                </c:pt>
                <c:pt idx="6451">
                  <c:v>0.39034300292926566</c:v>
                </c:pt>
                <c:pt idx="6452">
                  <c:v>0.39024851176418868</c:v>
                </c:pt>
                <c:pt idx="6453">
                  <c:v>0.39015402059911108</c:v>
                </c:pt>
                <c:pt idx="6454">
                  <c:v>0.39005952943403532</c:v>
                </c:pt>
                <c:pt idx="6455">
                  <c:v>0.3899650382689604</c:v>
                </c:pt>
                <c:pt idx="6456">
                  <c:v>0.38987054710388586</c:v>
                </c:pt>
                <c:pt idx="6457">
                  <c:v>0.38977605593880904</c:v>
                </c:pt>
                <c:pt idx="6458">
                  <c:v>0.38968156477373211</c:v>
                </c:pt>
                <c:pt idx="6459">
                  <c:v>0.38958707360865752</c:v>
                </c:pt>
                <c:pt idx="6460">
                  <c:v>0.38949258244357848</c:v>
                </c:pt>
                <c:pt idx="6461">
                  <c:v>0.389398091278505</c:v>
                </c:pt>
                <c:pt idx="6462">
                  <c:v>0.38930360011342796</c:v>
                </c:pt>
                <c:pt idx="6463">
                  <c:v>0.38920910894835031</c:v>
                </c:pt>
                <c:pt idx="6464">
                  <c:v>0.38911461778327655</c:v>
                </c:pt>
                <c:pt idx="6465">
                  <c:v>0.38902012661819796</c:v>
                </c:pt>
                <c:pt idx="6466">
                  <c:v>0.38892563545312187</c:v>
                </c:pt>
                <c:pt idx="6467">
                  <c:v>0.38883114428804588</c:v>
                </c:pt>
                <c:pt idx="6468">
                  <c:v>0.38873665312297118</c:v>
                </c:pt>
                <c:pt idx="6469">
                  <c:v>0.38864216195789658</c:v>
                </c:pt>
                <c:pt idx="6470">
                  <c:v>0.38854767079281988</c:v>
                </c:pt>
                <c:pt idx="6471">
                  <c:v>0.38845317962774439</c:v>
                </c:pt>
                <c:pt idx="6472">
                  <c:v>0.3883586884626683</c:v>
                </c:pt>
                <c:pt idx="6473">
                  <c:v>0.38826419729759154</c:v>
                </c:pt>
                <c:pt idx="6474">
                  <c:v>0.38816970613251461</c:v>
                </c:pt>
                <c:pt idx="6475">
                  <c:v>0.38807521496743874</c:v>
                </c:pt>
                <c:pt idx="6476">
                  <c:v>0.38798072380236476</c:v>
                </c:pt>
                <c:pt idx="6477">
                  <c:v>0.3878862326372875</c:v>
                </c:pt>
                <c:pt idx="6478">
                  <c:v>0.3877917414722088</c:v>
                </c:pt>
                <c:pt idx="6479">
                  <c:v>0.38769725030713265</c:v>
                </c:pt>
                <c:pt idx="6480">
                  <c:v>0.38760275914205905</c:v>
                </c:pt>
                <c:pt idx="6481">
                  <c:v>0.38750826797698346</c:v>
                </c:pt>
                <c:pt idx="6482">
                  <c:v>0.38741377681190636</c:v>
                </c:pt>
                <c:pt idx="6483">
                  <c:v>0.38731928564683066</c:v>
                </c:pt>
                <c:pt idx="6484">
                  <c:v>0.38722479448175368</c:v>
                </c:pt>
                <c:pt idx="6485">
                  <c:v>0.38713030331667803</c:v>
                </c:pt>
                <c:pt idx="6486">
                  <c:v>0.38703581215159999</c:v>
                </c:pt>
                <c:pt idx="6487">
                  <c:v>0.3869413209865239</c:v>
                </c:pt>
                <c:pt idx="6488">
                  <c:v>0.3868468298214508</c:v>
                </c:pt>
                <c:pt idx="6489">
                  <c:v>0.38675233865637171</c:v>
                </c:pt>
                <c:pt idx="6490">
                  <c:v>0.38665784749129561</c:v>
                </c:pt>
                <c:pt idx="6491">
                  <c:v>0.38656335632621952</c:v>
                </c:pt>
                <c:pt idx="6492">
                  <c:v>0.3864688651611472</c:v>
                </c:pt>
                <c:pt idx="6493">
                  <c:v>0.38637437399607133</c:v>
                </c:pt>
                <c:pt idx="6494">
                  <c:v>0.38627988283099296</c:v>
                </c:pt>
                <c:pt idx="6495">
                  <c:v>0.38618539166591714</c:v>
                </c:pt>
                <c:pt idx="6496">
                  <c:v>0.38609090050083938</c:v>
                </c:pt>
                <c:pt idx="6497">
                  <c:v>0.38599640933576596</c:v>
                </c:pt>
                <c:pt idx="6498">
                  <c:v>0.38590191817068886</c:v>
                </c:pt>
                <c:pt idx="6499">
                  <c:v>0.38580742700561316</c:v>
                </c:pt>
                <c:pt idx="6500">
                  <c:v>0.38571293584053618</c:v>
                </c:pt>
                <c:pt idx="6501">
                  <c:v>0.38561844467546053</c:v>
                </c:pt>
                <c:pt idx="6502">
                  <c:v>0.38552395351038282</c:v>
                </c:pt>
                <c:pt idx="6503">
                  <c:v>0.38542946234530939</c:v>
                </c:pt>
                <c:pt idx="6504">
                  <c:v>0.3853349711802333</c:v>
                </c:pt>
                <c:pt idx="6505">
                  <c:v>0.38524048001515432</c:v>
                </c:pt>
                <c:pt idx="6506">
                  <c:v>0.38514598885007945</c:v>
                </c:pt>
                <c:pt idx="6507">
                  <c:v>0.38505149768500374</c:v>
                </c:pt>
                <c:pt idx="6508">
                  <c:v>0.38495700651992598</c:v>
                </c:pt>
                <c:pt idx="6509">
                  <c:v>0.38486251535485516</c:v>
                </c:pt>
                <c:pt idx="6510">
                  <c:v>0.38476802418977546</c:v>
                </c:pt>
                <c:pt idx="6511">
                  <c:v>0.38467353302469964</c:v>
                </c:pt>
                <c:pt idx="6512">
                  <c:v>0.38457904185962394</c:v>
                </c:pt>
                <c:pt idx="6513">
                  <c:v>0.38448455069454845</c:v>
                </c:pt>
                <c:pt idx="6514">
                  <c:v>0.38439005952947136</c:v>
                </c:pt>
                <c:pt idx="6515">
                  <c:v>0.38429556836439338</c:v>
                </c:pt>
                <c:pt idx="6516">
                  <c:v>0.38420107719931867</c:v>
                </c:pt>
                <c:pt idx="6517">
                  <c:v>0.38410658603424408</c:v>
                </c:pt>
                <c:pt idx="6518">
                  <c:v>0.38401209486916738</c:v>
                </c:pt>
                <c:pt idx="6519">
                  <c:v>0.38391760370409189</c:v>
                </c:pt>
                <c:pt idx="6520">
                  <c:v>0.38382311253901447</c:v>
                </c:pt>
                <c:pt idx="6521">
                  <c:v>0.38372862137393904</c:v>
                </c:pt>
                <c:pt idx="6522">
                  <c:v>0.38363413020886195</c:v>
                </c:pt>
                <c:pt idx="6523">
                  <c:v>0.38353963904378452</c:v>
                </c:pt>
                <c:pt idx="6524">
                  <c:v>0.38344514787870848</c:v>
                </c:pt>
                <c:pt idx="6525">
                  <c:v>0.38335065671363366</c:v>
                </c:pt>
                <c:pt idx="6526">
                  <c:v>0.38325616554855796</c:v>
                </c:pt>
                <c:pt idx="6527">
                  <c:v>0.38316167438348214</c:v>
                </c:pt>
                <c:pt idx="6528">
                  <c:v>0.38306718321840644</c:v>
                </c:pt>
                <c:pt idx="6529">
                  <c:v>0.38297269205332946</c:v>
                </c:pt>
                <c:pt idx="6530">
                  <c:v>0.38287820088825486</c:v>
                </c:pt>
                <c:pt idx="6531">
                  <c:v>0.38278370972317582</c:v>
                </c:pt>
                <c:pt idx="6532">
                  <c:v>0.38268921855809968</c:v>
                </c:pt>
                <c:pt idx="6533">
                  <c:v>0.38259472739302547</c:v>
                </c:pt>
                <c:pt idx="6534">
                  <c:v>0.38250023622794987</c:v>
                </c:pt>
                <c:pt idx="6535">
                  <c:v>0.38240574506287434</c:v>
                </c:pt>
                <c:pt idx="6536">
                  <c:v>0.38231125389779697</c:v>
                </c:pt>
                <c:pt idx="6537">
                  <c:v>0.38221676273272154</c:v>
                </c:pt>
                <c:pt idx="6538">
                  <c:v>0.38212227156764711</c:v>
                </c:pt>
                <c:pt idx="6539">
                  <c:v>0.38202778040256874</c:v>
                </c:pt>
                <c:pt idx="6540">
                  <c:v>0.38193328923749292</c:v>
                </c:pt>
                <c:pt idx="6541">
                  <c:v>0.38183879807241744</c:v>
                </c:pt>
                <c:pt idx="6542">
                  <c:v>0.38174430690733885</c:v>
                </c:pt>
                <c:pt idx="6543">
                  <c:v>0.38164981574226464</c:v>
                </c:pt>
                <c:pt idx="6544">
                  <c:v>0.38155532457718655</c:v>
                </c:pt>
                <c:pt idx="6545">
                  <c:v>0.38146083341211195</c:v>
                </c:pt>
                <c:pt idx="6546">
                  <c:v>0.38136634224703636</c:v>
                </c:pt>
                <c:pt idx="6547">
                  <c:v>0.38127185108195832</c:v>
                </c:pt>
                <c:pt idx="6548">
                  <c:v>0.38117735991688367</c:v>
                </c:pt>
                <c:pt idx="6549">
                  <c:v>0.38108286875180908</c:v>
                </c:pt>
                <c:pt idx="6550">
                  <c:v>0.38098837758673237</c:v>
                </c:pt>
                <c:pt idx="6551">
                  <c:v>0.38089388642165539</c:v>
                </c:pt>
                <c:pt idx="6552">
                  <c:v>0.3807993952565778</c:v>
                </c:pt>
                <c:pt idx="6553">
                  <c:v>0.38070490409150182</c:v>
                </c:pt>
                <c:pt idx="6554">
                  <c:v>0.38061041292642694</c:v>
                </c:pt>
                <c:pt idx="6555">
                  <c:v>0.38051592176135124</c:v>
                </c:pt>
                <c:pt idx="6556">
                  <c:v>0.38042143059627342</c:v>
                </c:pt>
                <c:pt idx="6557">
                  <c:v>0.38032693943119866</c:v>
                </c:pt>
                <c:pt idx="6558">
                  <c:v>0.38023244826612124</c:v>
                </c:pt>
                <c:pt idx="6559">
                  <c:v>0.38013795710104531</c:v>
                </c:pt>
                <c:pt idx="6560">
                  <c:v>0.38004346593597144</c:v>
                </c:pt>
                <c:pt idx="6561">
                  <c:v>0.37994897477089595</c:v>
                </c:pt>
                <c:pt idx="6562">
                  <c:v>0.37985448360581986</c:v>
                </c:pt>
                <c:pt idx="6563">
                  <c:v>0.37975999244074082</c:v>
                </c:pt>
                <c:pt idx="6564">
                  <c:v>0.37966550127566762</c:v>
                </c:pt>
                <c:pt idx="6565">
                  <c:v>0.37957101011058858</c:v>
                </c:pt>
                <c:pt idx="6566">
                  <c:v>0.37947651894551487</c:v>
                </c:pt>
                <c:pt idx="6567">
                  <c:v>0.37938202778043922</c:v>
                </c:pt>
                <c:pt idx="6568">
                  <c:v>0.3792875366153603</c:v>
                </c:pt>
                <c:pt idx="6569">
                  <c:v>0.37919304545028421</c:v>
                </c:pt>
                <c:pt idx="6570">
                  <c:v>0.37909855428520944</c:v>
                </c:pt>
                <c:pt idx="6571">
                  <c:v>0.37900406312013374</c:v>
                </c:pt>
                <c:pt idx="6572">
                  <c:v>0.37890957195505937</c:v>
                </c:pt>
                <c:pt idx="6573">
                  <c:v>0.37881508078998238</c:v>
                </c:pt>
                <c:pt idx="6574">
                  <c:v>0.37872058962490673</c:v>
                </c:pt>
                <c:pt idx="6575">
                  <c:v>0.37862609845982964</c:v>
                </c:pt>
                <c:pt idx="6576">
                  <c:v>0.37853160729475394</c:v>
                </c:pt>
                <c:pt idx="6577">
                  <c:v>0.37843711612967695</c:v>
                </c:pt>
                <c:pt idx="6578">
                  <c:v>0.37834262496460197</c:v>
                </c:pt>
                <c:pt idx="6579">
                  <c:v>0.37824813379952332</c:v>
                </c:pt>
                <c:pt idx="6580">
                  <c:v>0.37815364263444867</c:v>
                </c:pt>
                <c:pt idx="6581">
                  <c:v>0.37805915146937108</c:v>
                </c:pt>
                <c:pt idx="6582">
                  <c:v>0.37796466030429893</c:v>
                </c:pt>
                <c:pt idx="6583">
                  <c:v>0.37787016913922294</c:v>
                </c:pt>
                <c:pt idx="6584">
                  <c:v>0.3777756779741458</c:v>
                </c:pt>
                <c:pt idx="6585">
                  <c:v>0.37768118680906904</c:v>
                </c:pt>
                <c:pt idx="6586">
                  <c:v>0.37758669564399328</c:v>
                </c:pt>
                <c:pt idx="6587">
                  <c:v>0.37749220447891452</c:v>
                </c:pt>
                <c:pt idx="6588">
                  <c:v>0.37739771331384059</c:v>
                </c:pt>
                <c:pt idx="6589">
                  <c:v>0.37730322214876238</c:v>
                </c:pt>
                <c:pt idx="6590">
                  <c:v>0.37720873098368773</c:v>
                </c:pt>
                <c:pt idx="6591">
                  <c:v>0.37711423981861214</c:v>
                </c:pt>
                <c:pt idx="6592">
                  <c:v>0.37701974865353405</c:v>
                </c:pt>
                <c:pt idx="6593">
                  <c:v>0.37692525748845945</c:v>
                </c:pt>
                <c:pt idx="6594">
                  <c:v>0.37683076632338386</c:v>
                </c:pt>
                <c:pt idx="6595">
                  <c:v>0.37673627515830582</c:v>
                </c:pt>
                <c:pt idx="6596">
                  <c:v>0.37664178399323117</c:v>
                </c:pt>
                <c:pt idx="6597">
                  <c:v>0.37654729282815358</c:v>
                </c:pt>
                <c:pt idx="6598">
                  <c:v>0.37645280166307987</c:v>
                </c:pt>
                <c:pt idx="6599">
                  <c:v>0.37635831049800272</c:v>
                </c:pt>
                <c:pt idx="6600">
                  <c:v>0.37626381933292696</c:v>
                </c:pt>
                <c:pt idx="6601">
                  <c:v>0.37616932816785142</c:v>
                </c:pt>
                <c:pt idx="6602">
                  <c:v>0.37607483700277577</c:v>
                </c:pt>
                <c:pt idx="6603">
                  <c:v>0.37598034583770007</c:v>
                </c:pt>
                <c:pt idx="6604">
                  <c:v>0.37588585467262292</c:v>
                </c:pt>
                <c:pt idx="6605">
                  <c:v>0.37579136350754488</c:v>
                </c:pt>
                <c:pt idx="6606">
                  <c:v>0.37569687234247173</c:v>
                </c:pt>
                <c:pt idx="6607">
                  <c:v>0.37560238117739464</c:v>
                </c:pt>
                <c:pt idx="6608">
                  <c:v>0.37550789001231688</c:v>
                </c:pt>
                <c:pt idx="6609">
                  <c:v>0.3754133988472434</c:v>
                </c:pt>
                <c:pt idx="6610">
                  <c:v>0.37531890768216736</c:v>
                </c:pt>
                <c:pt idx="6611">
                  <c:v>0.37522441651708832</c:v>
                </c:pt>
                <c:pt idx="6612">
                  <c:v>0.37512992535201511</c:v>
                </c:pt>
                <c:pt idx="6613">
                  <c:v>0.37503543418693575</c:v>
                </c:pt>
                <c:pt idx="6614">
                  <c:v>0.37494094302186237</c:v>
                </c:pt>
                <c:pt idx="6615">
                  <c:v>0.37484645185678522</c:v>
                </c:pt>
                <c:pt idx="6616">
                  <c:v>0.3747519606917078</c:v>
                </c:pt>
                <c:pt idx="6617">
                  <c:v>0.37465746952663181</c:v>
                </c:pt>
                <c:pt idx="6618">
                  <c:v>0.37456297836155827</c:v>
                </c:pt>
                <c:pt idx="6619">
                  <c:v>0.37446848719648257</c:v>
                </c:pt>
                <c:pt idx="6620">
                  <c:v>0.37437399603140542</c:v>
                </c:pt>
                <c:pt idx="6621">
                  <c:v>0.37427950486632733</c:v>
                </c:pt>
                <c:pt idx="6622">
                  <c:v>0.37418501370125273</c:v>
                </c:pt>
                <c:pt idx="6623">
                  <c:v>0.37409052253617514</c:v>
                </c:pt>
                <c:pt idx="6624">
                  <c:v>0.37399603137109932</c:v>
                </c:pt>
                <c:pt idx="6625">
                  <c:v>0.37390154020602295</c:v>
                </c:pt>
                <c:pt idx="6626">
                  <c:v>0.37380704904094875</c:v>
                </c:pt>
                <c:pt idx="6627">
                  <c:v>0.37371255787587315</c:v>
                </c:pt>
                <c:pt idx="6628">
                  <c:v>0.37361806671079617</c:v>
                </c:pt>
                <c:pt idx="6629">
                  <c:v>0.37352357554572035</c:v>
                </c:pt>
                <c:pt idx="6630">
                  <c:v>0.37342908438064643</c:v>
                </c:pt>
                <c:pt idx="6631">
                  <c:v>0.37333459321556905</c:v>
                </c:pt>
                <c:pt idx="6632">
                  <c:v>0.3732401020504903</c:v>
                </c:pt>
                <c:pt idx="6633">
                  <c:v>0.37314561088541431</c:v>
                </c:pt>
                <c:pt idx="6634">
                  <c:v>0.37305111972033811</c:v>
                </c:pt>
                <c:pt idx="6635">
                  <c:v>0.37295662855526374</c:v>
                </c:pt>
                <c:pt idx="6636">
                  <c:v>0.37286213739018792</c:v>
                </c:pt>
                <c:pt idx="6637">
                  <c:v>0.37276764622510983</c:v>
                </c:pt>
                <c:pt idx="6638">
                  <c:v>0.37267315506003384</c:v>
                </c:pt>
                <c:pt idx="6639">
                  <c:v>0.37257866389496247</c:v>
                </c:pt>
                <c:pt idx="6640">
                  <c:v>0.37248417272988543</c:v>
                </c:pt>
                <c:pt idx="6641">
                  <c:v>0.3723896815648095</c:v>
                </c:pt>
                <c:pt idx="6642">
                  <c:v>0.37229519039972936</c:v>
                </c:pt>
                <c:pt idx="6643">
                  <c:v>0.37220069923465726</c:v>
                </c:pt>
                <c:pt idx="6644">
                  <c:v>0.37210620806957867</c:v>
                </c:pt>
                <c:pt idx="6645">
                  <c:v>0.37201171690450285</c:v>
                </c:pt>
                <c:pt idx="6646">
                  <c:v>0.37191722573942737</c:v>
                </c:pt>
                <c:pt idx="6647">
                  <c:v>0.37182273457435155</c:v>
                </c:pt>
                <c:pt idx="6648">
                  <c:v>0.37172824340927446</c:v>
                </c:pt>
                <c:pt idx="6649">
                  <c:v>0.3716337522441967</c:v>
                </c:pt>
                <c:pt idx="6650">
                  <c:v>0.37153926107912194</c:v>
                </c:pt>
                <c:pt idx="6651">
                  <c:v>0.37144476991404851</c:v>
                </c:pt>
                <c:pt idx="6652">
                  <c:v>0.37135027874897042</c:v>
                </c:pt>
                <c:pt idx="6653">
                  <c:v>0.37125578758389238</c:v>
                </c:pt>
                <c:pt idx="6654">
                  <c:v>0.37116129641881634</c:v>
                </c:pt>
                <c:pt idx="6655">
                  <c:v>0.37106680525374319</c:v>
                </c:pt>
                <c:pt idx="6656">
                  <c:v>0.37097231408866643</c:v>
                </c:pt>
                <c:pt idx="6657">
                  <c:v>0.37087782292358945</c:v>
                </c:pt>
                <c:pt idx="6658">
                  <c:v>0.37078333175851186</c:v>
                </c:pt>
                <c:pt idx="6659">
                  <c:v>0.37068884059343582</c:v>
                </c:pt>
                <c:pt idx="6660">
                  <c:v>0.37059434942835967</c:v>
                </c:pt>
                <c:pt idx="6661">
                  <c:v>0.37049985826328358</c:v>
                </c:pt>
                <c:pt idx="6662">
                  <c:v>0.37040536709820987</c:v>
                </c:pt>
                <c:pt idx="6663">
                  <c:v>0.37031087593313405</c:v>
                </c:pt>
                <c:pt idx="6664">
                  <c:v>0.37021638476805696</c:v>
                </c:pt>
                <c:pt idx="6665">
                  <c:v>0.37012189360298114</c:v>
                </c:pt>
                <c:pt idx="6666">
                  <c:v>0.37002740243790438</c:v>
                </c:pt>
                <c:pt idx="6667">
                  <c:v>0.36993291127283007</c:v>
                </c:pt>
                <c:pt idx="6668">
                  <c:v>0.36983842010775292</c:v>
                </c:pt>
                <c:pt idx="6669">
                  <c:v>0.36974392894267488</c:v>
                </c:pt>
                <c:pt idx="6670">
                  <c:v>0.36964943777759884</c:v>
                </c:pt>
                <c:pt idx="6671">
                  <c:v>0.36955494661252281</c:v>
                </c:pt>
                <c:pt idx="6672">
                  <c:v>0.36946045544744893</c:v>
                </c:pt>
                <c:pt idx="6673">
                  <c:v>0.36936596428237339</c:v>
                </c:pt>
                <c:pt idx="6674">
                  <c:v>0.36927147311729602</c:v>
                </c:pt>
                <c:pt idx="6675">
                  <c:v>0.36917698195222226</c:v>
                </c:pt>
                <c:pt idx="6676">
                  <c:v>0.36908249078714489</c:v>
                </c:pt>
                <c:pt idx="6677">
                  <c:v>0.36898799962206907</c:v>
                </c:pt>
                <c:pt idx="6678">
                  <c:v>0.36889350845698993</c:v>
                </c:pt>
                <c:pt idx="6679">
                  <c:v>0.36879901729191389</c:v>
                </c:pt>
                <c:pt idx="6680">
                  <c:v>0.36870452612683785</c:v>
                </c:pt>
                <c:pt idx="6681">
                  <c:v>0.36861003496176181</c:v>
                </c:pt>
                <c:pt idx="6682">
                  <c:v>0.36851554379668588</c:v>
                </c:pt>
                <c:pt idx="6683">
                  <c:v>0.36842105263160951</c:v>
                </c:pt>
                <c:pt idx="6684">
                  <c:v>0.36832656146653542</c:v>
                </c:pt>
                <c:pt idx="6685">
                  <c:v>0.36823207030145738</c:v>
                </c:pt>
                <c:pt idx="6686">
                  <c:v>0.36813757913638134</c:v>
                </c:pt>
                <c:pt idx="6687">
                  <c:v>0.3680430879713053</c:v>
                </c:pt>
                <c:pt idx="6688">
                  <c:v>0.36794859680622932</c:v>
                </c:pt>
                <c:pt idx="6689">
                  <c:v>0.36785410564115445</c:v>
                </c:pt>
                <c:pt idx="6690">
                  <c:v>0.36775961447607675</c:v>
                </c:pt>
                <c:pt idx="6691">
                  <c:v>0.36766512331100082</c:v>
                </c:pt>
                <c:pt idx="6692">
                  <c:v>0.367570632145926</c:v>
                </c:pt>
                <c:pt idx="6693">
                  <c:v>0.36747614098085152</c:v>
                </c:pt>
                <c:pt idx="6694">
                  <c:v>0.36738164981577476</c:v>
                </c:pt>
                <c:pt idx="6695">
                  <c:v>0.36728715865069639</c:v>
                </c:pt>
                <c:pt idx="6696">
                  <c:v>0.36719266748562202</c:v>
                </c:pt>
                <c:pt idx="6697">
                  <c:v>0.36709817632054614</c:v>
                </c:pt>
                <c:pt idx="6698">
                  <c:v>0.36700368515547055</c:v>
                </c:pt>
                <c:pt idx="6699">
                  <c:v>0.36690919399039351</c:v>
                </c:pt>
                <c:pt idx="6700">
                  <c:v>0.36681470282531792</c:v>
                </c:pt>
                <c:pt idx="6701">
                  <c:v>0.36672021166023988</c:v>
                </c:pt>
                <c:pt idx="6702">
                  <c:v>0.36662572049516384</c:v>
                </c:pt>
                <c:pt idx="6703">
                  <c:v>0.3665312293300878</c:v>
                </c:pt>
                <c:pt idx="6704">
                  <c:v>0.36643673816501182</c:v>
                </c:pt>
                <c:pt idx="6705">
                  <c:v>0.36634224699993695</c:v>
                </c:pt>
                <c:pt idx="6706">
                  <c:v>0.36624775583486102</c:v>
                </c:pt>
                <c:pt idx="6707">
                  <c:v>0.36615326466978332</c:v>
                </c:pt>
                <c:pt idx="6708">
                  <c:v>0.36605877350470983</c:v>
                </c:pt>
                <c:pt idx="6709">
                  <c:v>0.36596428233963402</c:v>
                </c:pt>
                <c:pt idx="6710">
                  <c:v>0.36586979117455853</c:v>
                </c:pt>
                <c:pt idx="6711">
                  <c:v>0.36577530000948022</c:v>
                </c:pt>
                <c:pt idx="6712">
                  <c:v>0.36568080884440579</c:v>
                </c:pt>
                <c:pt idx="6713">
                  <c:v>0.36558631767932864</c:v>
                </c:pt>
                <c:pt idx="6714">
                  <c:v>0.36549182651425088</c:v>
                </c:pt>
                <c:pt idx="6715">
                  <c:v>0.36539733534917601</c:v>
                </c:pt>
                <c:pt idx="6716">
                  <c:v>0.36530284418410042</c:v>
                </c:pt>
                <c:pt idx="6717">
                  <c:v>0.36520835301902232</c:v>
                </c:pt>
                <c:pt idx="6718">
                  <c:v>0.36511386185394923</c:v>
                </c:pt>
                <c:pt idx="6719">
                  <c:v>0.36501937068887208</c:v>
                </c:pt>
                <c:pt idx="6720">
                  <c:v>0.36492487952379643</c:v>
                </c:pt>
                <c:pt idx="6721">
                  <c:v>0.36483038835871945</c:v>
                </c:pt>
                <c:pt idx="6722">
                  <c:v>0.36473589719364352</c:v>
                </c:pt>
                <c:pt idx="6723">
                  <c:v>0.36464140602856576</c:v>
                </c:pt>
                <c:pt idx="6724">
                  <c:v>0.364546914863491</c:v>
                </c:pt>
                <c:pt idx="6725">
                  <c:v>0.36445242369841535</c:v>
                </c:pt>
                <c:pt idx="6726">
                  <c:v>0.36435793253333743</c:v>
                </c:pt>
                <c:pt idx="6727">
                  <c:v>0.36426344136826272</c:v>
                </c:pt>
                <c:pt idx="6728">
                  <c:v>0.36416895020318535</c:v>
                </c:pt>
                <c:pt idx="6729">
                  <c:v>0.36407445903810931</c:v>
                </c:pt>
                <c:pt idx="6730">
                  <c:v>0.36397996787303555</c:v>
                </c:pt>
                <c:pt idx="6731">
                  <c:v>0.36388547670796001</c:v>
                </c:pt>
                <c:pt idx="6732">
                  <c:v>0.36379098554288292</c:v>
                </c:pt>
                <c:pt idx="6733">
                  <c:v>0.36369649437780716</c:v>
                </c:pt>
                <c:pt idx="6734">
                  <c:v>0.36360200321273023</c:v>
                </c:pt>
                <c:pt idx="6735">
                  <c:v>0.36350751204765447</c:v>
                </c:pt>
                <c:pt idx="6736">
                  <c:v>0.36341302088257682</c:v>
                </c:pt>
                <c:pt idx="6737">
                  <c:v>0.36331852971750334</c:v>
                </c:pt>
                <c:pt idx="6738">
                  <c:v>0.36322403855242436</c:v>
                </c:pt>
                <c:pt idx="6739">
                  <c:v>0.36312954738735065</c:v>
                </c:pt>
                <c:pt idx="6740">
                  <c:v>0.36303505622227217</c:v>
                </c:pt>
                <c:pt idx="6741">
                  <c:v>0.36294056505719785</c:v>
                </c:pt>
                <c:pt idx="6742">
                  <c:v>0.36284607389212198</c:v>
                </c:pt>
                <c:pt idx="6743">
                  <c:v>0.36275158272704522</c:v>
                </c:pt>
                <c:pt idx="6744">
                  <c:v>0.36265709156196785</c:v>
                </c:pt>
                <c:pt idx="6745">
                  <c:v>0.36256260039689364</c:v>
                </c:pt>
                <c:pt idx="6746">
                  <c:v>0.36246810923181805</c:v>
                </c:pt>
                <c:pt idx="6747">
                  <c:v>0.36237361806673951</c:v>
                </c:pt>
                <c:pt idx="6748">
                  <c:v>0.36227912690166342</c:v>
                </c:pt>
                <c:pt idx="6749">
                  <c:v>0.36218463573658732</c:v>
                </c:pt>
                <c:pt idx="6750">
                  <c:v>0.36209014457151123</c:v>
                </c:pt>
                <c:pt idx="6751">
                  <c:v>0.36199565340643514</c:v>
                </c:pt>
                <c:pt idx="6752">
                  <c:v>0.36190116224135932</c:v>
                </c:pt>
                <c:pt idx="6753">
                  <c:v>0.36180667107628572</c:v>
                </c:pt>
                <c:pt idx="6754">
                  <c:v>0.36171217991120852</c:v>
                </c:pt>
                <c:pt idx="6755">
                  <c:v>0.36161768874613076</c:v>
                </c:pt>
                <c:pt idx="6756">
                  <c:v>0.361523197581056</c:v>
                </c:pt>
                <c:pt idx="6757">
                  <c:v>0.36142870641598035</c:v>
                </c:pt>
                <c:pt idx="6758">
                  <c:v>0.36133421525090448</c:v>
                </c:pt>
                <c:pt idx="6759">
                  <c:v>0.36123972408582639</c:v>
                </c:pt>
                <c:pt idx="6760">
                  <c:v>0.36114523292075035</c:v>
                </c:pt>
                <c:pt idx="6761">
                  <c:v>0.36105074175567614</c:v>
                </c:pt>
                <c:pt idx="6762">
                  <c:v>0.3609562505905981</c:v>
                </c:pt>
                <c:pt idx="6763">
                  <c:v>0.36086175942552201</c:v>
                </c:pt>
                <c:pt idx="6764">
                  <c:v>0.36076726826044792</c:v>
                </c:pt>
                <c:pt idx="6765">
                  <c:v>0.36067277709537215</c:v>
                </c:pt>
                <c:pt idx="6766">
                  <c:v>0.36057828593029673</c:v>
                </c:pt>
                <c:pt idx="6767">
                  <c:v>0.36048379476521941</c:v>
                </c:pt>
                <c:pt idx="6768">
                  <c:v>0.36038930360014393</c:v>
                </c:pt>
                <c:pt idx="6769">
                  <c:v>0.36029481243506545</c:v>
                </c:pt>
                <c:pt idx="6770">
                  <c:v>0.36020032126999102</c:v>
                </c:pt>
                <c:pt idx="6771">
                  <c:v>0.36010583010491332</c:v>
                </c:pt>
                <c:pt idx="6772">
                  <c:v>0.3600113389398385</c:v>
                </c:pt>
                <c:pt idx="6773">
                  <c:v>0.35991684777476407</c:v>
                </c:pt>
                <c:pt idx="6774">
                  <c:v>0.35982235660968698</c:v>
                </c:pt>
                <c:pt idx="6775">
                  <c:v>0.35972786544461138</c:v>
                </c:pt>
                <c:pt idx="6776">
                  <c:v>0.35963337427953285</c:v>
                </c:pt>
                <c:pt idx="6777">
                  <c:v>0.35953888311445997</c:v>
                </c:pt>
                <c:pt idx="6778">
                  <c:v>0.35944439194938305</c:v>
                </c:pt>
                <c:pt idx="6779">
                  <c:v>0.35934990078430601</c:v>
                </c:pt>
                <c:pt idx="6780">
                  <c:v>0.35925540961922842</c:v>
                </c:pt>
                <c:pt idx="6781">
                  <c:v>0.35916091845415232</c:v>
                </c:pt>
                <c:pt idx="6782">
                  <c:v>0.35906642728907923</c:v>
                </c:pt>
                <c:pt idx="6783">
                  <c:v>0.35897193612400191</c:v>
                </c:pt>
                <c:pt idx="6784">
                  <c:v>0.35887744495892432</c:v>
                </c:pt>
                <c:pt idx="6785">
                  <c:v>0.35878295379385061</c:v>
                </c:pt>
                <c:pt idx="6786">
                  <c:v>0.35868846262877352</c:v>
                </c:pt>
                <c:pt idx="6787">
                  <c:v>0.35859397146369582</c:v>
                </c:pt>
                <c:pt idx="6788">
                  <c:v>0.358499480298621</c:v>
                </c:pt>
                <c:pt idx="6789">
                  <c:v>0.35840498913354657</c:v>
                </c:pt>
                <c:pt idx="6790">
                  <c:v>0.35831049796847092</c:v>
                </c:pt>
                <c:pt idx="6791">
                  <c:v>0.35821600680339133</c:v>
                </c:pt>
                <c:pt idx="6792">
                  <c:v>0.35812151563831535</c:v>
                </c:pt>
                <c:pt idx="6793">
                  <c:v>0.3580270244732392</c:v>
                </c:pt>
                <c:pt idx="6794">
                  <c:v>0.35793253330816338</c:v>
                </c:pt>
                <c:pt idx="6795">
                  <c:v>0.35783804214308701</c:v>
                </c:pt>
                <c:pt idx="6796">
                  <c:v>0.35774355097801075</c:v>
                </c:pt>
                <c:pt idx="6797">
                  <c:v>0.35764905981293477</c:v>
                </c:pt>
                <c:pt idx="6798">
                  <c:v>0.35755456864786173</c:v>
                </c:pt>
                <c:pt idx="6799">
                  <c:v>0.35746007748278441</c:v>
                </c:pt>
                <c:pt idx="6800">
                  <c:v>0.35736558631770893</c:v>
                </c:pt>
                <c:pt idx="6801">
                  <c:v>0.35727109515263178</c:v>
                </c:pt>
                <c:pt idx="6802">
                  <c:v>0.3571766039875573</c:v>
                </c:pt>
                <c:pt idx="6803">
                  <c:v>0.35708211282248042</c:v>
                </c:pt>
                <c:pt idx="6804">
                  <c:v>0.35698762165740483</c:v>
                </c:pt>
                <c:pt idx="6805">
                  <c:v>0.35689313049232579</c:v>
                </c:pt>
                <c:pt idx="6806">
                  <c:v>0.35679863932725198</c:v>
                </c:pt>
                <c:pt idx="6807">
                  <c:v>0.35670414816217383</c:v>
                </c:pt>
                <c:pt idx="6808">
                  <c:v>0.35660965699709785</c:v>
                </c:pt>
                <c:pt idx="6809">
                  <c:v>0.35651516583202364</c:v>
                </c:pt>
                <c:pt idx="6810">
                  <c:v>0.35642067466694793</c:v>
                </c:pt>
                <c:pt idx="6811">
                  <c:v>0.35632618350187251</c:v>
                </c:pt>
                <c:pt idx="6812">
                  <c:v>0.35623169233679325</c:v>
                </c:pt>
                <c:pt idx="6813">
                  <c:v>0.35613720117171727</c:v>
                </c:pt>
                <c:pt idx="6814">
                  <c:v>0.35604271000664273</c:v>
                </c:pt>
                <c:pt idx="6815">
                  <c:v>0.3559482188415653</c:v>
                </c:pt>
                <c:pt idx="6816">
                  <c:v>0.35585372767648932</c:v>
                </c:pt>
                <c:pt idx="6817">
                  <c:v>0.35575923651141161</c:v>
                </c:pt>
                <c:pt idx="6818">
                  <c:v>0.35566474534633685</c:v>
                </c:pt>
                <c:pt idx="6819">
                  <c:v>0.35557025418126081</c:v>
                </c:pt>
                <c:pt idx="6820">
                  <c:v>0.355475763016186</c:v>
                </c:pt>
                <c:pt idx="6821">
                  <c:v>0.35538127185111035</c:v>
                </c:pt>
                <c:pt idx="6822">
                  <c:v>0.35528678068603248</c:v>
                </c:pt>
                <c:pt idx="6823">
                  <c:v>0.35519228952095638</c:v>
                </c:pt>
                <c:pt idx="6824">
                  <c:v>0.35509779835588184</c:v>
                </c:pt>
                <c:pt idx="6825">
                  <c:v>0.35500330719080614</c:v>
                </c:pt>
                <c:pt idx="6826">
                  <c:v>0.35490881602572832</c:v>
                </c:pt>
                <c:pt idx="6827">
                  <c:v>0.35481432486065501</c:v>
                </c:pt>
                <c:pt idx="6828">
                  <c:v>0.35471983369557591</c:v>
                </c:pt>
                <c:pt idx="6829">
                  <c:v>0.35462534253049977</c:v>
                </c:pt>
                <c:pt idx="6830">
                  <c:v>0.35453085136542523</c:v>
                </c:pt>
                <c:pt idx="6831">
                  <c:v>0.35443636020034941</c:v>
                </c:pt>
                <c:pt idx="6832">
                  <c:v>0.35434186903527393</c:v>
                </c:pt>
                <c:pt idx="6833">
                  <c:v>0.35424737787019545</c:v>
                </c:pt>
                <c:pt idx="6834">
                  <c:v>0.35415288670511935</c:v>
                </c:pt>
                <c:pt idx="6835">
                  <c:v>0.35405839554004526</c:v>
                </c:pt>
                <c:pt idx="6836">
                  <c:v>0.35396390437496977</c:v>
                </c:pt>
                <c:pt idx="6837">
                  <c:v>0.35386941320989407</c:v>
                </c:pt>
                <c:pt idx="6838">
                  <c:v>0.35377492204481698</c:v>
                </c:pt>
                <c:pt idx="6839">
                  <c:v>0.35368043087973888</c:v>
                </c:pt>
                <c:pt idx="6840">
                  <c:v>0.35358593971466579</c:v>
                </c:pt>
                <c:pt idx="6841">
                  <c:v>0.3534914485495867</c:v>
                </c:pt>
                <c:pt idx="6842">
                  <c:v>0.35339695738451293</c:v>
                </c:pt>
                <c:pt idx="6843">
                  <c:v>0.35330246621943751</c:v>
                </c:pt>
                <c:pt idx="6844">
                  <c:v>0.35320797505436013</c:v>
                </c:pt>
                <c:pt idx="6845">
                  <c:v>0.35311348388928465</c:v>
                </c:pt>
                <c:pt idx="6846">
                  <c:v>0.35301899272420911</c:v>
                </c:pt>
                <c:pt idx="6847">
                  <c:v>0.35292450155913191</c:v>
                </c:pt>
                <c:pt idx="6848">
                  <c:v>0.35283001039405643</c:v>
                </c:pt>
                <c:pt idx="6849">
                  <c:v>0.35273551922897795</c:v>
                </c:pt>
                <c:pt idx="6850">
                  <c:v>0.35264102806390174</c:v>
                </c:pt>
                <c:pt idx="6851">
                  <c:v>0.35254653689882581</c:v>
                </c:pt>
                <c:pt idx="6852">
                  <c:v>0.35245204573375088</c:v>
                </c:pt>
                <c:pt idx="6853">
                  <c:v>0.35235755456867357</c:v>
                </c:pt>
                <c:pt idx="6854">
                  <c:v>0.35226306340359725</c:v>
                </c:pt>
                <c:pt idx="6855">
                  <c:v>0.35216857223852138</c:v>
                </c:pt>
                <c:pt idx="6856">
                  <c:v>0.35207408107344829</c:v>
                </c:pt>
                <c:pt idx="6857">
                  <c:v>0.35197958990837114</c:v>
                </c:pt>
                <c:pt idx="6858">
                  <c:v>0.35188509874329332</c:v>
                </c:pt>
                <c:pt idx="6859">
                  <c:v>0.35179060757821701</c:v>
                </c:pt>
                <c:pt idx="6860">
                  <c:v>0.35169611641314075</c:v>
                </c:pt>
                <c:pt idx="6861">
                  <c:v>0.35160162524806482</c:v>
                </c:pt>
                <c:pt idx="6862">
                  <c:v>0.35150713408298878</c:v>
                </c:pt>
                <c:pt idx="6863">
                  <c:v>0.35141264291791441</c:v>
                </c:pt>
                <c:pt idx="6864">
                  <c:v>0.35131815175283893</c:v>
                </c:pt>
                <c:pt idx="6865">
                  <c:v>0.35122366058776178</c:v>
                </c:pt>
                <c:pt idx="6866">
                  <c:v>0.35112916942268602</c:v>
                </c:pt>
                <c:pt idx="6867">
                  <c:v>0.35103467825761026</c:v>
                </c:pt>
                <c:pt idx="6868">
                  <c:v>0.35094018709253288</c:v>
                </c:pt>
                <c:pt idx="6869">
                  <c:v>0.35084569592745907</c:v>
                </c:pt>
                <c:pt idx="6870">
                  <c:v>0.35075120476237975</c:v>
                </c:pt>
                <c:pt idx="6871">
                  <c:v>0.35065671359730388</c:v>
                </c:pt>
                <c:pt idx="6872">
                  <c:v>0.35056222243222784</c:v>
                </c:pt>
                <c:pt idx="6873">
                  <c:v>0.35046773126715364</c:v>
                </c:pt>
                <c:pt idx="6874">
                  <c:v>0.35037324010207582</c:v>
                </c:pt>
                <c:pt idx="6875">
                  <c:v>0.35027874893699951</c:v>
                </c:pt>
                <c:pt idx="6876">
                  <c:v>0.35018425777192341</c:v>
                </c:pt>
                <c:pt idx="6877">
                  <c:v>0.35008976660684965</c:v>
                </c:pt>
                <c:pt idx="6878">
                  <c:v>0.34999527544177128</c:v>
                </c:pt>
                <c:pt idx="6879">
                  <c:v>0.34990078427669691</c:v>
                </c:pt>
                <c:pt idx="6880">
                  <c:v>0.34980629311162142</c:v>
                </c:pt>
                <c:pt idx="6881">
                  <c:v>0.34971180194654428</c:v>
                </c:pt>
                <c:pt idx="6882">
                  <c:v>0.34961731078146685</c:v>
                </c:pt>
                <c:pt idx="6883">
                  <c:v>0.34952281961639081</c:v>
                </c:pt>
                <c:pt idx="6884">
                  <c:v>0.34942832845131466</c:v>
                </c:pt>
                <c:pt idx="6885">
                  <c:v>0.34933383728623857</c:v>
                </c:pt>
                <c:pt idx="6886">
                  <c:v>0.3492393461211607</c:v>
                </c:pt>
                <c:pt idx="6887">
                  <c:v>0.34914485495608633</c:v>
                </c:pt>
                <c:pt idx="6888">
                  <c:v>0.34905036379101184</c:v>
                </c:pt>
                <c:pt idx="6889">
                  <c:v>0.3489558726259343</c:v>
                </c:pt>
                <c:pt idx="6890">
                  <c:v>0.34886138146086043</c:v>
                </c:pt>
                <c:pt idx="6891">
                  <c:v>0.3487668902957835</c:v>
                </c:pt>
                <c:pt idx="6892">
                  <c:v>0.34867239913070758</c:v>
                </c:pt>
                <c:pt idx="6893">
                  <c:v>0.34857790796563215</c:v>
                </c:pt>
                <c:pt idx="6894">
                  <c:v>0.34848341680055506</c:v>
                </c:pt>
                <c:pt idx="6895">
                  <c:v>0.34838892563548063</c:v>
                </c:pt>
                <c:pt idx="6896">
                  <c:v>0.34829443447040154</c:v>
                </c:pt>
                <c:pt idx="6897">
                  <c:v>0.34819994330532544</c:v>
                </c:pt>
                <c:pt idx="6898">
                  <c:v>0.34810545214024935</c:v>
                </c:pt>
                <c:pt idx="6899">
                  <c:v>0.34801096097517525</c:v>
                </c:pt>
                <c:pt idx="6900">
                  <c:v>0.34791646981009955</c:v>
                </c:pt>
                <c:pt idx="6901">
                  <c:v>0.34782197864502257</c:v>
                </c:pt>
                <c:pt idx="6902">
                  <c:v>0.34772748747994697</c:v>
                </c:pt>
                <c:pt idx="6903">
                  <c:v>0.34763299631487127</c:v>
                </c:pt>
                <c:pt idx="6904">
                  <c:v>0.34753850514979434</c:v>
                </c:pt>
                <c:pt idx="6905">
                  <c:v>0.34744401398471858</c:v>
                </c:pt>
                <c:pt idx="6906">
                  <c:v>0.34734952281964293</c:v>
                </c:pt>
                <c:pt idx="6907">
                  <c:v>0.34725503165456451</c:v>
                </c:pt>
                <c:pt idx="6908">
                  <c:v>0.34716054048948841</c:v>
                </c:pt>
                <c:pt idx="6909">
                  <c:v>0.34706604932441465</c:v>
                </c:pt>
                <c:pt idx="6910">
                  <c:v>0.34697155815933622</c:v>
                </c:pt>
                <c:pt idx="6911">
                  <c:v>0.34687706699426318</c:v>
                </c:pt>
                <c:pt idx="6912">
                  <c:v>0.34678257582918615</c:v>
                </c:pt>
                <c:pt idx="6913">
                  <c:v>0.34668808466410928</c:v>
                </c:pt>
                <c:pt idx="6914">
                  <c:v>0.34659359349903185</c:v>
                </c:pt>
                <c:pt idx="6915">
                  <c:v>0.34649910233395581</c:v>
                </c:pt>
                <c:pt idx="6916">
                  <c:v>0.34640461116888205</c:v>
                </c:pt>
                <c:pt idx="6917">
                  <c:v>0.34631012000380507</c:v>
                </c:pt>
                <c:pt idx="6918">
                  <c:v>0.34621562883872725</c:v>
                </c:pt>
                <c:pt idx="6919">
                  <c:v>0.34612113767365138</c:v>
                </c:pt>
                <c:pt idx="6920">
                  <c:v>0.34602664650857534</c:v>
                </c:pt>
                <c:pt idx="6921">
                  <c:v>0.3459321553434993</c:v>
                </c:pt>
                <c:pt idx="6922">
                  <c:v>0.34583766417842332</c:v>
                </c:pt>
                <c:pt idx="6923">
                  <c:v>0.345743173013347</c:v>
                </c:pt>
                <c:pt idx="6924">
                  <c:v>0.34564868184827258</c:v>
                </c:pt>
                <c:pt idx="6925">
                  <c:v>0.34555419068319476</c:v>
                </c:pt>
                <c:pt idx="6926">
                  <c:v>0.34545969951811872</c:v>
                </c:pt>
                <c:pt idx="6927">
                  <c:v>0.34536520835304441</c:v>
                </c:pt>
                <c:pt idx="6928">
                  <c:v>0.34527071718796853</c:v>
                </c:pt>
                <c:pt idx="6929">
                  <c:v>0.34517622602289177</c:v>
                </c:pt>
                <c:pt idx="6930">
                  <c:v>0.34508173485781601</c:v>
                </c:pt>
                <c:pt idx="6931">
                  <c:v>0.34498724369273831</c:v>
                </c:pt>
                <c:pt idx="6932">
                  <c:v>0.34489275252766238</c:v>
                </c:pt>
                <c:pt idx="6933">
                  <c:v>0.34479826136258757</c:v>
                </c:pt>
                <c:pt idx="6934">
                  <c:v>0.34470377019750997</c:v>
                </c:pt>
                <c:pt idx="6935">
                  <c:v>0.34460927903243388</c:v>
                </c:pt>
                <c:pt idx="6936">
                  <c:v>0.34451478786736073</c:v>
                </c:pt>
                <c:pt idx="6937">
                  <c:v>0.34442029670228341</c:v>
                </c:pt>
                <c:pt idx="6938">
                  <c:v>0.34432580553720793</c:v>
                </c:pt>
                <c:pt idx="6939">
                  <c:v>0.34423131437212923</c:v>
                </c:pt>
                <c:pt idx="6940">
                  <c:v>0.34413682320705508</c:v>
                </c:pt>
                <c:pt idx="6941">
                  <c:v>0.34404233204197726</c:v>
                </c:pt>
                <c:pt idx="6942">
                  <c:v>0.34394784087690122</c:v>
                </c:pt>
                <c:pt idx="6943">
                  <c:v>0.34385334971182518</c:v>
                </c:pt>
                <c:pt idx="6944">
                  <c:v>0.34375885854674904</c:v>
                </c:pt>
                <c:pt idx="6945">
                  <c:v>0.34366436738167544</c:v>
                </c:pt>
                <c:pt idx="6946">
                  <c:v>0.34356987621659685</c:v>
                </c:pt>
                <c:pt idx="6947">
                  <c:v>0.34347538505152081</c:v>
                </c:pt>
                <c:pt idx="6948">
                  <c:v>0.3433808938864486</c:v>
                </c:pt>
                <c:pt idx="6949">
                  <c:v>0.34328640272136857</c:v>
                </c:pt>
                <c:pt idx="6950">
                  <c:v>0.34319191155629225</c:v>
                </c:pt>
                <c:pt idx="6951">
                  <c:v>0.34309742039121627</c:v>
                </c:pt>
                <c:pt idx="6952">
                  <c:v>0.34300292922614184</c:v>
                </c:pt>
                <c:pt idx="6953">
                  <c:v>0.3429084380610643</c:v>
                </c:pt>
                <c:pt idx="6954">
                  <c:v>0.34281394689598832</c:v>
                </c:pt>
                <c:pt idx="6955">
                  <c:v>0.342719455730912</c:v>
                </c:pt>
                <c:pt idx="6956">
                  <c:v>0.34262496456583758</c:v>
                </c:pt>
                <c:pt idx="6957">
                  <c:v>0.34253047340075982</c:v>
                </c:pt>
                <c:pt idx="6958">
                  <c:v>0.34243598223568505</c:v>
                </c:pt>
                <c:pt idx="6959">
                  <c:v>0.3423414910706094</c:v>
                </c:pt>
                <c:pt idx="6960">
                  <c:v>0.34224699990553181</c:v>
                </c:pt>
                <c:pt idx="6961">
                  <c:v>0.34215250874045638</c:v>
                </c:pt>
                <c:pt idx="6962">
                  <c:v>0.34205801757537935</c:v>
                </c:pt>
                <c:pt idx="6963">
                  <c:v>0.34196352641030325</c:v>
                </c:pt>
                <c:pt idx="6964">
                  <c:v>0.34186903524522738</c:v>
                </c:pt>
                <c:pt idx="6965">
                  <c:v>0.34177454408015107</c:v>
                </c:pt>
                <c:pt idx="6966">
                  <c:v>0.34168005291507497</c:v>
                </c:pt>
                <c:pt idx="6967">
                  <c:v>0.34158556175000127</c:v>
                </c:pt>
                <c:pt idx="6968">
                  <c:v>0.34149107058492278</c:v>
                </c:pt>
                <c:pt idx="6969">
                  <c:v>0.34139657941984969</c:v>
                </c:pt>
                <c:pt idx="6970">
                  <c:v>0.34130208825477293</c:v>
                </c:pt>
                <c:pt idx="6971">
                  <c:v>0.34120759708969589</c:v>
                </c:pt>
                <c:pt idx="6972">
                  <c:v>0.34111310592462007</c:v>
                </c:pt>
                <c:pt idx="6973">
                  <c:v>0.34101861475954465</c:v>
                </c:pt>
                <c:pt idx="6974">
                  <c:v>0.34092412359446889</c:v>
                </c:pt>
                <c:pt idx="6975">
                  <c:v>0.34082963242939018</c:v>
                </c:pt>
                <c:pt idx="6976">
                  <c:v>0.34073514126431403</c:v>
                </c:pt>
                <c:pt idx="6977">
                  <c:v>0.34064065009923794</c:v>
                </c:pt>
                <c:pt idx="6978">
                  <c:v>0.34054615893416185</c:v>
                </c:pt>
                <c:pt idx="6979">
                  <c:v>0.34045166776908775</c:v>
                </c:pt>
                <c:pt idx="6980">
                  <c:v>0.34035717660400988</c:v>
                </c:pt>
                <c:pt idx="6981">
                  <c:v>0.34026268543893357</c:v>
                </c:pt>
                <c:pt idx="6982">
                  <c:v>0.34016819427385947</c:v>
                </c:pt>
                <c:pt idx="6983">
                  <c:v>0.34007370310878138</c:v>
                </c:pt>
                <c:pt idx="6984">
                  <c:v>0.33997921194370823</c:v>
                </c:pt>
                <c:pt idx="6985">
                  <c:v>0.33988472077863219</c:v>
                </c:pt>
                <c:pt idx="6986">
                  <c:v>0.33979022961355332</c:v>
                </c:pt>
                <c:pt idx="6987">
                  <c:v>0.339695738448477</c:v>
                </c:pt>
                <c:pt idx="6988">
                  <c:v>0.33960124728340257</c:v>
                </c:pt>
                <c:pt idx="6989">
                  <c:v>0.33950675611832482</c:v>
                </c:pt>
                <c:pt idx="6990">
                  <c:v>0.33941226495325266</c:v>
                </c:pt>
                <c:pt idx="6991">
                  <c:v>0.33931777378817568</c:v>
                </c:pt>
                <c:pt idx="6992">
                  <c:v>0.33922328262309681</c:v>
                </c:pt>
                <c:pt idx="6993">
                  <c:v>0.33912879145802288</c:v>
                </c:pt>
                <c:pt idx="6994">
                  <c:v>0.33903430029294729</c:v>
                </c:pt>
                <c:pt idx="6995">
                  <c:v>0.33893980912787136</c:v>
                </c:pt>
                <c:pt idx="6996">
                  <c:v>0.33884531796279455</c:v>
                </c:pt>
                <c:pt idx="6997">
                  <c:v>0.33875082679771756</c:v>
                </c:pt>
                <c:pt idx="6998">
                  <c:v>0.33865633563264297</c:v>
                </c:pt>
                <c:pt idx="6999">
                  <c:v>0.33856184446756388</c:v>
                </c:pt>
                <c:pt idx="7000">
                  <c:v>0.33846735330249073</c:v>
                </c:pt>
                <c:pt idx="7001">
                  <c:v>0.33837286213741619</c:v>
                </c:pt>
                <c:pt idx="7002">
                  <c:v>0.33827837097233793</c:v>
                </c:pt>
                <c:pt idx="7003">
                  <c:v>0.3381838798072635</c:v>
                </c:pt>
                <c:pt idx="7004">
                  <c:v>0.33808938864218507</c:v>
                </c:pt>
                <c:pt idx="7005">
                  <c:v>0.33799489747710942</c:v>
                </c:pt>
                <c:pt idx="7006">
                  <c:v>0.33790040631203389</c:v>
                </c:pt>
                <c:pt idx="7007">
                  <c:v>0.33780591514695818</c:v>
                </c:pt>
                <c:pt idx="7008">
                  <c:v>0.33771142398188103</c:v>
                </c:pt>
                <c:pt idx="7009">
                  <c:v>0.33761693281680538</c:v>
                </c:pt>
                <c:pt idx="7010">
                  <c:v>0.33752244165172834</c:v>
                </c:pt>
                <c:pt idx="7011">
                  <c:v>0.33742795048665275</c:v>
                </c:pt>
                <c:pt idx="7012">
                  <c:v>0.33733345932157482</c:v>
                </c:pt>
                <c:pt idx="7013">
                  <c:v>0.33723896815650006</c:v>
                </c:pt>
                <c:pt idx="7014">
                  <c:v>0.33714447699142441</c:v>
                </c:pt>
                <c:pt idx="7015">
                  <c:v>0.33704998582634876</c:v>
                </c:pt>
                <c:pt idx="7016">
                  <c:v>0.33695549466127173</c:v>
                </c:pt>
                <c:pt idx="7017">
                  <c:v>0.3368610034961943</c:v>
                </c:pt>
                <c:pt idx="7018">
                  <c:v>0.33676651233111832</c:v>
                </c:pt>
                <c:pt idx="7019">
                  <c:v>0.33667202116604467</c:v>
                </c:pt>
                <c:pt idx="7020">
                  <c:v>0.33657753000096757</c:v>
                </c:pt>
                <c:pt idx="7021">
                  <c:v>0.33648303883589176</c:v>
                </c:pt>
                <c:pt idx="7022">
                  <c:v>0.33638854767081766</c:v>
                </c:pt>
                <c:pt idx="7023">
                  <c:v>0.33629405650573763</c:v>
                </c:pt>
                <c:pt idx="7024">
                  <c:v>0.33619956534066497</c:v>
                </c:pt>
                <c:pt idx="7025">
                  <c:v>0.33610507417558588</c:v>
                </c:pt>
                <c:pt idx="7026">
                  <c:v>0.33601058301051229</c:v>
                </c:pt>
                <c:pt idx="7027">
                  <c:v>0.33591609184543636</c:v>
                </c:pt>
                <c:pt idx="7028">
                  <c:v>0.33582160068035954</c:v>
                </c:pt>
                <c:pt idx="7029">
                  <c:v>0.33572710951528256</c:v>
                </c:pt>
                <c:pt idx="7030">
                  <c:v>0.33563261835020675</c:v>
                </c:pt>
                <c:pt idx="7031">
                  <c:v>0.33553812718512888</c:v>
                </c:pt>
                <c:pt idx="7032">
                  <c:v>0.33544363602005423</c:v>
                </c:pt>
                <c:pt idx="7033">
                  <c:v>0.33534914485497841</c:v>
                </c:pt>
                <c:pt idx="7034">
                  <c:v>0.33525465368990293</c:v>
                </c:pt>
                <c:pt idx="7035">
                  <c:v>0.33516016252482717</c:v>
                </c:pt>
                <c:pt idx="7036">
                  <c:v>0.33506567135975251</c:v>
                </c:pt>
                <c:pt idx="7037">
                  <c:v>0.3349711801946757</c:v>
                </c:pt>
                <c:pt idx="7038">
                  <c:v>0.33487668902960016</c:v>
                </c:pt>
                <c:pt idx="7039">
                  <c:v>0.33478219786452318</c:v>
                </c:pt>
                <c:pt idx="7040">
                  <c:v>0.33468770669944747</c:v>
                </c:pt>
                <c:pt idx="7041">
                  <c:v>0.33459321553436838</c:v>
                </c:pt>
                <c:pt idx="7042">
                  <c:v>0.33449872436929479</c:v>
                </c:pt>
                <c:pt idx="7043">
                  <c:v>0.33440423320421886</c:v>
                </c:pt>
                <c:pt idx="7044">
                  <c:v>0.33430974203913982</c:v>
                </c:pt>
                <c:pt idx="7045">
                  <c:v>0.33421525087406506</c:v>
                </c:pt>
                <c:pt idx="7046">
                  <c:v>0.33412075970898913</c:v>
                </c:pt>
                <c:pt idx="7047">
                  <c:v>0.33402626854391376</c:v>
                </c:pt>
                <c:pt idx="7048">
                  <c:v>0.33393177737883806</c:v>
                </c:pt>
                <c:pt idx="7049">
                  <c:v>0.33383728621376091</c:v>
                </c:pt>
                <c:pt idx="7050">
                  <c:v>0.33374279504868543</c:v>
                </c:pt>
                <c:pt idx="7051">
                  <c:v>0.33364830388360966</c:v>
                </c:pt>
                <c:pt idx="7052">
                  <c:v>0.33355381271853091</c:v>
                </c:pt>
                <c:pt idx="7053">
                  <c:v>0.33345932155345676</c:v>
                </c:pt>
                <c:pt idx="7054">
                  <c:v>0.33336483038838127</c:v>
                </c:pt>
                <c:pt idx="7055">
                  <c:v>0.33327033922330418</c:v>
                </c:pt>
                <c:pt idx="7056">
                  <c:v>0.33317584805822681</c:v>
                </c:pt>
                <c:pt idx="7057">
                  <c:v>0.33308135689315088</c:v>
                </c:pt>
                <c:pt idx="7058">
                  <c:v>0.33298686572807834</c:v>
                </c:pt>
                <c:pt idx="7059">
                  <c:v>0.33289237456300025</c:v>
                </c:pt>
                <c:pt idx="7060">
                  <c:v>0.33279788339792454</c:v>
                </c:pt>
                <c:pt idx="7061">
                  <c:v>0.332703392232849</c:v>
                </c:pt>
                <c:pt idx="7062">
                  <c:v>0.33260890106777297</c:v>
                </c:pt>
                <c:pt idx="7063">
                  <c:v>0.33251440990269776</c:v>
                </c:pt>
                <c:pt idx="7064">
                  <c:v>0.3324199187376205</c:v>
                </c:pt>
                <c:pt idx="7065">
                  <c:v>0.33232542757254468</c:v>
                </c:pt>
                <c:pt idx="7066">
                  <c:v>0.33223093640746582</c:v>
                </c:pt>
                <c:pt idx="7067">
                  <c:v>0.33213644524239083</c:v>
                </c:pt>
                <c:pt idx="7068">
                  <c:v>0.33204195407731341</c:v>
                </c:pt>
                <c:pt idx="7069">
                  <c:v>0.33194746291223926</c:v>
                </c:pt>
                <c:pt idx="7070">
                  <c:v>0.33185297174716516</c:v>
                </c:pt>
                <c:pt idx="7071">
                  <c:v>0.33175848058208662</c:v>
                </c:pt>
                <c:pt idx="7072">
                  <c:v>0.33166398941701103</c:v>
                </c:pt>
                <c:pt idx="7073">
                  <c:v>0.33156949825193338</c:v>
                </c:pt>
                <c:pt idx="7074">
                  <c:v>0.33147500708685979</c:v>
                </c:pt>
                <c:pt idx="7075">
                  <c:v>0.33138051592178386</c:v>
                </c:pt>
                <c:pt idx="7076">
                  <c:v>0.33128602475670482</c:v>
                </c:pt>
                <c:pt idx="7077">
                  <c:v>0.33119153359162856</c:v>
                </c:pt>
                <c:pt idx="7078">
                  <c:v>0.33109704242655225</c:v>
                </c:pt>
                <c:pt idx="7079">
                  <c:v>0.33100255126147876</c:v>
                </c:pt>
                <c:pt idx="7080">
                  <c:v>0.33090806009640295</c:v>
                </c:pt>
                <c:pt idx="7081">
                  <c:v>0.33081356893132591</c:v>
                </c:pt>
                <c:pt idx="7082">
                  <c:v>0.33071907776625037</c:v>
                </c:pt>
                <c:pt idx="7083">
                  <c:v>0.33062458660117333</c:v>
                </c:pt>
                <c:pt idx="7084">
                  <c:v>0.33053009543609591</c:v>
                </c:pt>
                <c:pt idx="7085">
                  <c:v>0.33043560427101981</c:v>
                </c:pt>
                <c:pt idx="7086">
                  <c:v>0.33034111310594616</c:v>
                </c:pt>
                <c:pt idx="7087">
                  <c:v>0.33024662194087062</c:v>
                </c:pt>
                <c:pt idx="7088">
                  <c:v>0.33015213077579181</c:v>
                </c:pt>
                <c:pt idx="7089">
                  <c:v>0.33005763961071588</c:v>
                </c:pt>
                <c:pt idx="7090">
                  <c:v>0.32996314844563934</c:v>
                </c:pt>
                <c:pt idx="7091">
                  <c:v>0.32986865728056636</c:v>
                </c:pt>
                <c:pt idx="7092">
                  <c:v>0.32977416611548954</c:v>
                </c:pt>
                <c:pt idx="7093">
                  <c:v>0.329679674950414</c:v>
                </c:pt>
                <c:pt idx="7094">
                  <c:v>0.32958518378533663</c:v>
                </c:pt>
                <c:pt idx="7095">
                  <c:v>0.32949069262026126</c:v>
                </c:pt>
                <c:pt idx="7096">
                  <c:v>0.32939620145518411</c:v>
                </c:pt>
                <c:pt idx="7097">
                  <c:v>0.32930171029010841</c:v>
                </c:pt>
                <c:pt idx="7098">
                  <c:v>0.32920721912503081</c:v>
                </c:pt>
                <c:pt idx="7099">
                  <c:v>0.3291127279599585</c:v>
                </c:pt>
                <c:pt idx="7100">
                  <c:v>0.32901823679488146</c:v>
                </c:pt>
                <c:pt idx="7101">
                  <c:v>0.3289237456298057</c:v>
                </c:pt>
                <c:pt idx="7102">
                  <c:v>0.32882925446472638</c:v>
                </c:pt>
                <c:pt idx="7103">
                  <c:v>0.32873476329965418</c:v>
                </c:pt>
                <c:pt idx="7104">
                  <c:v>0.32864027213457603</c:v>
                </c:pt>
                <c:pt idx="7105">
                  <c:v>0.32854578096950038</c:v>
                </c:pt>
                <c:pt idx="7106">
                  <c:v>0.32845128980442473</c:v>
                </c:pt>
                <c:pt idx="7107">
                  <c:v>0.32835679863934886</c:v>
                </c:pt>
                <c:pt idx="7108">
                  <c:v>0.32826230747427204</c:v>
                </c:pt>
                <c:pt idx="7109">
                  <c:v>0.32816781630919506</c:v>
                </c:pt>
                <c:pt idx="7110">
                  <c:v>0.32807332514411913</c:v>
                </c:pt>
                <c:pt idx="7111">
                  <c:v>0.32797883397904615</c:v>
                </c:pt>
                <c:pt idx="7112">
                  <c:v>0.32788434281396794</c:v>
                </c:pt>
                <c:pt idx="7113">
                  <c:v>0.32778985164889091</c:v>
                </c:pt>
                <c:pt idx="7114">
                  <c:v>0.32769536048381331</c:v>
                </c:pt>
                <c:pt idx="7115">
                  <c:v>0.32760086931873966</c:v>
                </c:pt>
                <c:pt idx="7116">
                  <c:v>0.32750637815366396</c:v>
                </c:pt>
                <c:pt idx="7117">
                  <c:v>0.32741188698858675</c:v>
                </c:pt>
                <c:pt idx="7118">
                  <c:v>0.32731739582351116</c:v>
                </c:pt>
                <c:pt idx="7119">
                  <c:v>0.32722290465843412</c:v>
                </c:pt>
                <c:pt idx="7120">
                  <c:v>0.32712841349335853</c:v>
                </c:pt>
                <c:pt idx="7121">
                  <c:v>0.32703392232828082</c:v>
                </c:pt>
                <c:pt idx="7122">
                  <c:v>0.32693943116320584</c:v>
                </c:pt>
                <c:pt idx="7123">
                  <c:v>0.32684493999813002</c:v>
                </c:pt>
                <c:pt idx="7124">
                  <c:v>0.32675044883305232</c:v>
                </c:pt>
                <c:pt idx="7125">
                  <c:v>0.32665595766797756</c:v>
                </c:pt>
                <c:pt idx="7126">
                  <c:v>0.32656146650290163</c:v>
                </c:pt>
                <c:pt idx="7127">
                  <c:v>0.32646697533782865</c:v>
                </c:pt>
                <c:pt idx="7128">
                  <c:v>0.32637248417275178</c:v>
                </c:pt>
                <c:pt idx="7129">
                  <c:v>0.32627799300767468</c:v>
                </c:pt>
                <c:pt idx="7130">
                  <c:v>0.32618350184259753</c:v>
                </c:pt>
                <c:pt idx="7131">
                  <c:v>0.32608901067752083</c:v>
                </c:pt>
                <c:pt idx="7132">
                  <c:v>0.32599451951244646</c:v>
                </c:pt>
                <c:pt idx="7133">
                  <c:v>0.32590002834736925</c:v>
                </c:pt>
                <c:pt idx="7134">
                  <c:v>0.32580553718229366</c:v>
                </c:pt>
                <c:pt idx="7135">
                  <c:v>0.32571104601721512</c:v>
                </c:pt>
                <c:pt idx="7136">
                  <c:v>0.32561655485213908</c:v>
                </c:pt>
                <c:pt idx="7137">
                  <c:v>0.32552206368706693</c:v>
                </c:pt>
                <c:pt idx="7138">
                  <c:v>0.32542757252198834</c:v>
                </c:pt>
                <c:pt idx="7139">
                  <c:v>0.32533308135691247</c:v>
                </c:pt>
                <c:pt idx="7140">
                  <c:v>0.32523859019183482</c:v>
                </c:pt>
                <c:pt idx="7141">
                  <c:v>0.32514409902676006</c:v>
                </c:pt>
                <c:pt idx="7142">
                  <c:v>0.32504960786168413</c:v>
                </c:pt>
                <c:pt idx="7143">
                  <c:v>0.32495511669660637</c:v>
                </c:pt>
                <c:pt idx="7144">
                  <c:v>0.32486062553153161</c:v>
                </c:pt>
                <c:pt idx="7145">
                  <c:v>0.32476613436645591</c:v>
                </c:pt>
                <c:pt idx="7146">
                  <c:v>0.32467164320137831</c:v>
                </c:pt>
                <c:pt idx="7147">
                  <c:v>0.324577152036302</c:v>
                </c:pt>
                <c:pt idx="7148">
                  <c:v>0.32448266087122896</c:v>
                </c:pt>
                <c:pt idx="7149">
                  <c:v>0.32438816970615308</c:v>
                </c:pt>
                <c:pt idx="7150">
                  <c:v>0.32429367854107372</c:v>
                </c:pt>
                <c:pt idx="7151">
                  <c:v>0.32419918737599912</c:v>
                </c:pt>
                <c:pt idx="7152">
                  <c:v>0.32410469621092353</c:v>
                </c:pt>
                <c:pt idx="7153">
                  <c:v>0.32401020504584943</c:v>
                </c:pt>
                <c:pt idx="7154">
                  <c:v>0.32391571388077223</c:v>
                </c:pt>
                <c:pt idx="7155">
                  <c:v>0.32382122271569497</c:v>
                </c:pt>
                <c:pt idx="7156">
                  <c:v>0.32372673155061954</c:v>
                </c:pt>
                <c:pt idx="7157">
                  <c:v>0.3236322403855425</c:v>
                </c:pt>
                <c:pt idx="7158">
                  <c:v>0.32353774922046663</c:v>
                </c:pt>
                <c:pt idx="7159">
                  <c:v>0.32344325805538876</c:v>
                </c:pt>
                <c:pt idx="7160">
                  <c:v>0.32334876689031544</c:v>
                </c:pt>
                <c:pt idx="7161">
                  <c:v>0.3232542757252384</c:v>
                </c:pt>
                <c:pt idx="7162">
                  <c:v>0.32315978456016081</c:v>
                </c:pt>
                <c:pt idx="7163">
                  <c:v>0.32306529339508694</c:v>
                </c:pt>
                <c:pt idx="7164">
                  <c:v>0.3229708022300114</c:v>
                </c:pt>
                <c:pt idx="7165">
                  <c:v>0.32287631106493558</c:v>
                </c:pt>
                <c:pt idx="7166">
                  <c:v>0.3227818198998601</c:v>
                </c:pt>
                <c:pt idx="7167">
                  <c:v>0.32268732873478162</c:v>
                </c:pt>
                <c:pt idx="7168">
                  <c:v>0.32259283756970603</c:v>
                </c:pt>
                <c:pt idx="7169">
                  <c:v>0.32249834640462832</c:v>
                </c:pt>
                <c:pt idx="7170">
                  <c:v>0.32240385523955473</c:v>
                </c:pt>
                <c:pt idx="7171">
                  <c:v>0.3223093640744788</c:v>
                </c:pt>
                <c:pt idx="7172">
                  <c:v>0.32221487290940326</c:v>
                </c:pt>
                <c:pt idx="7173">
                  <c:v>0.32212038174432622</c:v>
                </c:pt>
                <c:pt idx="7174">
                  <c:v>0.32202589057925041</c:v>
                </c:pt>
                <c:pt idx="7175">
                  <c:v>0.32193139941417137</c:v>
                </c:pt>
                <c:pt idx="7176">
                  <c:v>0.32183690824909794</c:v>
                </c:pt>
                <c:pt idx="7177">
                  <c:v>0.3217424170840209</c:v>
                </c:pt>
                <c:pt idx="7178">
                  <c:v>0.32164792591894503</c:v>
                </c:pt>
                <c:pt idx="7179">
                  <c:v>0.32155343475386738</c:v>
                </c:pt>
                <c:pt idx="7180">
                  <c:v>0.3214589435887924</c:v>
                </c:pt>
                <c:pt idx="7181">
                  <c:v>0.32136445242371481</c:v>
                </c:pt>
                <c:pt idx="7182">
                  <c:v>0.32126996125864177</c:v>
                </c:pt>
                <c:pt idx="7183">
                  <c:v>0.32117547009356412</c:v>
                </c:pt>
                <c:pt idx="7184">
                  <c:v>0.32108097892848958</c:v>
                </c:pt>
                <c:pt idx="7185">
                  <c:v>0.32098648776341443</c:v>
                </c:pt>
                <c:pt idx="7186">
                  <c:v>0.32089199659833434</c:v>
                </c:pt>
                <c:pt idx="7187">
                  <c:v>0.3207975054332583</c:v>
                </c:pt>
                <c:pt idx="7188">
                  <c:v>0.32070301426818215</c:v>
                </c:pt>
                <c:pt idx="7189">
                  <c:v>0.32060852310310739</c:v>
                </c:pt>
                <c:pt idx="7190">
                  <c:v>0.32051403193803163</c:v>
                </c:pt>
                <c:pt idx="7191">
                  <c:v>0.32041954077295598</c:v>
                </c:pt>
                <c:pt idx="7192">
                  <c:v>0.32032504960788044</c:v>
                </c:pt>
                <c:pt idx="7193">
                  <c:v>0.32023055844280168</c:v>
                </c:pt>
                <c:pt idx="7194">
                  <c:v>0.32013606727772753</c:v>
                </c:pt>
                <c:pt idx="7195">
                  <c:v>0.32004157611265194</c:v>
                </c:pt>
                <c:pt idx="7196">
                  <c:v>0.3199470849475749</c:v>
                </c:pt>
                <c:pt idx="7197">
                  <c:v>0.31985259378250036</c:v>
                </c:pt>
                <c:pt idx="7198">
                  <c:v>0.31975810261742132</c:v>
                </c:pt>
                <c:pt idx="7199">
                  <c:v>0.31966361145234662</c:v>
                </c:pt>
                <c:pt idx="7200">
                  <c:v>0.31956912028727097</c:v>
                </c:pt>
                <c:pt idx="7201">
                  <c:v>0.31947462912219537</c:v>
                </c:pt>
                <c:pt idx="7202">
                  <c:v>0.31938013795711973</c:v>
                </c:pt>
                <c:pt idx="7203">
                  <c:v>0.31928564679204247</c:v>
                </c:pt>
                <c:pt idx="7204">
                  <c:v>0.31919115562696465</c:v>
                </c:pt>
                <c:pt idx="7205">
                  <c:v>0.31909666446188989</c:v>
                </c:pt>
                <c:pt idx="7206">
                  <c:v>0.31900217329681546</c:v>
                </c:pt>
                <c:pt idx="7207">
                  <c:v>0.31890768213173637</c:v>
                </c:pt>
                <c:pt idx="7208">
                  <c:v>0.31881319096666294</c:v>
                </c:pt>
                <c:pt idx="7209">
                  <c:v>0.3187186998015859</c:v>
                </c:pt>
                <c:pt idx="7210">
                  <c:v>0.31862420863650831</c:v>
                </c:pt>
                <c:pt idx="7211">
                  <c:v>0.31852971747143238</c:v>
                </c:pt>
                <c:pt idx="7212">
                  <c:v>0.3184352263063559</c:v>
                </c:pt>
                <c:pt idx="7213">
                  <c:v>0.31834073514128175</c:v>
                </c:pt>
                <c:pt idx="7214">
                  <c:v>0.31824624397620382</c:v>
                </c:pt>
                <c:pt idx="7215">
                  <c:v>0.31815175281112729</c:v>
                </c:pt>
                <c:pt idx="7216">
                  <c:v>0.31805726164605341</c:v>
                </c:pt>
                <c:pt idx="7217">
                  <c:v>0.31796277048097787</c:v>
                </c:pt>
                <c:pt idx="7218">
                  <c:v>0.31786827931590333</c:v>
                </c:pt>
                <c:pt idx="7219">
                  <c:v>0.31777378815082497</c:v>
                </c:pt>
                <c:pt idx="7220">
                  <c:v>0.31767929698574954</c:v>
                </c:pt>
                <c:pt idx="7221">
                  <c:v>0.31758480582067505</c:v>
                </c:pt>
                <c:pt idx="7222">
                  <c:v>0.31749031465559496</c:v>
                </c:pt>
                <c:pt idx="7223">
                  <c:v>0.31739582349051887</c:v>
                </c:pt>
                <c:pt idx="7224">
                  <c:v>0.31730133232544538</c:v>
                </c:pt>
                <c:pt idx="7225">
                  <c:v>0.31720684116036835</c:v>
                </c:pt>
                <c:pt idx="7226">
                  <c:v>0.31711234999529253</c:v>
                </c:pt>
                <c:pt idx="7227">
                  <c:v>0.31701785883021488</c:v>
                </c:pt>
                <c:pt idx="7228">
                  <c:v>0.3169233676651399</c:v>
                </c:pt>
                <c:pt idx="7229">
                  <c:v>0.31682887650006536</c:v>
                </c:pt>
                <c:pt idx="7230">
                  <c:v>0.31673438533498854</c:v>
                </c:pt>
                <c:pt idx="7231">
                  <c:v>0.31663989416991162</c:v>
                </c:pt>
                <c:pt idx="7232">
                  <c:v>0.31654540300483586</c:v>
                </c:pt>
                <c:pt idx="7233">
                  <c:v>0.31645091183976193</c:v>
                </c:pt>
                <c:pt idx="7234">
                  <c:v>0.31635642067468461</c:v>
                </c:pt>
                <c:pt idx="7235">
                  <c:v>0.31626192950960746</c:v>
                </c:pt>
                <c:pt idx="7236">
                  <c:v>0.31616743834452982</c:v>
                </c:pt>
                <c:pt idx="7237">
                  <c:v>0.31607294717945755</c:v>
                </c:pt>
                <c:pt idx="7238">
                  <c:v>0.31597845601437913</c:v>
                </c:pt>
                <c:pt idx="7239">
                  <c:v>0.31588396484930475</c:v>
                </c:pt>
                <c:pt idx="7240">
                  <c:v>0.31578947368422777</c:v>
                </c:pt>
                <c:pt idx="7241">
                  <c:v>0.31569498251915074</c:v>
                </c:pt>
                <c:pt idx="7242">
                  <c:v>0.31560049135407647</c:v>
                </c:pt>
                <c:pt idx="7243">
                  <c:v>0.31550600018899738</c:v>
                </c:pt>
                <c:pt idx="7244">
                  <c:v>0.3154115090239224</c:v>
                </c:pt>
                <c:pt idx="7245">
                  <c:v>0.31531701785884786</c:v>
                </c:pt>
                <c:pt idx="7246">
                  <c:v>0.31522252669376882</c:v>
                </c:pt>
                <c:pt idx="7247">
                  <c:v>0.31512803552869412</c:v>
                </c:pt>
                <c:pt idx="7248">
                  <c:v>0.31503354436361652</c:v>
                </c:pt>
                <c:pt idx="7249">
                  <c:v>0.31493905319854082</c:v>
                </c:pt>
                <c:pt idx="7250">
                  <c:v>0.31484456203346706</c:v>
                </c:pt>
                <c:pt idx="7251">
                  <c:v>0.3147500708683883</c:v>
                </c:pt>
                <c:pt idx="7252">
                  <c:v>0.31465557970331232</c:v>
                </c:pt>
                <c:pt idx="7253">
                  <c:v>0.31456108853823606</c:v>
                </c:pt>
                <c:pt idx="7254">
                  <c:v>0.31446659737316296</c:v>
                </c:pt>
                <c:pt idx="7255">
                  <c:v>0.31437210620808587</c:v>
                </c:pt>
                <c:pt idx="7256">
                  <c:v>0.31427761504300838</c:v>
                </c:pt>
                <c:pt idx="7257">
                  <c:v>0.31418312387793318</c:v>
                </c:pt>
                <c:pt idx="7258">
                  <c:v>0.31408863271285897</c:v>
                </c:pt>
                <c:pt idx="7259">
                  <c:v>0.31399414154777988</c:v>
                </c:pt>
                <c:pt idx="7260">
                  <c:v>0.3138996503827049</c:v>
                </c:pt>
                <c:pt idx="7261">
                  <c:v>0.31380515921762925</c:v>
                </c:pt>
                <c:pt idx="7262">
                  <c:v>0.31371066805255354</c:v>
                </c:pt>
                <c:pt idx="7263">
                  <c:v>0.31361617688747812</c:v>
                </c:pt>
                <c:pt idx="7264">
                  <c:v>0.3135216857224013</c:v>
                </c:pt>
                <c:pt idx="7265">
                  <c:v>0.31342719455732332</c:v>
                </c:pt>
                <c:pt idx="7266">
                  <c:v>0.31333270339225083</c:v>
                </c:pt>
                <c:pt idx="7267">
                  <c:v>0.3132382122271708</c:v>
                </c:pt>
                <c:pt idx="7268">
                  <c:v>0.31314372106209482</c:v>
                </c:pt>
                <c:pt idx="7269">
                  <c:v>0.31304922989701989</c:v>
                </c:pt>
                <c:pt idx="7270">
                  <c:v>0.31295473873194413</c:v>
                </c:pt>
                <c:pt idx="7271">
                  <c:v>0.31286024756686837</c:v>
                </c:pt>
                <c:pt idx="7272">
                  <c:v>0.31276575640178894</c:v>
                </c:pt>
                <c:pt idx="7273">
                  <c:v>0.31267126523671568</c:v>
                </c:pt>
                <c:pt idx="7274">
                  <c:v>0.31257677407164003</c:v>
                </c:pt>
                <c:pt idx="7275">
                  <c:v>0.31248228290656443</c:v>
                </c:pt>
                <c:pt idx="7276">
                  <c:v>0.3123877917414889</c:v>
                </c:pt>
                <c:pt idx="7277">
                  <c:v>0.31229330057640975</c:v>
                </c:pt>
                <c:pt idx="7278">
                  <c:v>0.31219880941133371</c:v>
                </c:pt>
                <c:pt idx="7279">
                  <c:v>0.31210431824625912</c:v>
                </c:pt>
                <c:pt idx="7280">
                  <c:v>0.31200982708118152</c:v>
                </c:pt>
                <c:pt idx="7281">
                  <c:v>0.31191533591610582</c:v>
                </c:pt>
                <c:pt idx="7282">
                  <c:v>0.31182084475103067</c:v>
                </c:pt>
                <c:pt idx="7283">
                  <c:v>0.31172635358595496</c:v>
                </c:pt>
                <c:pt idx="7284">
                  <c:v>0.31163186242087731</c:v>
                </c:pt>
                <c:pt idx="7285">
                  <c:v>0.31153737125580372</c:v>
                </c:pt>
                <c:pt idx="7286">
                  <c:v>0.31144288009072663</c:v>
                </c:pt>
                <c:pt idx="7287">
                  <c:v>0.31134838892565225</c:v>
                </c:pt>
                <c:pt idx="7288">
                  <c:v>0.31125389776057288</c:v>
                </c:pt>
                <c:pt idx="7289">
                  <c:v>0.31115940659549668</c:v>
                </c:pt>
                <c:pt idx="7290">
                  <c:v>0.31106491543042253</c:v>
                </c:pt>
                <c:pt idx="7291">
                  <c:v>0.31097042426534688</c:v>
                </c:pt>
                <c:pt idx="7292">
                  <c:v>0.3108759331002714</c:v>
                </c:pt>
                <c:pt idx="7293">
                  <c:v>0.3107814419351923</c:v>
                </c:pt>
                <c:pt idx="7294">
                  <c:v>0.31068695077011632</c:v>
                </c:pt>
                <c:pt idx="7295">
                  <c:v>0.31059245960504162</c:v>
                </c:pt>
                <c:pt idx="7296">
                  <c:v>0.31049796843996574</c:v>
                </c:pt>
                <c:pt idx="7297">
                  <c:v>0.31040347727489193</c:v>
                </c:pt>
                <c:pt idx="7298">
                  <c:v>0.31030898610981583</c:v>
                </c:pt>
                <c:pt idx="7299">
                  <c:v>0.31021449494473746</c:v>
                </c:pt>
                <c:pt idx="7300">
                  <c:v>0.31012000377966309</c:v>
                </c:pt>
                <c:pt idx="7301">
                  <c:v>0.31002551261458489</c:v>
                </c:pt>
                <c:pt idx="7302">
                  <c:v>0.30993102144950746</c:v>
                </c:pt>
                <c:pt idx="7303">
                  <c:v>0.30983653028443336</c:v>
                </c:pt>
                <c:pt idx="7304">
                  <c:v>0.30974203911935538</c:v>
                </c:pt>
                <c:pt idx="7305">
                  <c:v>0.30964754795428068</c:v>
                </c:pt>
                <c:pt idx="7306">
                  <c:v>0.30955305678920308</c:v>
                </c:pt>
                <c:pt idx="7307">
                  <c:v>0.30945856562412938</c:v>
                </c:pt>
                <c:pt idx="7308">
                  <c:v>0.30936407445905389</c:v>
                </c:pt>
                <c:pt idx="7309">
                  <c:v>0.30926958329397658</c:v>
                </c:pt>
                <c:pt idx="7310">
                  <c:v>0.30917509212889882</c:v>
                </c:pt>
                <c:pt idx="7311">
                  <c:v>0.30908060096382556</c:v>
                </c:pt>
                <c:pt idx="7312">
                  <c:v>0.30898610979874952</c:v>
                </c:pt>
                <c:pt idx="7313">
                  <c:v>0.30889161863367048</c:v>
                </c:pt>
                <c:pt idx="7314">
                  <c:v>0.308797127468593</c:v>
                </c:pt>
                <c:pt idx="7315">
                  <c:v>0.3087026363035183</c:v>
                </c:pt>
                <c:pt idx="7316">
                  <c:v>0.30860814513844415</c:v>
                </c:pt>
                <c:pt idx="7317">
                  <c:v>0.30851365397336739</c:v>
                </c:pt>
                <c:pt idx="7318">
                  <c:v>0.30841916280829162</c:v>
                </c:pt>
                <c:pt idx="7319">
                  <c:v>0.30832467164321725</c:v>
                </c:pt>
                <c:pt idx="7320">
                  <c:v>0.30823018047813627</c:v>
                </c:pt>
                <c:pt idx="7321">
                  <c:v>0.30813568931306318</c:v>
                </c:pt>
                <c:pt idx="7322">
                  <c:v>0.30804119814798558</c:v>
                </c:pt>
                <c:pt idx="7323">
                  <c:v>0.30794670698291188</c:v>
                </c:pt>
                <c:pt idx="7324">
                  <c:v>0.30785221581783639</c:v>
                </c:pt>
                <c:pt idx="7325">
                  <c:v>0.3077577246527573</c:v>
                </c:pt>
                <c:pt idx="7326">
                  <c:v>0.30766323348768132</c:v>
                </c:pt>
                <c:pt idx="7327">
                  <c:v>0.307568742322608</c:v>
                </c:pt>
                <c:pt idx="7328">
                  <c:v>0.30747425115753074</c:v>
                </c:pt>
                <c:pt idx="7329">
                  <c:v>0.30737975999245687</c:v>
                </c:pt>
                <c:pt idx="7330">
                  <c:v>0.30728526882737817</c:v>
                </c:pt>
                <c:pt idx="7331">
                  <c:v>0.30719077766230246</c:v>
                </c:pt>
                <c:pt idx="7332">
                  <c:v>0.30709628649722481</c:v>
                </c:pt>
                <c:pt idx="7333">
                  <c:v>0.30700179533215105</c:v>
                </c:pt>
                <c:pt idx="7334">
                  <c:v>0.30690730416707407</c:v>
                </c:pt>
                <c:pt idx="7335">
                  <c:v>0.30681281300199836</c:v>
                </c:pt>
                <c:pt idx="7336">
                  <c:v>0.30671832183692038</c:v>
                </c:pt>
                <c:pt idx="7337">
                  <c:v>0.30662383067184568</c:v>
                </c:pt>
                <c:pt idx="7338">
                  <c:v>0.30652933950676808</c:v>
                </c:pt>
                <c:pt idx="7339">
                  <c:v>0.30643484834169232</c:v>
                </c:pt>
                <c:pt idx="7340">
                  <c:v>0.30634035717661739</c:v>
                </c:pt>
                <c:pt idx="7341">
                  <c:v>0.30624586601153975</c:v>
                </c:pt>
                <c:pt idx="7342">
                  <c:v>0.30615137484646382</c:v>
                </c:pt>
                <c:pt idx="7343">
                  <c:v>0.30605688368138911</c:v>
                </c:pt>
                <c:pt idx="7344">
                  <c:v>0.30596239251631152</c:v>
                </c:pt>
                <c:pt idx="7345">
                  <c:v>0.30586790135123787</c:v>
                </c:pt>
                <c:pt idx="7346">
                  <c:v>0.30577341018615933</c:v>
                </c:pt>
                <c:pt idx="7347">
                  <c:v>0.30567891902108496</c:v>
                </c:pt>
                <c:pt idx="7348">
                  <c:v>0.30558442785600914</c:v>
                </c:pt>
                <c:pt idx="7349">
                  <c:v>0.30548993669093188</c:v>
                </c:pt>
                <c:pt idx="7350">
                  <c:v>0.30539544552585646</c:v>
                </c:pt>
                <c:pt idx="7351">
                  <c:v>0.30530095436078086</c:v>
                </c:pt>
                <c:pt idx="7352">
                  <c:v>0.30520646319570516</c:v>
                </c:pt>
                <c:pt idx="7353">
                  <c:v>0.30511197203062818</c:v>
                </c:pt>
                <c:pt idx="7354">
                  <c:v>0.30501748086555253</c:v>
                </c:pt>
                <c:pt idx="7355">
                  <c:v>0.30492298970047843</c:v>
                </c:pt>
                <c:pt idx="7356">
                  <c:v>0.30482849853539989</c:v>
                </c:pt>
                <c:pt idx="7357">
                  <c:v>0.3047340073703223</c:v>
                </c:pt>
                <c:pt idx="7358">
                  <c:v>0.30463951620524632</c:v>
                </c:pt>
                <c:pt idx="7359">
                  <c:v>0.30454502504017011</c:v>
                </c:pt>
                <c:pt idx="7360">
                  <c:v>0.30445053387509574</c:v>
                </c:pt>
                <c:pt idx="7361">
                  <c:v>0.30435604271001798</c:v>
                </c:pt>
                <c:pt idx="7362">
                  <c:v>0.30426155154494317</c:v>
                </c:pt>
                <c:pt idx="7363">
                  <c:v>0.30416706037986879</c:v>
                </c:pt>
                <c:pt idx="7364">
                  <c:v>0.30407256921479303</c:v>
                </c:pt>
                <c:pt idx="7365">
                  <c:v>0.30397807804971594</c:v>
                </c:pt>
                <c:pt idx="7366">
                  <c:v>0.30388358688464062</c:v>
                </c:pt>
                <c:pt idx="7367">
                  <c:v>0.30378909571956336</c:v>
                </c:pt>
                <c:pt idx="7368">
                  <c:v>0.30369460455448538</c:v>
                </c:pt>
                <c:pt idx="7369">
                  <c:v>0.30360011338941217</c:v>
                </c:pt>
                <c:pt idx="7370">
                  <c:v>0.30350562222433308</c:v>
                </c:pt>
                <c:pt idx="7371">
                  <c:v>0.30341113105925938</c:v>
                </c:pt>
                <c:pt idx="7372">
                  <c:v>0.30331663989418389</c:v>
                </c:pt>
                <c:pt idx="7373">
                  <c:v>0.3032221487291048</c:v>
                </c:pt>
                <c:pt idx="7374">
                  <c:v>0.30312765756402882</c:v>
                </c:pt>
                <c:pt idx="7375">
                  <c:v>0.30303316639895395</c:v>
                </c:pt>
                <c:pt idx="7376">
                  <c:v>0.30293867523387952</c:v>
                </c:pt>
                <c:pt idx="7377">
                  <c:v>0.30284418406880265</c:v>
                </c:pt>
                <c:pt idx="7378">
                  <c:v>0.30274969290372433</c:v>
                </c:pt>
                <c:pt idx="7379">
                  <c:v>0.30265520173864996</c:v>
                </c:pt>
                <c:pt idx="7380">
                  <c:v>0.30256071057357231</c:v>
                </c:pt>
                <c:pt idx="7381">
                  <c:v>0.30246621940849638</c:v>
                </c:pt>
                <c:pt idx="7382">
                  <c:v>0.30237172824342146</c:v>
                </c:pt>
                <c:pt idx="7383">
                  <c:v>0.30227723707834386</c:v>
                </c:pt>
                <c:pt idx="7384">
                  <c:v>0.30218274591327016</c:v>
                </c:pt>
                <c:pt idx="7385">
                  <c:v>0.30208825474819168</c:v>
                </c:pt>
                <c:pt idx="7386">
                  <c:v>0.30199376358311558</c:v>
                </c:pt>
                <c:pt idx="7387">
                  <c:v>0.30189927241803949</c:v>
                </c:pt>
                <c:pt idx="7388">
                  <c:v>0.30180478125296745</c:v>
                </c:pt>
                <c:pt idx="7389">
                  <c:v>0.30171029008788897</c:v>
                </c:pt>
                <c:pt idx="7390">
                  <c:v>0.30161579892281354</c:v>
                </c:pt>
                <c:pt idx="7391">
                  <c:v>0.30152130775773645</c:v>
                </c:pt>
                <c:pt idx="7392">
                  <c:v>0.30142681659266207</c:v>
                </c:pt>
                <c:pt idx="7393">
                  <c:v>0.30133232542758298</c:v>
                </c:pt>
                <c:pt idx="7394">
                  <c:v>0.30123783426250683</c:v>
                </c:pt>
                <c:pt idx="7395">
                  <c:v>0.30114334309743085</c:v>
                </c:pt>
                <c:pt idx="7396">
                  <c:v>0.30104885193235664</c:v>
                </c:pt>
                <c:pt idx="7397">
                  <c:v>0.30095436076728094</c:v>
                </c:pt>
                <c:pt idx="7398">
                  <c:v>0.30085986960220545</c:v>
                </c:pt>
                <c:pt idx="7399">
                  <c:v>0.30076537843712625</c:v>
                </c:pt>
                <c:pt idx="7400">
                  <c:v>0.30067088727205427</c:v>
                </c:pt>
                <c:pt idx="7401">
                  <c:v>0.30057639610697567</c:v>
                </c:pt>
                <c:pt idx="7402">
                  <c:v>0.30048190494189997</c:v>
                </c:pt>
                <c:pt idx="7403">
                  <c:v>0.30038741377682437</c:v>
                </c:pt>
                <c:pt idx="7404">
                  <c:v>0.30029292261174589</c:v>
                </c:pt>
                <c:pt idx="7405">
                  <c:v>0.3001984314466698</c:v>
                </c:pt>
                <c:pt idx="7406">
                  <c:v>0.30010394028159371</c:v>
                </c:pt>
                <c:pt idx="7407">
                  <c:v>0.30000944911651761</c:v>
                </c:pt>
                <c:pt idx="7408">
                  <c:v>0.29991495795144457</c:v>
                </c:pt>
                <c:pt idx="7409">
                  <c:v>0.29982046678636742</c:v>
                </c:pt>
                <c:pt idx="7410">
                  <c:v>0.29972597562129066</c:v>
                </c:pt>
                <c:pt idx="7411">
                  <c:v>0.29963148445621324</c:v>
                </c:pt>
                <c:pt idx="7412">
                  <c:v>0.29953699329113731</c:v>
                </c:pt>
                <c:pt idx="7413">
                  <c:v>0.29944250212606138</c:v>
                </c:pt>
                <c:pt idx="7414">
                  <c:v>0.29934801096098645</c:v>
                </c:pt>
                <c:pt idx="7415">
                  <c:v>0.29925351979590886</c:v>
                </c:pt>
                <c:pt idx="7416">
                  <c:v>0.29915902863083277</c:v>
                </c:pt>
                <c:pt idx="7417">
                  <c:v>0.29906453746575817</c:v>
                </c:pt>
                <c:pt idx="7418">
                  <c:v>0.29897004630068236</c:v>
                </c:pt>
                <c:pt idx="7419">
                  <c:v>0.29887555513560687</c:v>
                </c:pt>
                <c:pt idx="7420">
                  <c:v>0.29878106397052989</c:v>
                </c:pt>
                <c:pt idx="7421">
                  <c:v>0.2986865728054553</c:v>
                </c:pt>
                <c:pt idx="7422">
                  <c:v>0.29859208164037632</c:v>
                </c:pt>
                <c:pt idx="7423">
                  <c:v>0.29849759047530011</c:v>
                </c:pt>
                <c:pt idx="7424">
                  <c:v>0.29840309931022574</c:v>
                </c:pt>
                <c:pt idx="7425">
                  <c:v>0.29830860814514992</c:v>
                </c:pt>
                <c:pt idx="7426">
                  <c:v>0.29821411698007316</c:v>
                </c:pt>
                <c:pt idx="7427">
                  <c:v>0.29811962581499735</c:v>
                </c:pt>
                <c:pt idx="7428">
                  <c:v>0.29802513464991981</c:v>
                </c:pt>
                <c:pt idx="7429">
                  <c:v>0.29793064348484594</c:v>
                </c:pt>
                <c:pt idx="7430">
                  <c:v>0.29783615231976895</c:v>
                </c:pt>
                <c:pt idx="7431">
                  <c:v>0.29774166115469336</c:v>
                </c:pt>
                <c:pt idx="7432">
                  <c:v>0.29764716998961765</c:v>
                </c:pt>
                <c:pt idx="7433">
                  <c:v>0.29755267882454139</c:v>
                </c:pt>
                <c:pt idx="7434">
                  <c:v>0.29745818765946608</c:v>
                </c:pt>
                <c:pt idx="7435">
                  <c:v>0.29736369649438732</c:v>
                </c:pt>
                <c:pt idx="7436">
                  <c:v>0.29726920532931234</c:v>
                </c:pt>
                <c:pt idx="7437">
                  <c:v>0.29717471416423646</c:v>
                </c:pt>
                <c:pt idx="7438">
                  <c:v>0.29708022299916104</c:v>
                </c:pt>
                <c:pt idx="7439">
                  <c:v>0.29698573183408528</c:v>
                </c:pt>
                <c:pt idx="7440">
                  <c:v>0.29689124066900652</c:v>
                </c:pt>
                <c:pt idx="7441">
                  <c:v>0.29679674950393026</c:v>
                </c:pt>
                <c:pt idx="7442">
                  <c:v>0.29670225833885538</c:v>
                </c:pt>
                <c:pt idx="7443">
                  <c:v>0.29660776717377973</c:v>
                </c:pt>
                <c:pt idx="7444">
                  <c:v>0.29651327600870231</c:v>
                </c:pt>
                <c:pt idx="7445">
                  <c:v>0.29641878484362844</c:v>
                </c:pt>
                <c:pt idx="7446">
                  <c:v>0.29632429367855295</c:v>
                </c:pt>
                <c:pt idx="7447">
                  <c:v>0.29622980251347386</c:v>
                </c:pt>
                <c:pt idx="7448">
                  <c:v>0.29613531134839777</c:v>
                </c:pt>
                <c:pt idx="7449">
                  <c:v>0.29604082018332167</c:v>
                </c:pt>
                <c:pt idx="7450">
                  <c:v>0.29594632901824736</c:v>
                </c:pt>
                <c:pt idx="7451">
                  <c:v>0.29585183785316982</c:v>
                </c:pt>
                <c:pt idx="7452">
                  <c:v>0.29575734668809323</c:v>
                </c:pt>
                <c:pt idx="7453">
                  <c:v>0.2956628555230173</c:v>
                </c:pt>
                <c:pt idx="7454">
                  <c:v>0.29556836435794487</c:v>
                </c:pt>
                <c:pt idx="7455">
                  <c:v>0.29547387319286911</c:v>
                </c:pt>
                <c:pt idx="7456">
                  <c:v>0.29537938202779074</c:v>
                </c:pt>
                <c:pt idx="7457">
                  <c:v>0.29528489086271492</c:v>
                </c:pt>
                <c:pt idx="7458">
                  <c:v>0.29519039969763688</c:v>
                </c:pt>
                <c:pt idx="7459">
                  <c:v>0.29509590853256085</c:v>
                </c:pt>
                <c:pt idx="7460">
                  <c:v>0.29500141736748664</c:v>
                </c:pt>
                <c:pt idx="7461">
                  <c:v>0.29490692620241094</c:v>
                </c:pt>
                <c:pt idx="7462">
                  <c:v>0.29481243503733395</c:v>
                </c:pt>
                <c:pt idx="7463">
                  <c:v>0.29471794387225836</c:v>
                </c:pt>
                <c:pt idx="7464">
                  <c:v>0.29462345270718027</c:v>
                </c:pt>
                <c:pt idx="7465">
                  <c:v>0.29452896154210711</c:v>
                </c:pt>
                <c:pt idx="7466">
                  <c:v>0.29443447037702986</c:v>
                </c:pt>
                <c:pt idx="7467">
                  <c:v>0.29433997921195437</c:v>
                </c:pt>
                <c:pt idx="7468">
                  <c:v>0.29424548804687589</c:v>
                </c:pt>
                <c:pt idx="7469">
                  <c:v>0.2941509968817998</c:v>
                </c:pt>
                <c:pt idx="7470">
                  <c:v>0.29405650571672381</c:v>
                </c:pt>
                <c:pt idx="7471">
                  <c:v>0.29396201455164894</c:v>
                </c:pt>
                <c:pt idx="7472">
                  <c:v>0.29386752338657324</c:v>
                </c:pt>
                <c:pt idx="7473">
                  <c:v>0.29377303222149526</c:v>
                </c:pt>
                <c:pt idx="7474">
                  <c:v>0.29367854105641938</c:v>
                </c:pt>
                <c:pt idx="7475">
                  <c:v>0.29358404989134473</c:v>
                </c:pt>
                <c:pt idx="7476">
                  <c:v>0.29348955872626731</c:v>
                </c:pt>
                <c:pt idx="7477">
                  <c:v>0.29339506756119105</c:v>
                </c:pt>
                <c:pt idx="7478">
                  <c:v>0.29330057639611645</c:v>
                </c:pt>
                <c:pt idx="7479">
                  <c:v>0.29320608523103886</c:v>
                </c:pt>
                <c:pt idx="7480">
                  <c:v>0.29311159406596282</c:v>
                </c:pt>
                <c:pt idx="7481">
                  <c:v>0.29301710290088817</c:v>
                </c:pt>
                <c:pt idx="7482">
                  <c:v>0.29292261173581358</c:v>
                </c:pt>
                <c:pt idx="7483">
                  <c:v>0.29282812057073448</c:v>
                </c:pt>
                <c:pt idx="7484">
                  <c:v>0.29273362940565839</c:v>
                </c:pt>
                <c:pt idx="7485">
                  <c:v>0.29263913824058224</c:v>
                </c:pt>
                <c:pt idx="7486">
                  <c:v>0.29254464707550631</c:v>
                </c:pt>
                <c:pt idx="7487">
                  <c:v>0.29245015591043144</c:v>
                </c:pt>
                <c:pt idx="7488">
                  <c:v>0.29235566474535574</c:v>
                </c:pt>
                <c:pt idx="7489">
                  <c:v>0.29226117358027792</c:v>
                </c:pt>
                <c:pt idx="7490">
                  <c:v>0.29216668241520188</c:v>
                </c:pt>
                <c:pt idx="7491">
                  <c:v>0.29207219125012723</c:v>
                </c:pt>
                <c:pt idx="7492">
                  <c:v>0.29197770008505164</c:v>
                </c:pt>
                <c:pt idx="7493">
                  <c:v>0.29188320891997593</c:v>
                </c:pt>
                <c:pt idx="7494">
                  <c:v>0.2917887177549004</c:v>
                </c:pt>
                <c:pt idx="7495">
                  <c:v>0.29169422658982136</c:v>
                </c:pt>
                <c:pt idx="7496">
                  <c:v>0.29159973542474532</c:v>
                </c:pt>
                <c:pt idx="7497">
                  <c:v>0.29150524425967067</c:v>
                </c:pt>
                <c:pt idx="7498">
                  <c:v>0.29141075309459485</c:v>
                </c:pt>
                <c:pt idx="7499">
                  <c:v>0.29131626192952093</c:v>
                </c:pt>
                <c:pt idx="7500">
                  <c:v>0.29122177076444355</c:v>
                </c:pt>
                <c:pt idx="7501">
                  <c:v>0.29112727959936646</c:v>
                </c:pt>
                <c:pt idx="7502">
                  <c:v>0.29103278843428881</c:v>
                </c:pt>
                <c:pt idx="7503">
                  <c:v>0.29093829726921527</c:v>
                </c:pt>
                <c:pt idx="7504">
                  <c:v>0.29084380610413652</c:v>
                </c:pt>
                <c:pt idx="7505">
                  <c:v>0.29074931493906042</c:v>
                </c:pt>
                <c:pt idx="7506">
                  <c:v>0.29065482377398438</c:v>
                </c:pt>
                <c:pt idx="7507">
                  <c:v>0.29056033260890834</c:v>
                </c:pt>
                <c:pt idx="7508">
                  <c:v>0.29046584144383231</c:v>
                </c:pt>
                <c:pt idx="7509">
                  <c:v>0.29037135027875632</c:v>
                </c:pt>
                <c:pt idx="7510">
                  <c:v>0.29027685911368145</c:v>
                </c:pt>
                <c:pt idx="7511">
                  <c:v>0.29018236794860686</c:v>
                </c:pt>
                <c:pt idx="7512">
                  <c:v>0.29008787678352782</c:v>
                </c:pt>
                <c:pt idx="7513">
                  <c:v>0.28999338561845317</c:v>
                </c:pt>
                <c:pt idx="7514">
                  <c:v>0.28989889445337558</c:v>
                </c:pt>
                <c:pt idx="7515">
                  <c:v>0.28980440328830187</c:v>
                </c:pt>
                <c:pt idx="7516">
                  <c:v>0.28970991212322339</c:v>
                </c:pt>
                <c:pt idx="7517">
                  <c:v>0.2896154209581473</c:v>
                </c:pt>
                <c:pt idx="7518">
                  <c:v>0.28952092979307315</c:v>
                </c:pt>
                <c:pt idx="7519">
                  <c:v>0.28942643862799644</c:v>
                </c:pt>
                <c:pt idx="7520">
                  <c:v>0.28933194746291901</c:v>
                </c:pt>
                <c:pt idx="7521">
                  <c:v>0.28923745629784292</c:v>
                </c:pt>
                <c:pt idx="7522">
                  <c:v>0.28914296513276927</c:v>
                </c:pt>
                <c:pt idx="7523">
                  <c:v>0.28904847396769373</c:v>
                </c:pt>
                <c:pt idx="7524">
                  <c:v>0.28895398280261664</c:v>
                </c:pt>
                <c:pt idx="7525">
                  <c:v>0.28885949163753882</c:v>
                </c:pt>
                <c:pt idx="7526">
                  <c:v>0.28876500047246245</c:v>
                </c:pt>
                <c:pt idx="7527">
                  <c:v>0.28867050930738802</c:v>
                </c:pt>
                <c:pt idx="7528">
                  <c:v>0.28857601814231032</c:v>
                </c:pt>
                <c:pt idx="7529">
                  <c:v>0.28848152697723567</c:v>
                </c:pt>
                <c:pt idx="7530">
                  <c:v>0.28838703581215985</c:v>
                </c:pt>
                <c:pt idx="7531">
                  <c:v>0.28829254464708193</c:v>
                </c:pt>
                <c:pt idx="7532">
                  <c:v>0.28819805348200589</c:v>
                </c:pt>
                <c:pt idx="7533">
                  <c:v>0.2881035623169298</c:v>
                </c:pt>
                <c:pt idx="7534">
                  <c:v>0.28800907115185564</c:v>
                </c:pt>
                <c:pt idx="7535">
                  <c:v>0.28791457998678016</c:v>
                </c:pt>
                <c:pt idx="7536">
                  <c:v>0.28782008882170307</c:v>
                </c:pt>
                <c:pt idx="7537">
                  <c:v>0.28772559765662542</c:v>
                </c:pt>
                <c:pt idx="7538">
                  <c:v>0.28763110649154788</c:v>
                </c:pt>
                <c:pt idx="7539">
                  <c:v>0.28753661532647473</c:v>
                </c:pt>
                <c:pt idx="7540">
                  <c:v>0.28744212416139714</c:v>
                </c:pt>
                <c:pt idx="7541">
                  <c:v>0.28734763299632105</c:v>
                </c:pt>
                <c:pt idx="7542">
                  <c:v>0.28725314183124495</c:v>
                </c:pt>
                <c:pt idx="7543">
                  <c:v>0.28715865066616875</c:v>
                </c:pt>
                <c:pt idx="7544">
                  <c:v>0.28706415950109276</c:v>
                </c:pt>
                <c:pt idx="7545">
                  <c:v>0.28696966833601811</c:v>
                </c:pt>
                <c:pt idx="7546">
                  <c:v>0.28687517717094357</c:v>
                </c:pt>
                <c:pt idx="7547">
                  <c:v>0.28678068600586687</c:v>
                </c:pt>
                <c:pt idx="7548">
                  <c:v>0.28668619484078972</c:v>
                </c:pt>
                <c:pt idx="7549">
                  <c:v>0.28659170367571235</c:v>
                </c:pt>
                <c:pt idx="7550">
                  <c:v>0.2864972125106362</c:v>
                </c:pt>
                <c:pt idx="7551">
                  <c:v>0.28640272134556255</c:v>
                </c:pt>
                <c:pt idx="7552">
                  <c:v>0.28630823018048551</c:v>
                </c:pt>
                <c:pt idx="7553">
                  <c:v>0.28621373901540792</c:v>
                </c:pt>
                <c:pt idx="7554">
                  <c:v>0.28611924785033183</c:v>
                </c:pt>
                <c:pt idx="7555">
                  <c:v>0.28602475668525723</c:v>
                </c:pt>
                <c:pt idx="7556">
                  <c:v>0.2859302655201798</c:v>
                </c:pt>
                <c:pt idx="7557">
                  <c:v>0.28583577435510382</c:v>
                </c:pt>
                <c:pt idx="7558">
                  <c:v>0.28574128319002745</c:v>
                </c:pt>
                <c:pt idx="7559">
                  <c:v>0.28564679202495302</c:v>
                </c:pt>
                <c:pt idx="7560">
                  <c:v>0.28555230085987765</c:v>
                </c:pt>
                <c:pt idx="7561">
                  <c:v>0.285457809694801</c:v>
                </c:pt>
                <c:pt idx="7562">
                  <c:v>0.28536331852972308</c:v>
                </c:pt>
                <c:pt idx="7563">
                  <c:v>0.28526882736465059</c:v>
                </c:pt>
                <c:pt idx="7564">
                  <c:v>0.28517433619957222</c:v>
                </c:pt>
                <c:pt idx="7565">
                  <c:v>0.28507984503449652</c:v>
                </c:pt>
                <c:pt idx="7566">
                  <c:v>0.28498535386942064</c:v>
                </c:pt>
                <c:pt idx="7567">
                  <c:v>0.28489086270434505</c:v>
                </c:pt>
                <c:pt idx="7568">
                  <c:v>0.28479637153926801</c:v>
                </c:pt>
                <c:pt idx="7569">
                  <c:v>0.28470188037419042</c:v>
                </c:pt>
                <c:pt idx="7570">
                  <c:v>0.28460738920911438</c:v>
                </c:pt>
                <c:pt idx="7571">
                  <c:v>0.28451289804403973</c:v>
                </c:pt>
                <c:pt idx="7572">
                  <c:v>0.28441840687896414</c:v>
                </c:pt>
                <c:pt idx="7573">
                  <c:v>0.28432391571388843</c:v>
                </c:pt>
                <c:pt idx="7574">
                  <c:v>0.28422942454880995</c:v>
                </c:pt>
                <c:pt idx="7575">
                  <c:v>0.28413493338373386</c:v>
                </c:pt>
                <c:pt idx="7576">
                  <c:v>0.28404044221865782</c:v>
                </c:pt>
                <c:pt idx="7577">
                  <c:v>0.28394595105358167</c:v>
                </c:pt>
                <c:pt idx="7578">
                  <c:v>0.28385145988850558</c:v>
                </c:pt>
                <c:pt idx="7579">
                  <c:v>0.28375696872342948</c:v>
                </c:pt>
                <c:pt idx="7580">
                  <c:v>0.28366247755835472</c:v>
                </c:pt>
                <c:pt idx="7581">
                  <c:v>0.28356798639327901</c:v>
                </c:pt>
                <c:pt idx="7582">
                  <c:v>0.28347349522820314</c:v>
                </c:pt>
                <c:pt idx="7583">
                  <c:v>0.28337900406312511</c:v>
                </c:pt>
                <c:pt idx="7584">
                  <c:v>0.28328451289805051</c:v>
                </c:pt>
                <c:pt idx="7585">
                  <c:v>0.28319002173297292</c:v>
                </c:pt>
                <c:pt idx="7586">
                  <c:v>0.28309553056789677</c:v>
                </c:pt>
                <c:pt idx="7587">
                  <c:v>0.28300103940282084</c:v>
                </c:pt>
                <c:pt idx="7588">
                  <c:v>0.28290654823774652</c:v>
                </c:pt>
                <c:pt idx="7589">
                  <c:v>0.28281205707267093</c:v>
                </c:pt>
                <c:pt idx="7590">
                  <c:v>0.28271756590759395</c:v>
                </c:pt>
                <c:pt idx="7591">
                  <c:v>0.28262307474251636</c:v>
                </c:pt>
                <c:pt idx="7592">
                  <c:v>0.28252858357744426</c:v>
                </c:pt>
                <c:pt idx="7593">
                  <c:v>0.28243409241236417</c:v>
                </c:pt>
                <c:pt idx="7594">
                  <c:v>0.28233960124728985</c:v>
                </c:pt>
                <c:pt idx="7595">
                  <c:v>0.28224511008221193</c:v>
                </c:pt>
                <c:pt idx="7596">
                  <c:v>0.28215061891713589</c:v>
                </c:pt>
                <c:pt idx="7597">
                  <c:v>0.28205612775206151</c:v>
                </c:pt>
                <c:pt idx="7598">
                  <c:v>0.2819616365869837</c:v>
                </c:pt>
                <c:pt idx="7599">
                  <c:v>0.28186714542190761</c:v>
                </c:pt>
                <c:pt idx="7600">
                  <c:v>0.28177265425683151</c:v>
                </c:pt>
                <c:pt idx="7601">
                  <c:v>0.28167816309175742</c:v>
                </c:pt>
                <c:pt idx="7602">
                  <c:v>0.28158367192668166</c:v>
                </c:pt>
                <c:pt idx="7603">
                  <c:v>0.28148918076160473</c:v>
                </c:pt>
                <c:pt idx="7604">
                  <c:v>0.2813946895965273</c:v>
                </c:pt>
                <c:pt idx="7605">
                  <c:v>0.28130019843145132</c:v>
                </c:pt>
                <c:pt idx="7606">
                  <c:v>0.28120570726637495</c:v>
                </c:pt>
                <c:pt idx="7607">
                  <c:v>0.28111121610129874</c:v>
                </c:pt>
                <c:pt idx="7608">
                  <c:v>0.28101672493622282</c:v>
                </c:pt>
                <c:pt idx="7609">
                  <c:v>0.280922233771148</c:v>
                </c:pt>
                <c:pt idx="7610">
                  <c:v>0.28082774260607057</c:v>
                </c:pt>
                <c:pt idx="7611">
                  <c:v>0.2807332514409927</c:v>
                </c:pt>
                <c:pt idx="7612">
                  <c:v>0.28063876027591972</c:v>
                </c:pt>
                <c:pt idx="7613">
                  <c:v>0.28054426911084529</c:v>
                </c:pt>
                <c:pt idx="7614">
                  <c:v>0.28044977794576814</c:v>
                </c:pt>
                <c:pt idx="7615">
                  <c:v>0.28035528678069038</c:v>
                </c:pt>
                <c:pt idx="7616">
                  <c:v>0.28026079561561551</c:v>
                </c:pt>
                <c:pt idx="7617">
                  <c:v>0.28016630445053775</c:v>
                </c:pt>
                <c:pt idx="7618">
                  <c:v>0.28007181328546416</c:v>
                </c:pt>
                <c:pt idx="7619">
                  <c:v>0.27997732212038584</c:v>
                </c:pt>
                <c:pt idx="7620">
                  <c:v>0.27988283095531141</c:v>
                </c:pt>
                <c:pt idx="7621">
                  <c:v>0.27978833979023382</c:v>
                </c:pt>
                <c:pt idx="7622">
                  <c:v>0.27969384862515723</c:v>
                </c:pt>
                <c:pt idx="7623">
                  <c:v>0.27959935746008124</c:v>
                </c:pt>
                <c:pt idx="7624">
                  <c:v>0.27950486629500765</c:v>
                </c:pt>
                <c:pt idx="7625">
                  <c:v>0.27941037512993183</c:v>
                </c:pt>
                <c:pt idx="7626">
                  <c:v>0.27931588396485718</c:v>
                </c:pt>
                <c:pt idx="7627">
                  <c:v>0.27922139279977698</c:v>
                </c:pt>
                <c:pt idx="7628">
                  <c:v>0.27912690163470338</c:v>
                </c:pt>
                <c:pt idx="7629">
                  <c:v>0.27903241046962485</c:v>
                </c:pt>
                <c:pt idx="7630">
                  <c:v>0.27893791930455064</c:v>
                </c:pt>
                <c:pt idx="7631">
                  <c:v>0.27884342813947288</c:v>
                </c:pt>
                <c:pt idx="7632">
                  <c:v>0.27874893697439651</c:v>
                </c:pt>
                <c:pt idx="7633">
                  <c:v>0.27865444580932042</c:v>
                </c:pt>
                <c:pt idx="7634">
                  <c:v>0.27855995464424432</c:v>
                </c:pt>
                <c:pt idx="7635">
                  <c:v>0.27846546347916973</c:v>
                </c:pt>
                <c:pt idx="7636">
                  <c:v>0.27837097231409513</c:v>
                </c:pt>
                <c:pt idx="7637">
                  <c:v>0.27827648114901843</c:v>
                </c:pt>
                <c:pt idx="7638">
                  <c:v>0.27818198998394267</c:v>
                </c:pt>
                <c:pt idx="7639">
                  <c:v>0.27808749881886552</c:v>
                </c:pt>
                <c:pt idx="7640">
                  <c:v>0.27799300765378776</c:v>
                </c:pt>
                <c:pt idx="7641">
                  <c:v>0.27789851648871167</c:v>
                </c:pt>
                <c:pt idx="7642">
                  <c:v>0.27780402532363735</c:v>
                </c:pt>
                <c:pt idx="7643">
                  <c:v>0.27770953415855926</c:v>
                </c:pt>
                <c:pt idx="7644">
                  <c:v>0.27761504299348339</c:v>
                </c:pt>
                <c:pt idx="7645">
                  <c:v>0.27752055182840885</c:v>
                </c:pt>
                <c:pt idx="7646">
                  <c:v>0.27742606066333131</c:v>
                </c:pt>
                <c:pt idx="7647">
                  <c:v>0.27733156949825538</c:v>
                </c:pt>
                <c:pt idx="7648">
                  <c:v>0.27723707833317879</c:v>
                </c:pt>
                <c:pt idx="7649">
                  <c:v>0.27714258716810292</c:v>
                </c:pt>
                <c:pt idx="7650">
                  <c:v>0.27704809600302677</c:v>
                </c:pt>
                <c:pt idx="7651">
                  <c:v>0.27695360483795223</c:v>
                </c:pt>
                <c:pt idx="7652">
                  <c:v>0.27685911367287641</c:v>
                </c:pt>
                <c:pt idx="7653">
                  <c:v>0.27676462250779854</c:v>
                </c:pt>
                <c:pt idx="7654">
                  <c:v>0.27667013134272378</c:v>
                </c:pt>
                <c:pt idx="7655">
                  <c:v>0.27657564017764802</c:v>
                </c:pt>
                <c:pt idx="7656">
                  <c:v>0.27648114901257032</c:v>
                </c:pt>
                <c:pt idx="7657">
                  <c:v>0.27638665784749683</c:v>
                </c:pt>
                <c:pt idx="7658">
                  <c:v>0.27629216668241807</c:v>
                </c:pt>
                <c:pt idx="7659">
                  <c:v>0.27619767551734198</c:v>
                </c:pt>
                <c:pt idx="7660">
                  <c:v>0.27610318435226588</c:v>
                </c:pt>
                <c:pt idx="7661">
                  <c:v>0.27600869318719135</c:v>
                </c:pt>
                <c:pt idx="7662">
                  <c:v>0.27591420202211381</c:v>
                </c:pt>
                <c:pt idx="7663">
                  <c:v>0.27581971085703788</c:v>
                </c:pt>
                <c:pt idx="7664">
                  <c:v>0.27572521969196151</c:v>
                </c:pt>
                <c:pt idx="7665">
                  <c:v>0.27563072852688525</c:v>
                </c:pt>
                <c:pt idx="7666">
                  <c:v>0.27553623736180932</c:v>
                </c:pt>
                <c:pt idx="7667">
                  <c:v>0.27544174619673323</c:v>
                </c:pt>
                <c:pt idx="7668">
                  <c:v>0.2753472550316573</c:v>
                </c:pt>
                <c:pt idx="7669">
                  <c:v>0.27525276386658132</c:v>
                </c:pt>
                <c:pt idx="7670">
                  <c:v>0.27515827270150495</c:v>
                </c:pt>
                <c:pt idx="7671">
                  <c:v>0.27506378153642885</c:v>
                </c:pt>
                <c:pt idx="7672">
                  <c:v>0.27496929037135281</c:v>
                </c:pt>
                <c:pt idx="7673">
                  <c:v>0.27487479920627933</c:v>
                </c:pt>
                <c:pt idx="7674">
                  <c:v>0.27478030804120057</c:v>
                </c:pt>
                <c:pt idx="7675">
                  <c:v>0.27468581687612426</c:v>
                </c:pt>
                <c:pt idx="7676">
                  <c:v>0.27459132571104833</c:v>
                </c:pt>
                <c:pt idx="7677">
                  <c:v>0.27449683454597235</c:v>
                </c:pt>
                <c:pt idx="7678">
                  <c:v>0.27440234338089814</c:v>
                </c:pt>
                <c:pt idx="7679">
                  <c:v>0.27430785221582032</c:v>
                </c:pt>
                <c:pt idx="7680">
                  <c:v>0.27421336105074551</c:v>
                </c:pt>
                <c:pt idx="7681">
                  <c:v>0.27411886988567097</c:v>
                </c:pt>
                <c:pt idx="7682">
                  <c:v>0.27402437872059182</c:v>
                </c:pt>
                <c:pt idx="7683">
                  <c:v>0.27392988755551723</c:v>
                </c:pt>
                <c:pt idx="7684">
                  <c:v>0.2738353963904398</c:v>
                </c:pt>
                <c:pt idx="7685">
                  <c:v>0.27374090522536382</c:v>
                </c:pt>
                <c:pt idx="7686">
                  <c:v>0.27364641406028745</c:v>
                </c:pt>
                <c:pt idx="7687">
                  <c:v>0.27355192289521135</c:v>
                </c:pt>
                <c:pt idx="7688">
                  <c:v>0.27345743173013526</c:v>
                </c:pt>
                <c:pt idx="7689">
                  <c:v>0.2733629405650605</c:v>
                </c:pt>
                <c:pt idx="7690">
                  <c:v>0.27326844939998485</c:v>
                </c:pt>
                <c:pt idx="7691">
                  <c:v>0.27317395823490698</c:v>
                </c:pt>
                <c:pt idx="7692">
                  <c:v>0.27307946706983327</c:v>
                </c:pt>
                <c:pt idx="7693">
                  <c:v>0.27298497590475884</c:v>
                </c:pt>
                <c:pt idx="7694">
                  <c:v>0.27289048473968064</c:v>
                </c:pt>
                <c:pt idx="7695">
                  <c:v>0.27279599357460282</c:v>
                </c:pt>
                <c:pt idx="7696">
                  <c:v>0.27270150240952629</c:v>
                </c:pt>
                <c:pt idx="7697">
                  <c:v>0.27260701124445225</c:v>
                </c:pt>
                <c:pt idx="7698">
                  <c:v>0.27251252007937432</c:v>
                </c:pt>
                <c:pt idx="7699">
                  <c:v>0.27241802891429973</c:v>
                </c:pt>
                <c:pt idx="7700">
                  <c:v>0.27232353774922391</c:v>
                </c:pt>
                <c:pt idx="7701">
                  <c:v>0.27222904658414604</c:v>
                </c:pt>
                <c:pt idx="7702">
                  <c:v>0.27213455541906995</c:v>
                </c:pt>
                <c:pt idx="7703">
                  <c:v>0.27204006425399385</c:v>
                </c:pt>
                <c:pt idx="7704">
                  <c:v>0.27194557308891781</c:v>
                </c:pt>
                <c:pt idx="7705">
                  <c:v>0.27185108192384427</c:v>
                </c:pt>
                <c:pt idx="7706">
                  <c:v>0.27175659075876557</c:v>
                </c:pt>
                <c:pt idx="7707">
                  <c:v>0.27166209959368948</c:v>
                </c:pt>
                <c:pt idx="7708">
                  <c:v>0.27156760842861333</c:v>
                </c:pt>
                <c:pt idx="7709">
                  <c:v>0.27147311726353734</c:v>
                </c:pt>
                <c:pt idx="7710">
                  <c:v>0.27137862609846314</c:v>
                </c:pt>
                <c:pt idx="7711">
                  <c:v>0.2712841349333851</c:v>
                </c:pt>
                <c:pt idx="7712">
                  <c:v>0.27118964376830901</c:v>
                </c:pt>
                <c:pt idx="7713">
                  <c:v>0.27109515260323086</c:v>
                </c:pt>
                <c:pt idx="7714">
                  <c:v>0.27100066143815682</c:v>
                </c:pt>
                <c:pt idx="7715">
                  <c:v>0.27090617027308223</c:v>
                </c:pt>
                <c:pt idx="7716">
                  <c:v>0.27081167910800641</c:v>
                </c:pt>
                <c:pt idx="7717">
                  <c:v>0.27071718794292882</c:v>
                </c:pt>
                <c:pt idx="7718">
                  <c:v>0.27062269677785511</c:v>
                </c:pt>
                <c:pt idx="7719">
                  <c:v>0.27052820561277802</c:v>
                </c:pt>
                <c:pt idx="7720">
                  <c:v>0.27043371444770026</c:v>
                </c:pt>
                <c:pt idx="7721">
                  <c:v>0.27033922328262538</c:v>
                </c:pt>
                <c:pt idx="7722">
                  <c:v>0.27024473211754807</c:v>
                </c:pt>
                <c:pt idx="7723">
                  <c:v>0.27015024095247198</c:v>
                </c:pt>
                <c:pt idx="7724">
                  <c:v>0.27005574978739583</c:v>
                </c:pt>
                <c:pt idx="7725">
                  <c:v>0.26996125862231979</c:v>
                </c:pt>
                <c:pt idx="7726">
                  <c:v>0.26986676745724669</c:v>
                </c:pt>
                <c:pt idx="7727">
                  <c:v>0.26977227629216782</c:v>
                </c:pt>
                <c:pt idx="7728">
                  <c:v>0.26967778512709301</c:v>
                </c:pt>
                <c:pt idx="7729">
                  <c:v>0.26958329396201708</c:v>
                </c:pt>
                <c:pt idx="7730">
                  <c:v>0.26948880279693932</c:v>
                </c:pt>
                <c:pt idx="7731">
                  <c:v>0.26939431163186472</c:v>
                </c:pt>
                <c:pt idx="7732">
                  <c:v>0.26929982046678513</c:v>
                </c:pt>
                <c:pt idx="7733">
                  <c:v>0.26920532930171104</c:v>
                </c:pt>
                <c:pt idx="7734">
                  <c:v>0.26911083813663494</c:v>
                </c:pt>
                <c:pt idx="7735">
                  <c:v>0.26901634697155885</c:v>
                </c:pt>
                <c:pt idx="7736">
                  <c:v>0.26892185580648281</c:v>
                </c:pt>
                <c:pt idx="7737">
                  <c:v>0.26882736464140738</c:v>
                </c:pt>
                <c:pt idx="7738">
                  <c:v>0.26873287347633029</c:v>
                </c:pt>
                <c:pt idx="7739">
                  <c:v>0.26863838231125448</c:v>
                </c:pt>
                <c:pt idx="7740">
                  <c:v>0.26854389114617833</c:v>
                </c:pt>
                <c:pt idx="7741">
                  <c:v>0.26844939998110234</c:v>
                </c:pt>
                <c:pt idx="7742">
                  <c:v>0.26835490881602631</c:v>
                </c:pt>
                <c:pt idx="7743">
                  <c:v>0.26826041765095032</c:v>
                </c:pt>
                <c:pt idx="7744">
                  <c:v>0.26816592648587401</c:v>
                </c:pt>
                <c:pt idx="7745">
                  <c:v>0.26807143532079791</c:v>
                </c:pt>
                <c:pt idx="7746">
                  <c:v>0.26797694415572182</c:v>
                </c:pt>
                <c:pt idx="7747">
                  <c:v>0.26788245299064845</c:v>
                </c:pt>
                <c:pt idx="7748">
                  <c:v>0.26778796182557141</c:v>
                </c:pt>
                <c:pt idx="7749">
                  <c:v>0.26769347066049354</c:v>
                </c:pt>
                <c:pt idx="7750">
                  <c:v>0.26759897949541878</c:v>
                </c:pt>
                <c:pt idx="7751">
                  <c:v>0.26750448833034302</c:v>
                </c:pt>
                <c:pt idx="7752">
                  <c:v>0.26740999716526725</c:v>
                </c:pt>
                <c:pt idx="7753">
                  <c:v>0.26731550600018916</c:v>
                </c:pt>
                <c:pt idx="7754">
                  <c:v>0.26722101483511279</c:v>
                </c:pt>
                <c:pt idx="7755">
                  <c:v>0.26712652367003697</c:v>
                </c:pt>
                <c:pt idx="7756">
                  <c:v>0.26703203250496083</c:v>
                </c:pt>
                <c:pt idx="7757">
                  <c:v>0.26693754133988634</c:v>
                </c:pt>
                <c:pt idx="7758">
                  <c:v>0.2668430501748088</c:v>
                </c:pt>
                <c:pt idx="7759">
                  <c:v>0.2667485590097326</c:v>
                </c:pt>
                <c:pt idx="7760">
                  <c:v>0.2666540678446595</c:v>
                </c:pt>
                <c:pt idx="7761">
                  <c:v>0.26655957667958041</c:v>
                </c:pt>
                <c:pt idx="7762">
                  <c:v>0.26646508551450432</c:v>
                </c:pt>
                <c:pt idx="7763">
                  <c:v>0.26637059434943089</c:v>
                </c:pt>
                <c:pt idx="7764">
                  <c:v>0.26627610318435391</c:v>
                </c:pt>
                <c:pt idx="7765">
                  <c:v>0.26618161201927631</c:v>
                </c:pt>
                <c:pt idx="7766">
                  <c:v>0.26608712085419994</c:v>
                </c:pt>
                <c:pt idx="7767">
                  <c:v>0.26599262968912385</c:v>
                </c:pt>
                <c:pt idx="7768">
                  <c:v>0.26589813852404781</c:v>
                </c:pt>
                <c:pt idx="7769">
                  <c:v>0.26580364735897188</c:v>
                </c:pt>
                <c:pt idx="7770">
                  <c:v>0.26570915619389529</c:v>
                </c:pt>
                <c:pt idx="7771">
                  <c:v>0.26561466502882147</c:v>
                </c:pt>
                <c:pt idx="7772">
                  <c:v>0.26552017386374577</c:v>
                </c:pt>
                <c:pt idx="7773">
                  <c:v>0.26542568269866884</c:v>
                </c:pt>
                <c:pt idx="7774">
                  <c:v>0.26533119153359119</c:v>
                </c:pt>
                <c:pt idx="7775">
                  <c:v>0.2652367003685151</c:v>
                </c:pt>
                <c:pt idx="7776">
                  <c:v>0.26514220920343901</c:v>
                </c:pt>
                <c:pt idx="7777">
                  <c:v>0.26504771803836275</c:v>
                </c:pt>
                <c:pt idx="7778">
                  <c:v>0.26495322687328676</c:v>
                </c:pt>
                <c:pt idx="7779">
                  <c:v>0.26485873570821206</c:v>
                </c:pt>
                <c:pt idx="7780">
                  <c:v>0.26476424454313263</c:v>
                </c:pt>
                <c:pt idx="7781">
                  <c:v>0.26466975337805881</c:v>
                </c:pt>
                <c:pt idx="7782">
                  <c:v>0.26457526221298378</c:v>
                </c:pt>
                <c:pt idx="7783">
                  <c:v>0.26448077104790929</c:v>
                </c:pt>
                <c:pt idx="7784">
                  <c:v>0.2643862798828337</c:v>
                </c:pt>
                <c:pt idx="7785">
                  <c:v>0.26429178871775416</c:v>
                </c:pt>
                <c:pt idx="7786">
                  <c:v>0.26419729755267807</c:v>
                </c:pt>
                <c:pt idx="7787">
                  <c:v>0.26410280638760397</c:v>
                </c:pt>
                <c:pt idx="7788">
                  <c:v>0.26400831522252588</c:v>
                </c:pt>
                <c:pt idx="7789">
                  <c:v>0.26391382405745134</c:v>
                </c:pt>
                <c:pt idx="7790">
                  <c:v>0.2638193328923738</c:v>
                </c:pt>
                <c:pt idx="7791">
                  <c:v>0.26372484172729782</c:v>
                </c:pt>
                <c:pt idx="7792">
                  <c:v>0.26363035056222123</c:v>
                </c:pt>
                <c:pt idx="7793">
                  <c:v>0.26353585939714541</c:v>
                </c:pt>
                <c:pt idx="7794">
                  <c:v>0.26344136823206932</c:v>
                </c:pt>
                <c:pt idx="7795">
                  <c:v>0.26334687706699456</c:v>
                </c:pt>
                <c:pt idx="7796">
                  <c:v>0.2632523859019173</c:v>
                </c:pt>
                <c:pt idx="7797">
                  <c:v>0.26315789473684131</c:v>
                </c:pt>
                <c:pt idx="7798">
                  <c:v>0.26306340357176494</c:v>
                </c:pt>
                <c:pt idx="7799">
                  <c:v>0.26296891240668885</c:v>
                </c:pt>
                <c:pt idx="7800">
                  <c:v>0.26287442124161475</c:v>
                </c:pt>
                <c:pt idx="7801">
                  <c:v>0.26277993007653516</c:v>
                </c:pt>
                <c:pt idx="7802">
                  <c:v>0.26268543891146057</c:v>
                </c:pt>
                <c:pt idx="7803">
                  <c:v>0.26259094774638425</c:v>
                </c:pt>
                <c:pt idx="7804">
                  <c:v>0.26249645658130688</c:v>
                </c:pt>
                <c:pt idx="7805">
                  <c:v>0.26240196541623234</c:v>
                </c:pt>
                <c:pt idx="7806">
                  <c:v>0.2623074742511563</c:v>
                </c:pt>
                <c:pt idx="7807">
                  <c:v>0.26221298308608032</c:v>
                </c:pt>
                <c:pt idx="7808">
                  <c:v>0.2621184919210055</c:v>
                </c:pt>
                <c:pt idx="7809">
                  <c:v>0.26202400075592791</c:v>
                </c:pt>
                <c:pt idx="7810">
                  <c:v>0.26192950959085415</c:v>
                </c:pt>
                <c:pt idx="7811">
                  <c:v>0.26183501842577439</c:v>
                </c:pt>
                <c:pt idx="7812">
                  <c:v>0.26174052726069968</c:v>
                </c:pt>
                <c:pt idx="7813">
                  <c:v>0.26164603609562354</c:v>
                </c:pt>
                <c:pt idx="7814">
                  <c:v>0.26155154493054744</c:v>
                </c:pt>
                <c:pt idx="7815">
                  <c:v>0.26145705376547135</c:v>
                </c:pt>
                <c:pt idx="7816">
                  <c:v>0.26136256260039531</c:v>
                </c:pt>
                <c:pt idx="7817">
                  <c:v>0.26126807143531916</c:v>
                </c:pt>
                <c:pt idx="7818">
                  <c:v>0.26117358027024457</c:v>
                </c:pt>
                <c:pt idx="7819">
                  <c:v>0.26107908910516697</c:v>
                </c:pt>
                <c:pt idx="7820">
                  <c:v>0.26098459794009327</c:v>
                </c:pt>
                <c:pt idx="7821">
                  <c:v>0.26089010677501484</c:v>
                </c:pt>
                <c:pt idx="7822">
                  <c:v>0.26079561560993869</c:v>
                </c:pt>
                <c:pt idx="7823">
                  <c:v>0.2607011244448626</c:v>
                </c:pt>
                <c:pt idx="7824">
                  <c:v>0.26060663327978795</c:v>
                </c:pt>
                <c:pt idx="7825">
                  <c:v>0.26051214211471041</c:v>
                </c:pt>
                <c:pt idx="7826">
                  <c:v>0.26041765094963432</c:v>
                </c:pt>
                <c:pt idx="7827">
                  <c:v>0.26032315978455955</c:v>
                </c:pt>
                <c:pt idx="7828">
                  <c:v>0.2602286686194839</c:v>
                </c:pt>
                <c:pt idx="7829">
                  <c:v>0.26013417745440631</c:v>
                </c:pt>
                <c:pt idx="7830">
                  <c:v>0.26003968628932994</c:v>
                </c:pt>
                <c:pt idx="7831">
                  <c:v>0.25994519512425535</c:v>
                </c:pt>
                <c:pt idx="7832">
                  <c:v>0.25985070395917975</c:v>
                </c:pt>
                <c:pt idx="7833">
                  <c:v>0.25975621279410166</c:v>
                </c:pt>
                <c:pt idx="7834">
                  <c:v>0.25966172162902557</c:v>
                </c:pt>
                <c:pt idx="7835">
                  <c:v>0.25956723046394925</c:v>
                </c:pt>
                <c:pt idx="7836">
                  <c:v>0.25947273929887577</c:v>
                </c:pt>
                <c:pt idx="7837">
                  <c:v>0.25937824813379728</c:v>
                </c:pt>
                <c:pt idx="7838">
                  <c:v>0.25928375696872119</c:v>
                </c:pt>
                <c:pt idx="7839">
                  <c:v>0.25918926580364743</c:v>
                </c:pt>
                <c:pt idx="7840">
                  <c:v>0.259094774638569</c:v>
                </c:pt>
                <c:pt idx="7841">
                  <c:v>0.25900028347349291</c:v>
                </c:pt>
                <c:pt idx="7842">
                  <c:v>0.25890579230841682</c:v>
                </c:pt>
                <c:pt idx="7843">
                  <c:v>0.25881130114334205</c:v>
                </c:pt>
                <c:pt idx="7844">
                  <c:v>0.2587168099782664</c:v>
                </c:pt>
                <c:pt idx="7845">
                  <c:v>0.25862231881318853</c:v>
                </c:pt>
                <c:pt idx="7846">
                  <c:v>0.25852782764811244</c:v>
                </c:pt>
                <c:pt idx="7847">
                  <c:v>0.25843333648303396</c:v>
                </c:pt>
                <c:pt idx="7848">
                  <c:v>0.25833884531796225</c:v>
                </c:pt>
                <c:pt idx="7849">
                  <c:v>0.25824435415288416</c:v>
                </c:pt>
                <c:pt idx="7850">
                  <c:v>0.25814986298780956</c:v>
                </c:pt>
                <c:pt idx="7851">
                  <c:v>0.25805537182273197</c:v>
                </c:pt>
                <c:pt idx="7852">
                  <c:v>0.25796088065765826</c:v>
                </c:pt>
                <c:pt idx="7853">
                  <c:v>0.25786638949258123</c:v>
                </c:pt>
                <c:pt idx="7854">
                  <c:v>0.2577718983275038</c:v>
                </c:pt>
                <c:pt idx="7855">
                  <c:v>0.25767740716242782</c:v>
                </c:pt>
                <c:pt idx="7856">
                  <c:v>0.25758291599735417</c:v>
                </c:pt>
                <c:pt idx="7857">
                  <c:v>0.25748842483227707</c:v>
                </c:pt>
                <c:pt idx="7858">
                  <c:v>0.25739393366719926</c:v>
                </c:pt>
                <c:pt idx="7859">
                  <c:v>0.25729944250212056</c:v>
                </c:pt>
                <c:pt idx="7860">
                  <c:v>0.2572049513370489</c:v>
                </c:pt>
                <c:pt idx="7861">
                  <c:v>0.25711046017197131</c:v>
                </c:pt>
                <c:pt idx="7862">
                  <c:v>0.25701596900689538</c:v>
                </c:pt>
                <c:pt idx="7863">
                  <c:v>0.25692147784182034</c:v>
                </c:pt>
                <c:pt idx="7864">
                  <c:v>0.25682698667674475</c:v>
                </c:pt>
                <c:pt idx="7865">
                  <c:v>0.25673249551166666</c:v>
                </c:pt>
                <c:pt idx="7866">
                  <c:v>0.25663800434659029</c:v>
                </c:pt>
                <c:pt idx="7867">
                  <c:v>0.25654351318151425</c:v>
                </c:pt>
                <c:pt idx="7868">
                  <c:v>0.25644902201643688</c:v>
                </c:pt>
                <c:pt idx="7869">
                  <c:v>0.25635453085136228</c:v>
                </c:pt>
                <c:pt idx="7870">
                  <c:v>0.25626003968628619</c:v>
                </c:pt>
                <c:pt idx="7871">
                  <c:v>0.25616554852120854</c:v>
                </c:pt>
                <c:pt idx="7872">
                  <c:v>0.25607105735613273</c:v>
                </c:pt>
                <c:pt idx="7873">
                  <c:v>0.25597656619105957</c:v>
                </c:pt>
                <c:pt idx="7874">
                  <c:v>0.25588207502598392</c:v>
                </c:pt>
                <c:pt idx="7875">
                  <c:v>0.25578758386090705</c:v>
                </c:pt>
                <c:pt idx="7876">
                  <c:v>0.25569309269582963</c:v>
                </c:pt>
                <c:pt idx="7877">
                  <c:v>0.25559860153075381</c:v>
                </c:pt>
                <c:pt idx="7878">
                  <c:v>0.25550411036567788</c:v>
                </c:pt>
                <c:pt idx="7879">
                  <c:v>0.25540961920060284</c:v>
                </c:pt>
                <c:pt idx="7880">
                  <c:v>0.25531512803552525</c:v>
                </c:pt>
                <c:pt idx="7881">
                  <c:v>0.25522063687044932</c:v>
                </c:pt>
                <c:pt idx="7882">
                  <c:v>0.25512614570537306</c:v>
                </c:pt>
                <c:pt idx="7883">
                  <c:v>0.25503165454029497</c:v>
                </c:pt>
                <c:pt idx="7884">
                  <c:v>0.25493716337522088</c:v>
                </c:pt>
                <c:pt idx="7885">
                  <c:v>0.25484267221014623</c:v>
                </c:pt>
                <c:pt idx="7886">
                  <c:v>0.2547481810450688</c:v>
                </c:pt>
                <c:pt idx="7887">
                  <c:v>0.25465368987999282</c:v>
                </c:pt>
                <c:pt idx="7888">
                  <c:v>0.2545591987149165</c:v>
                </c:pt>
                <c:pt idx="7889">
                  <c:v>0.25446470754984346</c:v>
                </c:pt>
                <c:pt idx="7890">
                  <c:v>0.25437021638476626</c:v>
                </c:pt>
                <c:pt idx="7891">
                  <c:v>0.25427572521968955</c:v>
                </c:pt>
                <c:pt idx="7892">
                  <c:v>0.25418123405461218</c:v>
                </c:pt>
                <c:pt idx="7893">
                  <c:v>0.25408674288953631</c:v>
                </c:pt>
                <c:pt idx="7894">
                  <c:v>0.25399225172446038</c:v>
                </c:pt>
                <c:pt idx="7895">
                  <c:v>0.25389776055938384</c:v>
                </c:pt>
                <c:pt idx="7896">
                  <c:v>0.25380326939430975</c:v>
                </c:pt>
                <c:pt idx="7897">
                  <c:v>0.25370877822923182</c:v>
                </c:pt>
                <c:pt idx="7898">
                  <c:v>0.25361428706415706</c:v>
                </c:pt>
                <c:pt idx="7899">
                  <c:v>0.25351979589908125</c:v>
                </c:pt>
                <c:pt idx="7900">
                  <c:v>0.25342530473400338</c:v>
                </c:pt>
                <c:pt idx="7901">
                  <c:v>0.25333081356892728</c:v>
                </c:pt>
                <c:pt idx="7902">
                  <c:v>0.25323632240385119</c:v>
                </c:pt>
                <c:pt idx="7903">
                  <c:v>0.25314183123877509</c:v>
                </c:pt>
                <c:pt idx="7904">
                  <c:v>0.25304734007369767</c:v>
                </c:pt>
                <c:pt idx="7905">
                  <c:v>0.25295284890862291</c:v>
                </c:pt>
                <c:pt idx="7906">
                  <c:v>0.25285835774354681</c:v>
                </c:pt>
                <c:pt idx="7907">
                  <c:v>0.25276386657847072</c:v>
                </c:pt>
                <c:pt idx="7908">
                  <c:v>0.25266937541339463</c:v>
                </c:pt>
                <c:pt idx="7909">
                  <c:v>0.25257488424831881</c:v>
                </c:pt>
                <c:pt idx="7910">
                  <c:v>0.25248039308324488</c:v>
                </c:pt>
                <c:pt idx="7911">
                  <c:v>0.25238590191816784</c:v>
                </c:pt>
                <c:pt idx="7912">
                  <c:v>0.25229141075308836</c:v>
                </c:pt>
                <c:pt idx="7913">
                  <c:v>0.25219691958801416</c:v>
                </c:pt>
                <c:pt idx="7914">
                  <c:v>0.25210242842293779</c:v>
                </c:pt>
                <c:pt idx="7915">
                  <c:v>0.25200793725786363</c:v>
                </c:pt>
                <c:pt idx="7916">
                  <c:v>0.25191344609278576</c:v>
                </c:pt>
                <c:pt idx="7917">
                  <c:v>0.25181895492771122</c:v>
                </c:pt>
                <c:pt idx="7918">
                  <c:v>0.25172446376263541</c:v>
                </c:pt>
                <c:pt idx="7919">
                  <c:v>0.25162997259755782</c:v>
                </c:pt>
                <c:pt idx="7920">
                  <c:v>0.2515354814324815</c:v>
                </c:pt>
                <c:pt idx="7921">
                  <c:v>0.25144099026740707</c:v>
                </c:pt>
                <c:pt idx="7922">
                  <c:v>0.25134649910232931</c:v>
                </c:pt>
                <c:pt idx="7923">
                  <c:v>0.25125200793725438</c:v>
                </c:pt>
                <c:pt idx="7924">
                  <c:v>0.25115751677217713</c:v>
                </c:pt>
                <c:pt idx="7925">
                  <c:v>0.25106302560710103</c:v>
                </c:pt>
                <c:pt idx="7926">
                  <c:v>0.25096853444202494</c:v>
                </c:pt>
                <c:pt idx="7927">
                  <c:v>0.25087404327695034</c:v>
                </c:pt>
                <c:pt idx="7928">
                  <c:v>0.25077955211187275</c:v>
                </c:pt>
                <c:pt idx="7929">
                  <c:v>0.25068506094679666</c:v>
                </c:pt>
                <c:pt idx="7930">
                  <c:v>0.25059056978172056</c:v>
                </c:pt>
                <c:pt idx="7931">
                  <c:v>0.25049607861664447</c:v>
                </c:pt>
                <c:pt idx="7932">
                  <c:v>0.25040158745156826</c:v>
                </c:pt>
                <c:pt idx="7933">
                  <c:v>0.25030709628649228</c:v>
                </c:pt>
                <c:pt idx="7934">
                  <c:v>0.2502126051214163</c:v>
                </c:pt>
                <c:pt idx="7935">
                  <c:v>0.25011811395634032</c:v>
                </c:pt>
                <c:pt idx="7936">
                  <c:v>0.250023622791264</c:v>
                </c:pt>
                <c:pt idx="7937">
                  <c:v>0.24992913162618896</c:v>
                </c:pt>
                <c:pt idx="7938">
                  <c:v>0.24983464046111259</c:v>
                </c:pt>
                <c:pt idx="7939">
                  <c:v>0.24974014929603694</c:v>
                </c:pt>
                <c:pt idx="7940">
                  <c:v>0.24964565813095971</c:v>
                </c:pt>
                <c:pt idx="7941">
                  <c:v>0.24955116696588353</c:v>
                </c:pt>
                <c:pt idx="7942">
                  <c:v>0.24945667580080744</c:v>
                </c:pt>
                <c:pt idx="7943">
                  <c:v>0.24936218463573223</c:v>
                </c:pt>
                <c:pt idx="7944">
                  <c:v>0.24926769347065544</c:v>
                </c:pt>
                <c:pt idx="7945">
                  <c:v>0.24917320230557916</c:v>
                </c:pt>
                <c:pt idx="7946">
                  <c:v>0.24907871114050306</c:v>
                </c:pt>
                <c:pt idx="7947">
                  <c:v>0.24898421997542819</c:v>
                </c:pt>
                <c:pt idx="7948">
                  <c:v>0.2488897288103509</c:v>
                </c:pt>
                <c:pt idx="7949">
                  <c:v>0.24879523764527614</c:v>
                </c:pt>
                <c:pt idx="7950">
                  <c:v>0.24870074648019977</c:v>
                </c:pt>
                <c:pt idx="7951">
                  <c:v>0.24860625531512343</c:v>
                </c:pt>
                <c:pt idx="7952">
                  <c:v>0.24851176415004694</c:v>
                </c:pt>
                <c:pt idx="7953">
                  <c:v>0.24841727298497146</c:v>
                </c:pt>
                <c:pt idx="7954">
                  <c:v>0.24832278181989509</c:v>
                </c:pt>
                <c:pt idx="7955">
                  <c:v>0.24822829065481841</c:v>
                </c:pt>
                <c:pt idx="7956">
                  <c:v>0.24813379948974221</c:v>
                </c:pt>
                <c:pt idx="7957">
                  <c:v>0.24803930832466675</c:v>
                </c:pt>
                <c:pt idx="7958">
                  <c:v>0.24794481715958994</c:v>
                </c:pt>
                <c:pt idx="7959">
                  <c:v>0.24785032599451368</c:v>
                </c:pt>
                <c:pt idx="7960">
                  <c:v>0.24775583482943897</c:v>
                </c:pt>
                <c:pt idx="7961">
                  <c:v>0.24766134366436274</c:v>
                </c:pt>
                <c:pt idx="7962">
                  <c:v>0.24756685249928637</c:v>
                </c:pt>
                <c:pt idx="7963">
                  <c:v>0.24747236133420991</c:v>
                </c:pt>
                <c:pt idx="7964">
                  <c:v>0.2473778701691334</c:v>
                </c:pt>
                <c:pt idx="7965">
                  <c:v>0.24728337900405728</c:v>
                </c:pt>
                <c:pt idx="7966">
                  <c:v>0.24718888783898121</c:v>
                </c:pt>
                <c:pt idx="7967">
                  <c:v>0.24709439667390592</c:v>
                </c:pt>
                <c:pt idx="7968">
                  <c:v>0.24699990550883025</c:v>
                </c:pt>
                <c:pt idx="7969">
                  <c:v>0.2469054143437529</c:v>
                </c:pt>
                <c:pt idx="7970">
                  <c:v>0.24681092317867681</c:v>
                </c:pt>
                <c:pt idx="7971">
                  <c:v>0.24671643201360194</c:v>
                </c:pt>
                <c:pt idx="7972">
                  <c:v>0.24662194084852471</c:v>
                </c:pt>
                <c:pt idx="7973">
                  <c:v>0.24652744968344925</c:v>
                </c:pt>
                <c:pt idx="7974">
                  <c:v>0.24643295851837349</c:v>
                </c:pt>
                <c:pt idx="7975">
                  <c:v>0.24633846735329712</c:v>
                </c:pt>
                <c:pt idx="7976">
                  <c:v>0.24624397618822144</c:v>
                </c:pt>
                <c:pt idx="7977">
                  <c:v>0.24614948502314518</c:v>
                </c:pt>
                <c:pt idx="7978">
                  <c:v>0.24605499385806887</c:v>
                </c:pt>
                <c:pt idx="7979">
                  <c:v>0.24596050269299319</c:v>
                </c:pt>
                <c:pt idx="7980">
                  <c:v>0.24586601152791679</c:v>
                </c:pt>
                <c:pt idx="7981">
                  <c:v>0.24577152036283978</c:v>
                </c:pt>
                <c:pt idx="7982">
                  <c:v>0.24567702919776371</c:v>
                </c:pt>
                <c:pt idx="7983">
                  <c:v>0.24558253803268759</c:v>
                </c:pt>
                <c:pt idx="7984">
                  <c:v>0.24548804686761275</c:v>
                </c:pt>
                <c:pt idx="7985">
                  <c:v>0.2453935557025354</c:v>
                </c:pt>
                <c:pt idx="7986">
                  <c:v>0.24529906453746114</c:v>
                </c:pt>
                <c:pt idx="7987">
                  <c:v>0.24520457337238324</c:v>
                </c:pt>
                <c:pt idx="7988">
                  <c:v>0.24511008220730804</c:v>
                </c:pt>
                <c:pt idx="7989">
                  <c:v>0.24501559104223236</c:v>
                </c:pt>
                <c:pt idx="7990">
                  <c:v>0.24492109987715599</c:v>
                </c:pt>
                <c:pt idx="7991">
                  <c:v>0.24482660871207884</c:v>
                </c:pt>
                <c:pt idx="7992">
                  <c:v>0.24473211754700394</c:v>
                </c:pt>
                <c:pt idx="7993">
                  <c:v>0.24463762638192671</c:v>
                </c:pt>
                <c:pt idx="7994">
                  <c:v>0.24454313521685137</c:v>
                </c:pt>
                <c:pt idx="7995">
                  <c:v>0.24444864405177569</c:v>
                </c:pt>
                <c:pt idx="7996">
                  <c:v>0.24435415288669929</c:v>
                </c:pt>
                <c:pt idx="7997">
                  <c:v>0.24425966172162294</c:v>
                </c:pt>
                <c:pt idx="7998">
                  <c:v>0.24416517055654621</c:v>
                </c:pt>
                <c:pt idx="7999">
                  <c:v>0.24407067939147009</c:v>
                </c:pt>
                <c:pt idx="8000">
                  <c:v>0.24397618822639525</c:v>
                </c:pt>
                <c:pt idx="8001">
                  <c:v>0.2438816970613179</c:v>
                </c:pt>
                <c:pt idx="8002">
                  <c:v>0.2437872058962432</c:v>
                </c:pt>
                <c:pt idx="8003">
                  <c:v>0.24369271473116574</c:v>
                </c:pt>
                <c:pt idx="8004">
                  <c:v>0.2435982235660909</c:v>
                </c:pt>
                <c:pt idx="8005">
                  <c:v>0.24350373240101394</c:v>
                </c:pt>
                <c:pt idx="8006">
                  <c:v>0.24340924123593849</c:v>
                </c:pt>
                <c:pt idx="8007">
                  <c:v>0.24331475007086212</c:v>
                </c:pt>
                <c:pt idx="8008">
                  <c:v>0.24322025890578525</c:v>
                </c:pt>
                <c:pt idx="8009">
                  <c:v>0.24312576774070915</c:v>
                </c:pt>
                <c:pt idx="8010">
                  <c:v>0.24303127657563381</c:v>
                </c:pt>
                <c:pt idx="8011">
                  <c:v>0.24293678541055699</c:v>
                </c:pt>
                <c:pt idx="8012">
                  <c:v>0.24284229424548179</c:v>
                </c:pt>
                <c:pt idx="8013">
                  <c:v>0.24274780308040608</c:v>
                </c:pt>
                <c:pt idx="8014">
                  <c:v>0.24265331191532871</c:v>
                </c:pt>
                <c:pt idx="8015">
                  <c:v>0.24255882075025259</c:v>
                </c:pt>
                <c:pt idx="8016">
                  <c:v>0.24246432958517775</c:v>
                </c:pt>
                <c:pt idx="8017">
                  <c:v>0.24236983842010129</c:v>
                </c:pt>
                <c:pt idx="8018">
                  <c:v>0.242275347255025</c:v>
                </c:pt>
                <c:pt idx="8019">
                  <c:v>0.24218085608994822</c:v>
                </c:pt>
                <c:pt idx="8020">
                  <c:v>0.2420863649248722</c:v>
                </c:pt>
                <c:pt idx="8021">
                  <c:v>0.24199187375979644</c:v>
                </c:pt>
                <c:pt idx="8022">
                  <c:v>0.24189738259472154</c:v>
                </c:pt>
                <c:pt idx="8023">
                  <c:v>0.24180289142964384</c:v>
                </c:pt>
                <c:pt idx="8024">
                  <c:v>0.24170840026456791</c:v>
                </c:pt>
                <c:pt idx="8025">
                  <c:v>0.24161390909949254</c:v>
                </c:pt>
                <c:pt idx="8026">
                  <c:v>0.24151941793441628</c:v>
                </c:pt>
                <c:pt idx="8027">
                  <c:v>0.24142492676933949</c:v>
                </c:pt>
                <c:pt idx="8028">
                  <c:v>0.24133043560426429</c:v>
                </c:pt>
                <c:pt idx="8029">
                  <c:v>0.24123594443918744</c:v>
                </c:pt>
                <c:pt idx="8030">
                  <c:v>0.24114145327411121</c:v>
                </c:pt>
                <c:pt idx="8031">
                  <c:v>0.24104696210903592</c:v>
                </c:pt>
                <c:pt idx="8032">
                  <c:v>0.240952470943959</c:v>
                </c:pt>
                <c:pt idx="8033">
                  <c:v>0.24085797977888287</c:v>
                </c:pt>
                <c:pt idx="8034">
                  <c:v>0.2407634886138075</c:v>
                </c:pt>
                <c:pt idx="8035">
                  <c:v>0.24066899744873071</c:v>
                </c:pt>
                <c:pt idx="8036">
                  <c:v>0.24057450628365354</c:v>
                </c:pt>
                <c:pt idx="8037">
                  <c:v>0.24048001511857853</c:v>
                </c:pt>
                <c:pt idx="8038">
                  <c:v>0.24038552395350157</c:v>
                </c:pt>
                <c:pt idx="8039">
                  <c:v>0.24029103278842781</c:v>
                </c:pt>
                <c:pt idx="8040">
                  <c:v>0.24019654162335025</c:v>
                </c:pt>
                <c:pt idx="8041">
                  <c:v>0.24010205045827421</c:v>
                </c:pt>
                <c:pt idx="8042">
                  <c:v>0.24000755929319806</c:v>
                </c:pt>
                <c:pt idx="8043">
                  <c:v>0.23991306812812302</c:v>
                </c:pt>
                <c:pt idx="8044">
                  <c:v>0.23981857696304587</c:v>
                </c:pt>
                <c:pt idx="8045">
                  <c:v>0.23972408579797103</c:v>
                </c:pt>
                <c:pt idx="8046">
                  <c:v>0.23962959463289371</c:v>
                </c:pt>
                <c:pt idx="8047">
                  <c:v>0.23953510346781842</c:v>
                </c:pt>
                <c:pt idx="8048">
                  <c:v>0.23944061230274191</c:v>
                </c:pt>
                <c:pt idx="8049">
                  <c:v>0.23934612113766629</c:v>
                </c:pt>
                <c:pt idx="8050">
                  <c:v>0.23925162997258917</c:v>
                </c:pt>
                <c:pt idx="8051">
                  <c:v>0.23915713880751321</c:v>
                </c:pt>
                <c:pt idx="8052">
                  <c:v>0.23906264764243795</c:v>
                </c:pt>
                <c:pt idx="8053">
                  <c:v>0.23896815647736297</c:v>
                </c:pt>
                <c:pt idx="8054">
                  <c:v>0.23887366531228488</c:v>
                </c:pt>
                <c:pt idx="8055">
                  <c:v>0.23877917414720962</c:v>
                </c:pt>
                <c:pt idx="8056">
                  <c:v>0.23868468298213291</c:v>
                </c:pt>
                <c:pt idx="8057">
                  <c:v>0.23859019181705754</c:v>
                </c:pt>
                <c:pt idx="8058">
                  <c:v>0.23849570065198128</c:v>
                </c:pt>
                <c:pt idx="8059">
                  <c:v>0.23840120948690552</c:v>
                </c:pt>
                <c:pt idx="8060">
                  <c:v>0.2383067183218284</c:v>
                </c:pt>
                <c:pt idx="8061">
                  <c:v>0.23821222715675244</c:v>
                </c:pt>
                <c:pt idx="8062">
                  <c:v>0.23811773599167621</c:v>
                </c:pt>
                <c:pt idx="8063">
                  <c:v>0.23802324482660092</c:v>
                </c:pt>
                <c:pt idx="8064">
                  <c:v>0.23792875366152424</c:v>
                </c:pt>
                <c:pt idx="8065">
                  <c:v>0.23783426249644879</c:v>
                </c:pt>
                <c:pt idx="8066">
                  <c:v>0.2377397713313725</c:v>
                </c:pt>
                <c:pt idx="8067">
                  <c:v>0.23764528016629743</c:v>
                </c:pt>
                <c:pt idx="8068">
                  <c:v>0.2375507890012197</c:v>
                </c:pt>
                <c:pt idx="8069">
                  <c:v>0.23745629783614475</c:v>
                </c:pt>
                <c:pt idx="8070">
                  <c:v>0.23736180667106743</c:v>
                </c:pt>
                <c:pt idx="8071">
                  <c:v>0.23726731550599281</c:v>
                </c:pt>
                <c:pt idx="8072">
                  <c:v>0.2371728243409145</c:v>
                </c:pt>
                <c:pt idx="8073">
                  <c:v>0.23707833317584004</c:v>
                </c:pt>
                <c:pt idx="8074">
                  <c:v>0.23698384201076378</c:v>
                </c:pt>
                <c:pt idx="8075">
                  <c:v>0.23688935084568696</c:v>
                </c:pt>
                <c:pt idx="8076">
                  <c:v>0.2367948596806109</c:v>
                </c:pt>
                <c:pt idx="8077">
                  <c:v>0.23670036851553491</c:v>
                </c:pt>
                <c:pt idx="8078">
                  <c:v>0.23660587735045868</c:v>
                </c:pt>
                <c:pt idx="8079">
                  <c:v>0.23651138618538406</c:v>
                </c:pt>
                <c:pt idx="8080">
                  <c:v>0.23641689502030769</c:v>
                </c:pt>
                <c:pt idx="8081">
                  <c:v>0.23632240385523129</c:v>
                </c:pt>
                <c:pt idx="8082">
                  <c:v>0.23622791269015431</c:v>
                </c:pt>
                <c:pt idx="8083">
                  <c:v>0.23613342152507821</c:v>
                </c:pt>
                <c:pt idx="8084">
                  <c:v>0.23603893036000295</c:v>
                </c:pt>
                <c:pt idx="8085">
                  <c:v>0.23594443919492797</c:v>
                </c:pt>
                <c:pt idx="8086">
                  <c:v>0.23584994802984993</c:v>
                </c:pt>
                <c:pt idx="8087">
                  <c:v>0.23575545686477462</c:v>
                </c:pt>
                <c:pt idx="8088">
                  <c:v>0.23566096569969772</c:v>
                </c:pt>
                <c:pt idx="8089">
                  <c:v>0.23556647453462254</c:v>
                </c:pt>
                <c:pt idx="8090">
                  <c:v>0.23547198336954556</c:v>
                </c:pt>
                <c:pt idx="8091">
                  <c:v>0.23537749220446946</c:v>
                </c:pt>
                <c:pt idx="8092">
                  <c:v>0.23528300103939417</c:v>
                </c:pt>
                <c:pt idx="8093">
                  <c:v>0.23518850987431728</c:v>
                </c:pt>
                <c:pt idx="8094">
                  <c:v>0.23509401870924121</c:v>
                </c:pt>
                <c:pt idx="8095">
                  <c:v>0.23499952754416589</c:v>
                </c:pt>
                <c:pt idx="8096">
                  <c:v>0.23490503637908899</c:v>
                </c:pt>
                <c:pt idx="8097">
                  <c:v>0.23481054521401287</c:v>
                </c:pt>
                <c:pt idx="8098">
                  <c:v>0.23471605404893744</c:v>
                </c:pt>
                <c:pt idx="8099">
                  <c:v>0.23462156288386068</c:v>
                </c:pt>
                <c:pt idx="8100">
                  <c:v>0.23452707171878462</c:v>
                </c:pt>
                <c:pt idx="8101">
                  <c:v>0.23443258055370891</c:v>
                </c:pt>
                <c:pt idx="8102">
                  <c:v>0.23433808938863243</c:v>
                </c:pt>
                <c:pt idx="8103">
                  <c:v>0.23424359822355617</c:v>
                </c:pt>
                <c:pt idx="8104">
                  <c:v>0.23414910705848024</c:v>
                </c:pt>
                <c:pt idx="8105">
                  <c:v>0.23405461589340421</c:v>
                </c:pt>
                <c:pt idx="8106">
                  <c:v>0.23396012472832844</c:v>
                </c:pt>
                <c:pt idx="8107">
                  <c:v>0.23386563356325196</c:v>
                </c:pt>
                <c:pt idx="8108">
                  <c:v>0.2337711423981759</c:v>
                </c:pt>
                <c:pt idx="8109">
                  <c:v>0.23367665123309908</c:v>
                </c:pt>
                <c:pt idx="8110">
                  <c:v>0.23358216006802371</c:v>
                </c:pt>
                <c:pt idx="8111">
                  <c:v>0.23348766890294759</c:v>
                </c:pt>
                <c:pt idx="8112">
                  <c:v>0.23339317773787149</c:v>
                </c:pt>
                <c:pt idx="8113">
                  <c:v>0.2332986865727969</c:v>
                </c:pt>
                <c:pt idx="8114">
                  <c:v>0.23320419540771944</c:v>
                </c:pt>
                <c:pt idx="8115">
                  <c:v>0.23310970424264318</c:v>
                </c:pt>
                <c:pt idx="8116">
                  <c:v>0.23301521307756795</c:v>
                </c:pt>
                <c:pt idx="8117">
                  <c:v>0.23292072191249141</c:v>
                </c:pt>
                <c:pt idx="8118">
                  <c:v>0.23282623074741582</c:v>
                </c:pt>
                <c:pt idx="8119">
                  <c:v>0.2327317395823402</c:v>
                </c:pt>
                <c:pt idx="8120">
                  <c:v>0.23263724841726388</c:v>
                </c:pt>
                <c:pt idx="8121">
                  <c:v>0.2325427572521867</c:v>
                </c:pt>
                <c:pt idx="8122">
                  <c:v>0.23244826608711192</c:v>
                </c:pt>
                <c:pt idx="8123">
                  <c:v>0.23235377492203438</c:v>
                </c:pt>
                <c:pt idx="8124">
                  <c:v>0.23225928375695917</c:v>
                </c:pt>
                <c:pt idx="8125">
                  <c:v>0.23216479259188241</c:v>
                </c:pt>
                <c:pt idx="8126">
                  <c:v>0.23207030142680621</c:v>
                </c:pt>
                <c:pt idx="8127">
                  <c:v>0.23197581026173009</c:v>
                </c:pt>
                <c:pt idx="8128">
                  <c:v>0.23188131909665397</c:v>
                </c:pt>
                <c:pt idx="8129">
                  <c:v>0.23178682793157787</c:v>
                </c:pt>
                <c:pt idx="8130">
                  <c:v>0.23169233676650194</c:v>
                </c:pt>
                <c:pt idx="8131">
                  <c:v>0.23159784560142677</c:v>
                </c:pt>
                <c:pt idx="8132">
                  <c:v>0.23150335443635045</c:v>
                </c:pt>
                <c:pt idx="8133">
                  <c:v>0.23140886327127391</c:v>
                </c:pt>
                <c:pt idx="8134">
                  <c:v>0.23131437210619832</c:v>
                </c:pt>
                <c:pt idx="8135">
                  <c:v>0.2312198809411227</c:v>
                </c:pt>
                <c:pt idx="8136">
                  <c:v>0.23112538977604524</c:v>
                </c:pt>
                <c:pt idx="8137">
                  <c:v>0.2310308986109692</c:v>
                </c:pt>
                <c:pt idx="8138">
                  <c:v>0.23093640744589441</c:v>
                </c:pt>
                <c:pt idx="8139">
                  <c:v>0.23084191628081688</c:v>
                </c:pt>
                <c:pt idx="8140">
                  <c:v>0.23074742511574167</c:v>
                </c:pt>
                <c:pt idx="8141">
                  <c:v>0.23065293395066477</c:v>
                </c:pt>
                <c:pt idx="8142">
                  <c:v>0.23055844278558871</c:v>
                </c:pt>
                <c:pt idx="8143">
                  <c:v>0.23046395162051259</c:v>
                </c:pt>
                <c:pt idx="8144">
                  <c:v>0.23036946045543757</c:v>
                </c:pt>
                <c:pt idx="8145">
                  <c:v>0.2302749692903604</c:v>
                </c:pt>
                <c:pt idx="8146">
                  <c:v>0.2301804781252843</c:v>
                </c:pt>
                <c:pt idx="8147">
                  <c:v>0.23008598696020821</c:v>
                </c:pt>
                <c:pt idx="8148">
                  <c:v>0.22999149579513362</c:v>
                </c:pt>
                <c:pt idx="8149">
                  <c:v>0.22989700463005602</c:v>
                </c:pt>
                <c:pt idx="8150">
                  <c:v>0.22980251346497987</c:v>
                </c:pt>
                <c:pt idx="8151">
                  <c:v>0.22970802229990384</c:v>
                </c:pt>
                <c:pt idx="8152">
                  <c:v>0.22961353113482774</c:v>
                </c:pt>
                <c:pt idx="8153">
                  <c:v>0.2295190399697517</c:v>
                </c:pt>
                <c:pt idx="8154">
                  <c:v>0.22942454880467555</c:v>
                </c:pt>
                <c:pt idx="8155">
                  <c:v>0.22933005763959938</c:v>
                </c:pt>
                <c:pt idx="8156">
                  <c:v>0.22923556647452339</c:v>
                </c:pt>
                <c:pt idx="8157">
                  <c:v>0.22914107530944727</c:v>
                </c:pt>
                <c:pt idx="8158">
                  <c:v>0.22904658414437207</c:v>
                </c:pt>
                <c:pt idx="8159">
                  <c:v>0.22895209297929581</c:v>
                </c:pt>
                <c:pt idx="8160">
                  <c:v>0.22885760181421888</c:v>
                </c:pt>
                <c:pt idx="8161">
                  <c:v>0.2287631106491429</c:v>
                </c:pt>
                <c:pt idx="8162">
                  <c:v>0.2286686194840668</c:v>
                </c:pt>
                <c:pt idx="8163">
                  <c:v>0.22857412831899068</c:v>
                </c:pt>
                <c:pt idx="8164">
                  <c:v>0.22847963715391464</c:v>
                </c:pt>
                <c:pt idx="8165">
                  <c:v>0.22838514598883852</c:v>
                </c:pt>
                <c:pt idx="8166">
                  <c:v>0.22829065482376243</c:v>
                </c:pt>
                <c:pt idx="8167">
                  <c:v>0.22819616365868617</c:v>
                </c:pt>
                <c:pt idx="8168">
                  <c:v>0.22810167249360944</c:v>
                </c:pt>
                <c:pt idx="8169">
                  <c:v>0.2280071813285342</c:v>
                </c:pt>
                <c:pt idx="8170">
                  <c:v>0.22791269016345841</c:v>
                </c:pt>
                <c:pt idx="8171">
                  <c:v>0.22781819899838196</c:v>
                </c:pt>
                <c:pt idx="8172">
                  <c:v>0.22772370783330589</c:v>
                </c:pt>
                <c:pt idx="8173">
                  <c:v>0.22762921666822977</c:v>
                </c:pt>
                <c:pt idx="8174">
                  <c:v>0.22753472550315368</c:v>
                </c:pt>
                <c:pt idx="8175">
                  <c:v>0.22744023433807831</c:v>
                </c:pt>
                <c:pt idx="8176">
                  <c:v>0.22734574317300149</c:v>
                </c:pt>
                <c:pt idx="8177">
                  <c:v>0.22725125200792617</c:v>
                </c:pt>
                <c:pt idx="8178">
                  <c:v>0.2271567608428493</c:v>
                </c:pt>
                <c:pt idx="8179">
                  <c:v>0.22706226967777321</c:v>
                </c:pt>
                <c:pt idx="8180">
                  <c:v>0.22696777851269795</c:v>
                </c:pt>
                <c:pt idx="8181">
                  <c:v>0.22687328734762124</c:v>
                </c:pt>
                <c:pt idx="8182">
                  <c:v>0.22677879618254493</c:v>
                </c:pt>
                <c:pt idx="8183">
                  <c:v>0.22668430501746953</c:v>
                </c:pt>
                <c:pt idx="8184">
                  <c:v>0.22658981385239382</c:v>
                </c:pt>
                <c:pt idx="8185">
                  <c:v>0.22649532268731745</c:v>
                </c:pt>
                <c:pt idx="8186">
                  <c:v>0.2264008315222418</c:v>
                </c:pt>
                <c:pt idx="8187">
                  <c:v>0.22630634035716538</c:v>
                </c:pt>
                <c:pt idx="8188">
                  <c:v>0.22621184919208917</c:v>
                </c:pt>
                <c:pt idx="8189">
                  <c:v>0.22611735802701241</c:v>
                </c:pt>
                <c:pt idx="8190">
                  <c:v>0.22602286686193621</c:v>
                </c:pt>
                <c:pt idx="8191">
                  <c:v>0.22592837569686081</c:v>
                </c:pt>
                <c:pt idx="8192">
                  <c:v>0.22583388453178399</c:v>
                </c:pt>
                <c:pt idx="8193">
                  <c:v>0.22573939336670867</c:v>
                </c:pt>
                <c:pt idx="8194">
                  <c:v>0.2256449022016318</c:v>
                </c:pt>
                <c:pt idx="8195">
                  <c:v>0.22555041103655568</c:v>
                </c:pt>
                <c:pt idx="8196">
                  <c:v>0.22545591987148039</c:v>
                </c:pt>
                <c:pt idx="8197">
                  <c:v>0.22536142870640374</c:v>
                </c:pt>
                <c:pt idx="8198">
                  <c:v>0.2252669375413289</c:v>
                </c:pt>
                <c:pt idx="8199">
                  <c:v>0.22517244637625133</c:v>
                </c:pt>
                <c:pt idx="8200">
                  <c:v>0.22507795521117518</c:v>
                </c:pt>
                <c:pt idx="8201">
                  <c:v>0.22498346404609995</c:v>
                </c:pt>
                <c:pt idx="8202">
                  <c:v>0.22488897288102341</c:v>
                </c:pt>
                <c:pt idx="8203">
                  <c:v>0.22479448171594787</c:v>
                </c:pt>
                <c:pt idx="8204">
                  <c:v>0.22469999055087159</c:v>
                </c:pt>
                <c:pt idx="8205">
                  <c:v>0.22460549938579491</c:v>
                </c:pt>
                <c:pt idx="8206">
                  <c:v>0.22451100822071868</c:v>
                </c:pt>
                <c:pt idx="8207">
                  <c:v>0.22441651705564258</c:v>
                </c:pt>
                <c:pt idx="8208">
                  <c:v>0.22432202589056638</c:v>
                </c:pt>
                <c:pt idx="8209">
                  <c:v>0.22422753472549117</c:v>
                </c:pt>
                <c:pt idx="8210">
                  <c:v>0.22413304356041441</c:v>
                </c:pt>
                <c:pt idx="8211">
                  <c:v>0.22403855239533821</c:v>
                </c:pt>
                <c:pt idx="8212">
                  <c:v>0.22394406123026284</c:v>
                </c:pt>
                <c:pt idx="8213">
                  <c:v>0.22384957006518602</c:v>
                </c:pt>
                <c:pt idx="8214">
                  <c:v>0.22375507890010987</c:v>
                </c:pt>
                <c:pt idx="8215">
                  <c:v>0.22366058773503383</c:v>
                </c:pt>
                <c:pt idx="8216">
                  <c:v>0.22356609656995774</c:v>
                </c:pt>
                <c:pt idx="8217">
                  <c:v>0.22347160540488165</c:v>
                </c:pt>
                <c:pt idx="8218">
                  <c:v>0.22337711423980483</c:v>
                </c:pt>
                <c:pt idx="8219">
                  <c:v>0.22328262307472937</c:v>
                </c:pt>
                <c:pt idx="8220">
                  <c:v>0.22318813190965317</c:v>
                </c:pt>
                <c:pt idx="8221">
                  <c:v>0.22309364074457727</c:v>
                </c:pt>
                <c:pt idx="8222">
                  <c:v>0.22299914957950207</c:v>
                </c:pt>
                <c:pt idx="8223">
                  <c:v>0.22290465841442544</c:v>
                </c:pt>
                <c:pt idx="8224">
                  <c:v>0.22281016724934888</c:v>
                </c:pt>
                <c:pt idx="8225">
                  <c:v>0.2227156760842729</c:v>
                </c:pt>
                <c:pt idx="8226">
                  <c:v>0.2226211849191968</c:v>
                </c:pt>
                <c:pt idx="8227">
                  <c:v>0.22252669375412071</c:v>
                </c:pt>
                <c:pt idx="8228">
                  <c:v>0.22243220258904534</c:v>
                </c:pt>
                <c:pt idx="8229">
                  <c:v>0.22233771142396852</c:v>
                </c:pt>
                <c:pt idx="8230">
                  <c:v>0.22224322025889243</c:v>
                </c:pt>
                <c:pt idx="8231">
                  <c:v>0.22214872909381617</c:v>
                </c:pt>
                <c:pt idx="8232">
                  <c:v>0.22205423792874018</c:v>
                </c:pt>
                <c:pt idx="8233">
                  <c:v>0.2219597467636642</c:v>
                </c:pt>
                <c:pt idx="8234">
                  <c:v>0.22186525559858805</c:v>
                </c:pt>
                <c:pt idx="8235">
                  <c:v>0.22177076443351104</c:v>
                </c:pt>
                <c:pt idx="8236">
                  <c:v>0.22167627326843567</c:v>
                </c:pt>
                <c:pt idx="8237">
                  <c:v>0.22158178210335977</c:v>
                </c:pt>
                <c:pt idx="8238">
                  <c:v>0.2214872909382837</c:v>
                </c:pt>
                <c:pt idx="8239">
                  <c:v>0.22139279977320758</c:v>
                </c:pt>
                <c:pt idx="8240">
                  <c:v>0.22129830860813149</c:v>
                </c:pt>
                <c:pt idx="8241">
                  <c:v>0.22120381744305537</c:v>
                </c:pt>
                <c:pt idx="8242">
                  <c:v>0.2211093262779793</c:v>
                </c:pt>
                <c:pt idx="8243">
                  <c:v>0.22101483511290407</c:v>
                </c:pt>
                <c:pt idx="8244">
                  <c:v>0.22092034394782784</c:v>
                </c:pt>
                <c:pt idx="8245">
                  <c:v>0.22082585278275102</c:v>
                </c:pt>
                <c:pt idx="8246">
                  <c:v>0.22073136161767493</c:v>
                </c:pt>
                <c:pt idx="8247">
                  <c:v>0.22063687045259883</c:v>
                </c:pt>
                <c:pt idx="8248">
                  <c:v>0.22054237928752274</c:v>
                </c:pt>
                <c:pt idx="8249">
                  <c:v>0.22044788812244812</c:v>
                </c:pt>
                <c:pt idx="8250">
                  <c:v>0.22035339695737091</c:v>
                </c:pt>
                <c:pt idx="8251">
                  <c:v>0.22025890579229537</c:v>
                </c:pt>
                <c:pt idx="8252">
                  <c:v>0.22016441462721836</c:v>
                </c:pt>
                <c:pt idx="8253">
                  <c:v>0.22006992346214241</c:v>
                </c:pt>
                <c:pt idx="8254">
                  <c:v>0.2199754322970677</c:v>
                </c:pt>
                <c:pt idx="8255">
                  <c:v>0.21988094113199136</c:v>
                </c:pt>
                <c:pt idx="8256">
                  <c:v>0.21978644996691507</c:v>
                </c:pt>
                <c:pt idx="8257">
                  <c:v>0.21969195880183867</c:v>
                </c:pt>
                <c:pt idx="8258">
                  <c:v>0.21959746763676297</c:v>
                </c:pt>
                <c:pt idx="8259">
                  <c:v>0.21950297647168571</c:v>
                </c:pt>
                <c:pt idx="8260">
                  <c:v>0.21940848530661097</c:v>
                </c:pt>
                <c:pt idx="8261">
                  <c:v>0.21931399414153463</c:v>
                </c:pt>
                <c:pt idx="8262">
                  <c:v>0.21921950297645823</c:v>
                </c:pt>
                <c:pt idx="8263">
                  <c:v>0.21912501181138141</c:v>
                </c:pt>
                <c:pt idx="8264">
                  <c:v>0.21903052064630524</c:v>
                </c:pt>
                <c:pt idx="8265">
                  <c:v>0.21893602948123062</c:v>
                </c:pt>
                <c:pt idx="8266">
                  <c:v>0.21884153831615324</c:v>
                </c:pt>
                <c:pt idx="8267">
                  <c:v>0.21874704715107846</c:v>
                </c:pt>
                <c:pt idx="8268">
                  <c:v>0.21865255598600086</c:v>
                </c:pt>
                <c:pt idx="8269">
                  <c:v>0.21855806482092588</c:v>
                </c:pt>
                <c:pt idx="8270">
                  <c:v>0.2184635736558487</c:v>
                </c:pt>
                <c:pt idx="8271">
                  <c:v>0.2183690824907738</c:v>
                </c:pt>
                <c:pt idx="8272">
                  <c:v>0.21827459132569649</c:v>
                </c:pt>
                <c:pt idx="8273">
                  <c:v>0.21818010016062117</c:v>
                </c:pt>
                <c:pt idx="8274">
                  <c:v>0.2180856089955443</c:v>
                </c:pt>
                <c:pt idx="8275">
                  <c:v>0.21799111783046973</c:v>
                </c:pt>
                <c:pt idx="8276">
                  <c:v>0.21789662666539283</c:v>
                </c:pt>
                <c:pt idx="8277">
                  <c:v>0.21780213550031713</c:v>
                </c:pt>
                <c:pt idx="8278">
                  <c:v>0.21770764433524073</c:v>
                </c:pt>
                <c:pt idx="8279">
                  <c:v>0.21761315317016502</c:v>
                </c:pt>
                <c:pt idx="8280">
                  <c:v>0.21751866200508774</c:v>
                </c:pt>
                <c:pt idx="8281">
                  <c:v>0.21742417084001245</c:v>
                </c:pt>
                <c:pt idx="8282">
                  <c:v>0.21732967967493555</c:v>
                </c:pt>
                <c:pt idx="8283">
                  <c:v>0.21723518850986057</c:v>
                </c:pt>
                <c:pt idx="8284">
                  <c:v>0.21714069734478336</c:v>
                </c:pt>
                <c:pt idx="8285">
                  <c:v>0.21704620617970838</c:v>
                </c:pt>
                <c:pt idx="8286">
                  <c:v>0.2169517150146312</c:v>
                </c:pt>
                <c:pt idx="8287">
                  <c:v>0.21685722384955508</c:v>
                </c:pt>
                <c:pt idx="8288">
                  <c:v>0.21676273268447993</c:v>
                </c:pt>
                <c:pt idx="8289">
                  <c:v>0.21666824151940431</c:v>
                </c:pt>
                <c:pt idx="8290">
                  <c:v>0.21657375035432691</c:v>
                </c:pt>
                <c:pt idx="8291">
                  <c:v>0.21647925918925157</c:v>
                </c:pt>
                <c:pt idx="8292">
                  <c:v>0.21638476802417461</c:v>
                </c:pt>
                <c:pt idx="8293">
                  <c:v>0.21629027685909963</c:v>
                </c:pt>
                <c:pt idx="8294">
                  <c:v>0.21619578569402323</c:v>
                </c:pt>
                <c:pt idx="8295">
                  <c:v>0.21610129452894641</c:v>
                </c:pt>
                <c:pt idx="8296">
                  <c:v>0.21600680336387024</c:v>
                </c:pt>
                <c:pt idx="8297">
                  <c:v>0.21591231219879548</c:v>
                </c:pt>
                <c:pt idx="8298">
                  <c:v>0.21581782103371805</c:v>
                </c:pt>
                <c:pt idx="8299">
                  <c:v>0.21572332986864196</c:v>
                </c:pt>
                <c:pt idx="8300">
                  <c:v>0.21562883870356586</c:v>
                </c:pt>
                <c:pt idx="8301">
                  <c:v>0.21553434753849135</c:v>
                </c:pt>
                <c:pt idx="8302">
                  <c:v>0.21543985637341448</c:v>
                </c:pt>
                <c:pt idx="8303">
                  <c:v>0.21534536520833791</c:v>
                </c:pt>
                <c:pt idx="8304">
                  <c:v>0.21525087404326149</c:v>
                </c:pt>
                <c:pt idx="8305">
                  <c:v>0.21515638287818609</c:v>
                </c:pt>
                <c:pt idx="8306">
                  <c:v>0.21506189171310941</c:v>
                </c:pt>
                <c:pt idx="8307">
                  <c:v>0.21496740054803473</c:v>
                </c:pt>
                <c:pt idx="8308">
                  <c:v>0.21487290938295711</c:v>
                </c:pt>
                <c:pt idx="8309">
                  <c:v>0.21477841821788121</c:v>
                </c:pt>
                <c:pt idx="8310">
                  <c:v>0.21468392705280492</c:v>
                </c:pt>
                <c:pt idx="8311">
                  <c:v>0.2145894358877308</c:v>
                </c:pt>
                <c:pt idx="8312">
                  <c:v>0.21449494472265362</c:v>
                </c:pt>
                <c:pt idx="8313">
                  <c:v>0.21440045355757797</c:v>
                </c:pt>
                <c:pt idx="8314">
                  <c:v>0.21430596239250074</c:v>
                </c:pt>
                <c:pt idx="8315">
                  <c:v>0.21421147122742595</c:v>
                </c:pt>
                <c:pt idx="8316">
                  <c:v>0.21411698006234969</c:v>
                </c:pt>
                <c:pt idx="8317">
                  <c:v>0.21402248889727399</c:v>
                </c:pt>
                <c:pt idx="8318">
                  <c:v>0.2139279977321977</c:v>
                </c:pt>
                <c:pt idx="8319">
                  <c:v>0.2138335065671213</c:v>
                </c:pt>
                <c:pt idx="8320">
                  <c:v>0.21373901540204493</c:v>
                </c:pt>
                <c:pt idx="8321">
                  <c:v>0.21364452423696789</c:v>
                </c:pt>
                <c:pt idx="8322">
                  <c:v>0.21355003307189288</c:v>
                </c:pt>
                <c:pt idx="8323">
                  <c:v>0.2134555419068157</c:v>
                </c:pt>
                <c:pt idx="8324">
                  <c:v>0.21336105074173994</c:v>
                </c:pt>
                <c:pt idx="8325">
                  <c:v>0.21326655957666463</c:v>
                </c:pt>
                <c:pt idx="8326">
                  <c:v>0.21317206841158737</c:v>
                </c:pt>
                <c:pt idx="8327">
                  <c:v>0.21307757724651064</c:v>
                </c:pt>
                <c:pt idx="8328">
                  <c:v>0.21298308608143682</c:v>
                </c:pt>
                <c:pt idx="8329">
                  <c:v>0.21288859491635914</c:v>
                </c:pt>
                <c:pt idx="8330">
                  <c:v>0.21279410375128413</c:v>
                </c:pt>
                <c:pt idx="8331">
                  <c:v>0.21269961258620781</c:v>
                </c:pt>
                <c:pt idx="8332">
                  <c:v>0.21260512142113094</c:v>
                </c:pt>
                <c:pt idx="8333">
                  <c:v>0.21251063025605479</c:v>
                </c:pt>
                <c:pt idx="8334">
                  <c:v>0.2124161390909802</c:v>
                </c:pt>
                <c:pt idx="8335">
                  <c:v>0.21232164792590258</c:v>
                </c:pt>
                <c:pt idx="8336">
                  <c:v>0.21222715676082743</c:v>
                </c:pt>
                <c:pt idx="8337">
                  <c:v>0.21213266559575039</c:v>
                </c:pt>
                <c:pt idx="8338">
                  <c:v>0.21203817443067441</c:v>
                </c:pt>
                <c:pt idx="8339">
                  <c:v>0.21194368326559898</c:v>
                </c:pt>
                <c:pt idx="8340">
                  <c:v>0.21184919210052344</c:v>
                </c:pt>
                <c:pt idx="8341">
                  <c:v>0.21175470093544604</c:v>
                </c:pt>
                <c:pt idx="8342">
                  <c:v>0.21166020977037073</c:v>
                </c:pt>
                <c:pt idx="8343">
                  <c:v>0.21156571860529391</c:v>
                </c:pt>
                <c:pt idx="8344">
                  <c:v>0.21147122744021773</c:v>
                </c:pt>
                <c:pt idx="8345">
                  <c:v>0.21137673627514164</c:v>
                </c:pt>
                <c:pt idx="8346">
                  <c:v>0.21128224511006663</c:v>
                </c:pt>
                <c:pt idx="8347">
                  <c:v>0.21118775394498937</c:v>
                </c:pt>
                <c:pt idx="8348">
                  <c:v>0.21109326277991344</c:v>
                </c:pt>
                <c:pt idx="8349">
                  <c:v>0.21099877161483729</c:v>
                </c:pt>
                <c:pt idx="8350">
                  <c:v>0.2109042804497627</c:v>
                </c:pt>
                <c:pt idx="8351">
                  <c:v>0.21080978928468508</c:v>
                </c:pt>
                <c:pt idx="8352">
                  <c:v>0.21071529811960993</c:v>
                </c:pt>
                <c:pt idx="8353">
                  <c:v>0.21062080695453267</c:v>
                </c:pt>
                <c:pt idx="8354">
                  <c:v>0.21052631578945691</c:v>
                </c:pt>
                <c:pt idx="8355">
                  <c:v>0.2104318246243807</c:v>
                </c:pt>
                <c:pt idx="8356">
                  <c:v>0.21033733345930586</c:v>
                </c:pt>
                <c:pt idx="8357">
                  <c:v>0.21024284229422957</c:v>
                </c:pt>
                <c:pt idx="8358">
                  <c:v>0.21014835112915323</c:v>
                </c:pt>
                <c:pt idx="8359">
                  <c:v>0.21005385996407633</c:v>
                </c:pt>
                <c:pt idx="8360">
                  <c:v>0.20995936879900112</c:v>
                </c:pt>
                <c:pt idx="8361">
                  <c:v>0.20986487763392414</c:v>
                </c:pt>
                <c:pt idx="8362">
                  <c:v>0.20977038646884821</c:v>
                </c:pt>
                <c:pt idx="8363">
                  <c:v>0.20967589530377187</c:v>
                </c:pt>
                <c:pt idx="8364">
                  <c:v>0.20958140413869591</c:v>
                </c:pt>
                <c:pt idx="8365">
                  <c:v>0.20948691297361977</c:v>
                </c:pt>
                <c:pt idx="8366">
                  <c:v>0.2093924218085437</c:v>
                </c:pt>
                <c:pt idx="8367">
                  <c:v>0.20929793064346877</c:v>
                </c:pt>
                <c:pt idx="8368">
                  <c:v>0.20920343947839301</c:v>
                </c:pt>
                <c:pt idx="8369">
                  <c:v>0.20910894831331539</c:v>
                </c:pt>
                <c:pt idx="8370">
                  <c:v>0.20901445714824038</c:v>
                </c:pt>
                <c:pt idx="8371">
                  <c:v>0.20891996598316398</c:v>
                </c:pt>
                <c:pt idx="8372">
                  <c:v>0.20882547481808711</c:v>
                </c:pt>
                <c:pt idx="8373">
                  <c:v>0.20873098365301104</c:v>
                </c:pt>
                <c:pt idx="8374">
                  <c:v>0.20863649248793636</c:v>
                </c:pt>
                <c:pt idx="8375">
                  <c:v>0.20854200132285891</c:v>
                </c:pt>
                <c:pt idx="8376">
                  <c:v>0.20844751015778362</c:v>
                </c:pt>
                <c:pt idx="8377">
                  <c:v>0.20835301899270664</c:v>
                </c:pt>
                <c:pt idx="8378">
                  <c:v>0.20825852782763071</c:v>
                </c:pt>
                <c:pt idx="8379">
                  <c:v>0.20816403666255445</c:v>
                </c:pt>
                <c:pt idx="8380">
                  <c:v>0.20806954549747952</c:v>
                </c:pt>
                <c:pt idx="8381">
                  <c:v>0.20797505433240318</c:v>
                </c:pt>
                <c:pt idx="8382">
                  <c:v>0.20788056316732698</c:v>
                </c:pt>
                <c:pt idx="8383">
                  <c:v>0.20778607200225024</c:v>
                </c:pt>
                <c:pt idx="8384">
                  <c:v>0.20769158083717493</c:v>
                </c:pt>
                <c:pt idx="8385">
                  <c:v>0.20759708967209925</c:v>
                </c:pt>
                <c:pt idx="8386">
                  <c:v>0.20750259850702288</c:v>
                </c:pt>
                <c:pt idx="8387">
                  <c:v>0.20740810734194648</c:v>
                </c:pt>
                <c:pt idx="8388">
                  <c:v>0.20731361617686991</c:v>
                </c:pt>
                <c:pt idx="8389">
                  <c:v>0.20721912501179446</c:v>
                </c:pt>
                <c:pt idx="8390">
                  <c:v>0.20712463384671742</c:v>
                </c:pt>
                <c:pt idx="8391">
                  <c:v>0.20703014268164141</c:v>
                </c:pt>
                <c:pt idx="8392">
                  <c:v>0.20693565151656612</c:v>
                </c:pt>
                <c:pt idx="8393">
                  <c:v>0.20684116035148944</c:v>
                </c:pt>
                <c:pt idx="8394">
                  <c:v>0.20674666918641413</c:v>
                </c:pt>
                <c:pt idx="8395">
                  <c:v>0.20665217802133695</c:v>
                </c:pt>
                <c:pt idx="8396">
                  <c:v>0.20655768685626202</c:v>
                </c:pt>
                <c:pt idx="8397">
                  <c:v>0.20646319569118568</c:v>
                </c:pt>
                <c:pt idx="8398">
                  <c:v>0.20636870452610939</c:v>
                </c:pt>
                <c:pt idx="8399">
                  <c:v>0.20627421336103274</c:v>
                </c:pt>
                <c:pt idx="8400">
                  <c:v>0.20617972219595637</c:v>
                </c:pt>
                <c:pt idx="8401">
                  <c:v>0.20608523103088044</c:v>
                </c:pt>
                <c:pt idx="8402">
                  <c:v>0.20599073986580538</c:v>
                </c:pt>
                <c:pt idx="8403">
                  <c:v>0.20589624870072898</c:v>
                </c:pt>
                <c:pt idx="8404">
                  <c:v>0.20580175753565211</c:v>
                </c:pt>
                <c:pt idx="8405">
                  <c:v>0.20570726637057601</c:v>
                </c:pt>
                <c:pt idx="8406">
                  <c:v>0.20561277520549992</c:v>
                </c:pt>
                <c:pt idx="8407">
                  <c:v>0.20551828404042563</c:v>
                </c:pt>
                <c:pt idx="8408">
                  <c:v>0.20542379287534862</c:v>
                </c:pt>
                <c:pt idx="8409">
                  <c:v>0.20532930171027194</c:v>
                </c:pt>
                <c:pt idx="8410">
                  <c:v>0.20523481054519663</c:v>
                </c:pt>
                <c:pt idx="8411">
                  <c:v>0.20514031938011945</c:v>
                </c:pt>
                <c:pt idx="8412">
                  <c:v>0.20504582821504336</c:v>
                </c:pt>
                <c:pt idx="8413">
                  <c:v>0.20495133704996818</c:v>
                </c:pt>
                <c:pt idx="8414">
                  <c:v>0.20485684588489189</c:v>
                </c:pt>
                <c:pt idx="8415">
                  <c:v>0.20476235471981521</c:v>
                </c:pt>
                <c:pt idx="8416">
                  <c:v>0.20466786355473898</c:v>
                </c:pt>
                <c:pt idx="8417">
                  <c:v>0.20457337238966289</c:v>
                </c:pt>
                <c:pt idx="8418">
                  <c:v>0.20447888122458677</c:v>
                </c:pt>
                <c:pt idx="8419">
                  <c:v>0.2043843900595107</c:v>
                </c:pt>
                <c:pt idx="8420">
                  <c:v>0.20428989889443586</c:v>
                </c:pt>
                <c:pt idx="8421">
                  <c:v>0.20419540772935851</c:v>
                </c:pt>
                <c:pt idx="8422">
                  <c:v>0.20410091656428242</c:v>
                </c:pt>
                <c:pt idx="8423">
                  <c:v>0.20400642539920641</c:v>
                </c:pt>
                <c:pt idx="8424">
                  <c:v>0.20391193423413106</c:v>
                </c:pt>
                <c:pt idx="8425">
                  <c:v>0.20381744306905444</c:v>
                </c:pt>
                <c:pt idx="8426">
                  <c:v>0.20372295190397802</c:v>
                </c:pt>
                <c:pt idx="8427">
                  <c:v>0.20362846073890195</c:v>
                </c:pt>
                <c:pt idx="8428">
                  <c:v>0.20353396957382591</c:v>
                </c:pt>
                <c:pt idx="8429">
                  <c:v>0.20343947840874976</c:v>
                </c:pt>
                <c:pt idx="8430">
                  <c:v>0.2033449872436737</c:v>
                </c:pt>
                <c:pt idx="8431">
                  <c:v>0.20325049607859771</c:v>
                </c:pt>
                <c:pt idx="8432">
                  <c:v>0.20315600491352137</c:v>
                </c:pt>
                <c:pt idx="8433">
                  <c:v>0.20306151374844539</c:v>
                </c:pt>
                <c:pt idx="8434">
                  <c:v>0.20296702258337038</c:v>
                </c:pt>
                <c:pt idx="8435">
                  <c:v>0.2028725314182932</c:v>
                </c:pt>
                <c:pt idx="8436">
                  <c:v>0.20277804025321711</c:v>
                </c:pt>
                <c:pt idx="8437">
                  <c:v>0.20268354908814087</c:v>
                </c:pt>
                <c:pt idx="8438">
                  <c:v>0.20258905792306492</c:v>
                </c:pt>
                <c:pt idx="8439">
                  <c:v>0.20249456675798891</c:v>
                </c:pt>
                <c:pt idx="8440">
                  <c:v>0.20240007559291351</c:v>
                </c:pt>
                <c:pt idx="8441">
                  <c:v>0.20230558442783694</c:v>
                </c:pt>
                <c:pt idx="8442">
                  <c:v>0.20221109326276163</c:v>
                </c:pt>
                <c:pt idx="8443">
                  <c:v>0.20211660209768445</c:v>
                </c:pt>
                <c:pt idx="8444">
                  <c:v>0.20202211093260836</c:v>
                </c:pt>
                <c:pt idx="8445">
                  <c:v>0.20192761976753226</c:v>
                </c:pt>
                <c:pt idx="8446">
                  <c:v>0.2018331286024562</c:v>
                </c:pt>
                <c:pt idx="8447">
                  <c:v>0.20173863743738119</c:v>
                </c:pt>
                <c:pt idx="8448">
                  <c:v>0.20164414627230479</c:v>
                </c:pt>
                <c:pt idx="8449">
                  <c:v>0.20154965510722908</c:v>
                </c:pt>
                <c:pt idx="8450">
                  <c:v>0.20145516394215179</c:v>
                </c:pt>
                <c:pt idx="8451">
                  <c:v>0.2013606727770757</c:v>
                </c:pt>
                <c:pt idx="8452">
                  <c:v>0.20126618161200083</c:v>
                </c:pt>
                <c:pt idx="8453">
                  <c:v>0.20117169044692351</c:v>
                </c:pt>
                <c:pt idx="8454">
                  <c:v>0.20107719928184742</c:v>
                </c:pt>
                <c:pt idx="8455">
                  <c:v>0.20098270811677141</c:v>
                </c:pt>
                <c:pt idx="8456">
                  <c:v>0.20088821695169523</c:v>
                </c:pt>
                <c:pt idx="8457">
                  <c:v>0.20079372578661914</c:v>
                </c:pt>
                <c:pt idx="8458">
                  <c:v>0.20069923462154304</c:v>
                </c:pt>
                <c:pt idx="8459">
                  <c:v>0.20060474345646775</c:v>
                </c:pt>
                <c:pt idx="8460">
                  <c:v>0.20051025229139202</c:v>
                </c:pt>
                <c:pt idx="8461">
                  <c:v>0.20041576112631568</c:v>
                </c:pt>
                <c:pt idx="8462">
                  <c:v>0.2003212699612387</c:v>
                </c:pt>
                <c:pt idx="8463">
                  <c:v>0.20022677879616271</c:v>
                </c:pt>
                <c:pt idx="8464">
                  <c:v>0.20013228763108648</c:v>
                </c:pt>
                <c:pt idx="8465">
                  <c:v>0.20003779646601041</c:v>
                </c:pt>
                <c:pt idx="8466">
                  <c:v>0.19994330530093526</c:v>
                </c:pt>
                <c:pt idx="8467">
                  <c:v>0.1998488141358582</c:v>
                </c:pt>
                <c:pt idx="8468">
                  <c:v>0.19975432297078211</c:v>
                </c:pt>
                <c:pt idx="8469">
                  <c:v>0.19965983180570601</c:v>
                </c:pt>
                <c:pt idx="8470">
                  <c:v>0.19956534064063061</c:v>
                </c:pt>
                <c:pt idx="8471">
                  <c:v>0.19947084947555382</c:v>
                </c:pt>
                <c:pt idx="8472">
                  <c:v>0.19937635831047773</c:v>
                </c:pt>
                <c:pt idx="8473">
                  <c:v>0.19928186714540191</c:v>
                </c:pt>
                <c:pt idx="8474">
                  <c:v>0.19918737598032554</c:v>
                </c:pt>
                <c:pt idx="8475">
                  <c:v>0.19909288481525025</c:v>
                </c:pt>
                <c:pt idx="8476">
                  <c:v>0.19899839365017452</c:v>
                </c:pt>
                <c:pt idx="8477">
                  <c:v>0.19890390248509818</c:v>
                </c:pt>
                <c:pt idx="8478">
                  <c:v>0.19880941132002189</c:v>
                </c:pt>
                <c:pt idx="8479">
                  <c:v>0.19871492015494521</c:v>
                </c:pt>
                <c:pt idx="8480">
                  <c:v>0.19862042898986887</c:v>
                </c:pt>
                <c:pt idx="8481">
                  <c:v>0.19852593782479291</c:v>
                </c:pt>
                <c:pt idx="8482">
                  <c:v>0.19843144665971679</c:v>
                </c:pt>
                <c:pt idx="8483">
                  <c:v>0.1983369554946407</c:v>
                </c:pt>
                <c:pt idx="8484">
                  <c:v>0.19824246432956474</c:v>
                </c:pt>
                <c:pt idx="8485">
                  <c:v>0.19814797316448851</c:v>
                </c:pt>
                <c:pt idx="8486">
                  <c:v>0.19805348199941294</c:v>
                </c:pt>
                <c:pt idx="8487">
                  <c:v>0.19795899083433743</c:v>
                </c:pt>
                <c:pt idx="8488">
                  <c:v>0.19786449966926101</c:v>
                </c:pt>
                <c:pt idx="8489">
                  <c:v>0.19777000850418414</c:v>
                </c:pt>
                <c:pt idx="8490">
                  <c:v>0.1976755173391071</c:v>
                </c:pt>
                <c:pt idx="8491">
                  <c:v>0.19758102617403195</c:v>
                </c:pt>
                <c:pt idx="8492">
                  <c:v>0.19748653500895585</c:v>
                </c:pt>
                <c:pt idx="8493">
                  <c:v>0.19739204384387976</c:v>
                </c:pt>
                <c:pt idx="8494">
                  <c:v>0.19729755267880369</c:v>
                </c:pt>
                <c:pt idx="8495">
                  <c:v>0.19720306151372771</c:v>
                </c:pt>
                <c:pt idx="8496">
                  <c:v>0.19710857034865037</c:v>
                </c:pt>
                <c:pt idx="8497">
                  <c:v>0.19701407918357539</c:v>
                </c:pt>
                <c:pt idx="8498">
                  <c:v>0.19691958801850001</c:v>
                </c:pt>
                <c:pt idx="8499">
                  <c:v>0.19682509685342389</c:v>
                </c:pt>
                <c:pt idx="8500">
                  <c:v>0.1967306056883471</c:v>
                </c:pt>
                <c:pt idx="8501">
                  <c:v>0.19663611452327101</c:v>
                </c:pt>
                <c:pt idx="8502">
                  <c:v>0.19654162335819492</c:v>
                </c:pt>
                <c:pt idx="8503">
                  <c:v>0.19644713219311993</c:v>
                </c:pt>
                <c:pt idx="8504">
                  <c:v>0.19635264102804267</c:v>
                </c:pt>
                <c:pt idx="8505">
                  <c:v>0.19625814986296786</c:v>
                </c:pt>
                <c:pt idx="8506">
                  <c:v>0.19616365869789054</c:v>
                </c:pt>
                <c:pt idx="8507">
                  <c:v>0.19606916753281514</c:v>
                </c:pt>
                <c:pt idx="8508">
                  <c:v>0.19597467636773835</c:v>
                </c:pt>
                <c:pt idx="8509">
                  <c:v>0.19588018520266226</c:v>
                </c:pt>
                <c:pt idx="8510">
                  <c:v>0.19578569403758619</c:v>
                </c:pt>
                <c:pt idx="8511">
                  <c:v>0.19569120287251021</c:v>
                </c:pt>
                <c:pt idx="8512">
                  <c:v>0.19559671170743478</c:v>
                </c:pt>
                <c:pt idx="8513">
                  <c:v>0.19550222054235791</c:v>
                </c:pt>
                <c:pt idx="8514">
                  <c:v>0.19540772937728179</c:v>
                </c:pt>
                <c:pt idx="8515">
                  <c:v>0.19531323821220639</c:v>
                </c:pt>
                <c:pt idx="8516">
                  <c:v>0.19521874704713069</c:v>
                </c:pt>
                <c:pt idx="8517">
                  <c:v>0.19512425588205351</c:v>
                </c:pt>
                <c:pt idx="8518">
                  <c:v>0.19502976471697742</c:v>
                </c:pt>
                <c:pt idx="8519">
                  <c:v>0.19493527355190243</c:v>
                </c:pt>
                <c:pt idx="8520">
                  <c:v>0.19484078238682601</c:v>
                </c:pt>
                <c:pt idx="8521">
                  <c:v>0.19474629122174941</c:v>
                </c:pt>
                <c:pt idx="8522">
                  <c:v>0.19465180005667287</c:v>
                </c:pt>
                <c:pt idx="8523">
                  <c:v>0.19455730889159764</c:v>
                </c:pt>
                <c:pt idx="8524">
                  <c:v>0.19446281772652091</c:v>
                </c:pt>
                <c:pt idx="8525">
                  <c:v>0.19436832656144559</c:v>
                </c:pt>
                <c:pt idx="8526">
                  <c:v>0.19427383539636894</c:v>
                </c:pt>
                <c:pt idx="8527">
                  <c:v>0.19417934423129271</c:v>
                </c:pt>
                <c:pt idx="8528">
                  <c:v>0.19408485306621648</c:v>
                </c:pt>
                <c:pt idx="8529">
                  <c:v>0.19399036190114041</c:v>
                </c:pt>
                <c:pt idx="8530">
                  <c:v>0.19389587073606429</c:v>
                </c:pt>
                <c:pt idx="8531">
                  <c:v>0.1938013795709882</c:v>
                </c:pt>
                <c:pt idx="8532">
                  <c:v>0.19370688840591221</c:v>
                </c:pt>
                <c:pt idx="8533">
                  <c:v>0.19361239724083601</c:v>
                </c:pt>
                <c:pt idx="8534">
                  <c:v>0.19351790607575992</c:v>
                </c:pt>
                <c:pt idx="8535">
                  <c:v>0.19342341491068382</c:v>
                </c:pt>
                <c:pt idx="8536">
                  <c:v>0.19332892374560767</c:v>
                </c:pt>
                <c:pt idx="8537">
                  <c:v>0.19323443258053283</c:v>
                </c:pt>
                <c:pt idx="8538">
                  <c:v>0.19313994141545554</c:v>
                </c:pt>
                <c:pt idx="8539">
                  <c:v>0.19304545025038014</c:v>
                </c:pt>
                <c:pt idx="8540">
                  <c:v>0.19295095908530341</c:v>
                </c:pt>
                <c:pt idx="8541">
                  <c:v>0.19285646792022726</c:v>
                </c:pt>
                <c:pt idx="8542">
                  <c:v>0.19276197675515119</c:v>
                </c:pt>
                <c:pt idx="8543">
                  <c:v>0.19266748559007618</c:v>
                </c:pt>
                <c:pt idx="8544">
                  <c:v>0.19257299442499898</c:v>
                </c:pt>
                <c:pt idx="8545">
                  <c:v>0.19247850325992288</c:v>
                </c:pt>
                <c:pt idx="8546">
                  <c:v>0.19238401209484668</c:v>
                </c:pt>
                <c:pt idx="8547">
                  <c:v>0.19228952092977067</c:v>
                </c:pt>
                <c:pt idx="8548">
                  <c:v>0.1921950297646946</c:v>
                </c:pt>
                <c:pt idx="8549">
                  <c:v>0.19210053859961837</c:v>
                </c:pt>
                <c:pt idx="8550">
                  <c:v>0.19200604743454242</c:v>
                </c:pt>
                <c:pt idx="8551">
                  <c:v>0.1919115562694664</c:v>
                </c:pt>
                <c:pt idx="8552">
                  <c:v>0.191817065104391</c:v>
                </c:pt>
                <c:pt idx="8553">
                  <c:v>0.19172257393931338</c:v>
                </c:pt>
                <c:pt idx="8554">
                  <c:v>0.19162808277423804</c:v>
                </c:pt>
                <c:pt idx="8555">
                  <c:v>0.19153359160916195</c:v>
                </c:pt>
                <c:pt idx="8556">
                  <c:v>0.19143910044408591</c:v>
                </c:pt>
                <c:pt idx="8557">
                  <c:v>0.19134460927900968</c:v>
                </c:pt>
                <c:pt idx="8558">
                  <c:v>0.19125011811393366</c:v>
                </c:pt>
                <c:pt idx="8559">
                  <c:v>0.19115562694885607</c:v>
                </c:pt>
                <c:pt idx="8560">
                  <c:v>0.19106113578378148</c:v>
                </c:pt>
                <c:pt idx="8561">
                  <c:v>0.19096664461870538</c:v>
                </c:pt>
                <c:pt idx="8562">
                  <c:v>0.19087215345362918</c:v>
                </c:pt>
                <c:pt idx="8563">
                  <c:v>0.19077766228855186</c:v>
                </c:pt>
                <c:pt idx="8564">
                  <c:v>0.1906831711234771</c:v>
                </c:pt>
                <c:pt idx="8565">
                  <c:v>0.19058867995840087</c:v>
                </c:pt>
                <c:pt idx="8566">
                  <c:v>0.19049418879332608</c:v>
                </c:pt>
                <c:pt idx="8567">
                  <c:v>0.19039969762824882</c:v>
                </c:pt>
                <c:pt idx="8568">
                  <c:v>0.19030520646317273</c:v>
                </c:pt>
                <c:pt idx="8569">
                  <c:v>0.19021071529809663</c:v>
                </c:pt>
                <c:pt idx="8570">
                  <c:v>0.19011622413302054</c:v>
                </c:pt>
                <c:pt idx="8571">
                  <c:v>0.19002173296794445</c:v>
                </c:pt>
                <c:pt idx="8572">
                  <c:v>0.18992724180287004</c:v>
                </c:pt>
                <c:pt idx="8573">
                  <c:v>0.18983275063779304</c:v>
                </c:pt>
                <c:pt idx="8574">
                  <c:v>0.18973825947271741</c:v>
                </c:pt>
                <c:pt idx="8575">
                  <c:v>0.18964376830764021</c:v>
                </c:pt>
                <c:pt idx="8576">
                  <c:v>0.18954927714256536</c:v>
                </c:pt>
                <c:pt idx="8577">
                  <c:v>0.18945478597748908</c:v>
                </c:pt>
                <c:pt idx="8578">
                  <c:v>0.18936029481241329</c:v>
                </c:pt>
                <c:pt idx="8579">
                  <c:v>0.18926580364733703</c:v>
                </c:pt>
                <c:pt idx="8580">
                  <c:v>0.18917131248225971</c:v>
                </c:pt>
                <c:pt idx="8581">
                  <c:v>0.18907682131718351</c:v>
                </c:pt>
                <c:pt idx="8582">
                  <c:v>0.18898233015210938</c:v>
                </c:pt>
                <c:pt idx="8583">
                  <c:v>0.18888783898703226</c:v>
                </c:pt>
                <c:pt idx="8584">
                  <c:v>0.18879334782195659</c:v>
                </c:pt>
                <c:pt idx="8585">
                  <c:v>0.18869885665687924</c:v>
                </c:pt>
                <c:pt idx="8586">
                  <c:v>0.18860436549180398</c:v>
                </c:pt>
                <c:pt idx="8587">
                  <c:v>0.18850987432672694</c:v>
                </c:pt>
                <c:pt idx="8588">
                  <c:v>0.18841538316165254</c:v>
                </c:pt>
                <c:pt idx="8589">
                  <c:v>0.18832089199657476</c:v>
                </c:pt>
                <c:pt idx="8590">
                  <c:v>0.18822640083150044</c:v>
                </c:pt>
                <c:pt idx="8591">
                  <c:v>0.18813190966642351</c:v>
                </c:pt>
                <c:pt idx="8592">
                  <c:v>0.18803741850134781</c:v>
                </c:pt>
                <c:pt idx="8593">
                  <c:v>0.18794292733627152</c:v>
                </c:pt>
                <c:pt idx="8594">
                  <c:v>0.18784843617119659</c:v>
                </c:pt>
                <c:pt idx="8595">
                  <c:v>0.18775394500611844</c:v>
                </c:pt>
                <c:pt idx="8596">
                  <c:v>0.18765945384104318</c:v>
                </c:pt>
                <c:pt idx="8597">
                  <c:v>0.18756496267596681</c:v>
                </c:pt>
                <c:pt idx="8598">
                  <c:v>0.18747047151088991</c:v>
                </c:pt>
                <c:pt idx="8599">
                  <c:v>0.1873759803458139</c:v>
                </c:pt>
                <c:pt idx="8600">
                  <c:v>0.18728148918073909</c:v>
                </c:pt>
                <c:pt idx="8601">
                  <c:v>0.18718699801566174</c:v>
                </c:pt>
                <c:pt idx="8602">
                  <c:v>0.18709250685058554</c:v>
                </c:pt>
                <c:pt idx="8603">
                  <c:v>0.18699801568550944</c:v>
                </c:pt>
                <c:pt idx="8604">
                  <c:v>0.18690352452043443</c:v>
                </c:pt>
                <c:pt idx="8605">
                  <c:v>0.18680903335535803</c:v>
                </c:pt>
                <c:pt idx="8606">
                  <c:v>0.18671454219028241</c:v>
                </c:pt>
                <c:pt idx="8607">
                  <c:v>0.18662005102520521</c:v>
                </c:pt>
                <c:pt idx="8608">
                  <c:v>0.18652555986012967</c:v>
                </c:pt>
                <c:pt idx="8609">
                  <c:v>0.18643106869505291</c:v>
                </c:pt>
                <c:pt idx="8610">
                  <c:v>0.18633657752997679</c:v>
                </c:pt>
                <c:pt idx="8611">
                  <c:v>0.18624208636490203</c:v>
                </c:pt>
                <c:pt idx="8612">
                  <c:v>0.18614759519982568</c:v>
                </c:pt>
                <c:pt idx="8613">
                  <c:v>0.18605310403474851</c:v>
                </c:pt>
                <c:pt idx="8614">
                  <c:v>0.18595861286967241</c:v>
                </c:pt>
                <c:pt idx="8615">
                  <c:v>0.1858641217045964</c:v>
                </c:pt>
                <c:pt idx="8616">
                  <c:v>0.18576963053952159</c:v>
                </c:pt>
                <c:pt idx="8617">
                  <c:v>0.18567513937444421</c:v>
                </c:pt>
                <c:pt idx="8618">
                  <c:v>0.18558064820936804</c:v>
                </c:pt>
                <c:pt idx="8619">
                  <c:v>0.18548615704429325</c:v>
                </c:pt>
                <c:pt idx="8620">
                  <c:v>0.18539166587921591</c:v>
                </c:pt>
                <c:pt idx="8621">
                  <c:v>0.18529717471414053</c:v>
                </c:pt>
                <c:pt idx="8622">
                  <c:v>0.18520268354906488</c:v>
                </c:pt>
                <c:pt idx="8623">
                  <c:v>0.18510819238398771</c:v>
                </c:pt>
                <c:pt idx="8624">
                  <c:v>0.18501370121891147</c:v>
                </c:pt>
                <c:pt idx="8625">
                  <c:v>0.18491921005383646</c:v>
                </c:pt>
                <c:pt idx="8626">
                  <c:v>0.18482471888875918</c:v>
                </c:pt>
                <c:pt idx="8627">
                  <c:v>0.18473022772368319</c:v>
                </c:pt>
                <c:pt idx="8628">
                  <c:v>0.18463573655860721</c:v>
                </c:pt>
                <c:pt idx="8629">
                  <c:v>0.18454124539353181</c:v>
                </c:pt>
                <c:pt idx="8630">
                  <c:v>0.18444675422845491</c:v>
                </c:pt>
                <c:pt idx="8631">
                  <c:v>0.1843522630633789</c:v>
                </c:pt>
                <c:pt idx="8632">
                  <c:v>0.18425777189830342</c:v>
                </c:pt>
                <c:pt idx="8633">
                  <c:v>0.18416328073322774</c:v>
                </c:pt>
                <c:pt idx="8634">
                  <c:v>0.18406878956815134</c:v>
                </c:pt>
                <c:pt idx="8635">
                  <c:v>0.18397429840307444</c:v>
                </c:pt>
                <c:pt idx="8636">
                  <c:v>0.1838798072379984</c:v>
                </c:pt>
                <c:pt idx="8637">
                  <c:v>0.18378531607292375</c:v>
                </c:pt>
                <c:pt idx="8638">
                  <c:v>0.18369082490784616</c:v>
                </c:pt>
                <c:pt idx="8639">
                  <c:v>0.18359633374277165</c:v>
                </c:pt>
                <c:pt idx="8640">
                  <c:v>0.18350184257769531</c:v>
                </c:pt>
                <c:pt idx="8641">
                  <c:v>0.18340735141261896</c:v>
                </c:pt>
                <c:pt idx="8642">
                  <c:v>0.18331286024754179</c:v>
                </c:pt>
                <c:pt idx="8643">
                  <c:v>0.18321836908246764</c:v>
                </c:pt>
                <c:pt idx="8644">
                  <c:v>0.1831238779173896</c:v>
                </c:pt>
                <c:pt idx="8645">
                  <c:v>0.183029386752315</c:v>
                </c:pt>
                <c:pt idx="8646">
                  <c:v>0.18293489558723938</c:v>
                </c:pt>
                <c:pt idx="8647">
                  <c:v>0.18284040442216284</c:v>
                </c:pt>
                <c:pt idx="8648">
                  <c:v>0.18274591325708592</c:v>
                </c:pt>
                <c:pt idx="8649">
                  <c:v>0.18265142209200921</c:v>
                </c:pt>
                <c:pt idx="8650">
                  <c:v>0.18255693092693384</c:v>
                </c:pt>
                <c:pt idx="8651">
                  <c:v>0.18246243976185814</c:v>
                </c:pt>
                <c:pt idx="8652">
                  <c:v>0.18236794859678188</c:v>
                </c:pt>
                <c:pt idx="8653">
                  <c:v>0.18227345743170553</c:v>
                </c:pt>
                <c:pt idx="8654">
                  <c:v>0.18217896626662866</c:v>
                </c:pt>
                <c:pt idx="8655">
                  <c:v>0.18208447510155271</c:v>
                </c:pt>
                <c:pt idx="8656">
                  <c:v>0.18198998393647781</c:v>
                </c:pt>
                <c:pt idx="8657">
                  <c:v>0.18189549277140213</c:v>
                </c:pt>
                <c:pt idx="8658">
                  <c:v>0.18180100160632506</c:v>
                </c:pt>
                <c:pt idx="8659">
                  <c:v>0.18170651044124841</c:v>
                </c:pt>
                <c:pt idx="8660">
                  <c:v>0.18161201927617221</c:v>
                </c:pt>
                <c:pt idx="8661">
                  <c:v>0.18151752811109681</c:v>
                </c:pt>
                <c:pt idx="8662">
                  <c:v>0.18142303694601991</c:v>
                </c:pt>
                <c:pt idx="8663">
                  <c:v>0.1813285457809439</c:v>
                </c:pt>
                <c:pt idx="8664">
                  <c:v>0.18123405461586842</c:v>
                </c:pt>
                <c:pt idx="8665">
                  <c:v>0.18113956345079171</c:v>
                </c:pt>
                <c:pt idx="8666">
                  <c:v>0.18104507228571554</c:v>
                </c:pt>
                <c:pt idx="8667">
                  <c:v>0.18095058112063944</c:v>
                </c:pt>
                <c:pt idx="8668">
                  <c:v>0.1808560899555634</c:v>
                </c:pt>
                <c:pt idx="8669">
                  <c:v>0.18076159879048803</c:v>
                </c:pt>
                <c:pt idx="8670">
                  <c:v>0.18066710762541124</c:v>
                </c:pt>
                <c:pt idx="8671">
                  <c:v>0.18057261646033509</c:v>
                </c:pt>
                <c:pt idx="8672">
                  <c:v>0.18047812529525897</c:v>
                </c:pt>
                <c:pt idx="8673">
                  <c:v>0.18038363413018291</c:v>
                </c:pt>
                <c:pt idx="8674">
                  <c:v>0.18028914296510756</c:v>
                </c:pt>
                <c:pt idx="8675">
                  <c:v>0.18019465180003091</c:v>
                </c:pt>
                <c:pt idx="8676">
                  <c:v>0.1801001606349546</c:v>
                </c:pt>
                <c:pt idx="8677">
                  <c:v>0.1800056694698785</c:v>
                </c:pt>
                <c:pt idx="8678">
                  <c:v>0.17991117830480241</c:v>
                </c:pt>
                <c:pt idx="8679">
                  <c:v>0.17981668713972726</c:v>
                </c:pt>
                <c:pt idx="8680">
                  <c:v>0.17972219597465022</c:v>
                </c:pt>
                <c:pt idx="8681">
                  <c:v>0.17962770480957413</c:v>
                </c:pt>
                <c:pt idx="8682">
                  <c:v>0.17953321364449884</c:v>
                </c:pt>
                <c:pt idx="8683">
                  <c:v>0.17943872247942314</c:v>
                </c:pt>
                <c:pt idx="8684">
                  <c:v>0.17934423131434676</c:v>
                </c:pt>
                <c:pt idx="8685">
                  <c:v>0.17924974014927109</c:v>
                </c:pt>
                <c:pt idx="8686">
                  <c:v>0.17915524898419374</c:v>
                </c:pt>
                <c:pt idx="8687">
                  <c:v>0.17906075781911759</c:v>
                </c:pt>
                <c:pt idx="8688">
                  <c:v>0.17896626665404194</c:v>
                </c:pt>
                <c:pt idx="8689">
                  <c:v>0.17887177548896538</c:v>
                </c:pt>
                <c:pt idx="8690">
                  <c:v>0.17877728432388929</c:v>
                </c:pt>
                <c:pt idx="8691">
                  <c:v>0.17868279315881319</c:v>
                </c:pt>
                <c:pt idx="8692">
                  <c:v>0.17858830199373721</c:v>
                </c:pt>
                <c:pt idx="8693">
                  <c:v>0.17849381082866173</c:v>
                </c:pt>
                <c:pt idx="8694">
                  <c:v>0.17839931966358488</c:v>
                </c:pt>
                <c:pt idx="8695">
                  <c:v>0.17830482849850882</c:v>
                </c:pt>
                <c:pt idx="8696">
                  <c:v>0.17821033733343403</c:v>
                </c:pt>
                <c:pt idx="8697">
                  <c:v>0.17811584616835671</c:v>
                </c:pt>
                <c:pt idx="8698">
                  <c:v>0.17802135500328053</c:v>
                </c:pt>
                <c:pt idx="8699">
                  <c:v>0.17792686383820444</c:v>
                </c:pt>
                <c:pt idx="8700">
                  <c:v>0.1778323726731284</c:v>
                </c:pt>
                <c:pt idx="8701">
                  <c:v>0.17773788150805295</c:v>
                </c:pt>
                <c:pt idx="8702">
                  <c:v>0.17764339034297727</c:v>
                </c:pt>
                <c:pt idx="8703">
                  <c:v>0.17754889917790156</c:v>
                </c:pt>
                <c:pt idx="8704">
                  <c:v>0.1774544080128253</c:v>
                </c:pt>
                <c:pt idx="8705">
                  <c:v>0.17735991684774791</c:v>
                </c:pt>
                <c:pt idx="8706">
                  <c:v>0.17726542568267256</c:v>
                </c:pt>
                <c:pt idx="8707">
                  <c:v>0.17717093451759591</c:v>
                </c:pt>
                <c:pt idx="8708">
                  <c:v>0.17707644335251971</c:v>
                </c:pt>
                <c:pt idx="8709">
                  <c:v>0.17698195218744486</c:v>
                </c:pt>
                <c:pt idx="8710">
                  <c:v>0.17688746102236846</c:v>
                </c:pt>
                <c:pt idx="8711">
                  <c:v>0.17679296985729281</c:v>
                </c:pt>
                <c:pt idx="8712">
                  <c:v>0.17669847869221544</c:v>
                </c:pt>
                <c:pt idx="8713">
                  <c:v>0.17660398752714024</c:v>
                </c:pt>
                <c:pt idx="8714">
                  <c:v>0.17650949636206451</c:v>
                </c:pt>
                <c:pt idx="8715">
                  <c:v>0.17641500519698813</c:v>
                </c:pt>
                <c:pt idx="8716">
                  <c:v>0.17632051403191085</c:v>
                </c:pt>
                <c:pt idx="8717">
                  <c:v>0.17622602286683545</c:v>
                </c:pt>
                <c:pt idx="8718">
                  <c:v>0.17613153170175866</c:v>
                </c:pt>
                <c:pt idx="8719">
                  <c:v>0.17603704053668345</c:v>
                </c:pt>
                <c:pt idx="8720">
                  <c:v>0.17594254937160694</c:v>
                </c:pt>
                <c:pt idx="8721">
                  <c:v>0.17584805820653041</c:v>
                </c:pt>
                <c:pt idx="8722">
                  <c:v>0.17575356704145428</c:v>
                </c:pt>
                <c:pt idx="8723">
                  <c:v>0.17565907587637841</c:v>
                </c:pt>
                <c:pt idx="8724">
                  <c:v>0.17556458471130301</c:v>
                </c:pt>
                <c:pt idx="8725">
                  <c:v>0.17547009354622736</c:v>
                </c:pt>
                <c:pt idx="8726">
                  <c:v>0.17537560238114988</c:v>
                </c:pt>
                <c:pt idx="8727">
                  <c:v>0.17528111121607381</c:v>
                </c:pt>
                <c:pt idx="8728">
                  <c:v>0.17518662005099772</c:v>
                </c:pt>
                <c:pt idx="8729">
                  <c:v>0.17509212888592274</c:v>
                </c:pt>
                <c:pt idx="8730">
                  <c:v>0.17499763772084634</c:v>
                </c:pt>
                <c:pt idx="8731">
                  <c:v>0.17490314655577063</c:v>
                </c:pt>
                <c:pt idx="8732">
                  <c:v>0.1748086553906934</c:v>
                </c:pt>
                <c:pt idx="8733">
                  <c:v>0.17471416422561725</c:v>
                </c:pt>
                <c:pt idx="8734">
                  <c:v>0.17461967306054116</c:v>
                </c:pt>
                <c:pt idx="8735">
                  <c:v>0.17452518189546656</c:v>
                </c:pt>
                <c:pt idx="8736">
                  <c:v>0.17443069073038941</c:v>
                </c:pt>
                <c:pt idx="8737">
                  <c:v>0.17433619956531396</c:v>
                </c:pt>
                <c:pt idx="8738">
                  <c:v>0.17424170840023756</c:v>
                </c:pt>
                <c:pt idx="8739">
                  <c:v>0.17414721723516091</c:v>
                </c:pt>
                <c:pt idx="8740">
                  <c:v>0.1740527260700846</c:v>
                </c:pt>
                <c:pt idx="8741">
                  <c:v>0.17395823490500922</c:v>
                </c:pt>
                <c:pt idx="8742">
                  <c:v>0.17386374373993241</c:v>
                </c:pt>
                <c:pt idx="8743">
                  <c:v>0.17376925257485709</c:v>
                </c:pt>
                <c:pt idx="8744">
                  <c:v>0.17367476140978017</c:v>
                </c:pt>
                <c:pt idx="8745">
                  <c:v>0.17358027024470413</c:v>
                </c:pt>
                <c:pt idx="8746">
                  <c:v>0.17348577907962803</c:v>
                </c:pt>
                <c:pt idx="8747">
                  <c:v>0.17339128791455188</c:v>
                </c:pt>
                <c:pt idx="8748">
                  <c:v>0.17329679674947676</c:v>
                </c:pt>
                <c:pt idx="8749">
                  <c:v>0.17320230558440108</c:v>
                </c:pt>
                <c:pt idx="8750">
                  <c:v>0.17310781441932371</c:v>
                </c:pt>
                <c:pt idx="8751">
                  <c:v>0.17301332325424756</c:v>
                </c:pt>
                <c:pt idx="8752">
                  <c:v>0.17291883208917269</c:v>
                </c:pt>
                <c:pt idx="8753">
                  <c:v>0.1728243409240954</c:v>
                </c:pt>
                <c:pt idx="8754">
                  <c:v>0.17272984975901928</c:v>
                </c:pt>
                <c:pt idx="8755">
                  <c:v>0.17263535859394324</c:v>
                </c:pt>
                <c:pt idx="8756">
                  <c:v>0.17254086742886721</c:v>
                </c:pt>
                <c:pt idx="8757">
                  <c:v>0.17244637626379172</c:v>
                </c:pt>
                <c:pt idx="8758">
                  <c:v>0.17235188509871488</c:v>
                </c:pt>
                <c:pt idx="8759">
                  <c:v>0.17225739393363881</c:v>
                </c:pt>
                <c:pt idx="8760">
                  <c:v>0.17216290276856272</c:v>
                </c:pt>
                <c:pt idx="8761">
                  <c:v>0.17206841160348671</c:v>
                </c:pt>
                <c:pt idx="8762">
                  <c:v>0.17197392043841053</c:v>
                </c:pt>
                <c:pt idx="8763">
                  <c:v>0.17187942927333438</c:v>
                </c:pt>
                <c:pt idx="8764">
                  <c:v>0.17178493810825834</c:v>
                </c:pt>
                <c:pt idx="8765">
                  <c:v>0.17169044694318225</c:v>
                </c:pt>
                <c:pt idx="8766">
                  <c:v>0.17159595577810621</c:v>
                </c:pt>
                <c:pt idx="8767">
                  <c:v>0.17150146461303006</c:v>
                </c:pt>
                <c:pt idx="8768">
                  <c:v>0.17140697344795441</c:v>
                </c:pt>
                <c:pt idx="8769">
                  <c:v>0.17131248228287879</c:v>
                </c:pt>
                <c:pt idx="8770">
                  <c:v>0.1712179911178032</c:v>
                </c:pt>
                <c:pt idx="8771">
                  <c:v>0.17112349995272574</c:v>
                </c:pt>
                <c:pt idx="8772">
                  <c:v>0.17102900878764959</c:v>
                </c:pt>
                <c:pt idx="8773">
                  <c:v>0.1709345176225735</c:v>
                </c:pt>
                <c:pt idx="8774">
                  <c:v>0.17084002645749846</c:v>
                </c:pt>
                <c:pt idx="8775">
                  <c:v>0.17074553529242281</c:v>
                </c:pt>
                <c:pt idx="8776">
                  <c:v>0.17065104412734541</c:v>
                </c:pt>
                <c:pt idx="8777">
                  <c:v>0.17055655296226921</c:v>
                </c:pt>
                <c:pt idx="8778">
                  <c:v>0.17046206179719436</c:v>
                </c:pt>
                <c:pt idx="8779">
                  <c:v>0.17036757063211688</c:v>
                </c:pt>
                <c:pt idx="8780">
                  <c:v>0.17027307946704084</c:v>
                </c:pt>
                <c:pt idx="8781">
                  <c:v>0.17017858830196475</c:v>
                </c:pt>
                <c:pt idx="8782">
                  <c:v>0.17008409713688871</c:v>
                </c:pt>
                <c:pt idx="8783">
                  <c:v>0.16998960597181256</c:v>
                </c:pt>
                <c:pt idx="8784">
                  <c:v>0.16989511480673691</c:v>
                </c:pt>
                <c:pt idx="8785">
                  <c:v>0.16980062364166038</c:v>
                </c:pt>
                <c:pt idx="8786">
                  <c:v>0.16970613247658498</c:v>
                </c:pt>
                <c:pt idx="8787">
                  <c:v>0.16961164131150819</c:v>
                </c:pt>
                <c:pt idx="8788">
                  <c:v>0.16951715014643357</c:v>
                </c:pt>
                <c:pt idx="8789">
                  <c:v>0.169422658981356</c:v>
                </c:pt>
                <c:pt idx="8790">
                  <c:v>0.16932816781627991</c:v>
                </c:pt>
                <c:pt idx="8791">
                  <c:v>0.16923367665120381</c:v>
                </c:pt>
                <c:pt idx="8792">
                  <c:v>0.16913918548612894</c:v>
                </c:pt>
                <c:pt idx="8793">
                  <c:v>0.16904469432105171</c:v>
                </c:pt>
                <c:pt idx="8794">
                  <c:v>0.16895020315597625</c:v>
                </c:pt>
                <c:pt idx="8795">
                  <c:v>0.16885571199089938</c:v>
                </c:pt>
                <c:pt idx="8796">
                  <c:v>0.16876122082582426</c:v>
                </c:pt>
                <c:pt idx="8797">
                  <c:v>0.16866672966074717</c:v>
                </c:pt>
                <c:pt idx="8798">
                  <c:v>0.16857223849567121</c:v>
                </c:pt>
                <c:pt idx="8799">
                  <c:v>0.16847774733059506</c:v>
                </c:pt>
                <c:pt idx="8800">
                  <c:v>0.16838325616551897</c:v>
                </c:pt>
                <c:pt idx="8801">
                  <c:v>0.1682887650004429</c:v>
                </c:pt>
                <c:pt idx="8802">
                  <c:v>0.16819427383536747</c:v>
                </c:pt>
                <c:pt idx="8803">
                  <c:v>0.16809978267029177</c:v>
                </c:pt>
                <c:pt idx="8804">
                  <c:v>0.16800529150521551</c:v>
                </c:pt>
                <c:pt idx="8805">
                  <c:v>0.16791080034013894</c:v>
                </c:pt>
                <c:pt idx="8806">
                  <c:v>0.16781630917506346</c:v>
                </c:pt>
                <c:pt idx="8807">
                  <c:v>0.16772181800998617</c:v>
                </c:pt>
                <c:pt idx="8808">
                  <c:v>0.16762732684491022</c:v>
                </c:pt>
                <c:pt idx="8809">
                  <c:v>0.16753283567983421</c:v>
                </c:pt>
                <c:pt idx="8810">
                  <c:v>0.16743834451475875</c:v>
                </c:pt>
                <c:pt idx="8811">
                  <c:v>0.16734385334968188</c:v>
                </c:pt>
                <c:pt idx="8812">
                  <c:v>0.16724936218460668</c:v>
                </c:pt>
                <c:pt idx="8813">
                  <c:v>0.16715487101952967</c:v>
                </c:pt>
                <c:pt idx="8814">
                  <c:v>0.16706037985445371</c:v>
                </c:pt>
                <c:pt idx="8815">
                  <c:v>0.16696588868937837</c:v>
                </c:pt>
                <c:pt idx="8816">
                  <c:v>0.16687139752430191</c:v>
                </c:pt>
                <c:pt idx="8817">
                  <c:v>0.1667769063592254</c:v>
                </c:pt>
                <c:pt idx="8818">
                  <c:v>0.16668241519414928</c:v>
                </c:pt>
                <c:pt idx="8819">
                  <c:v>0.16658792402907319</c:v>
                </c:pt>
                <c:pt idx="8820">
                  <c:v>0.16649343286399856</c:v>
                </c:pt>
                <c:pt idx="8821">
                  <c:v>0.16639894169892144</c:v>
                </c:pt>
                <c:pt idx="8822">
                  <c:v>0.16630445053384491</c:v>
                </c:pt>
                <c:pt idx="8823">
                  <c:v>0.16620995936876881</c:v>
                </c:pt>
                <c:pt idx="8824">
                  <c:v>0.16611546820369272</c:v>
                </c:pt>
                <c:pt idx="8825">
                  <c:v>0.16602097703861568</c:v>
                </c:pt>
                <c:pt idx="8826">
                  <c:v>0.16592648587354125</c:v>
                </c:pt>
                <c:pt idx="8827">
                  <c:v>0.16583199470846444</c:v>
                </c:pt>
                <c:pt idx="8828">
                  <c:v>0.16573750354338834</c:v>
                </c:pt>
                <c:pt idx="8829">
                  <c:v>0.16564301237831225</c:v>
                </c:pt>
                <c:pt idx="8830">
                  <c:v>0.16554852121323615</c:v>
                </c:pt>
                <c:pt idx="8831">
                  <c:v>0.16545403004816087</c:v>
                </c:pt>
                <c:pt idx="8832">
                  <c:v>0.16535953888308397</c:v>
                </c:pt>
                <c:pt idx="8833">
                  <c:v>0.1652650477180079</c:v>
                </c:pt>
                <c:pt idx="8834">
                  <c:v>0.16517055655293178</c:v>
                </c:pt>
                <c:pt idx="8835">
                  <c:v>0.16507606538785569</c:v>
                </c:pt>
                <c:pt idx="8836">
                  <c:v>0.16498157422277937</c:v>
                </c:pt>
                <c:pt idx="8837">
                  <c:v>0.16488708305770391</c:v>
                </c:pt>
                <c:pt idx="8838">
                  <c:v>0.16479259189262846</c:v>
                </c:pt>
                <c:pt idx="8839">
                  <c:v>0.16469810072755131</c:v>
                </c:pt>
                <c:pt idx="8840">
                  <c:v>0.16460360956247524</c:v>
                </c:pt>
                <c:pt idx="8841">
                  <c:v>0.16450911839740004</c:v>
                </c:pt>
                <c:pt idx="8842">
                  <c:v>0.16441462723232375</c:v>
                </c:pt>
                <c:pt idx="8843">
                  <c:v>0.16432013606724694</c:v>
                </c:pt>
                <c:pt idx="8844">
                  <c:v>0.16422564490217084</c:v>
                </c:pt>
                <c:pt idx="8845">
                  <c:v>0.16413115373709491</c:v>
                </c:pt>
                <c:pt idx="8846">
                  <c:v>0.16403666257201871</c:v>
                </c:pt>
                <c:pt idx="8847">
                  <c:v>0.16394217140694337</c:v>
                </c:pt>
                <c:pt idx="8848">
                  <c:v>0.16384768024186649</c:v>
                </c:pt>
                <c:pt idx="8849">
                  <c:v>0.16375318907679129</c:v>
                </c:pt>
                <c:pt idx="8850">
                  <c:v>0.16365869791171417</c:v>
                </c:pt>
                <c:pt idx="8851">
                  <c:v>0.16356420674663821</c:v>
                </c:pt>
                <c:pt idx="8852">
                  <c:v>0.16346971558156292</c:v>
                </c:pt>
                <c:pt idx="8853">
                  <c:v>0.163375224416486</c:v>
                </c:pt>
                <c:pt idx="8854">
                  <c:v>0.1632807332514099</c:v>
                </c:pt>
                <c:pt idx="8855">
                  <c:v>0.16318624208633459</c:v>
                </c:pt>
                <c:pt idx="8856">
                  <c:v>0.16309175092125772</c:v>
                </c:pt>
                <c:pt idx="8857">
                  <c:v>0.16299725975618254</c:v>
                </c:pt>
                <c:pt idx="8858">
                  <c:v>0.16290276859110625</c:v>
                </c:pt>
                <c:pt idx="8859">
                  <c:v>0.16280827742602944</c:v>
                </c:pt>
                <c:pt idx="8860">
                  <c:v>0.16271378626095334</c:v>
                </c:pt>
                <c:pt idx="8861">
                  <c:v>0.16261929509587741</c:v>
                </c:pt>
                <c:pt idx="8862">
                  <c:v>0.16252480393080115</c:v>
                </c:pt>
                <c:pt idx="8863">
                  <c:v>0.16243031276572586</c:v>
                </c:pt>
                <c:pt idx="8864">
                  <c:v>0.16233582160064816</c:v>
                </c:pt>
                <c:pt idx="8865">
                  <c:v>0.16224133043557379</c:v>
                </c:pt>
                <c:pt idx="8866">
                  <c:v>0.16214683927049744</c:v>
                </c:pt>
                <c:pt idx="8867">
                  <c:v>0.16205234810542177</c:v>
                </c:pt>
                <c:pt idx="8868">
                  <c:v>0.16195785694034459</c:v>
                </c:pt>
                <c:pt idx="8869">
                  <c:v>0.16186336577526891</c:v>
                </c:pt>
                <c:pt idx="8870">
                  <c:v>0.1617688746101924</c:v>
                </c:pt>
                <c:pt idx="8871">
                  <c:v>0.16167438344511631</c:v>
                </c:pt>
                <c:pt idx="8872">
                  <c:v>0.16157989228004022</c:v>
                </c:pt>
                <c:pt idx="8873">
                  <c:v>0.16148540111496504</c:v>
                </c:pt>
                <c:pt idx="8874">
                  <c:v>0.16139090994988767</c:v>
                </c:pt>
                <c:pt idx="8875">
                  <c:v>0.16129641878481193</c:v>
                </c:pt>
                <c:pt idx="8876">
                  <c:v>0.16120192761973567</c:v>
                </c:pt>
                <c:pt idx="8877">
                  <c:v>0.16110743645465975</c:v>
                </c:pt>
                <c:pt idx="8878">
                  <c:v>0.16101294528958365</c:v>
                </c:pt>
                <c:pt idx="8879">
                  <c:v>0.16091845412450828</c:v>
                </c:pt>
                <c:pt idx="8880">
                  <c:v>0.16082396295943147</c:v>
                </c:pt>
                <c:pt idx="8881">
                  <c:v>0.1607294717943554</c:v>
                </c:pt>
                <c:pt idx="8882">
                  <c:v>0.16063498062927928</c:v>
                </c:pt>
                <c:pt idx="8883">
                  <c:v>0.16054048946420427</c:v>
                </c:pt>
                <c:pt idx="8884">
                  <c:v>0.16044599829912792</c:v>
                </c:pt>
                <c:pt idx="8885">
                  <c:v>0.16035150713405028</c:v>
                </c:pt>
                <c:pt idx="8886">
                  <c:v>0.16025701596897488</c:v>
                </c:pt>
                <c:pt idx="8887">
                  <c:v>0.16016252480389867</c:v>
                </c:pt>
                <c:pt idx="8888">
                  <c:v>0.16006803363882274</c:v>
                </c:pt>
                <c:pt idx="8889">
                  <c:v>0.1599735424737467</c:v>
                </c:pt>
                <c:pt idx="8890">
                  <c:v>0.15987905130867053</c:v>
                </c:pt>
                <c:pt idx="8891">
                  <c:v>0.15978456014359443</c:v>
                </c:pt>
                <c:pt idx="8892">
                  <c:v>0.15969006897851817</c:v>
                </c:pt>
                <c:pt idx="8893">
                  <c:v>0.15959557781344241</c:v>
                </c:pt>
                <c:pt idx="8894">
                  <c:v>0.15950108664836704</c:v>
                </c:pt>
                <c:pt idx="8895">
                  <c:v>0.15940659548329142</c:v>
                </c:pt>
                <c:pt idx="8896">
                  <c:v>0.15931210431821399</c:v>
                </c:pt>
                <c:pt idx="8897">
                  <c:v>0.15921761315313879</c:v>
                </c:pt>
                <c:pt idx="8898">
                  <c:v>0.15912312198806178</c:v>
                </c:pt>
                <c:pt idx="8899">
                  <c:v>0.15902863082298677</c:v>
                </c:pt>
                <c:pt idx="8900">
                  <c:v>0.15893413965791106</c:v>
                </c:pt>
                <c:pt idx="8901">
                  <c:v>0.15883964849283475</c:v>
                </c:pt>
                <c:pt idx="8902">
                  <c:v>0.15874515732775829</c:v>
                </c:pt>
                <c:pt idx="8903">
                  <c:v>0.15865066616268131</c:v>
                </c:pt>
                <c:pt idx="8904">
                  <c:v>0.15855617499760521</c:v>
                </c:pt>
                <c:pt idx="8905">
                  <c:v>0.15846168383253062</c:v>
                </c:pt>
                <c:pt idx="8906">
                  <c:v>0.15836719266745436</c:v>
                </c:pt>
                <c:pt idx="8907">
                  <c:v>0.15827270150237799</c:v>
                </c:pt>
                <c:pt idx="8908">
                  <c:v>0.15817821033730162</c:v>
                </c:pt>
                <c:pt idx="8909">
                  <c:v>0.15808371917222594</c:v>
                </c:pt>
                <c:pt idx="8910">
                  <c:v>0.15798922800714954</c:v>
                </c:pt>
                <c:pt idx="8911">
                  <c:v>0.15789473684207392</c:v>
                </c:pt>
                <c:pt idx="8912">
                  <c:v>0.15780024567699752</c:v>
                </c:pt>
                <c:pt idx="8913">
                  <c:v>0.15770575451192187</c:v>
                </c:pt>
                <c:pt idx="8914">
                  <c:v>0.15761126334684444</c:v>
                </c:pt>
                <c:pt idx="8915">
                  <c:v>0.15751677218176927</c:v>
                </c:pt>
                <c:pt idx="8916">
                  <c:v>0.15742228101669356</c:v>
                </c:pt>
                <c:pt idx="8917">
                  <c:v>0.15732778985161641</c:v>
                </c:pt>
                <c:pt idx="8918">
                  <c:v>0.15723329868654079</c:v>
                </c:pt>
                <c:pt idx="8919">
                  <c:v>0.15713880752146514</c:v>
                </c:pt>
                <c:pt idx="8920">
                  <c:v>0.15704431635638877</c:v>
                </c:pt>
                <c:pt idx="8921">
                  <c:v>0.15694982519131312</c:v>
                </c:pt>
                <c:pt idx="8922">
                  <c:v>0.1568553340262368</c:v>
                </c:pt>
                <c:pt idx="8923">
                  <c:v>0.15676084286116077</c:v>
                </c:pt>
                <c:pt idx="8924">
                  <c:v>0.15666635169608412</c:v>
                </c:pt>
                <c:pt idx="8925">
                  <c:v>0.15657186053100741</c:v>
                </c:pt>
                <c:pt idx="8926">
                  <c:v>0.15647736936593204</c:v>
                </c:pt>
                <c:pt idx="8927">
                  <c:v>0.15638287820085467</c:v>
                </c:pt>
                <c:pt idx="8928">
                  <c:v>0.15628838703578002</c:v>
                </c:pt>
                <c:pt idx="8929">
                  <c:v>0.15619389587070368</c:v>
                </c:pt>
                <c:pt idx="8930">
                  <c:v>0.15609940470562797</c:v>
                </c:pt>
                <c:pt idx="8931">
                  <c:v>0.15600491354055071</c:v>
                </c:pt>
                <c:pt idx="8932">
                  <c:v>0.15591042237547606</c:v>
                </c:pt>
                <c:pt idx="8933">
                  <c:v>0.15581593121039974</c:v>
                </c:pt>
                <c:pt idx="8934">
                  <c:v>0.15572144004532396</c:v>
                </c:pt>
                <c:pt idx="8935">
                  <c:v>0.155626948880247</c:v>
                </c:pt>
                <c:pt idx="8936">
                  <c:v>0.15553245771517127</c:v>
                </c:pt>
                <c:pt idx="8937">
                  <c:v>0.15543796655009562</c:v>
                </c:pt>
                <c:pt idx="8938">
                  <c:v>0.15534347538501841</c:v>
                </c:pt>
                <c:pt idx="8939">
                  <c:v>0.15524898421994296</c:v>
                </c:pt>
                <c:pt idx="8940">
                  <c:v>0.15515449305486662</c:v>
                </c:pt>
                <c:pt idx="8941">
                  <c:v>0.15506000188978974</c:v>
                </c:pt>
                <c:pt idx="8942">
                  <c:v>0.15496551072471371</c:v>
                </c:pt>
                <c:pt idx="8943">
                  <c:v>0.15487101955963756</c:v>
                </c:pt>
                <c:pt idx="8944">
                  <c:v>0.15477652839456138</c:v>
                </c:pt>
                <c:pt idx="8945">
                  <c:v>0.1546820372294854</c:v>
                </c:pt>
                <c:pt idx="8946">
                  <c:v>0.15458754606440941</c:v>
                </c:pt>
                <c:pt idx="8947">
                  <c:v>0.15449305489933482</c:v>
                </c:pt>
                <c:pt idx="8948">
                  <c:v>0.15439856373425709</c:v>
                </c:pt>
                <c:pt idx="8949">
                  <c:v>0.15430407256918099</c:v>
                </c:pt>
                <c:pt idx="8950">
                  <c:v>0.15420958140410579</c:v>
                </c:pt>
                <c:pt idx="8951">
                  <c:v>0.1541150902390295</c:v>
                </c:pt>
                <c:pt idx="8952">
                  <c:v>0.15402059907395269</c:v>
                </c:pt>
                <c:pt idx="8953">
                  <c:v>0.1539261079088767</c:v>
                </c:pt>
                <c:pt idx="8954">
                  <c:v>0.15383161674380053</c:v>
                </c:pt>
                <c:pt idx="8955">
                  <c:v>0.15373712557872538</c:v>
                </c:pt>
                <c:pt idx="8956">
                  <c:v>0.15364263441364834</c:v>
                </c:pt>
                <c:pt idx="8957">
                  <c:v>0.15354814324857224</c:v>
                </c:pt>
                <c:pt idx="8958">
                  <c:v>0.15345365208349704</c:v>
                </c:pt>
                <c:pt idx="8959">
                  <c:v>0.15335916091842078</c:v>
                </c:pt>
                <c:pt idx="8960">
                  <c:v>0.15326466975334396</c:v>
                </c:pt>
                <c:pt idx="8961">
                  <c:v>0.1531701785882679</c:v>
                </c:pt>
                <c:pt idx="8962">
                  <c:v>0.15307568742319191</c:v>
                </c:pt>
                <c:pt idx="8963">
                  <c:v>0.15298119625811571</c:v>
                </c:pt>
                <c:pt idx="8964">
                  <c:v>0.15288670509303959</c:v>
                </c:pt>
                <c:pt idx="8965">
                  <c:v>0.15279221392796469</c:v>
                </c:pt>
                <c:pt idx="8966">
                  <c:v>0.1526977227628874</c:v>
                </c:pt>
                <c:pt idx="8967">
                  <c:v>0.15260323159781264</c:v>
                </c:pt>
                <c:pt idx="8968">
                  <c:v>0.15250874043273627</c:v>
                </c:pt>
                <c:pt idx="8969">
                  <c:v>0.15241424926765995</c:v>
                </c:pt>
                <c:pt idx="8970">
                  <c:v>0.15231975810258341</c:v>
                </c:pt>
                <c:pt idx="8971">
                  <c:v>0.15222526693750693</c:v>
                </c:pt>
                <c:pt idx="8972">
                  <c:v>0.15213077577243156</c:v>
                </c:pt>
                <c:pt idx="8973">
                  <c:v>0.15203628460735594</c:v>
                </c:pt>
                <c:pt idx="8974">
                  <c:v>0.15194179344228015</c:v>
                </c:pt>
                <c:pt idx="8975">
                  <c:v>0.15184730227720392</c:v>
                </c:pt>
                <c:pt idx="8976">
                  <c:v>0.15175281111212752</c:v>
                </c:pt>
                <c:pt idx="8977">
                  <c:v>0.1516583199470504</c:v>
                </c:pt>
                <c:pt idx="8978">
                  <c:v>0.15156382878197441</c:v>
                </c:pt>
                <c:pt idx="8979">
                  <c:v>0.15146933761689979</c:v>
                </c:pt>
                <c:pt idx="8980">
                  <c:v>0.15137484645182281</c:v>
                </c:pt>
                <c:pt idx="8981">
                  <c:v>0.15128035528674599</c:v>
                </c:pt>
                <c:pt idx="8982">
                  <c:v>0.1511858641216699</c:v>
                </c:pt>
                <c:pt idx="8983">
                  <c:v>0.15109137295659394</c:v>
                </c:pt>
                <c:pt idx="8984">
                  <c:v>0.15099688179151877</c:v>
                </c:pt>
                <c:pt idx="8985">
                  <c:v>0.15090239062644312</c:v>
                </c:pt>
                <c:pt idx="8986">
                  <c:v>0.15080789946136675</c:v>
                </c:pt>
                <c:pt idx="8987">
                  <c:v>0.15071340829629054</c:v>
                </c:pt>
                <c:pt idx="8988">
                  <c:v>0.15061891713121403</c:v>
                </c:pt>
                <c:pt idx="8989">
                  <c:v>0.15052442596613724</c:v>
                </c:pt>
                <c:pt idx="8990">
                  <c:v>0.15042993480106262</c:v>
                </c:pt>
                <c:pt idx="8991">
                  <c:v>0.15033544363598544</c:v>
                </c:pt>
                <c:pt idx="8992">
                  <c:v>0.15024095247091002</c:v>
                </c:pt>
                <c:pt idx="8993">
                  <c:v>0.15014646130583367</c:v>
                </c:pt>
                <c:pt idx="8994">
                  <c:v>0.15005197014075677</c:v>
                </c:pt>
                <c:pt idx="8995">
                  <c:v>0.14995747897568071</c:v>
                </c:pt>
                <c:pt idx="8996">
                  <c:v>0.14986298781060531</c:v>
                </c:pt>
                <c:pt idx="8997">
                  <c:v>0.14976849664552958</c:v>
                </c:pt>
                <c:pt idx="8998">
                  <c:v>0.1496740054804524</c:v>
                </c:pt>
                <c:pt idx="8999">
                  <c:v>0.14957951431537631</c:v>
                </c:pt>
                <c:pt idx="9000">
                  <c:v>0.14948502315030127</c:v>
                </c:pt>
                <c:pt idx="9001">
                  <c:v>0.14939053198522495</c:v>
                </c:pt>
                <c:pt idx="9002">
                  <c:v>0.14929604082014925</c:v>
                </c:pt>
                <c:pt idx="9003">
                  <c:v>0.14920154965507193</c:v>
                </c:pt>
                <c:pt idx="9004">
                  <c:v>0.14910705848999653</c:v>
                </c:pt>
                <c:pt idx="9005">
                  <c:v>0.14901256732491969</c:v>
                </c:pt>
                <c:pt idx="9006">
                  <c:v>0.14891807615984448</c:v>
                </c:pt>
                <c:pt idx="9007">
                  <c:v>0.14882358499476755</c:v>
                </c:pt>
                <c:pt idx="9008">
                  <c:v>0.14872909382969252</c:v>
                </c:pt>
                <c:pt idx="9009">
                  <c:v>0.14863460266461537</c:v>
                </c:pt>
                <c:pt idx="9010">
                  <c:v>0.14854011149953941</c:v>
                </c:pt>
                <c:pt idx="9011">
                  <c:v>0.14844562033446407</c:v>
                </c:pt>
                <c:pt idx="9012">
                  <c:v>0.14835112916938709</c:v>
                </c:pt>
                <c:pt idx="9013">
                  <c:v>0.14825663800431099</c:v>
                </c:pt>
                <c:pt idx="9014">
                  <c:v>0.14816214683923568</c:v>
                </c:pt>
                <c:pt idx="9015">
                  <c:v>0.1480676556741588</c:v>
                </c:pt>
                <c:pt idx="9016">
                  <c:v>0.14797316450908271</c:v>
                </c:pt>
                <c:pt idx="9017">
                  <c:v>0.14787867334400662</c:v>
                </c:pt>
                <c:pt idx="9018">
                  <c:v>0.14778418217893174</c:v>
                </c:pt>
                <c:pt idx="9019">
                  <c:v>0.14768969101385437</c:v>
                </c:pt>
                <c:pt idx="9020">
                  <c:v>0.14759519984877903</c:v>
                </c:pt>
                <c:pt idx="9021">
                  <c:v>0.14750070868370219</c:v>
                </c:pt>
                <c:pt idx="9022">
                  <c:v>0.14740621751862695</c:v>
                </c:pt>
                <c:pt idx="9023">
                  <c:v>0.14731172635354967</c:v>
                </c:pt>
                <c:pt idx="9024">
                  <c:v>0.14721723518847568</c:v>
                </c:pt>
                <c:pt idx="9025">
                  <c:v>0.14712274402339789</c:v>
                </c:pt>
                <c:pt idx="9026">
                  <c:v>0.14702825285832297</c:v>
                </c:pt>
                <c:pt idx="9027">
                  <c:v>0.14693376169324571</c:v>
                </c:pt>
                <c:pt idx="9028">
                  <c:v>0.14683927052817031</c:v>
                </c:pt>
                <c:pt idx="9029">
                  <c:v>0.14674477936309349</c:v>
                </c:pt>
                <c:pt idx="9030">
                  <c:v>0.1466502881980174</c:v>
                </c:pt>
                <c:pt idx="9031">
                  <c:v>0.14655579703294144</c:v>
                </c:pt>
                <c:pt idx="9032">
                  <c:v>0.14646130586786685</c:v>
                </c:pt>
                <c:pt idx="9033">
                  <c:v>0.14636681470278914</c:v>
                </c:pt>
                <c:pt idx="9034">
                  <c:v>0.14627232353771324</c:v>
                </c:pt>
                <c:pt idx="9035">
                  <c:v>0.14617783237263693</c:v>
                </c:pt>
                <c:pt idx="9036">
                  <c:v>0.14608334120756153</c:v>
                </c:pt>
                <c:pt idx="9037">
                  <c:v>0.14598885004248582</c:v>
                </c:pt>
                <c:pt idx="9038">
                  <c:v>0.14589435887741012</c:v>
                </c:pt>
                <c:pt idx="9039">
                  <c:v>0.1457998677123338</c:v>
                </c:pt>
                <c:pt idx="9040">
                  <c:v>0.14570537654725749</c:v>
                </c:pt>
                <c:pt idx="9041">
                  <c:v>0.14561088538218117</c:v>
                </c:pt>
                <c:pt idx="9042">
                  <c:v>0.14551639421710547</c:v>
                </c:pt>
                <c:pt idx="9043">
                  <c:v>0.14542190305202907</c:v>
                </c:pt>
                <c:pt idx="9044">
                  <c:v>0.14532741188695281</c:v>
                </c:pt>
                <c:pt idx="9045">
                  <c:v>0.14523292072187599</c:v>
                </c:pt>
                <c:pt idx="9046">
                  <c:v>0.14513842955680067</c:v>
                </c:pt>
                <c:pt idx="9047">
                  <c:v>0.14504393839172497</c:v>
                </c:pt>
                <c:pt idx="9048">
                  <c:v>0.14494944722664863</c:v>
                </c:pt>
                <c:pt idx="9049">
                  <c:v>0.14485495606157164</c:v>
                </c:pt>
                <c:pt idx="9050">
                  <c:v>0.14476046489649746</c:v>
                </c:pt>
                <c:pt idx="9051">
                  <c:v>0.14466597373141943</c:v>
                </c:pt>
                <c:pt idx="9052">
                  <c:v>0.14457148256634469</c:v>
                </c:pt>
                <c:pt idx="9053">
                  <c:v>0.14447699140126832</c:v>
                </c:pt>
                <c:pt idx="9054">
                  <c:v>0.1443825002361912</c:v>
                </c:pt>
                <c:pt idx="9055">
                  <c:v>0.14428800907111541</c:v>
                </c:pt>
                <c:pt idx="9056">
                  <c:v>0.14419351790603888</c:v>
                </c:pt>
                <c:pt idx="9057">
                  <c:v>0.14409902674096364</c:v>
                </c:pt>
                <c:pt idx="9058">
                  <c:v>0.14400453557588691</c:v>
                </c:pt>
                <c:pt idx="9059">
                  <c:v>0.14391004441081157</c:v>
                </c:pt>
                <c:pt idx="9060">
                  <c:v>0.14381555324573458</c:v>
                </c:pt>
                <c:pt idx="9061">
                  <c:v>0.14372106208065838</c:v>
                </c:pt>
                <c:pt idx="9062">
                  <c:v>0.14362657091558129</c:v>
                </c:pt>
                <c:pt idx="9063">
                  <c:v>0.1435320797505063</c:v>
                </c:pt>
                <c:pt idx="9064">
                  <c:v>0.14343758858543179</c:v>
                </c:pt>
                <c:pt idx="9065">
                  <c:v>0.14334309742035489</c:v>
                </c:pt>
                <c:pt idx="9066">
                  <c:v>0.14324860625527824</c:v>
                </c:pt>
                <c:pt idx="9067">
                  <c:v>0.14315411509020193</c:v>
                </c:pt>
                <c:pt idx="9068">
                  <c:v>0.14305962392512583</c:v>
                </c:pt>
                <c:pt idx="9069">
                  <c:v>0.14296513276005082</c:v>
                </c:pt>
                <c:pt idx="9070">
                  <c:v>0.1428706415949737</c:v>
                </c:pt>
                <c:pt idx="9071">
                  <c:v>0.14277615042989791</c:v>
                </c:pt>
                <c:pt idx="9072">
                  <c:v>0.14268165926482138</c:v>
                </c:pt>
                <c:pt idx="9073">
                  <c:v>0.14258716809974536</c:v>
                </c:pt>
                <c:pt idx="9074">
                  <c:v>0.14249267693466927</c:v>
                </c:pt>
                <c:pt idx="9075">
                  <c:v>0.14239818576959407</c:v>
                </c:pt>
                <c:pt idx="9076">
                  <c:v>0.14230369460451667</c:v>
                </c:pt>
                <c:pt idx="9077">
                  <c:v>0.14220920343944207</c:v>
                </c:pt>
                <c:pt idx="9078">
                  <c:v>0.1421147122743649</c:v>
                </c:pt>
                <c:pt idx="9079">
                  <c:v>0.1420202211092888</c:v>
                </c:pt>
                <c:pt idx="9080">
                  <c:v>0.14192572994421268</c:v>
                </c:pt>
                <c:pt idx="9081">
                  <c:v>0.14183123877913734</c:v>
                </c:pt>
                <c:pt idx="9082">
                  <c:v>0.14173674761406074</c:v>
                </c:pt>
                <c:pt idx="9083">
                  <c:v>0.14164225644898443</c:v>
                </c:pt>
                <c:pt idx="9084">
                  <c:v>0.14154776528390833</c:v>
                </c:pt>
                <c:pt idx="9085">
                  <c:v>0.14145327411883224</c:v>
                </c:pt>
                <c:pt idx="9086">
                  <c:v>0.14135878295375615</c:v>
                </c:pt>
                <c:pt idx="9087">
                  <c:v>0.14126429178868041</c:v>
                </c:pt>
                <c:pt idx="9088">
                  <c:v>0.14116980062360387</c:v>
                </c:pt>
                <c:pt idx="9089">
                  <c:v>0.14107530945852786</c:v>
                </c:pt>
                <c:pt idx="9090">
                  <c:v>0.14098081829345177</c:v>
                </c:pt>
                <c:pt idx="9091">
                  <c:v>0.1408863271283757</c:v>
                </c:pt>
                <c:pt idx="9092">
                  <c:v>0.14079183596329994</c:v>
                </c:pt>
                <c:pt idx="9093">
                  <c:v>0.14069734479822457</c:v>
                </c:pt>
                <c:pt idx="9094">
                  <c:v>0.14060285363314737</c:v>
                </c:pt>
                <c:pt idx="9095">
                  <c:v>0.14050836246807141</c:v>
                </c:pt>
                <c:pt idx="9096">
                  <c:v>0.14041387130299607</c:v>
                </c:pt>
                <c:pt idx="9097">
                  <c:v>0.1403193801379207</c:v>
                </c:pt>
                <c:pt idx="9098">
                  <c:v>0.14022488897284321</c:v>
                </c:pt>
                <c:pt idx="9099">
                  <c:v>0.14013039780776779</c:v>
                </c:pt>
                <c:pt idx="9100">
                  <c:v>0.14003590664269094</c:v>
                </c:pt>
                <c:pt idx="9101">
                  <c:v>0.13994141547761582</c:v>
                </c:pt>
                <c:pt idx="9102">
                  <c:v>0.1398469243125387</c:v>
                </c:pt>
                <c:pt idx="9103">
                  <c:v>0.13975243314746455</c:v>
                </c:pt>
                <c:pt idx="9104">
                  <c:v>0.13965794198238646</c:v>
                </c:pt>
                <c:pt idx="9105">
                  <c:v>0.1395634508173117</c:v>
                </c:pt>
                <c:pt idx="9106">
                  <c:v>0.13946895965223538</c:v>
                </c:pt>
                <c:pt idx="9107">
                  <c:v>0.1393744684871582</c:v>
                </c:pt>
                <c:pt idx="9108">
                  <c:v>0.13927997732208208</c:v>
                </c:pt>
                <c:pt idx="9109">
                  <c:v>0.13918548615700707</c:v>
                </c:pt>
                <c:pt idx="9110">
                  <c:v>0.13909099499193067</c:v>
                </c:pt>
                <c:pt idx="9111">
                  <c:v>0.13899650382685391</c:v>
                </c:pt>
                <c:pt idx="9112">
                  <c:v>0.13890201266177771</c:v>
                </c:pt>
                <c:pt idx="9113">
                  <c:v>0.13880752149670161</c:v>
                </c:pt>
                <c:pt idx="9114">
                  <c:v>0.13871303033162663</c:v>
                </c:pt>
                <c:pt idx="9115">
                  <c:v>0.13861853916654943</c:v>
                </c:pt>
                <c:pt idx="9116">
                  <c:v>0.13852404800147344</c:v>
                </c:pt>
                <c:pt idx="9117">
                  <c:v>0.13842955683639832</c:v>
                </c:pt>
                <c:pt idx="9118">
                  <c:v>0.13833506567132195</c:v>
                </c:pt>
                <c:pt idx="9119">
                  <c:v>0.13824057450624541</c:v>
                </c:pt>
                <c:pt idx="9120">
                  <c:v>0.13814608334116987</c:v>
                </c:pt>
                <c:pt idx="9121">
                  <c:v>0.13805159217609356</c:v>
                </c:pt>
                <c:pt idx="9122">
                  <c:v>0.13795710101101691</c:v>
                </c:pt>
                <c:pt idx="9123">
                  <c:v>0.1378626098459407</c:v>
                </c:pt>
                <c:pt idx="9124">
                  <c:v>0.13776811868086491</c:v>
                </c:pt>
                <c:pt idx="9125">
                  <c:v>0.13767362751578757</c:v>
                </c:pt>
                <c:pt idx="9126">
                  <c:v>0.13757913635071239</c:v>
                </c:pt>
                <c:pt idx="9127">
                  <c:v>0.13748464518563641</c:v>
                </c:pt>
                <c:pt idx="9128">
                  <c:v>0.13739015402056021</c:v>
                </c:pt>
                <c:pt idx="9129">
                  <c:v>0.13729566285548483</c:v>
                </c:pt>
                <c:pt idx="9130">
                  <c:v>0.13720117169040821</c:v>
                </c:pt>
                <c:pt idx="9131">
                  <c:v>0.13710668052533273</c:v>
                </c:pt>
                <c:pt idx="9132">
                  <c:v>0.13701218936025591</c:v>
                </c:pt>
                <c:pt idx="9133">
                  <c:v>0.13691769819518076</c:v>
                </c:pt>
                <c:pt idx="9134">
                  <c:v>0.13682320703010364</c:v>
                </c:pt>
                <c:pt idx="9135">
                  <c:v>0.13672871586502774</c:v>
                </c:pt>
                <c:pt idx="9136">
                  <c:v>0.13663422469995137</c:v>
                </c:pt>
                <c:pt idx="9137">
                  <c:v>0.13653973353487606</c:v>
                </c:pt>
                <c:pt idx="9138">
                  <c:v>0.13644524236980038</c:v>
                </c:pt>
                <c:pt idx="9139">
                  <c:v>0.13635075120472318</c:v>
                </c:pt>
                <c:pt idx="9140">
                  <c:v>0.13625626003964708</c:v>
                </c:pt>
                <c:pt idx="9141">
                  <c:v>0.13616176887457088</c:v>
                </c:pt>
                <c:pt idx="9142">
                  <c:v>0.13606727770949567</c:v>
                </c:pt>
                <c:pt idx="9143">
                  <c:v>0.13597278654441891</c:v>
                </c:pt>
                <c:pt idx="9144">
                  <c:v>0.13587829537934271</c:v>
                </c:pt>
                <c:pt idx="9145">
                  <c:v>0.13578380421426661</c:v>
                </c:pt>
                <c:pt idx="9146">
                  <c:v>0.13568931304919071</c:v>
                </c:pt>
                <c:pt idx="9147">
                  <c:v>0.13559482188411442</c:v>
                </c:pt>
                <c:pt idx="9148">
                  <c:v>0.13550033071903841</c:v>
                </c:pt>
                <c:pt idx="9149">
                  <c:v>0.13540583955396318</c:v>
                </c:pt>
                <c:pt idx="9150">
                  <c:v>0.13531134838888614</c:v>
                </c:pt>
                <c:pt idx="9151">
                  <c:v>0.13521685722381005</c:v>
                </c:pt>
                <c:pt idx="9152">
                  <c:v>0.13512236605873387</c:v>
                </c:pt>
                <c:pt idx="9153">
                  <c:v>0.13502787489365767</c:v>
                </c:pt>
                <c:pt idx="9154">
                  <c:v>0.13493338372858191</c:v>
                </c:pt>
                <c:pt idx="9155">
                  <c:v>0.1348388925635057</c:v>
                </c:pt>
                <c:pt idx="9156">
                  <c:v>0.1347444013984308</c:v>
                </c:pt>
                <c:pt idx="9157">
                  <c:v>0.13464991023335338</c:v>
                </c:pt>
                <c:pt idx="9158">
                  <c:v>0.13455541906827739</c:v>
                </c:pt>
                <c:pt idx="9159">
                  <c:v>0.1344609279032013</c:v>
                </c:pt>
                <c:pt idx="9160">
                  <c:v>0.13436643673812607</c:v>
                </c:pt>
                <c:pt idx="9161">
                  <c:v>0.13427194557304911</c:v>
                </c:pt>
                <c:pt idx="9162">
                  <c:v>0.13417745440797321</c:v>
                </c:pt>
                <c:pt idx="9163">
                  <c:v>0.13408296324289692</c:v>
                </c:pt>
                <c:pt idx="9164">
                  <c:v>0.13398847207782202</c:v>
                </c:pt>
                <c:pt idx="9165">
                  <c:v>0.13389398091274474</c:v>
                </c:pt>
                <c:pt idx="9166">
                  <c:v>0.13379948974766998</c:v>
                </c:pt>
                <c:pt idx="9167">
                  <c:v>0.13370499858259377</c:v>
                </c:pt>
                <c:pt idx="9168">
                  <c:v>0.13361050741751637</c:v>
                </c:pt>
                <c:pt idx="9169">
                  <c:v>0.13351601625244044</c:v>
                </c:pt>
                <c:pt idx="9170">
                  <c:v>0.13342152508736441</c:v>
                </c:pt>
                <c:pt idx="9171">
                  <c:v>0.1333270339222882</c:v>
                </c:pt>
                <c:pt idx="9172">
                  <c:v>0.13323254275721241</c:v>
                </c:pt>
                <c:pt idx="9173">
                  <c:v>0.13313805159213693</c:v>
                </c:pt>
                <c:pt idx="9174">
                  <c:v>0.13304356042705989</c:v>
                </c:pt>
                <c:pt idx="9175">
                  <c:v>0.13294906926198391</c:v>
                </c:pt>
                <c:pt idx="9176">
                  <c:v>0.13285457809690768</c:v>
                </c:pt>
                <c:pt idx="9177">
                  <c:v>0.13276008693183194</c:v>
                </c:pt>
                <c:pt idx="9178">
                  <c:v>0.13266559576675552</c:v>
                </c:pt>
                <c:pt idx="9179">
                  <c:v>0.13257110460167937</c:v>
                </c:pt>
                <c:pt idx="9180">
                  <c:v>0.13247661343660333</c:v>
                </c:pt>
                <c:pt idx="9181">
                  <c:v>0.13238212227152718</c:v>
                </c:pt>
                <c:pt idx="9182">
                  <c:v>0.13228763110645186</c:v>
                </c:pt>
                <c:pt idx="9183">
                  <c:v>0.13219313994137524</c:v>
                </c:pt>
                <c:pt idx="9184">
                  <c:v>0.13209864877629987</c:v>
                </c:pt>
                <c:pt idx="9185">
                  <c:v>0.13200415761122294</c:v>
                </c:pt>
                <c:pt idx="9186">
                  <c:v>0.13190966644614679</c:v>
                </c:pt>
                <c:pt idx="9187">
                  <c:v>0.1318151752810707</c:v>
                </c:pt>
                <c:pt idx="9188">
                  <c:v>0.13172068411599491</c:v>
                </c:pt>
                <c:pt idx="9189">
                  <c:v>0.13162619295091837</c:v>
                </c:pt>
                <c:pt idx="9190">
                  <c:v>0.13153170178584239</c:v>
                </c:pt>
                <c:pt idx="9191">
                  <c:v>0.13143721062076641</c:v>
                </c:pt>
                <c:pt idx="9192">
                  <c:v>0.1313427194556902</c:v>
                </c:pt>
                <c:pt idx="9193">
                  <c:v>0.13124822829061411</c:v>
                </c:pt>
                <c:pt idx="9194">
                  <c:v>0.13115373712553802</c:v>
                </c:pt>
                <c:pt idx="9195">
                  <c:v>0.13105924596046273</c:v>
                </c:pt>
                <c:pt idx="9196">
                  <c:v>0.13096475479538591</c:v>
                </c:pt>
                <c:pt idx="9197">
                  <c:v>0.13087026363030968</c:v>
                </c:pt>
                <c:pt idx="9198">
                  <c:v>0.13077577246523364</c:v>
                </c:pt>
                <c:pt idx="9199">
                  <c:v>0.13068128130015755</c:v>
                </c:pt>
                <c:pt idx="9200">
                  <c:v>0.13058679013508145</c:v>
                </c:pt>
                <c:pt idx="9201">
                  <c:v>0.13049229897000544</c:v>
                </c:pt>
                <c:pt idx="9202">
                  <c:v>0.13039780780492929</c:v>
                </c:pt>
                <c:pt idx="9203">
                  <c:v>0.13030331663985317</c:v>
                </c:pt>
                <c:pt idx="9204">
                  <c:v>0.13020882547477708</c:v>
                </c:pt>
                <c:pt idx="9205">
                  <c:v>0.13011433430970099</c:v>
                </c:pt>
                <c:pt idx="9206">
                  <c:v>0.13001984314462559</c:v>
                </c:pt>
                <c:pt idx="9207">
                  <c:v>0.1299253519795488</c:v>
                </c:pt>
                <c:pt idx="9208">
                  <c:v>0.1298308608144727</c:v>
                </c:pt>
                <c:pt idx="9209">
                  <c:v>0.12973636964939694</c:v>
                </c:pt>
                <c:pt idx="9210">
                  <c:v>0.12964187848432054</c:v>
                </c:pt>
                <c:pt idx="9211">
                  <c:v>0.12954738731924523</c:v>
                </c:pt>
                <c:pt idx="9212">
                  <c:v>0.12945289615416841</c:v>
                </c:pt>
                <c:pt idx="9213">
                  <c:v>0.12935840498909223</c:v>
                </c:pt>
                <c:pt idx="9214">
                  <c:v>0.12926391382401614</c:v>
                </c:pt>
                <c:pt idx="9215">
                  <c:v>0.12916942265894005</c:v>
                </c:pt>
                <c:pt idx="9216">
                  <c:v>0.12907493149386395</c:v>
                </c:pt>
                <c:pt idx="9217">
                  <c:v>0.12898044032878786</c:v>
                </c:pt>
                <c:pt idx="9218">
                  <c:v>0.12888594916371177</c:v>
                </c:pt>
                <c:pt idx="9219">
                  <c:v>0.1287914579986357</c:v>
                </c:pt>
                <c:pt idx="9220">
                  <c:v>0.12869696683355886</c:v>
                </c:pt>
                <c:pt idx="9221">
                  <c:v>0.12860247566848337</c:v>
                </c:pt>
                <c:pt idx="9222">
                  <c:v>0.12850798450340808</c:v>
                </c:pt>
                <c:pt idx="9223">
                  <c:v>0.12841349333833238</c:v>
                </c:pt>
                <c:pt idx="9224">
                  <c:v>0.1283190021732552</c:v>
                </c:pt>
                <c:pt idx="9225">
                  <c:v>0.12822451100817867</c:v>
                </c:pt>
                <c:pt idx="9226">
                  <c:v>0.12813001984310302</c:v>
                </c:pt>
                <c:pt idx="9227">
                  <c:v>0.12803552867802687</c:v>
                </c:pt>
                <c:pt idx="9228">
                  <c:v>0.12794103751295202</c:v>
                </c:pt>
                <c:pt idx="9229">
                  <c:v>0.12784654634787473</c:v>
                </c:pt>
                <c:pt idx="9230">
                  <c:v>0.12775205518279936</c:v>
                </c:pt>
                <c:pt idx="9231">
                  <c:v>0.12765756401772255</c:v>
                </c:pt>
                <c:pt idx="9232">
                  <c:v>0.12756307285264645</c:v>
                </c:pt>
                <c:pt idx="9233">
                  <c:v>0.12746858168757041</c:v>
                </c:pt>
                <c:pt idx="9234">
                  <c:v>0.12737409052249529</c:v>
                </c:pt>
                <c:pt idx="9235">
                  <c:v>0.1272795993574182</c:v>
                </c:pt>
                <c:pt idx="9236">
                  <c:v>0.12718510819234224</c:v>
                </c:pt>
                <c:pt idx="9237">
                  <c:v>0.12709061702726598</c:v>
                </c:pt>
                <c:pt idx="9238">
                  <c:v>0.12699612586219114</c:v>
                </c:pt>
                <c:pt idx="9239">
                  <c:v>0.12690163469711391</c:v>
                </c:pt>
                <c:pt idx="9240">
                  <c:v>0.12680714353203848</c:v>
                </c:pt>
                <c:pt idx="9241">
                  <c:v>0.12671265236696191</c:v>
                </c:pt>
                <c:pt idx="9242">
                  <c:v>0.12661816120188552</c:v>
                </c:pt>
                <c:pt idx="9243">
                  <c:v>0.12652367003680937</c:v>
                </c:pt>
                <c:pt idx="9244">
                  <c:v>0.12642917887173341</c:v>
                </c:pt>
                <c:pt idx="9245">
                  <c:v>0.12633468770665718</c:v>
                </c:pt>
                <c:pt idx="9246">
                  <c:v>0.12624019654158186</c:v>
                </c:pt>
                <c:pt idx="9247">
                  <c:v>0.12614570537650505</c:v>
                </c:pt>
                <c:pt idx="9248">
                  <c:v>0.12605121421142895</c:v>
                </c:pt>
                <c:pt idx="9249">
                  <c:v>0.12595672304635286</c:v>
                </c:pt>
                <c:pt idx="9250">
                  <c:v>0.12586223188127768</c:v>
                </c:pt>
                <c:pt idx="9251">
                  <c:v>0.12576774071620145</c:v>
                </c:pt>
                <c:pt idx="9252">
                  <c:v>0.12567324955112474</c:v>
                </c:pt>
                <c:pt idx="9253">
                  <c:v>0.12557875838604837</c:v>
                </c:pt>
                <c:pt idx="9254">
                  <c:v>0.12548426722097239</c:v>
                </c:pt>
                <c:pt idx="9255">
                  <c:v>0.1253897760558963</c:v>
                </c:pt>
                <c:pt idx="9256">
                  <c:v>0.1252952848908217</c:v>
                </c:pt>
                <c:pt idx="9257">
                  <c:v>0.12520079372574411</c:v>
                </c:pt>
                <c:pt idx="9258">
                  <c:v>0.12510630256066801</c:v>
                </c:pt>
                <c:pt idx="9259">
                  <c:v>0.12501181139559192</c:v>
                </c:pt>
                <c:pt idx="9260">
                  <c:v>0.12491732023051592</c:v>
                </c:pt>
                <c:pt idx="9261">
                  <c:v>0.12482282906544002</c:v>
                </c:pt>
                <c:pt idx="9262">
                  <c:v>0.12472833790036364</c:v>
                </c:pt>
                <c:pt idx="9263">
                  <c:v>0.12463384673528828</c:v>
                </c:pt>
                <c:pt idx="9264">
                  <c:v>0.12453935557021194</c:v>
                </c:pt>
                <c:pt idx="9265">
                  <c:v>0.12444486440513552</c:v>
                </c:pt>
                <c:pt idx="9266">
                  <c:v>0.12435037324005926</c:v>
                </c:pt>
                <c:pt idx="9267">
                  <c:v>0.1242558820749836</c:v>
                </c:pt>
                <c:pt idx="9268">
                  <c:v>0.12416139090990709</c:v>
                </c:pt>
                <c:pt idx="9269">
                  <c:v>0.12406689974483102</c:v>
                </c:pt>
                <c:pt idx="9270">
                  <c:v>0.12397240857975489</c:v>
                </c:pt>
                <c:pt idx="9271">
                  <c:v>0.1238779174146788</c:v>
                </c:pt>
                <c:pt idx="9272">
                  <c:v>0.12378342624960319</c:v>
                </c:pt>
                <c:pt idx="9273">
                  <c:v>0.12368893508452661</c:v>
                </c:pt>
                <c:pt idx="9274">
                  <c:v>0.12359444391945119</c:v>
                </c:pt>
                <c:pt idx="9275">
                  <c:v>0.12349995275437442</c:v>
                </c:pt>
                <c:pt idx="9276">
                  <c:v>0.12340546158929842</c:v>
                </c:pt>
                <c:pt idx="9277">
                  <c:v>0.12331097042422223</c:v>
                </c:pt>
                <c:pt idx="9278">
                  <c:v>0.12321647925914619</c:v>
                </c:pt>
                <c:pt idx="9279">
                  <c:v>0.12312198809407006</c:v>
                </c:pt>
                <c:pt idx="9280">
                  <c:v>0.12302749692899399</c:v>
                </c:pt>
                <c:pt idx="9281">
                  <c:v>0.12293300576391841</c:v>
                </c:pt>
                <c:pt idx="9282">
                  <c:v>0.12283851459884138</c:v>
                </c:pt>
                <c:pt idx="9283">
                  <c:v>0.12274402343376579</c:v>
                </c:pt>
                <c:pt idx="9284">
                  <c:v>0.12264953226869021</c:v>
                </c:pt>
                <c:pt idx="9285">
                  <c:v>0.12255504110361404</c:v>
                </c:pt>
                <c:pt idx="9286">
                  <c:v>0.12246054993853803</c:v>
                </c:pt>
                <c:pt idx="9287">
                  <c:v>0.12236605877346129</c:v>
                </c:pt>
                <c:pt idx="9288">
                  <c:v>0.1222715676083852</c:v>
                </c:pt>
                <c:pt idx="9289">
                  <c:v>0.12217707644330965</c:v>
                </c:pt>
                <c:pt idx="9290">
                  <c:v>0.12208258527823364</c:v>
                </c:pt>
                <c:pt idx="9291">
                  <c:v>0.12198809411315691</c:v>
                </c:pt>
                <c:pt idx="9292">
                  <c:v>0.12189360294808164</c:v>
                </c:pt>
                <c:pt idx="9293">
                  <c:v>0.12179911178300527</c:v>
                </c:pt>
                <c:pt idx="9294">
                  <c:v>0.12170462061792869</c:v>
                </c:pt>
                <c:pt idx="9295">
                  <c:v>0.12161012945285272</c:v>
                </c:pt>
                <c:pt idx="9296">
                  <c:v>0.12151563828777646</c:v>
                </c:pt>
                <c:pt idx="9297">
                  <c:v>0.12142114712270052</c:v>
                </c:pt>
                <c:pt idx="9298">
                  <c:v>0.12132665595762489</c:v>
                </c:pt>
                <c:pt idx="9299">
                  <c:v>0.12123216479254817</c:v>
                </c:pt>
                <c:pt idx="9300">
                  <c:v>0.12113767362747209</c:v>
                </c:pt>
                <c:pt idx="9301">
                  <c:v>0.12104318246239602</c:v>
                </c:pt>
                <c:pt idx="9302">
                  <c:v>0.12094869129731989</c:v>
                </c:pt>
                <c:pt idx="9303">
                  <c:v>0.12085420013224378</c:v>
                </c:pt>
                <c:pt idx="9304">
                  <c:v>0.1207597089671677</c:v>
                </c:pt>
                <c:pt idx="9305">
                  <c:v>0.12066521780209162</c:v>
                </c:pt>
                <c:pt idx="9306">
                  <c:v>0.12057072663701562</c:v>
                </c:pt>
                <c:pt idx="9307">
                  <c:v>0.12047623547194027</c:v>
                </c:pt>
                <c:pt idx="9308">
                  <c:v>0.12038174430686339</c:v>
                </c:pt>
                <c:pt idx="9309">
                  <c:v>0.12028725314178723</c:v>
                </c:pt>
                <c:pt idx="9310">
                  <c:v>0.12019276197671207</c:v>
                </c:pt>
                <c:pt idx="9311">
                  <c:v>0.12009827081163574</c:v>
                </c:pt>
                <c:pt idx="9312">
                  <c:v>0.1200037796465597</c:v>
                </c:pt>
                <c:pt idx="9313">
                  <c:v>0.11990928848148338</c:v>
                </c:pt>
                <c:pt idx="9314">
                  <c:v>0.11981479731640675</c:v>
                </c:pt>
                <c:pt idx="9315">
                  <c:v>0.11972030615133072</c:v>
                </c:pt>
                <c:pt idx="9316">
                  <c:v>0.11962581498625531</c:v>
                </c:pt>
                <c:pt idx="9317">
                  <c:v>0.11953132382117852</c:v>
                </c:pt>
                <c:pt idx="9318">
                  <c:v>0.11943683265610262</c:v>
                </c:pt>
                <c:pt idx="9319">
                  <c:v>0.11934234149102628</c:v>
                </c:pt>
                <c:pt idx="9320">
                  <c:v>0.1192478503259502</c:v>
                </c:pt>
                <c:pt idx="9321">
                  <c:v>0.11915335916087411</c:v>
                </c:pt>
                <c:pt idx="9322">
                  <c:v>0.11905886799579733</c:v>
                </c:pt>
                <c:pt idx="9323">
                  <c:v>0.11896437683072192</c:v>
                </c:pt>
                <c:pt idx="9324">
                  <c:v>0.11886988566564581</c:v>
                </c:pt>
                <c:pt idx="9325">
                  <c:v>0.11877539450056973</c:v>
                </c:pt>
                <c:pt idx="9326">
                  <c:v>0.11868090333549364</c:v>
                </c:pt>
                <c:pt idx="9327">
                  <c:v>0.11858641217041754</c:v>
                </c:pt>
                <c:pt idx="9328">
                  <c:v>0.11849192100534146</c:v>
                </c:pt>
                <c:pt idx="9329">
                  <c:v>0.11839742984026536</c:v>
                </c:pt>
                <c:pt idx="9330">
                  <c:v>0.11830293867518926</c:v>
                </c:pt>
                <c:pt idx="9331">
                  <c:v>0.11820844751011322</c:v>
                </c:pt>
                <c:pt idx="9332">
                  <c:v>0.11811395634503707</c:v>
                </c:pt>
                <c:pt idx="9333">
                  <c:v>0.11801946517996054</c:v>
                </c:pt>
                <c:pt idx="9334">
                  <c:v>0.11792497401488512</c:v>
                </c:pt>
                <c:pt idx="9335">
                  <c:v>0.11783048284980845</c:v>
                </c:pt>
                <c:pt idx="9336">
                  <c:v>0.1177359916847327</c:v>
                </c:pt>
                <c:pt idx="9337">
                  <c:v>0.11764150051965662</c:v>
                </c:pt>
                <c:pt idx="9338">
                  <c:v>0.11754700935458051</c:v>
                </c:pt>
                <c:pt idx="9339">
                  <c:v>0.11745251818950438</c:v>
                </c:pt>
                <c:pt idx="9340">
                  <c:v>0.11735802702442776</c:v>
                </c:pt>
                <c:pt idx="9341">
                  <c:v>0.11726353585935223</c:v>
                </c:pt>
                <c:pt idx="9342">
                  <c:v>0.11716904469427614</c:v>
                </c:pt>
                <c:pt idx="9343">
                  <c:v>0.11707455352920022</c:v>
                </c:pt>
                <c:pt idx="9344">
                  <c:v>0.11698006236412395</c:v>
                </c:pt>
                <c:pt idx="9345">
                  <c:v>0.11688557119904737</c:v>
                </c:pt>
                <c:pt idx="9346">
                  <c:v>0.11679108003397236</c:v>
                </c:pt>
                <c:pt idx="9347">
                  <c:v>0.11669658886889572</c:v>
                </c:pt>
                <c:pt idx="9348">
                  <c:v>0.11660209770381998</c:v>
                </c:pt>
                <c:pt idx="9349">
                  <c:v>0.11650760653874348</c:v>
                </c:pt>
                <c:pt idx="9350">
                  <c:v>0.11641311537366739</c:v>
                </c:pt>
                <c:pt idx="9351">
                  <c:v>0.11631862420859128</c:v>
                </c:pt>
                <c:pt idx="9352">
                  <c:v>0.11622413304351595</c:v>
                </c:pt>
                <c:pt idx="9353">
                  <c:v>0.11612964187843988</c:v>
                </c:pt>
                <c:pt idx="9354">
                  <c:v>0.11603515071336302</c:v>
                </c:pt>
                <c:pt idx="9355">
                  <c:v>0.11594065954828719</c:v>
                </c:pt>
                <c:pt idx="9356">
                  <c:v>0.11584616838321124</c:v>
                </c:pt>
                <c:pt idx="9357">
                  <c:v>0.11575167721813522</c:v>
                </c:pt>
                <c:pt idx="9358">
                  <c:v>0.11565718605305864</c:v>
                </c:pt>
                <c:pt idx="9359">
                  <c:v>0.11556269488798269</c:v>
                </c:pt>
                <c:pt idx="9360">
                  <c:v>0.11546820372290646</c:v>
                </c:pt>
                <c:pt idx="9361">
                  <c:v>0.11537371255783042</c:v>
                </c:pt>
                <c:pt idx="9362">
                  <c:v>0.11527922139275425</c:v>
                </c:pt>
                <c:pt idx="9363">
                  <c:v>0.11518473022767819</c:v>
                </c:pt>
                <c:pt idx="9364">
                  <c:v>0.11509023906260248</c:v>
                </c:pt>
                <c:pt idx="9365">
                  <c:v>0.11499574789752599</c:v>
                </c:pt>
                <c:pt idx="9366">
                  <c:v>0.11490125673245002</c:v>
                </c:pt>
                <c:pt idx="9367">
                  <c:v>0.11480676556737378</c:v>
                </c:pt>
                <c:pt idx="9368">
                  <c:v>0.11471227440229813</c:v>
                </c:pt>
                <c:pt idx="9369">
                  <c:v>0.1146177832372216</c:v>
                </c:pt>
                <c:pt idx="9370">
                  <c:v>0.11452329207214552</c:v>
                </c:pt>
                <c:pt idx="9371">
                  <c:v>0.11442880090706942</c:v>
                </c:pt>
                <c:pt idx="9372">
                  <c:v>0.11433430974199332</c:v>
                </c:pt>
                <c:pt idx="9373">
                  <c:v>0.11423981857691723</c:v>
                </c:pt>
                <c:pt idx="9374">
                  <c:v>0.11414532741184116</c:v>
                </c:pt>
                <c:pt idx="9375">
                  <c:v>0.11405083624676488</c:v>
                </c:pt>
                <c:pt idx="9376">
                  <c:v>0.11395634508168966</c:v>
                </c:pt>
                <c:pt idx="9377">
                  <c:v>0.11386185391661333</c:v>
                </c:pt>
                <c:pt idx="9378">
                  <c:v>0.11376736275153676</c:v>
                </c:pt>
                <c:pt idx="9379">
                  <c:v>0.11367287158646069</c:v>
                </c:pt>
                <c:pt idx="9380">
                  <c:v>0.11357838042138457</c:v>
                </c:pt>
                <c:pt idx="9381">
                  <c:v>0.11348388925630848</c:v>
                </c:pt>
                <c:pt idx="9382">
                  <c:v>0.11338939809123194</c:v>
                </c:pt>
                <c:pt idx="9383">
                  <c:v>0.11329490692615694</c:v>
                </c:pt>
                <c:pt idx="9384">
                  <c:v>0.11320041576108029</c:v>
                </c:pt>
                <c:pt idx="9385">
                  <c:v>0.1131059245960041</c:v>
                </c:pt>
                <c:pt idx="9386">
                  <c:v>0.11301143343092801</c:v>
                </c:pt>
                <c:pt idx="9387">
                  <c:v>0.11291694226585212</c:v>
                </c:pt>
                <c:pt idx="9388">
                  <c:v>0.11282245110077581</c:v>
                </c:pt>
                <c:pt idx="9389">
                  <c:v>0.11272795993570002</c:v>
                </c:pt>
                <c:pt idx="9390">
                  <c:v>0.11263346877062363</c:v>
                </c:pt>
                <c:pt idx="9391">
                  <c:v>0.11253897760554735</c:v>
                </c:pt>
                <c:pt idx="9392">
                  <c:v>0.11244448644047146</c:v>
                </c:pt>
                <c:pt idx="9393">
                  <c:v>0.11234999527539485</c:v>
                </c:pt>
                <c:pt idx="9394">
                  <c:v>0.11225550411031926</c:v>
                </c:pt>
                <c:pt idx="9395">
                  <c:v>0.11216101294524319</c:v>
                </c:pt>
                <c:pt idx="9396">
                  <c:v>0.11206652178016722</c:v>
                </c:pt>
                <c:pt idx="9397">
                  <c:v>0.11197203061509098</c:v>
                </c:pt>
                <c:pt idx="9398">
                  <c:v>0.11187753945001488</c:v>
                </c:pt>
                <c:pt idx="9399">
                  <c:v>0.11178304828493879</c:v>
                </c:pt>
                <c:pt idx="9400">
                  <c:v>0.11168855711986206</c:v>
                </c:pt>
                <c:pt idx="9401">
                  <c:v>0.1115940659547866</c:v>
                </c:pt>
                <c:pt idx="9402">
                  <c:v>0.11149957478971052</c:v>
                </c:pt>
                <c:pt idx="9403">
                  <c:v>0.11140508362463442</c:v>
                </c:pt>
                <c:pt idx="9404">
                  <c:v>0.11131059245955831</c:v>
                </c:pt>
                <c:pt idx="9405">
                  <c:v>0.11121610129448223</c:v>
                </c:pt>
                <c:pt idx="9406">
                  <c:v>0.11112161012940611</c:v>
                </c:pt>
                <c:pt idx="9407">
                  <c:v>0.11102711896433004</c:v>
                </c:pt>
                <c:pt idx="9408">
                  <c:v>0.11093262779925396</c:v>
                </c:pt>
                <c:pt idx="9409">
                  <c:v>0.11083813663417733</c:v>
                </c:pt>
                <c:pt idx="9410">
                  <c:v>0.11074364546910227</c:v>
                </c:pt>
                <c:pt idx="9411">
                  <c:v>0.11064915430402535</c:v>
                </c:pt>
                <c:pt idx="9412">
                  <c:v>0.11055466313894957</c:v>
                </c:pt>
                <c:pt idx="9413">
                  <c:v>0.11046017197387389</c:v>
                </c:pt>
                <c:pt idx="9414">
                  <c:v>0.11036568080879738</c:v>
                </c:pt>
                <c:pt idx="9415">
                  <c:v>0.11027118964372128</c:v>
                </c:pt>
                <c:pt idx="9416">
                  <c:v>0.11017669847864522</c:v>
                </c:pt>
                <c:pt idx="9417">
                  <c:v>0.1100822073135691</c:v>
                </c:pt>
                <c:pt idx="9418">
                  <c:v>0.10998771614849301</c:v>
                </c:pt>
                <c:pt idx="9419">
                  <c:v>0.10989322498341782</c:v>
                </c:pt>
                <c:pt idx="9420">
                  <c:v>0.1097987338183412</c:v>
                </c:pt>
                <c:pt idx="9421">
                  <c:v>0.10970424265326549</c:v>
                </c:pt>
                <c:pt idx="9422">
                  <c:v>0.10960975148818963</c:v>
                </c:pt>
                <c:pt idx="9423">
                  <c:v>0.10951526032311316</c:v>
                </c:pt>
                <c:pt idx="9424">
                  <c:v>0.10942076915803672</c:v>
                </c:pt>
                <c:pt idx="9425">
                  <c:v>0.10932627799296077</c:v>
                </c:pt>
                <c:pt idx="9426">
                  <c:v>0.10923178682788476</c:v>
                </c:pt>
                <c:pt idx="9427">
                  <c:v>0.10913729566280815</c:v>
                </c:pt>
                <c:pt idx="9428">
                  <c:v>0.10904280449773207</c:v>
                </c:pt>
                <c:pt idx="9429">
                  <c:v>0.10894831333265598</c:v>
                </c:pt>
                <c:pt idx="9430">
                  <c:v>0.10885382216757999</c:v>
                </c:pt>
                <c:pt idx="9431">
                  <c:v>0.10875933100250378</c:v>
                </c:pt>
                <c:pt idx="9432">
                  <c:v>0.1086648398374277</c:v>
                </c:pt>
                <c:pt idx="9433">
                  <c:v>0.1085703486723516</c:v>
                </c:pt>
                <c:pt idx="9434">
                  <c:v>0.10847585750727552</c:v>
                </c:pt>
                <c:pt idx="9435">
                  <c:v>0.10838136634219941</c:v>
                </c:pt>
                <c:pt idx="9436">
                  <c:v>0.1082868751771237</c:v>
                </c:pt>
                <c:pt idx="9437">
                  <c:v>0.10819238401204723</c:v>
                </c:pt>
                <c:pt idx="9438">
                  <c:v>0.10809789284697113</c:v>
                </c:pt>
                <c:pt idx="9439">
                  <c:v>0.10800340168189509</c:v>
                </c:pt>
                <c:pt idx="9440">
                  <c:v>0.10790891051681896</c:v>
                </c:pt>
                <c:pt idx="9441">
                  <c:v>0.10781441935174285</c:v>
                </c:pt>
                <c:pt idx="9442">
                  <c:v>0.10771992818666676</c:v>
                </c:pt>
                <c:pt idx="9443">
                  <c:v>0.10762543702159125</c:v>
                </c:pt>
                <c:pt idx="9444">
                  <c:v>0.10753094585651526</c:v>
                </c:pt>
                <c:pt idx="9445">
                  <c:v>0.10743645469143849</c:v>
                </c:pt>
                <c:pt idx="9446">
                  <c:v>0.10734196352636238</c:v>
                </c:pt>
                <c:pt idx="9447">
                  <c:v>0.10724747236128686</c:v>
                </c:pt>
                <c:pt idx="9448">
                  <c:v>0.10715298119621022</c:v>
                </c:pt>
                <c:pt idx="9449">
                  <c:v>0.1070584900311341</c:v>
                </c:pt>
                <c:pt idx="9450">
                  <c:v>0.10696399886605802</c:v>
                </c:pt>
                <c:pt idx="9451">
                  <c:v>0.10686950770098202</c:v>
                </c:pt>
                <c:pt idx="9452">
                  <c:v>0.10677501653590618</c:v>
                </c:pt>
                <c:pt idx="9453">
                  <c:v>0.10668052537083016</c:v>
                </c:pt>
                <c:pt idx="9454">
                  <c:v>0.10658603420575363</c:v>
                </c:pt>
                <c:pt idx="9455">
                  <c:v>0.10649154304067811</c:v>
                </c:pt>
                <c:pt idx="9456">
                  <c:v>0.10639705187560169</c:v>
                </c:pt>
                <c:pt idx="9457">
                  <c:v>0.10630256071052539</c:v>
                </c:pt>
                <c:pt idx="9458">
                  <c:v>0.10620806954544926</c:v>
                </c:pt>
                <c:pt idx="9459">
                  <c:v>0.10611357838037316</c:v>
                </c:pt>
                <c:pt idx="9460">
                  <c:v>0.10601908721529707</c:v>
                </c:pt>
                <c:pt idx="9461">
                  <c:v>0.10592459605022136</c:v>
                </c:pt>
                <c:pt idx="9462">
                  <c:v>0.10583010488514492</c:v>
                </c:pt>
                <c:pt idx="9463">
                  <c:v>0.10573561372006879</c:v>
                </c:pt>
                <c:pt idx="9464">
                  <c:v>0.10564112255499269</c:v>
                </c:pt>
                <c:pt idx="9465">
                  <c:v>0.10554663138991702</c:v>
                </c:pt>
                <c:pt idx="9466">
                  <c:v>0.10545214022484052</c:v>
                </c:pt>
                <c:pt idx="9467">
                  <c:v>0.10535764905976397</c:v>
                </c:pt>
                <c:pt idx="9468">
                  <c:v>0.10526315789468862</c:v>
                </c:pt>
                <c:pt idx="9469">
                  <c:v>0.10516866672961264</c:v>
                </c:pt>
                <c:pt idx="9470">
                  <c:v>0.10507417556453662</c:v>
                </c:pt>
                <c:pt idx="9471">
                  <c:v>0.10497968439945998</c:v>
                </c:pt>
                <c:pt idx="9472">
                  <c:v>0.10488519323438394</c:v>
                </c:pt>
                <c:pt idx="9473">
                  <c:v>0.10479070206930825</c:v>
                </c:pt>
                <c:pt idx="9474">
                  <c:v>0.10469621090423259</c:v>
                </c:pt>
                <c:pt idx="9475">
                  <c:v>0.10460171973915566</c:v>
                </c:pt>
                <c:pt idx="9476">
                  <c:v>0.10450722857407962</c:v>
                </c:pt>
                <c:pt idx="9477">
                  <c:v>0.10441273740900349</c:v>
                </c:pt>
                <c:pt idx="9478">
                  <c:v>0.10431824624392742</c:v>
                </c:pt>
                <c:pt idx="9479">
                  <c:v>0.10422375507885215</c:v>
                </c:pt>
                <c:pt idx="9480">
                  <c:v>0.10412926391377519</c:v>
                </c:pt>
                <c:pt idx="9481">
                  <c:v>0.10403477274870009</c:v>
                </c:pt>
                <c:pt idx="9482">
                  <c:v>0.10394028158362348</c:v>
                </c:pt>
                <c:pt idx="9483">
                  <c:v>0.10384579041854702</c:v>
                </c:pt>
                <c:pt idx="9484">
                  <c:v>0.10375129925347112</c:v>
                </c:pt>
                <c:pt idx="9485">
                  <c:v>0.10365680808839473</c:v>
                </c:pt>
                <c:pt idx="9486">
                  <c:v>0.10356231692331863</c:v>
                </c:pt>
                <c:pt idx="9487">
                  <c:v>0.10346782575824259</c:v>
                </c:pt>
                <c:pt idx="9488">
                  <c:v>0.10337333459316635</c:v>
                </c:pt>
                <c:pt idx="9489">
                  <c:v>0.10327884342809072</c:v>
                </c:pt>
                <c:pt idx="9490">
                  <c:v>0.10318435226301473</c:v>
                </c:pt>
                <c:pt idx="9491">
                  <c:v>0.10308986109793776</c:v>
                </c:pt>
                <c:pt idx="9492">
                  <c:v>0.10299536993286207</c:v>
                </c:pt>
                <c:pt idx="9493">
                  <c:v>0.10290087876778597</c:v>
                </c:pt>
                <c:pt idx="9494">
                  <c:v>0.10280638760270988</c:v>
                </c:pt>
                <c:pt idx="9495">
                  <c:v>0.10271189643763379</c:v>
                </c:pt>
                <c:pt idx="9496">
                  <c:v>0.10261740527255768</c:v>
                </c:pt>
                <c:pt idx="9497">
                  <c:v>0.1025229141074816</c:v>
                </c:pt>
                <c:pt idx="9498">
                  <c:v>0.10242842294240552</c:v>
                </c:pt>
                <c:pt idx="9499">
                  <c:v>0.10233393177732952</c:v>
                </c:pt>
                <c:pt idx="9500">
                  <c:v>0.10223944061225362</c:v>
                </c:pt>
                <c:pt idx="9501">
                  <c:v>0.10214494944717722</c:v>
                </c:pt>
                <c:pt idx="9502">
                  <c:v>0.10205045828210113</c:v>
                </c:pt>
                <c:pt idx="9503">
                  <c:v>0.10195596711702461</c:v>
                </c:pt>
                <c:pt idx="9504">
                  <c:v>0.10186147595194953</c:v>
                </c:pt>
                <c:pt idx="9505">
                  <c:v>0.10176698478687357</c:v>
                </c:pt>
                <c:pt idx="9506">
                  <c:v>0.10167249362179658</c:v>
                </c:pt>
                <c:pt idx="9507">
                  <c:v>0.10157800245672066</c:v>
                </c:pt>
                <c:pt idx="9508">
                  <c:v>0.10148351129164457</c:v>
                </c:pt>
                <c:pt idx="9509">
                  <c:v>0.10138902012656845</c:v>
                </c:pt>
                <c:pt idx="9510">
                  <c:v>0.10129452896149314</c:v>
                </c:pt>
                <c:pt idx="9511">
                  <c:v>0.10120003779641629</c:v>
                </c:pt>
                <c:pt idx="9512">
                  <c:v>0.10110554663134019</c:v>
                </c:pt>
                <c:pt idx="9513">
                  <c:v>0.10101105546626422</c:v>
                </c:pt>
                <c:pt idx="9514">
                  <c:v>0.10091656430118802</c:v>
                </c:pt>
                <c:pt idx="9515">
                  <c:v>0.10082207313611244</c:v>
                </c:pt>
                <c:pt idx="9516">
                  <c:v>0.10072758197103647</c:v>
                </c:pt>
                <c:pt idx="9517">
                  <c:v>0.10063309080595972</c:v>
                </c:pt>
                <c:pt idx="9518">
                  <c:v>0.10053859964088355</c:v>
                </c:pt>
                <c:pt idx="9519">
                  <c:v>0.10044410847580756</c:v>
                </c:pt>
                <c:pt idx="9520">
                  <c:v>0.10034961731073135</c:v>
                </c:pt>
                <c:pt idx="9521">
                  <c:v>0.10025512614565572</c:v>
                </c:pt>
                <c:pt idx="9522">
                  <c:v>0.10016063498058002</c:v>
                </c:pt>
                <c:pt idx="9523">
                  <c:v>0.10006614381550367</c:v>
                </c:pt>
                <c:pt idx="9524">
                  <c:v>9.9971652650427067E-2</c:v>
                </c:pt>
                <c:pt idx="9525">
                  <c:v>9.9877161485351001E-2</c:v>
                </c:pt>
                <c:pt idx="9526">
                  <c:v>9.9782670320274894E-2</c:v>
                </c:pt>
                <c:pt idx="9527">
                  <c:v>9.9688179155198786E-2</c:v>
                </c:pt>
                <c:pt idx="9528">
                  <c:v>9.9593687990122706E-2</c:v>
                </c:pt>
                <c:pt idx="9529">
                  <c:v>9.9499196825046626E-2</c:v>
                </c:pt>
                <c:pt idx="9530">
                  <c:v>9.9404705659970505E-2</c:v>
                </c:pt>
                <c:pt idx="9531">
                  <c:v>9.9310214494894411E-2</c:v>
                </c:pt>
                <c:pt idx="9532">
                  <c:v>9.9215723329818345E-2</c:v>
                </c:pt>
                <c:pt idx="9533">
                  <c:v>9.912123216474282E-2</c:v>
                </c:pt>
                <c:pt idx="9534">
                  <c:v>9.9026740999667115E-2</c:v>
                </c:pt>
                <c:pt idx="9535">
                  <c:v>9.8932249834590036E-2</c:v>
                </c:pt>
                <c:pt idx="9536">
                  <c:v>9.8837758669514025E-2</c:v>
                </c:pt>
                <c:pt idx="9537">
                  <c:v>9.8743267504437848E-2</c:v>
                </c:pt>
                <c:pt idx="9538">
                  <c:v>9.8648776339361754E-2</c:v>
                </c:pt>
                <c:pt idx="9539">
                  <c:v>9.855428517428691E-2</c:v>
                </c:pt>
                <c:pt idx="9540">
                  <c:v>9.8459794009209567E-2</c:v>
                </c:pt>
                <c:pt idx="9541">
                  <c:v>9.8365302844134056E-2</c:v>
                </c:pt>
                <c:pt idx="9542">
                  <c:v>9.8270811679057393E-2</c:v>
                </c:pt>
                <c:pt idx="9543">
                  <c:v>9.8176320513981882E-2</c:v>
                </c:pt>
                <c:pt idx="9544">
                  <c:v>9.8081829348905206E-2</c:v>
                </c:pt>
                <c:pt idx="9545">
                  <c:v>9.7987338183829653E-2</c:v>
                </c:pt>
                <c:pt idx="9546">
                  <c:v>9.7892847018753004E-2</c:v>
                </c:pt>
                <c:pt idx="9547">
                  <c:v>9.7798355853677535E-2</c:v>
                </c:pt>
                <c:pt idx="9548">
                  <c:v>9.7703864688600844E-2</c:v>
                </c:pt>
                <c:pt idx="9549">
                  <c:v>9.7609373523524723E-2</c:v>
                </c:pt>
                <c:pt idx="9550">
                  <c:v>9.7514882358448768E-2</c:v>
                </c:pt>
                <c:pt idx="9551">
                  <c:v>9.7420391193373104E-2</c:v>
                </c:pt>
                <c:pt idx="9552">
                  <c:v>9.7325900028297052E-2</c:v>
                </c:pt>
                <c:pt idx="9553">
                  <c:v>9.7231408863220348E-2</c:v>
                </c:pt>
                <c:pt idx="9554">
                  <c:v>9.7136917698144185E-2</c:v>
                </c:pt>
                <c:pt idx="9555">
                  <c:v>9.704242653306816E-2</c:v>
                </c:pt>
                <c:pt idx="9556">
                  <c:v>9.6947935367992649E-2</c:v>
                </c:pt>
                <c:pt idx="9557">
                  <c:v>9.6853444202915973E-2</c:v>
                </c:pt>
                <c:pt idx="9558">
                  <c:v>9.6758953037840267E-2</c:v>
                </c:pt>
                <c:pt idx="9559">
                  <c:v>9.6664461872764354E-2</c:v>
                </c:pt>
                <c:pt idx="9560">
                  <c:v>9.6569970707688246E-2</c:v>
                </c:pt>
                <c:pt idx="9561">
                  <c:v>9.6475479542611597E-2</c:v>
                </c:pt>
                <c:pt idx="9562">
                  <c:v>9.638098837753549E-2</c:v>
                </c:pt>
                <c:pt idx="9563">
                  <c:v>9.6286497212459465E-2</c:v>
                </c:pt>
                <c:pt idx="9564">
                  <c:v>9.6192006047383344E-2</c:v>
                </c:pt>
                <c:pt idx="9565">
                  <c:v>9.6097514882307181E-2</c:v>
                </c:pt>
                <c:pt idx="9566">
                  <c:v>9.6003023717231128E-2</c:v>
                </c:pt>
                <c:pt idx="9567">
                  <c:v>9.5908532552155035E-2</c:v>
                </c:pt>
                <c:pt idx="9568">
                  <c:v>9.5814041387079871E-2</c:v>
                </c:pt>
                <c:pt idx="9569">
                  <c:v>9.5719550222002847E-2</c:v>
                </c:pt>
                <c:pt idx="9570">
                  <c:v>9.5625059056926767E-2</c:v>
                </c:pt>
                <c:pt idx="9571">
                  <c:v>9.5530567891851229E-2</c:v>
                </c:pt>
                <c:pt idx="9572">
                  <c:v>9.5436076726774552E-2</c:v>
                </c:pt>
                <c:pt idx="9573">
                  <c:v>9.53415855616985E-2</c:v>
                </c:pt>
                <c:pt idx="9574">
                  <c:v>9.5247094396622767E-2</c:v>
                </c:pt>
                <c:pt idx="9575">
                  <c:v>9.5152603231546284E-2</c:v>
                </c:pt>
                <c:pt idx="9576">
                  <c:v>9.5058112066470746E-2</c:v>
                </c:pt>
                <c:pt idx="9577">
                  <c:v>9.4963620901394097E-2</c:v>
                </c:pt>
                <c:pt idx="9578">
                  <c:v>9.4869129736318003E-2</c:v>
                </c:pt>
                <c:pt idx="9579">
                  <c:v>9.4774638571242825E-2</c:v>
                </c:pt>
                <c:pt idx="9580">
                  <c:v>9.4680147406165691E-2</c:v>
                </c:pt>
                <c:pt idx="9581">
                  <c:v>9.4585656241090263E-2</c:v>
                </c:pt>
                <c:pt idx="9582">
                  <c:v>9.4491165076013767E-2</c:v>
                </c:pt>
                <c:pt idx="9583">
                  <c:v>9.4396673910937534E-2</c:v>
                </c:pt>
                <c:pt idx="9584">
                  <c:v>9.4302182745861468E-2</c:v>
                </c:pt>
                <c:pt idx="9585">
                  <c:v>9.4207691580785347E-2</c:v>
                </c:pt>
                <c:pt idx="9586">
                  <c:v>9.4113200415709239E-2</c:v>
                </c:pt>
                <c:pt idx="9587">
                  <c:v>9.4018709250633201E-2</c:v>
                </c:pt>
                <c:pt idx="9588">
                  <c:v>9.3924218085557648E-2</c:v>
                </c:pt>
                <c:pt idx="9589">
                  <c:v>9.3829726920481554E-2</c:v>
                </c:pt>
                <c:pt idx="9590">
                  <c:v>9.3735235755405266E-2</c:v>
                </c:pt>
                <c:pt idx="9591">
                  <c:v>9.3640744590328784E-2</c:v>
                </c:pt>
                <c:pt idx="9592">
                  <c:v>9.3546253425253245E-2</c:v>
                </c:pt>
                <c:pt idx="9593">
                  <c:v>9.3451762260177068E-2</c:v>
                </c:pt>
                <c:pt idx="9594">
                  <c:v>9.3357271095100502E-2</c:v>
                </c:pt>
                <c:pt idx="9595">
                  <c:v>9.3262779930024464E-2</c:v>
                </c:pt>
                <c:pt idx="9596">
                  <c:v>9.3168288764948343E-2</c:v>
                </c:pt>
                <c:pt idx="9597">
                  <c:v>9.3073797599872568E-2</c:v>
                </c:pt>
                <c:pt idx="9598">
                  <c:v>9.2979306434796127E-2</c:v>
                </c:pt>
                <c:pt idx="9599">
                  <c:v>9.2884815269720034E-2</c:v>
                </c:pt>
                <c:pt idx="9600">
                  <c:v>9.2790324104644481E-2</c:v>
                </c:pt>
                <c:pt idx="9601">
                  <c:v>9.2695832939568068E-2</c:v>
                </c:pt>
                <c:pt idx="9602">
                  <c:v>9.2601341774491766E-2</c:v>
                </c:pt>
                <c:pt idx="9603">
                  <c:v>9.2506850609415658E-2</c:v>
                </c:pt>
                <c:pt idx="9604">
                  <c:v>9.2412359444339509E-2</c:v>
                </c:pt>
                <c:pt idx="9605">
                  <c:v>9.2317868279263568E-2</c:v>
                </c:pt>
                <c:pt idx="9606">
                  <c:v>9.2223377114187377E-2</c:v>
                </c:pt>
                <c:pt idx="9607">
                  <c:v>9.2128885949111283E-2</c:v>
                </c:pt>
                <c:pt idx="9608">
                  <c:v>9.2034394784035731E-2</c:v>
                </c:pt>
                <c:pt idx="9609">
                  <c:v>9.1939903618959096E-2</c:v>
                </c:pt>
                <c:pt idx="9610">
                  <c:v>9.1845412453883266E-2</c:v>
                </c:pt>
                <c:pt idx="9611">
                  <c:v>9.1750921288807227E-2</c:v>
                </c:pt>
                <c:pt idx="9612">
                  <c:v>9.1656430123731245E-2</c:v>
                </c:pt>
                <c:pt idx="9613">
                  <c:v>9.1561938958654748E-2</c:v>
                </c:pt>
                <c:pt idx="9614">
                  <c:v>9.1467447793578627E-2</c:v>
                </c:pt>
                <c:pt idx="9615">
                  <c:v>9.1372956628502519E-2</c:v>
                </c:pt>
                <c:pt idx="9616">
                  <c:v>9.1278465463426744E-2</c:v>
                </c:pt>
                <c:pt idx="9617">
                  <c:v>9.1183974298350179E-2</c:v>
                </c:pt>
                <c:pt idx="9618">
                  <c:v>9.1089483133274252E-2</c:v>
                </c:pt>
                <c:pt idx="9619">
                  <c:v>9.0994991968198713E-2</c:v>
                </c:pt>
                <c:pt idx="9620">
                  <c:v>9.090050080312205E-2</c:v>
                </c:pt>
                <c:pt idx="9621">
                  <c:v>9.0806009638045998E-2</c:v>
                </c:pt>
                <c:pt idx="9622">
                  <c:v>9.0711518472969876E-2</c:v>
                </c:pt>
                <c:pt idx="9623">
                  <c:v>9.0617027307894227E-2</c:v>
                </c:pt>
                <c:pt idx="9624">
                  <c:v>9.052253614281823E-2</c:v>
                </c:pt>
                <c:pt idx="9625">
                  <c:v>9.0428044977741595E-2</c:v>
                </c:pt>
                <c:pt idx="9626">
                  <c:v>9.0333553812665487E-2</c:v>
                </c:pt>
                <c:pt idx="9627">
                  <c:v>9.0239062647589727E-2</c:v>
                </c:pt>
                <c:pt idx="9628">
                  <c:v>9.0144571482513328E-2</c:v>
                </c:pt>
                <c:pt idx="9629">
                  <c:v>9.0050080317437248E-2</c:v>
                </c:pt>
                <c:pt idx="9630">
                  <c:v>8.9955589152361265E-2</c:v>
                </c:pt>
                <c:pt idx="9631">
                  <c:v>8.9861097987285227E-2</c:v>
                </c:pt>
                <c:pt idx="9632">
                  <c:v>8.9766606822208966E-2</c:v>
                </c:pt>
                <c:pt idx="9633">
                  <c:v>8.9672115657132845E-2</c:v>
                </c:pt>
                <c:pt idx="9634">
                  <c:v>8.9577624492056765E-2</c:v>
                </c:pt>
                <c:pt idx="9635">
                  <c:v>8.9483133326980629E-2</c:v>
                </c:pt>
                <c:pt idx="9636">
                  <c:v>8.938864216190455E-2</c:v>
                </c:pt>
                <c:pt idx="9637">
                  <c:v>8.9294150996828567E-2</c:v>
                </c:pt>
                <c:pt idx="9638">
                  <c:v>8.9199659831752376E-2</c:v>
                </c:pt>
                <c:pt idx="9639">
                  <c:v>8.910516866667717E-2</c:v>
                </c:pt>
                <c:pt idx="9640">
                  <c:v>8.9010677501600202E-2</c:v>
                </c:pt>
                <c:pt idx="9641">
                  <c:v>8.8916186336524095E-2</c:v>
                </c:pt>
                <c:pt idx="9642">
                  <c:v>8.8821695171448833E-2</c:v>
                </c:pt>
                <c:pt idx="9643">
                  <c:v>8.8727204006371907E-2</c:v>
                </c:pt>
                <c:pt idx="9644">
                  <c:v>8.8632712841295827E-2</c:v>
                </c:pt>
                <c:pt idx="9645">
                  <c:v>8.8538221676219747E-2</c:v>
                </c:pt>
                <c:pt idx="9646">
                  <c:v>8.8443730511143612E-2</c:v>
                </c:pt>
                <c:pt idx="9647">
                  <c:v>8.8349239346067532E-2</c:v>
                </c:pt>
                <c:pt idx="9648">
                  <c:v>8.8254748180992396E-2</c:v>
                </c:pt>
                <c:pt idx="9649">
                  <c:v>8.8160257015915289E-2</c:v>
                </c:pt>
                <c:pt idx="9650">
                  <c:v>8.8065765850840125E-2</c:v>
                </c:pt>
                <c:pt idx="9651">
                  <c:v>8.7971274685763129E-2</c:v>
                </c:pt>
                <c:pt idx="9652">
                  <c:v>8.7876783520687049E-2</c:v>
                </c:pt>
                <c:pt idx="9653">
                  <c:v>8.7782292355610997E-2</c:v>
                </c:pt>
                <c:pt idx="9654">
                  <c:v>8.7687801190534875E-2</c:v>
                </c:pt>
                <c:pt idx="9655">
                  <c:v>8.7593310025458782E-2</c:v>
                </c:pt>
                <c:pt idx="9656">
                  <c:v>8.7498818860382702E-2</c:v>
                </c:pt>
                <c:pt idx="9657">
                  <c:v>8.7404327695306594E-2</c:v>
                </c:pt>
                <c:pt idx="9658">
                  <c:v>8.73098365302305E-2</c:v>
                </c:pt>
                <c:pt idx="9659">
                  <c:v>8.7215345365154726E-2</c:v>
                </c:pt>
                <c:pt idx="9660">
                  <c:v>8.7120854200078326E-2</c:v>
                </c:pt>
                <c:pt idx="9661">
                  <c:v>8.7026363035003079E-2</c:v>
                </c:pt>
                <c:pt idx="9662">
                  <c:v>8.6931871869926125E-2</c:v>
                </c:pt>
                <c:pt idx="9663">
                  <c:v>8.6837380704850226E-2</c:v>
                </c:pt>
                <c:pt idx="9664">
                  <c:v>8.6742889539773965E-2</c:v>
                </c:pt>
                <c:pt idx="9665">
                  <c:v>8.664839837469869E-2</c:v>
                </c:pt>
                <c:pt idx="9666">
                  <c:v>8.655390720962175E-2</c:v>
                </c:pt>
                <c:pt idx="9667">
                  <c:v>8.6459416044545614E-2</c:v>
                </c:pt>
                <c:pt idx="9668">
                  <c:v>8.6364924879469743E-2</c:v>
                </c:pt>
                <c:pt idx="9669">
                  <c:v>8.6270433714393496E-2</c:v>
                </c:pt>
                <c:pt idx="9670">
                  <c:v>8.6175942549317708E-2</c:v>
                </c:pt>
                <c:pt idx="9671">
                  <c:v>8.6081451384241281E-2</c:v>
                </c:pt>
                <c:pt idx="9672">
                  <c:v>8.5986960219165201E-2</c:v>
                </c:pt>
                <c:pt idx="9673">
                  <c:v>8.5892469054089926E-2</c:v>
                </c:pt>
                <c:pt idx="9674">
                  <c:v>8.5797977889013208E-2</c:v>
                </c:pt>
                <c:pt idx="9675">
                  <c:v>8.5703486723936906E-2</c:v>
                </c:pt>
                <c:pt idx="9676">
                  <c:v>8.5608995558861645E-2</c:v>
                </c:pt>
                <c:pt idx="9677">
                  <c:v>8.5514504393784746E-2</c:v>
                </c:pt>
                <c:pt idx="9678">
                  <c:v>8.5420013228708611E-2</c:v>
                </c:pt>
                <c:pt idx="9679">
                  <c:v>8.5325522063633391E-2</c:v>
                </c:pt>
                <c:pt idx="9680">
                  <c:v>8.5231030898556465E-2</c:v>
                </c:pt>
                <c:pt idx="9681">
                  <c:v>8.5136539733480565E-2</c:v>
                </c:pt>
                <c:pt idx="9682">
                  <c:v>8.5042048568404263E-2</c:v>
                </c:pt>
                <c:pt idx="9683">
                  <c:v>8.4947557403328114E-2</c:v>
                </c:pt>
                <c:pt idx="9684">
                  <c:v>8.4853066238252853E-2</c:v>
                </c:pt>
                <c:pt idx="9685">
                  <c:v>8.4758575073176801E-2</c:v>
                </c:pt>
                <c:pt idx="9686">
                  <c:v>8.4664083908100068E-2</c:v>
                </c:pt>
                <c:pt idx="9687">
                  <c:v>8.4569592743024641E-2</c:v>
                </c:pt>
                <c:pt idx="9688">
                  <c:v>8.44751015779477E-2</c:v>
                </c:pt>
                <c:pt idx="9689">
                  <c:v>8.4380610412871482E-2</c:v>
                </c:pt>
                <c:pt idx="9690">
                  <c:v>8.4286119247795499E-2</c:v>
                </c:pt>
                <c:pt idx="9691">
                  <c:v>8.4191628082719724E-2</c:v>
                </c:pt>
                <c:pt idx="9692">
                  <c:v>8.4097136917643547E-2</c:v>
                </c:pt>
                <c:pt idx="9693">
                  <c:v>8.4002645752567245E-2</c:v>
                </c:pt>
                <c:pt idx="9694">
                  <c:v>8.3908154587491207E-2</c:v>
                </c:pt>
                <c:pt idx="9695">
                  <c:v>8.381366342241503E-2</c:v>
                </c:pt>
                <c:pt idx="9696">
                  <c:v>8.3719172257338964E-2</c:v>
                </c:pt>
                <c:pt idx="9697">
                  <c:v>8.3624681092263675E-2</c:v>
                </c:pt>
                <c:pt idx="9698">
                  <c:v>8.3530189927186763E-2</c:v>
                </c:pt>
                <c:pt idx="9699">
                  <c:v>8.3435698762110724E-2</c:v>
                </c:pt>
                <c:pt idx="9700">
                  <c:v>8.3341207597034533E-2</c:v>
                </c:pt>
                <c:pt idx="9701">
                  <c:v>8.3246716431958412E-2</c:v>
                </c:pt>
                <c:pt idx="9702">
                  <c:v>8.3152225266883192E-2</c:v>
                </c:pt>
                <c:pt idx="9703">
                  <c:v>8.3057734101806724E-2</c:v>
                </c:pt>
                <c:pt idx="9704">
                  <c:v>8.29632429367302E-2</c:v>
                </c:pt>
                <c:pt idx="9705">
                  <c:v>8.2868751771654092E-2</c:v>
                </c:pt>
                <c:pt idx="9706">
                  <c:v>8.2774260606577998E-2</c:v>
                </c:pt>
                <c:pt idx="9707">
                  <c:v>8.2679769441501683E-2</c:v>
                </c:pt>
                <c:pt idx="9708">
                  <c:v>8.2585278276425825E-2</c:v>
                </c:pt>
                <c:pt idx="9709">
                  <c:v>8.2490787111349689E-2</c:v>
                </c:pt>
                <c:pt idx="9710">
                  <c:v>8.2396295946273707E-2</c:v>
                </c:pt>
                <c:pt idx="9711">
                  <c:v>8.230180478119753E-2</c:v>
                </c:pt>
                <c:pt idx="9712">
                  <c:v>8.220731361612138E-2</c:v>
                </c:pt>
                <c:pt idx="9713">
                  <c:v>8.2112822451045342E-2</c:v>
                </c:pt>
                <c:pt idx="9714">
                  <c:v>8.2018331285969234E-2</c:v>
                </c:pt>
                <c:pt idx="9715">
                  <c:v>8.1923840120893945E-2</c:v>
                </c:pt>
                <c:pt idx="9716">
                  <c:v>8.182934895581781E-2</c:v>
                </c:pt>
                <c:pt idx="9717">
                  <c:v>8.1734857790741064E-2</c:v>
                </c:pt>
                <c:pt idx="9718">
                  <c:v>8.1640366625665067E-2</c:v>
                </c:pt>
                <c:pt idx="9719">
                  <c:v>8.1545875460589404E-2</c:v>
                </c:pt>
                <c:pt idx="9720">
                  <c:v>8.1451384295512713E-2</c:v>
                </c:pt>
                <c:pt idx="9721">
                  <c:v>8.1356893130437383E-2</c:v>
                </c:pt>
                <c:pt idx="9722">
                  <c:v>8.1262401965360498E-2</c:v>
                </c:pt>
                <c:pt idx="9723">
                  <c:v>8.1167910800284404E-2</c:v>
                </c:pt>
                <c:pt idx="9724">
                  <c:v>8.1073419635208199E-2</c:v>
                </c:pt>
                <c:pt idx="9725">
                  <c:v>8.0978928470132244E-2</c:v>
                </c:pt>
                <c:pt idx="9726">
                  <c:v>8.0884437305056206E-2</c:v>
                </c:pt>
                <c:pt idx="9727">
                  <c:v>8.0789946139980098E-2</c:v>
                </c:pt>
                <c:pt idx="9728">
                  <c:v>8.0695454974904046E-2</c:v>
                </c:pt>
                <c:pt idx="9729">
                  <c:v>8.0600963809828008E-2</c:v>
                </c:pt>
                <c:pt idx="9730">
                  <c:v>8.0506472644751748E-2</c:v>
                </c:pt>
                <c:pt idx="9731">
                  <c:v>8.0411981479675487E-2</c:v>
                </c:pt>
                <c:pt idx="9732">
                  <c:v>8.0317490314599727E-2</c:v>
                </c:pt>
                <c:pt idx="9733">
                  <c:v>8.0222999149523563E-2</c:v>
                </c:pt>
                <c:pt idx="9734">
                  <c:v>8.0128507984447567E-2</c:v>
                </c:pt>
                <c:pt idx="9735">
                  <c:v>8.0034016819371279E-2</c:v>
                </c:pt>
                <c:pt idx="9736">
                  <c:v>7.9939525654295199E-2</c:v>
                </c:pt>
                <c:pt idx="9737">
                  <c:v>7.9845034489219091E-2</c:v>
                </c:pt>
                <c:pt idx="9738">
                  <c:v>7.9750543324143386E-2</c:v>
                </c:pt>
                <c:pt idx="9739">
                  <c:v>7.9656052159066904E-2</c:v>
                </c:pt>
                <c:pt idx="9740">
                  <c:v>7.9561560993990824E-2</c:v>
                </c:pt>
                <c:pt idx="9741">
                  <c:v>7.9467069828915188E-2</c:v>
                </c:pt>
                <c:pt idx="9742">
                  <c:v>7.9372578663838733E-2</c:v>
                </c:pt>
                <c:pt idx="9743">
                  <c:v>7.9278087498762528E-2</c:v>
                </c:pt>
                <c:pt idx="9744">
                  <c:v>7.9183596333686893E-2</c:v>
                </c:pt>
                <c:pt idx="9745">
                  <c:v>7.9089105168610341E-2</c:v>
                </c:pt>
                <c:pt idx="9746">
                  <c:v>7.8994614003534677E-2</c:v>
                </c:pt>
                <c:pt idx="9747">
                  <c:v>7.8900122838458153E-2</c:v>
                </c:pt>
                <c:pt idx="9748">
                  <c:v>7.8805631673382073E-2</c:v>
                </c:pt>
                <c:pt idx="9749">
                  <c:v>7.8711140508305966E-2</c:v>
                </c:pt>
                <c:pt idx="9750">
                  <c:v>7.8616649343229913E-2</c:v>
                </c:pt>
                <c:pt idx="9751">
                  <c:v>7.8522158178153778E-2</c:v>
                </c:pt>
                <c:pt idx="9752">
                  <c:v>7.8427667013077823E-2</c:v>
                </c:pt>
                <c:pt idx="9753">
                  <c:v>7.8333175848002021E-2</c:v>
                </c:pt>
                <c:pt idx="9754">
                  <c:v>7.8238684682925511E-2</c:v>
                </c:pt>
                <c:pt idx="9755">
                  <c:v>7.8144193517849403E-2</c:v>
                </c:pt>
                <c:pt idx="9756">
                  <c:v>7.8049702352773309E-2</c:v>
                </c:pt>
                <c:pt idx="9757">
                  <c:v>7.7955211187697313E-2</c:v>
                </c:pt>
                <c:pt idx="9758">
                  <c:v>7.7860720022621718E-2</c:v>
                </c:pt>
                <c:pt idx="9759">
                  <c:v>7.7766228857545819E-2</c:v>
                </c:pt>
                <c:pt idx="9760">
                  <c:v>7.767173769246892E-2</c:v>
                </c:pt>
                <c:pt idx="9761">
                  <c:v>7.757724652739284E-2</c:v>
                </c:pt>
                <c:pt idx="9762">
                  <c:v>7.7482755362316802E-2</c:v>
                </c:pt>
                <c:pt idx="9763">
                  <c:v>7.7388264197241097E-2</c:v>
                </c:pt>
                <c:pt idx="9764">
                  <c:v>7.7293773032164573E-2</c:v>
                </c:pt>
                <c:pt idx="9765">
                  <c:v>7.7199281867088534E-2</c:v>
                </c:pt>
                <c:pt idx="9766">
                  <c:v>7.7104790702012413E-2</c:v>
                </c:pt>
                <c:pt idx="9767">
                  <c:v>7.7010299536936888E-2</c:v>
                </c:pt>
                <c:pt idx="9768">
                  <c:v>7.6915808371860045E-2</c:v>
                </c:pt>
                <c:pt idx="9769">
                  <c:v>7.682131720678409E-2</c:v>
                </c:pt>
                <c:pt idx="9770">
                  <c:v>7.6726826041708343E-2</c:v>
                </c:pt>
                <c:pt idx="9771">
                  <c:v>7.6632334876632124E-2</c:v>
                </c:pt>
                <c:pt idx="9772">
                  <c:v>7.6537843711555795E-2</c:v>
                </c:pt>
                <c:pt idx="9773">
                  <c:v>7.6443352546479715E-2</c:v>
                </c:pt>
                <c:pt idx="9774">
                  <c:v>7.6348861381403621E-2</c:v>
                </c:pt>
                <c:pt idx="9775">
                  <c:v>7.6254370216327527E-2</c:v>
                </c:pt>
                <c:pt idx="9776">
                  <c:v>7.615987905125142E-2</c:v>
                </c:pt>
                <c:pt idx="9777">
                  <c:v>7.6065387886175381E-2</c:v>
                </c:pt>
                <c:pt idx="9778">
                  <c:v>7.597089672109926E-2</c:v>
                </c:pt>
                <c:pt idx="9779">
                  <c:v>7.5876405556023194E-2</c:v>
                </c:pt>
                <c:pt idx="9780">
                  <c:v>7.5781914390947114E-2</c:v>
                </c:pt>
                <c:pt idx="9781">
                  <c:v>7.5687423225870964E-2</c:v>
                </c:pt>
                <c:pt idx="9782">
                  <c:v>7.5592932060794912E-2</c:v>
                </c:pt>
                <c:pt idx="9783">
                  <c:v>7.5498440895719124E-2</c:v>
                </c:pt>
                <c:pt idx="9784">
                  <c:v>7.5403949730642739E-2</c:v>
                </c:pt>
                <c:pt idx="9785">
                  <c:v>7.5309458565566589E-2</c:v>
                </c:pt>
                <c:pt idx="9786">
                  <c:v>7.5214967400490509E-2</c:v>
                </c:pt>
                <c:pt idx="9787">
                  <c:v>7.5120476235414402E-2</c:v>
                </c:pt>
                <c:pt idx="9788">
                  <c:v>7.5025985070338322E-2</c:v>
                </c:pt>
                <c:pt idx="9789">
                  <c:v>7.4931493905262533E-2</c:v>
                </c:pt>
                <c:pt idx="9790">
                  <c:v>7.4837002740186134E-2</c:v>
                </c:pt>
                <c:pt idx="9791">
                  <c:v>7.4742511575110124E-2</c:v>
                </c:pt>
                <c:pt idx="9792">
                  <c:v>7.4648020410033933E-2</c:v>
                </c:pt>
                <c:pt idx="9793">
                  <c:v>7.4553529244957839E-2</c:v>
                </c:pt>
                <c:pt idx="9794">
                  <c:v>7.4459038079881801E-2</c:v>
                </c:pt>
                <c:pt idx="9795">
                  <c:v>7.436454691480604E-2</c:v>
                </c:pt>
                <c:pt idx="9796">
                  <c:v>7.4270055749729558E-2</c:v>
                </c:pt>
                <c:pt idx="9797">
                  <c:v>7.4175564584653464E-2</c:v>
                </c:pt>
                <c:pt idx="9798">
                  <c:v>7.4081073419577384E-2</c:v>
                </c:pt>
                <c:pt idx="9799">
                  <c:v>7.3986582254501637E-2</c:v>
                </c:pt>
                <c:pt idx="9800">
                  <c:v>7.3892091089425765E-2</c:v>
                </c:pt>
                <c:pt idx="9801">
                  <c:v>7.3797599924349658E-2</c:v>
                </c:pt>
                <c:pt idx="9802">
                  <c:v>7.3703108759272995E-2</c:v>
                </c:pt>
                <c:pt idx="9803">
                  <c:v>7.3608617594196901E-2</c:v>
                </c:pt>
                <c:pt idx="9804">
                  <c:v>7.3514126429120821E-2</c:v>
                </c:pt>
                <c:pt idx="9805">
                  <c:v>7.3419635264044714E-2</c:v>
                </c:pt>
                <c:pt idx="9806">
                  <c:v>7.332514409896862E-2</c:v>
                </c:pt>
                <c:pt idx="9807">
                  <c:v>7.3230652933892526E-2</c:v>
                </c:pt>
                <c:pt idx="9808">
                  <c:v>7.3136161768816432E-2</c:v>
                </c:pt>
                <c:pt idx="9809">
                  <c:v>7.3041670603740338E-2</c:v>
                </c:pt>
                <c:pt idx="9810">
                  <c:v>7.2947179438664259E-2</c:v>
                </c:pt>
                <c:pt idx="9811">
                  <c:v>7.2852688273588193E-2</c:v>
                </c:pt>
                <c:pt idx="9812">
                  <c:v>7.2758197108512113E-2</c:v>
                </c:pt>
                <c:pt idx="9813">
                  <c:v>7.2663705943436477E-2</c:v>
                </c:pt>
                <c:pt idx="9814">
                  <c:v>7.256921477835987E-2</c:v>
                </c:pt>
                <c:pt idx="9815">
                  <c:v>7.2474723613283804E-2</c:v>
                </c:pt>
                <c:pt idx="9816">
                  <c:v>7.2380232448207932E-2</c:v>
                </c:pt>
                <c:pt idx="9817">
                  <c:v>7.2285741283131588E-2</c:v>
                </c:pt>
                <c:pt idx="9818">
                  <c:v>7.2191250118055494E-2</c:v>
                </c:pt>
                <c:pt idx="9819">
                  <c:v>7.2096758952979539E-2</c:v>
                </c:pt>
                <c:pt idx="9820">
                  <c:v>7.2002267787903584E-2</c:v>
                </c:pt>
                <c:pt idx="9821">
                  <c:v>7.1907776622827213E-2</c:v>
                </c:pt>
                <c:pt idx="9822">
                  <c:v>7.1813285457751133E-2</c:v>
                </c:pt>
                <c:pt idx="9823">
                  <c:v>7.1718794292675123E-2</c:v>
                </c:pt>
                <c:pt idx="9824">
                  <c:v>7.1624303127598918E-2</c:v>
                </c:pt>
                <c:pt idx="9825">
                  <c:v>7.1529811962522838E-2</c:v>
                </c:pt>
                <c:pt idx="9826">
                  <c:v>7.1435320797446772E-2</c:v>
                </c:pt>
                <c:pt idx="9827">
                  <c:v>7.134082963237065E-2</c:v>
                </c:pt>
                <c:pt idx="9828">
                  <c:v>7.1246338467294446E-2</c:v>
                </c:pt>
                <c:pt idx="9829">
                  <c:v>7.1151847302218463E-2</c:v>
                </c:pt>
                <c:pt idx="9830">
                  <c:v>7.1057356137142383E-2</c:v>
                </c:pt>
                <c:pt idx="9831">
                  <c:v>7.0962864972066414E-2</c:v>
                </c:pt>
                <c:pt idx="9832">
                  <c:v>7.0868373806990334E-2</c:v>
                </c:pt>
                <c:pt idx="9833">
                  <c:v>7.0773882641914088E-2</c:v>
                </c:pt>
                <c:pt idx="9834">
                  <c:v>7.067939147683798E-2</c:v>
                </c:pt>
                <c:pt idx="9835">
                  <c:v>7.05849003117619E-2</c:v>
                </c:pt>
                <c:pt idx="9836">
                  <c:v>7.0490409146685834E-2</c:v>
                </c:pt>
                <c:pt idx="9837">
                  <c:v>7.0395917981610046E-2</c:v>
                </c:pt>
                <c:pt idx="9838">
                  <c:v>7.0301426816534118E-2</c:v>
                </c:pt>
                <c:pt idx="9839">
                  <c:v>7.0206935651457525E-2</c:v>
                </c:pt>
                <c:pt idx="9840">
                  <c:v>7.0112444486381514E-2</c:v>
                </c:pt>
                <c:pt idx="9841">
                  <c:v>7.0017953321305434E-2</c:v>
                </c:pt>
                <c:pt idx="9842">
                  <c:v>6.9923462156229424E-2</c:v>
                </c:pt>
                <c:pt idx="9843">
                  <c:v>6.9828970991153191E-2</c:v>
                </c:pt>
                <c:pt idx="9844">
                  <c:v>6.9734479826077528E-2</c:v>
                </c:pt>
                <c:pt idx="9845">
                  <c:v>6.9639988661000962E-2</c:v>
                </c:pt>
                <c:pt idx="9846">
                  <c:v>6.9545497495924882E-2</c:v>
                </c:pt>
                <c:pt idx="9847">
                  <c:v>6.9451006330848913E-2</c:v>
                </c:pt>
                <c:pt idx="9848">
                  <c:v>6.9356515165772709E-2</c:v>
                </c:pt>
                <c:pt idx="9849">
                  <c:v>6.9262024000697128E-2</c:v>
                </c:pt>
                <c:pt idx="9850">
                  <c:v>6.9167532835621007E-2</c:v>
                </c:pt>
                <c:pt idx="9851">
                  <c:v>6.9073041670544399E-2</c:v>
                </c:pt>
                <c:pt idx="9852">
                  <c:v>6.8978550505468306E-2</c:v>
                </c:pt>
                <c:pt idx="9853">
                  <c:v>6.8884059340392212E-2</c:v>
                </c:pt>
                <c:pt idx="9854">
                  <c:v>6.8789568175316118E-2</c:v>
                </c:pt>
                <c:pt idx="9855">
                  <c:v>6.8695077010240024E-2</c:v>
                </c:pt>
                <c:pt idx="9856">
                  <c:v>6.8600585845163931E-2</c:v>
                </c:pt>
                <c:pt idx="9857">
                  <c:v>6.8506094680087837E-2</c:v>
                </c:pt>
                <c:pt idx="9858">
                  <c:v>6.8411603515011923E-2</c:v>
                </c:pt>
                <c:pt idx="9859">
                  <c:v>6.8317112349935913E-2</c:v>
                </c:pt>
                <c:pt idx="9860">
                  <c:v>6.8222621184859569E-2</c:v>
                </c:pt>
                <c:pt idx="9861">
                  <c:v>6.8128130019783462E-2</c:v>
                </c:pt>
                <c:pt idx="9862">
                  <c:v>6.8033638854707923E-2</c:v>
                </c:pt>
                <c:pt idx="9863">
                  <c:v>6.7939147689631274E-2</c:v>
                </c:pt>
                <c:pt idx="9864">
                  <c:v>6.784465652455518E-2</c:v>
                </c:pt>
                <c:pt idx="9865">
                  <c:v>6.7750165359479086E-2</c:v>
                </c:pt>
                <c:pt idx="9866">
                  <c:v>6.7655674194402993E-2</c:v>
                </c:pt>
                <c:pt idx="9867">
                  <c:v>6.7561183029327024E-2</c:v>
                </c:pt>
                <c:pt idx="9868">
                  <c:v>6.7466691864251374E-2</c:v>
                </c:pt>
                <c:pt idx="9869">
                  <c:v>6.7372200699174711E-2</c:v>
                </c:pt>
                <c:pt idx="9870">
                  <c:v>6.7277709534098631E-2</c:v>
                </c:pt>
                <c:pt idx="9871">
                  <c:v>6.7183218369022524E-2</c:v>
                </c:pt>
                <c:pt idx="9872">
                  <c:v>6.7088727203946916E-2</c:v>
                </c:pt>
                <c:pt idx="9873">
                  <c:v>6.6994236038870433E-2</c:v>
                </c:pt>
                <c:pt idx="9874">
                  <c:v>6.689974487379427E-2</c:v>
                </c:pt>
                <c:pt idx="9875">
                  <c:v>6.6805253708718149E-2</c:v>
                </c:pt>
                <c:pt idx="9876">
                  <c:v>6.6710762543642083E-2</c:v>
                </c:pt>
                <c:pt idx="9877">
                  <c:v>6.6616271378565961E-2</c:v>
                </c:pt>
                <c:pt idx="9878">
                  <c:v>6.6521780213489867E-2</c:v>
                </c:pt>
                <c:pt idx="9879">
                  <c:v>6.6427289048413912E-2</c:v>
                </c:pt>
                <c:pt idx="9880">
                  <c:v>6.6332797883338235E-2</c:v>
                </c:pt>
                <c:pt idx="9881">
                  <c:v>6.6238306718261586E-2</c:v>
                </c:pt>
                <c:pt idx="9882">
                  <c:v>6.6143815553185478E-2</c:v>
                </c:pt>
                <c:pt idx="9883">
                  <c:v>6.6049324388109398E-2</c:v>
                </c:pt>
                <c:pt idx="9884">
                  <c:v>6.5954833223033332E-2</c:v>
                </c:pt>
                <c:pt idx="9885">
                  <c:v>6.5860342057957211E-2</c:v>
                </c:pt>
                <c:pt idx="9886">
                  <c:v>6.5765850892881131E-2</c:v>
                </c:pt>
                <c:pt idx="9887">
                  <c:v>6.5671359727804746E-2</c:v>
                </c:pt>
                <c:pt idx="9888">
                  <c:v>6.5576868562728916E-2</c:v>
                </c:pt>
                <c:pt idx="9889">
                  <c:v>6.5482377397652836E-2</c:v>
                </c:pt>
                <c:pt idx="9890">
                  <c:v>6.5387886232576894E-2</c:v>
                </c:pt>
                <c:pt idx="9891">
                  <c:v>6.5293395067500662E-2</c:v>
                </c:pt>
                <c:pt idx="9892">
                  <c:v>6.5198903902424582E-2</c:v>
                </c:pt>
                <c:pt idx="9893">
                  <c:v>6.5104412737348474E-2</c:v>
                </c:pt>
                <c:pt idx="9894">
                  <c:v>6.5009921572272381E-2</c:v>
                </c:pt>
                <c:pt idx="9895">
                  <c:v>6.4915430407196717E-2</c:v>
                </c:pt>
                <c:pt idx="9896">
                  <c:v>6.4820939242120595E-2</c:v>
                </c:pt>
                <c:pt idx="9897">
                  <c:v>6.4726448077044099E-2</c:v>
                </c:pt>
                <c:pt idx="9898">
                  <c:v>6.4631956911967992E-2</c:v>
                </c:pt>
                <c:pt idx="9899">
                  <c:v>6.4537465746891912E-2</c:v>
                </c:pt>
                <c:pt idx="9900">
                  <c:v>6.4442974581815832E-2</c:v>
                </c:pt>
                <c:pt idx="9901">
                  <c:v>6.4348483416739724E-2</c:v>
                </c:pt>
                <c:pt idx="9902">
                  <c:v>6.4253992251663894E-2</c:v>
                </c:pt>
                <c:pt idx="9903">
                  <c:v>6.4159501086587523E-2</c:v>
                </c:pt>
                <c:pt idx="9904">
                  <c:v>6.4065009921511873E-2</c:v>
                </c:pt>
                <c:pt idx="9905">
                  <c:v>6.3970518756435335E-2</c:v>
                </c:pt>
                <c:pt idx="9906">
                  <c:v>6.3876027591359269E-2</c:v>
                </c:pt>
                <c:pt idx="9907">
                  <c:v>6.3781536426283161E-2</c:v>
                </c:pt>
                <c:pt idx="9908">
                  <c:v>6.368704526120704E-2</c:v>
                </c:pt>
                <c:pt idx="9909">
                  <c:v>6.3592554096130974E-2</c:v>
                </c:pt>
                <c:pt idx="9910">
                  <c:v>6.349806293105488E-2</c:v>
                </c:pt>
                <c:pt idx="9911">
                  <c:v>6.3403571765978772E-2</c:v>
                </c:pt>
                <c:pt idx="9912">
                  <c:v>6.3309080600902692E-2</c:v>
                </c:pt>
                <c:pt idx="9913">
                  <c:v>6.3214589435826599E-2</c:v>
                </c:pt>
                <c:pt idx="9914">
                  <c:v>6.3120098270750477E-2</c:v>
                </c:pt>
                <c:pt idx="9915">
                  <c:v>6.3025607105674397E-2</c:v>
                </c:pt>
                <c:pt idx="9916">
                  <c:v>6.2931115940598331E-2</c:v>
                </c:pt>
                <c:pt idx="9917">
                  <c:v>6.2836624775522626E-2</c:v>
                </c:pt>
                <c:pt idx="9918">
                  <c:v>6.2742133610446504E-2</c:v>
                </c:pt>
                <c:pt idx="9919">
                  <c:v>6.2647642445370022E-2</c:v>
                </c:pt>
                <c:pt idx="9920">
                  <c:v>6.2553151280293928E-2</c:v>
                </c:pt>
                <c:pt idx="9921">
                  <c:v>6.2458660115217834E-2</c:v>
                </c:pt>
                <c:pt idx="9922">
                  <c:v>6.2364168950142136E-2</c:v>
                </c:pt>
                <c:pt idx="9923">
                  <c:v>6.2269677785065682E-2</c:v>
                </c:pt>
                <c:pt idx="9924">
                  <c:v>6.2175186619989456E-2</c:v>
                </c:pt>
                <c:pt idx="9925">
                  <c:v>6.2080695454913883E-2</c:v>
                </c:pt>
                <c:pt idx="9926">
                  <c:v>6.1986204289837414E-2</c:v>
                </c:pt>
                <c:pt idx="9927">
                  <c:v>6.1891713124761334E-2</c:v>
                </c:pt>
                <c:pt idx="9928">
                  <c:v>6.179722195968583E-2</c:v>
                </c:pt>
                <c:pt idx="9929">
                  <c:v>6.1702730794609084E-2</c:v>
                </c:pt>
                <c:pt idx="9930">
                  <c:v>6.160823962953299E-2</c:v>
                </c:pt>
                <c:pt idx="9931">
                  <c:v>6.1513748464456876E-2</c:v>
                </c:pt>
                <c:pt idx="9932">
                  <c:v>6.1419257299380803E-2</c:v>
                </c:pt>
                <c:pt idx="9933">
                  <c:v>6.1324766134304709E-2</c:v>
                </c:pt>
                <c:pt idx="9934">
                  <c:v>6.1230274969228823E-2</c:v>
                </c:pt>
                <c:pt idx="9935">
                  <c:v>6.1135783804152515E-2</c:v>
                </c:pt>
                <c:pt idx="9936">
                  <c:v>6.1041292639076428E-2</c:v>
                </c:pt>
                <c:pt idx="9937">
                  <c:v>6.0946801474000327E-2</c:v>
                </c:pt>
                <c:pt idx="9938">
                  <c:v>6.0852310308924323E-2</c:v>
                </c:pt>
                <c:pt idx="9939">
                  <c:v>6.0757819143848556E-2</c:v>
                </c:pt>
                <c:pt idx="9940">
                  <c:v>6.0663327978772094E-2</c:v>
                </c:pt>
                <c:pt idx="9941">
                  <c:v>6.0568836813695993E-2</c:v>
                </c:pt>
                <c:pt idx="9942">
                  <c:v>6.0474345648619865E-2</c:v>
                </c:pt>
                <c:pt idx="9943">
                  <c:v>6.0379854483543771E-2</c:v>
                </c:pt>
                <c:pt idx="9944">
                  <c:v>6.0285363318467677E-2</c:v>
                </c:pt>
                <c:pt idx="9945">
                  <c:v>6.0190872153391584E-2</c:v>
                </c:pt>
                <c:pt idx="9946">
                  <c:v>6.0096380988315906E-2</c:v>
                </c:pt>
                <c:pt idx="9947">
                  <c:v>6.0001889823239424E-2</c:v>
                </c:pt>
                <c:pt idx="9948">
                  <c:v>5.9907398658163413E-2</c:v>
                </c:pt>
                <c:pt idx="9949">
                  <c:v>5.9812907493087604E-2</c:v>
                </c:pt>
                <c:pt idx="9950">
                  <c:v>5.9718416328011691E-2</c:v>
                </c:pt>
                <c:pt idx="9951">
                  <c:v>5.9623925162935021E-2</c:v>
                </c:pt>
                <c:pt idx="9952">
                  <c:v>5.9529433997858934E-2</c:v>
                </c:pt>
                <c:pt idx="9953">
                  <c:v>5.9434942832782833E-2</c:v>
                </c:pt>
                <c:pt idx="9954">
                  <c:v>5.9340451667706823E-2</c:v>
                </c:pt>
                <c:pt idx="9955">
                  <c:v>5.9245960502630673E-2</c:v>
                </c:pt>
                <c:pt idx="9956">
                  <c:v>5.9151469337554552E-2</c:v>
                </c:pt>
                <c:pt idx="9957">
                  <c:v>5.9056978172478493E-2</c:v>
                </c:pt>
                <c:pt idx="9958">
                  <c:v>5.8962487007402746E-2</c:v>
                </c:pt>
                <c:pt idx="9959">
                  <c:v>5.8867995842326874E-2</c:v>
                </c:pt>
                <c:pt idx="9960">
                  <c:v>5.8773504677250177E-2</c:v>
                </c:pt>
                <c:pt idx="9961">
                  <c:v>5.8679013512173875E-2</c:v>
                </c:pt>
                <c:pt idx="9962">
                  <c:v>5.8584522347097989E-2</c:v>
                </c:pt>
                <c:pt idx="9963">
                  <c:v>5.8490031182022215E-2</c:v>
                </c:pt>
                <c:pt idx="9964">
                  <c:v>5.8395540016945822E-2</c:v>
                </c:pt>
                <c:pt idx="9965">
                  <c:v>5.8301048851869708E-2</c:v>
                </c:pt>
                <c:pt idx="9966">
                  <c:v>5.8206557686793614E-2</c:v>
                </c:pt>
                <c:pt idx="9967">
                  <c:v>5.811206652171752E-2</c:v>
                </c:pt>
                <c:pt idx="9968">
                  <c:v>5.8017575356641822E-2</c:v>
                </c:pt>
                <c:pt idx="9969">
                  <c:v>5.7923084191565333E-2</c:v>
                </c:pt>
                <c:pt idx="9970">
                  <c:v>5.7828593026489322E-2</c:v>
                </c:pt>
                <c:pt idx="9971">
                  <c:v>5.7734101861413513E-2</c:v>
                </c:pt>
                <c:pt idx="9972">
                  <c:v>5.7639610696337072E-2</c:v>
                </c:pt>
                <c:pt idx="9973">
                  <c:v>5.7545119531260847E-2</c:v>
                </c:pt>
                <c:pt idx="9974">
                  <c:v>5.7450628366184864E-2</c:v>
                </c:pt>
                <c:pt idx="9975">
                  <c:v>5.7356137201109124E-2</c:v>
                </c:pt>
                <c:pt idx="9976">
                  <c:v>5.7261646036032822E-2</c:v>
                </c:pt>
                <c:pt idx="9977">
                  <c:v>5.7167154870956582E-2</c:v>
                </c:pt>
                <c:pt idx="9978">
                  <c:v>5.7072663705880503E-2</c:v>
                </c:pt>
                <c:pt idx="9979">
                  <c:v>5.6978172540804346E-2</c:v>
                </c:pt>
                <c:pt idx="9980">
                  <c:v>5.6883681375728648E-2</c:v>
                </c:pt>
                <c:pt idx="9981">
                  <c:v>5.6789190210652207E-2</c:v>
                </c:pt>
                <c:pt idx="9982">
                  <c:v>5.6694699045576134E-2</c:v>
                </c:pt>
                <c:pt idx="9983">
                  <c:v>5.660020788050002E-2</c:v>
                </c:pt>
                <c:pt idx="9984">
                  <c:v>5.6505716715423926E-2</c:v>
                </c:pt>
                <c:pt idx="9985">
                  <c:v>5.6411225550347832E-2</c:v>
                </c:pt>
                <c:pt idx="9986">
                  <c:v>5.6316734385272071E-2</c:v>
                </c:pt>
                <c:pt idx="9987">
                  <c:v>5.6222243220195672E-2</c:v>
                </c:pt>
                <c:pt idx="9988">
                  <c:v>5.6127752055119551E-2</c:v>
                </c:pt>
                <c:pt idx="9989">
                  <c:v>5.6033260890043825E-2</c:v>
                </c:pt>
                <c:pt idx="9990">
                  <c:v>5.5938769724967363E-2</c:v>
                </c:pt>
                <c:pt idx="9991">
                  <c:v>5.5844278559891304E-2</c:v>
                </c:pt>
                <c:pt idx="9992">
                  <c:v>5.5749787394815183E-2</c:v>
                </c:pt>
                <c:pt idx="9993">
                  <c:v>5.5655296229739082E-2</c:v>
                </c:pt>
                <c:pt idx="9994">
                  <c:v>5.5560805064662766E-2</c:v>
                </c:pt>
                <c:pt idx="9995">
                  <c:v>5.5466313899587179E-2</c:v>
                </c:pt>
                <c:pt idx="9996">
                  <c:v>5.5371822734510801E-2</c:v>
                </c:pt>
                <c:pt idx="9997">
                  <c:v>5.5277331569434707E-2</c:v>
                </c:pt>
                <c:pt idx="9998">
                  <c:v>5.5182840404358613E-2</c:v>
                </c:pt>
                <c:pt idx="9999">
                  <c:v>5.5088349239282505E-2</c:v>
                </c:pt>
                <c:pt idx="10000">
                  <c:v>5.4993858074206432E-2</c:v>
                </c:pt>
                <c:pt idx="10001">
                  <c:v>5.4899366909130685E-2</c:v>
                </c:pt>
                <c:pt idx="10002">
                  <c:v>5.4804875744054238E-2</c:v>
                </c:pt>
                <c:pt idx="10003">
                  <c:v>5.4710384578978477E-2</c:v>
                </c:pt>
                <c:pt idx="10004">
                  <c:v>5.4615893413902064E-2</c:v>
                </c:pt>
                <c:pt idx="10005">
                  <c:v>5.4521402248825984E-2</c:v>
                </c:pt>
                <c:pt idx="10006">
                  <c:v>5.4426911083750133E-2</c:v>
                </c:pt>
                <c:pt idx="10007">
                  <c:v>5.4332419918674275E-2</c:v>
                </c:pt>
                <c:pt idx="10008">
                  <c:v>5.4237928753597724E-2</c:v>
                </c:pt>
                <c:pt idx="10009">
                  <c:v>5.4143437588521949E-2</c:v>
                </c:pt>
                <c:pt idx="10010">
                  <c:v>5.4048946423445494E-2</c:v>
                </c:pt>
                <c:pt idx="10011">
                  <c:v>5.3954455258369387E-2</c:v>
                </c:pt>
                <c:pt idx="10012">
                  <c:v>5.3859964093293314E-2</c:v>
                </c:pt>
                <c:pt idx="10013">
                  <c:v>5.3765472928217539E-2</c:v>
                </c:pt>
                <c:pt idx="10014">
                  <c:v>5.3670981763141112E-2</c:v>
                </c:pt>
                <c:pt idx="10015">
                  <c:v>5.3576490598065019E-2</c:v>
                </c:pt>
                <c:pt idx="10016">
                  <c:v>5.3481999432988932E-2</c:v>
                </c:pt>
                <c:pt idx="10017">
                  <c:v>5.3387508267912817E-2</c:v>
                </c:pt>
                <c:pt idx="10018">
                  <c:v>5.3293017102837043E-2</c:v>
                </c:pt>
                <c:pt idx="10019">
                  <c:v>5.3198525937760713E-2</c:v>
                </c:pt>
                <c:pt idx="10020">
                  <c:v>5.310403477268455E-2</c:v>
                </c:pt>
                <c:pt idx="10021">
                  <c:v>5.3009543607608456E-2</c:v>
                </c:pt>
                <c:pt idx="10022">
                  <c:v>5.2915052442532383E-2</c:v>
                </c:pt>
                <c:pt idx="10023">
                  <c:v>5.2820561277456303E-2</c:v>
                </c:pt>
                <c:pt idx="10024">
                  <c:v>5.2726070112380494E-2</c:v>
                </c:pt>
                <c:pt idx="10025">
                  <c:v>5.2631578947304081E-2</c:v>
                </c:pt>
                <c:pt idx="10026">
                  <c:v>5.2537087782227994E-2</c:v>
                </c:pt>
                <c:pt idx="10027">
                  <c:v>5.2442596617151893E-2</c:v>
                </c:pt>
                <c:pt idx="10028">
                  <c:v>5.2348105452075799E-2</c:v>
                </c:pt>
                <c:pt idx="10029">
                  <c:v>5.2253614286999713E-2</c:v>
                </c:pt>
                <c:pt idx="10030">
                  <c:v>5.2159123121923633E-2</c:v>
                </c:pt>
                <c:pt idx="10031">
                  <c:v>5.2064631956848295E-2</c:v>
                </c:pt>
                <c:pt idx="10032">
                  <c:v>5.1970140791771265E-2</c:v>
                </c:pt>
                <c:pt idx="10033">
                  <c:v>5.1875649626695317E-2</c:v>
                </c:pt>
                <c:pt idx="10034">
                  <c:v>5.1781158461618876E-2</c:v>
                </c:pt>
                <c:pt idx="10035">
                  <c:v>5.1686667296543434E-2</c:v>
                </c:pt>
                <c:pt idx="10036">
                  <c:v>5.1592176131467063E-2</c:v>
                </c:pt>
                <c:pt idx="10037">
                  <c:v>5.1497684966391406E-2</c:v>
                </c:pt>
                <c:pt idx="10038">
                  <c:v>5.1403193801314882E-2</c:v>
                </c:pt>
                <c:pt idx="10039">
                  <c:v>5.1308702636238802E-2</c:v>
                </c:pt>
                <c:pt idx="10040">
                  <c:v>5.1214211471162674E-2</c:v>
                </c:pt>
                <c:pt idx="10041">
                  <c:v>5.111972030608658E-2</c:v>
                </c:pt>
                <c:pt idx="10042">
                  <c:v>5.1025229141010493E-2</c:v>
                </c:pt>
                <c:pt idx="10043">
                  <c:v>5.0930737975934524E-2</c:v>
                </c:pt>
                <c:pt idx="10044">
                  <c:v>5.0836246810858556E-2</c:v>
                </c:pt>
                <c:pt idx="10045">
                  <c:v>5.0741755645782205E-2</c:v>
                </c:pt>
                <c:pt idx="10046">
                  <c:v>5.0647264480706111E-2</c:v>
                </c:pt>
                <c:pt idx="10047">
                  <c:v>5.0552773315630024E-2</c:v>
                </c:pt>
                <c:pt idx="10048">
                  <c:v>5.0458282150553924E-2</c:v>
                </c:pt>
                <c:pt idx="10049">
                  <c:v>5.036379098547817E-2</c:v>
                </c:pt>
                <c:pt idx="10050">
                  <c:v>5.0269299820402014E-2</c:v>
                </c:pt>
                <c:pt idx="10051">
                  <c:v>5.0174808655325642E-2</c:v>
                </c:pt>
                <c:pt idx="10052">
                  <c:v>5.0080317490249562E-2</c:v>
                </c:pt>
                <c:pt idx="10053">
                  <c:v>4.9985826325173462E-2</c:v>
                </c:pt>
                <c:pt idx="10054">
                  <c:v>4.9891335160097382E-2</c:v>
                </c:pt>
                <c:pt idx="10055">
                  <c:v>4.9796843995021781E-2</c:v>
                </c:pt>
                <c:pt idx="10056">
                  <c:v>4.9702352829945659E-2</c:v>
                </c:pt>
                <c:pt idx="10057">
                  <c:v>4.9607861664869066E-2</c:v>
                </c:pt>
                <c:pt idx="10058">
                  <c:v>4.9513370499792993E-2</c:v>
                </c:pt>
                <c:pt idx="10059">
                  <c:v>4.9418879334717024E-2</c:v>
                </c:pt>
                <c:pt idx="10060">
                  <c:v>4.9324388169640812E-2</c:v>
                </c:pt>
                <c:pt idx="10061">
                  <c:v>4.9229897004564697E-2</c:v>
                </c:pt>
                <c:pt idx="10062">
                  <c:v>4.9135405839488937E-2</c:v>
                </c:pt>
                <c:pt idx="10063">
                  <c:v>4.9040914674412517E-2</c:v>
                </c:pt>
                <c:pt idx="10064">
                  <c:v>4.8946423509336534E-2</c:v>
                </c:pt>
                <c:pt idx="10065">
                  <c:v>4.8851932344260329E-2</c:v>
                </c:pt>
                <c:pt idx="10066">
                  <c:v>4.8757441179184284E-2</c:v>
                </c:pt>
                <c:pt idx="10067">
                  <c:v>4.8662950014108412E-2</c:v>
                </c:pt>
                <c:pt idx="10068">
                  <c:v>4.8568458849032103E-2</c:v>
                </c:pt>
                <c:pt idx="10069">
                  <c:v>4.8473967683955947E-2</c:v>
                </c:pt>
                <c:pt idx="10070">
                  <c:v>4.8379476518879846E-2</c:v>
                </c:pt>
                <c:pt idx="10071">
                  <c:v>4.8284985353803773E-2</c:v>
                </c:pt>
                <c:pt idx="10072">
                  <c:v>4.8190494188727964E-2</c:v>
                </c:pt>
                <c:pt idx="10073">
                  <c:v>4.8096003023651891E-2</c:v>
                </c:pt>
                <c:pt idx="10074">
                  <c:v>4.8001511858575534E-2</c:v>
                </c:pt>
                <c:pt idx="10075">
                  <c:v>4.7907020693499391E-2</c:v>
                </c:pt>
                <c:pt idx="10076">
                  <c:v>4.7812529528423776E-2</c:v>
                </c:pt>
                <c:pt idx="10077">
                  <c:v>4.7718038363347433E-2</c:v>
                </c:pt>
                <c:pt idx="10078">
                  <c:v>4.7623547198271096E-2</c:v>
                </c:pt>
                <c:pt idx="10079">
                  <c:v>4.7529056033195016E-2</c:v>
                </c:pt>
                <c:pt idx="10080">
                  <c:v>4.7434564868119033E-2</c:v>
                </c:pt>
                <c:pt idx="10081">
                  <c:v>4.7340073703042829E-2</c:v>
                </c:pt>
                <c:pt idx="10082">
                  <c:v>4.7245582537966707E-2</c:v>
                </c:pt>
                <c:pt idx="10083">
                  <c:v>4.7151091372890704E-2</c:v>
                </c:pt>
                <c:pt idx="10084">
                  <c:v>4.7056600207814839E-2</c:v>
                </c:pt>
                <c:pt idx="10085">
                  <c:v>4.6962109042738523E-2</c:v>
                </c:pt>
                <c:pt idx="10086">
                  <c:v>4.6867617877662533E-2</c:v>
                </c:pt>
                <c:pt idx="10087">
                  <c:v>4.6773126712586273E-2</c:v>
                </c:pt>
                <c:pt idx="10088">
                  <c:v>4.6678635547510165E-2</c:v>
                </c:pt>
                <c:pt idx="10089">
                  <c:v>4.6584144382434065E-2</c:v>
                </c:pt>
                <c:pt idx="10090">
                  <c:v>4.6489653217357957E-2</c:v>
                </c:pt>
                <c:pt idx="10091">
                  <c:v>4.6395162052281891E-2</c:v>
                </c:pt>
                <c:pt idx="10092">
                  <c:v>4.6300670887206075E-2</c:v>
                </c:pt>
                <c:pt idx="10093">
                  <c:v>4.6206179722129696E-2</c:v>
                </c:pt>
                <c:pt idx="10094">
                  <c:v>4.6111688557053623E-2</c:v>
                </c:pt>
                <c:pt idx="10095">
                  <c:v>4.6017197391977516E-2</c:v>
                </c:pt>
                <c:pt idx="10096">
                  <c:v>4.5922706226901533E-2</c:v>
                </c:pt>
                <c:pt idx="10097">
                  <c:v>4.5828215061825328E-2</c:v>
                </c:pt>
                <c:pt idx="10098">
                  <c:v>4.5733723896749658E-2</c:v>
                </c:pt>
                <c:pt idx="10099">
                  <c:v>4.5639232731673141E-2</c:v>
                </c:pt>
                <c:pt idx="10100">
                  <c:v>4.5544741566596957E-2</c:v>
                </c:pt>
                <c:pt idx="10101">
                  <c:v>4.5450250401520953E-2</c:v>
                </c:pt>
                <c:pt idx="10102">
                  <c:v>4.5355759236444873E-2</c:v>
                </c:pt>
                <c:pt idx="10103">
                  <c:v>4.5261268071368765E-2</c:v>
                </c:pt>
                <c:pt idx="10104">
                  <c:v>4.5166776906292824E-2</c:v>
                </c:pt>
                <c:pt idx="10105">
                  <c:v>4.5072285741216855E-2</c:v>
                </c:pt>
                <c:pt idx="10106">
                  <c:v>4.4977794576140533E-2</c:v>
                </c:pt>
                <c:pt idx="10107">
                  <c:v>4.488330341106439E-2</c:v>
                </c:pt>
                <c:pt idx="10108">
                  <c:v>4.4788812245988414E-2</c:v>
                </c:pt>
                <c:pt idx="10109">
                  <c:v>4.4694321080912432E-2</c:v>
                </c:pt>
                <c:pt idx="10110">
                  <c:v>4.4599829915836525E-2</c:v>
                </c:pt>
                <c:pt idx="10111">
                  <c:v>4.4505338750760015E-2</c:v>
                </c:pt>
                <c:pt idx="10112">
                  <c:v>4.4410847585683907E-2</c:v>
                </c:pt>
                <c:pt idx="10113">
                  <c:v>4.4316356420607834E-2</c:v>
                </c:pt>
                <c:pt idx="10114">
                  <c:v>4.4221865255531727E-2</c:v>
                </c:pt>
                <c:pt idx="10115">
                  <c:v>4.4127374090455682E-2</c:v>
                </c:pt>
                <c:pt idx="10116">
                  <c:v>4.4032882925379817E-2</c:v>
                </c:pt>
                <c:pt idx="10117">
                  <c:v>4.3938391760303452E-2</c:v>
                </c:pt>
                <c:pt idx="10118">
                  <c:v>4.3843900595227372E-2</c:v>
                </c:pt>
                <c:pt idx="10119">
                  <c:v>4.3749409430151272E-2</c:v>
                </c:pt>
                <c:pt idx="10120">
                  <c:v>4.3654918265074859E-2</c:v>
                </c:pt>
                <c:pt idx="10121">
                  <c:v>4.3560427099999084E-2</c:v>
                </c:pt>
                <c:pt idx="10122">
                  <c:v>4.3465935934923317E-2</c:v>
                </c:pt>
                <c:pt idx="10123">
                  <c:v>4.337144476984689E-2</c:v>
                </c:pt>
                <c:pt idx="10124">
                  <c:v>4.3276953604770775E-2</c:v>
                </c:pt>
                <c:pt idx="10125">
                  <c:v>4.3182462439694702E-2</c:v>
                </c:pt>
                <c:pt idx="10126">
                  <c:v>4.3087971274618823E-2</c:v>
                </c:pt>
                <c:pt idx="10127">
                  <c:v>4.2993480109542938E-2</c:v>
                </c:pt>
                <c:pt idx="10128">
                  <c:v>4.2898988944466851E-2</c:v>
                </c:pt>
                <c:pt idx="10129">
                  <c:v>4.2804497779390334E-2</c:v>
                </c:pt>
                <c:pt idx="10130">
                  <c:v>4.2710006614314323E-2</c:v>
                </c:pt>
                <c:pt idx="10131">
                  <c:v>4.2615515449238139E-2</c:v>
                </c:pt>
                <c:pt idx="10132">
                  <c:v>4.2521024284162053E-2</c:v>
                </c:pt>
                <c:pt idx="10133">
                  <c:v>4.2426533119085993E-2</c:v>
                </c:pt>
                <c:pt idx="10134">
                  <c:v>4.2332041954010358E-2</c:v>
                </c:pt>
                <c:pt idx="10135">
                  <c:v>4.2237550788933764E-2</c:v>
                </c:pt>
                <c:pt idx="10136">
                  <c:v>4.2143059623857657E-2</c:v>
                </c:pt>
                <c:pt idx="10137">
                  <c:v>4.2048568458781577E-2</c:v>
                </c:pt>
                <c:pt idx="10138">
                  <c:v>4.1954077293705476E-2</c:v>
                </c:pt>
                <c:pt idx="10139">
                  <c:v>4.1859586128629389E-2</c:v>
                </c:pt>
                <c:pt idx="10140">
                  <c:v>4.1765094963553413E-2</c:v>
                </c:pt>
                <c:pt idx="10141">
                  <c:v>4.1670603798476945E-2</c:v>
                </c:pt>
                <c:pt idx="10142">
                  <c:v>4.1576112633401087E-2</c:v>
                </c:pt>
                <c:pt idx="10143">
                  <c:v>4.1481621468325014E-2</c:v>
                </c:pt>
                <c:pt idx="10144">
                  <c:v>4.1387130303248934E-2</c:v>
                </c:pt>
                <c:pt idx="10145">
                  <c:v>4.1292639138172833E-2</c:v>
                </c:pt>
                <c:pt idx="10146">
                  <c:v>4.1198147973096726E-2</c:v>
                </c:pt>
                <c:pt idx="10147">
                  <c:v>4.1103656808020833E-2</c:v>
                </c:pt>
                <c:pt idx="10148">
                  <c:v>4.1009165642944455E-2</c:v>
                </c:pt>
                <c:pt idx="10149">
                  <c:v>4.0914674477868493E-2</c:v>
                </c:pt>
                <c:pt idx="10150">
                  <c:v>4.0820183312792364E-2</c:v>
                </c:pt>
                <c:pt idx="10151">
                  <c:v>4.0725692147716638E-2</c:v>
                </c:pt>
                <c:pt idx="10152">
                  <c:v>4.0631200982640184E-2</c:v>
                </c:pt>
                <c:pt idx="10153">
                  <c:v>4.0536709817564083E-2</c:v>
                </c:pt>
                <c:pt idx="10154">
                  <c:v>4.0442218652487975E-2</c:v>
                </c:pt>
                <c:pt idx="10155">
                  <c:v>4.0347727487411923E-2</c:v>
                </c:pt>
                <c:pt idx="10156">
                  <c:v>4.0253236322335822E-2</c:v>
                </c:pt>
                <c:pt idx="10157">
                  <c:v>4.0158745157259666E-2</c:v>
                </c:pt>
                <c:pt idx="10158">
                  <c:v>4.0064253992183822E-2</c:v>
                </c:pt>
                <c:pt idx="10159">
                  <c:v>3.9969762827107541E-2</c:v>
                </c:pt>
                <c:pt idx="10160">
                  <c:v>3.9875271662031607E-2</c:v>
                </c:pt>
                <c:pt idx="10161">
                  <c:v>3.9780780496955354E-2</c:v>
                </c:pt>
                <c:pt idx="10162">
                  <c:v>3.9686289331879232E-2</c:v>
                </c:pt>
                <c:pt idx="10163">
                  <c:v>3.9591798166803242E-2</c:v>
                </c:pt>
                <c:pt idx="10164">
                  <c:v>3.9497307001727273E-2</c:v>
                </c:pt>
                <c:pt idx="10165">
                  <c:v>3.9402815836650992E-2</c:v>
                </c:pt>
                <c:pt idx="10166">
                  <c:v>3.9308324671574885E-2</c:v>
                </c:pt>
                <c:pt idx="10167">
                  <c:v>3.9213833506498791E-2</c:v>
                </c:pt>
                <c:pt idx="10168">
                  <c:v>3.9119342341422676E-2</c:v>
                </c:pt>
                <c:pt idx="10169">
                  <c:v>3.9024851176346576E-2</c:v>
                </c:pt>
                <c:pt idx="10170">
                  <c:v>3.8930360011270662E-2</c:v>
                </c:pt>
                <c:pt idx="10171">
                  <c:v>3.8835868846194416E-2</c:v>
                </c:pt>
                <c:pt idx="10172">
                  <c:v>3.8741377681118558E-2</c:v>
                </c:pt>
                <c:pt idx="10173">
                  <c:v>3.86468865160422E-2</c:v>
                </c:pt>
                <c:pt idx="10174">
                  <c:v>3.8552395350966114E-2</c:v>
                </c:pt>
                <c:pt idx="10175">
                  <c:v>3.8457904185890041E-2</c:v>
                </c:pt>
                <c:pt idx="10176">
                  <c:v>3.8363413020813995E-2</c:v>
                </c:pt>
                <c:pt idx="10177">
                  <c:v>3.8268921855737784E-2</c:v>
                </c:pt>
                <c:pt idx="10178">
                  <c:v>3.8174430690661731E-2</c:v>
                </c:pt>
                <c:pt idx="10179">
                  <c:v>3.8079939525585818E-2</c:v>
                </c:pt>
                <c:pt idx="10180">
                  <c:v>3.798544836050971E-2</c:v>
                </c:pt>
                <c:pt idx="10181">
                  <c:v>3.7890957195433492E-2</c:v>
                </c:pt>
                <c:pt idx="10182">
                  <c:v>3.7796466030357349E-2</c:v>
                </c:pt>
                <c:pt idx="10183">
                  <c:v>3.770197486528129E-2</c:v>
                </c:pt>
                <c:pt idx="10184">
                  <c:v>3.7607483700205196E-2</c:v>
                </c:pt>
                <c:pt idx="10185">
                  <c:v>3.751299253512929E-2</c:v>
                </c:pt>
                <c:pt idx="10186">
                  <c:v>3.7418501370052981E-2</c:v>
                </c:pt>
                <c:pt idx="10187">
                  <c:v>3.7324010204976894E-2</c:v>
                </c:pt>
                <c:pt idx="10188">
                  <c:v>3.7229519039900801E-2</c:v>
                </c:pt>
                <c:pt idx="10189">
                  <c:v>3.7135027874824998E-2</c:v>
                </c:pt>
                <c:pt idx="10190">
                  <c:v>3.7040536709748606E-2</c:v>
                </c:pt>
                <c:pt idx="10191">
                  <c:v>3.6946045544672602E-2</c:v>
                </c:pt>
                <c:pt idx="10192">
                  <c:v>3.6851554379596418E-2</c:v>
                </c:pt>
                <c:pt idx="10193">
                  <c:v>3.6757063214520352E-2</c:v>
                </c:pt>
                <c:pt idx="10194">
                  <c:v>3.6662572049444252E-2</c:v>
                </c:pt>
                <c:pt idx="10195">
                  <c:v>3.6568080884368144E-2</c:v>
                </c:pt>
                <c:pt idx="10196">
                  <c:v>3.647358971929205E-2</c:v>
                </c:pt>
                <c:pt idx="10197">
                  <c:v>3.6379098554216151E-2</c:v>
                </c:pt>
                <c:pt idx="10198">
                  <c:v>3.6284607389140043E-2</c:v>
                </c:pt>
                <c:pt idx="10199">
                  <c:v>3.6190116224063852E-2</c:v>
                </c:pt>
                <c:pt idx="10200">
                  <c:v>3.6095625058987675E-2</c:v>
                </c:pt>
                <c:pt idx="10201">
                  <c:v>3.6001133893911602E-2</c:v>
                </c:pt>
                <c:pt idx="10202">
                  <c:v>3.5906642728835494E-2</c:v>
                </c:pt>
                <c:pt idx="10203">
                  <c:v>3.5812151563759401E-2</c:v>
                </c:pt>
                <c:pt idx="10204">
                  <c:v>3.5717660398683293E-2</c:v>
                </c:pt>
                <c:pt idx="10205">
                  <c:v>3.5623169233607199E-2</c:v>
                </c:pt>
                <c:pt idx="10206">
                  <c:v>3.5528678068531105E-2</c:v>
                </c:pt>
                <c:pt idx="10207">
                  <c:v>3.5434186903455012E-2</c:v>
                </c:pt>
                <c:pt idx="10208">
                  <c:v>3.5339695738378932E-2</c:v>
                </c:pt>
                <c:pt idx="10209">
                  <c:v>3.5245204573302852E-2</c:v>
                </c:pt>
                <c:pt idx="10210">
                  <c:v>3.5150713408226855E-2</c:v>
                </c:pt>
                <c:pt idx="10211">
                  <c:v>3.5056222243150643E-2</c:v>
                </c:pt>
                <c:pt idx="10212">
                  <c:v>3.4961731078074612E-2</c:v>
                </c:pt>
                <c:pt idx="10213">
                  <c:v>3.4867239912998449E-2</c:v>
                </c:pt>
                <c:pt idx="10214">
                  <c:v>3.4772748747922411E-2</c:v>
                </c:pt>
                <c:pt idx="10215">
                  <c:v>3.4678257582846463E-2</c:v>
                </c:pt>
                <c:pt idx="10216">
                  <c:v>3.4583766417770292E-2</c:v>
                </c:pt>
                <c:pt idx="10217">
                  <c:v>3.4489275252694261E-2</c:v>
                </c:pt>
                <c:pt idx="10218">
                  <c:v>3.439478408761798E-2</c:v>
                </c:pt>
                <c:pt idx="10219">
                  <c:v>3.4300292922541886E-2</c:v>
                </c:pt>
                <c:pt idx="10220">
                  <c:v>3.4205801757465806E-2</c:v>
                </c:pt>
                <c:pt idx="10221">
                  <c:v>3.4111310592389851E-2</c:v>
                </c:pt>
                <c:pt idx="10222">
                  <c:v>3.401681942731382E-2</c:v>
                </c:pt>
                <c:pt idx="10223">
                  <c:v>3.3922328262237504E-2</c:v>
                </c:pt>
                <c:pt idx="10224">
                  <c:v>3.3827837097161431E-2</c:v>
                </c:pt>
                <c:pt idx="10225">
                  <c:v>3.3733345932085351E-2</c:v>
                </c:pt>
                <c:pt idx="10226">
                  <c:v>3.3638854767009244E-2</c:v>
                </c:pt>
                <c:pt idx="10227">
                  <c:v>3.354436360193315E-2</c:v>
                </c:pt>
                <c:pt idx="10228">
                  <c:v>3.3449872436857056E-2</c:v>
                </c:pt>
                <c:pt idx="10229">
                  <c:v>3.3355381271780948E-2</c:v>
                </c:pt>
                <c:pt idx="10230">
                  <c:v>3.3260890106704855E-2</c:v>
                </c:pt>
                <c:pt idx="10231">
                  <c:v>3.3166398941628761E-2</c:v>
                </c:pt>
                <c:pt idx="10232">
                  <c:v>3.3071907776552889E-2</c:v>
                </c:pt>
                <c:pt idx="10233">
                  <c:v>3.2977416611476802E-2</c:v>
                </c:pt>
                <c:pt idx="10234">
                  <c:v>3.2882925446400681E-2</c:v>
                </c:pt>
                <c:pt idx="10235">
                  <c:v>3.27884342813244E-2</c:v>
                </c:pt>
                <c:pt idx="10236">
                  <c:v>3.2693943116248479E-2</c:v>
                </c:pt>
                <c:pt idx="10237">
                  <c:v>3.2599451951172198E-2</c:v>
                </c:pt>
                <c:pt idx="10238">
                  <c:v>3.2504960786096278E-2</c:v>
                </c:pt>
                <c:pt idx="10239">
                  <c:v>3.2410469621020052E-2</c:v>
                </c:pt>
                <c:pt idx="10240">
                  <c:v>3.231597845594418E-2</c:v>
                </c:pt>
                <c:pt idx="10241">
                  <c:v>3.222148729086783E-2</c:v>
                </c:pt>
                <c:pt idx="10242">
                  <c:v>3.2126996125791736E-2</c:v>
                </c:pt>
                <c:pt idx="10243">
                  <c:v>3.2032504960715642E-2</c:v>
                </c:pt>
                <c:pt idx="10244">
                  <c:v>3.1938013795639555E-2</c:v>
                </c:pt>
                <c:pt idx="10245">
                  <c:v>3.1843522630563642E-2</c:v>
                </c:pt>
                <c:pt idx="10246">
                  <c:v>3.1749031465487382E-2</c:v>
                </c:pt>
                <c:pt idx="10247">
                  <c:v>3.1654540300411274E-2</c:v>
                </c:pt>
                <c:pt idx="10248">
                  <c:v>3.1560049135335166E-2</c:v>
                </c:pt>
                <c:pt idx="10249">
                  <c:v>3.1465557970259211E-2</c:v>
                </c:pt>
                <c:pt idx="10250">
                  <c:v>3.1371066805182986E-2</c:v>
                </c:pt>
                <c:pt idx="10251">
                  <c:v>3.1276575640106892E-2</c:v>
                </c:pt>
                <c:pt idx="10252">
                  <c:v>3.1182084475030791E-2</c:v>
                </c:pt>
                <c:pt idx="10253">
                  <c:v>3.1087593309954802E-2</c:v>
                </c:pt>
                <c:pt idx="10254">
                  <c:v>3.0993102144878611E-2</c:v>
                </c:pt>
                <c:pt idx="10255">
                  <c:v>3.0898610979802611E-2</c:v>
                </c:pt>
                <c:pt idx="10256">
                  <c:v>3.08041198147266E-2</c:v>
                </c:pt>
                <c:pt idx="10257">
                  <c:v>3.0709628649650392E-2</c:v>
                </c:pt>
                <c:pt idx="10258">
                  <c:v>3.061513748457461E-2</c:v>
                </c:pt>
                <c:pt idx="10259">
                  <c:v>3.0520646319498135E-2</c:v>
                </c:pt>
                <c:pt idx="10260">
                  <c:v>3.0426155154422041E-2</c:v>
                </c:pt>
                <c:pt idx="10261">
                  <c:v>3.0331663989346051E-2</c:v>
                </c:pt>
                <c:pt idx="10262">
                  <c:v>3.0237172824270186E-2</c:v>
                </c:pt>
                <c:pt idx="10263">
                  <c:v>3.014268165919378E-2</c:v>
                </c:pt>
                <c:pt idx="10264">
                  <c:v>3.004819049411769E-2</c:v>
                </c:pt>
                <c:pt idx="10265">
                  <c:v>2.9953699329041572E-2</c:v>
                </c:pt>
                <c:pt idx="10266">
                  <c:v>2.9859208163965652E-2</c:v>
                </c:pt>
                <c:pt idx="10267">
                  <c:v>2.9764716998889384E-2</c:v>
                </c:pt>
                <c:pt idx="10268">
                  <c:v>2.9670225833813443E-2</c:v>
                </c:pt>
                <c:pt idx="10269">
                  <c:v>2.95757346687372E-2</c:v>
                </c:pt>
                <c:pt idx="10270">
                  <c:v>2.9481243503661363E-2</c:v>
                </c:pt>
                <c:pt idx="10271">
                  <c:v>2.9386752338584978E-2</c:v>
                </c:pt>
                <c:pt idx="10272">
                  <c:v>2.9292261173508916E-2</c:v>
                </c:pt>
                <c:pt idx="10273">
                  <c:v>2.9197770008432822E-2</c:v>
                </c:pt>
                <c:pt idx="10274">
                  <c:v>2.9103278843356752E-2</c:v>
                </c:pt>
                <c:pt idx="10275">
                  <c:v>2.9008787678280641E-2</c:v>
                </c:pt>
                <c:pt idx="10276">
                  <c:v>2.8914296513204551E-2</c:v>
                </c:pt>
                <c:pt idx="10277">
                  <c:v>2.881980534812845E-2</c:v>
                </c:pt>
                <c:pt idx="10278">
                  <c:v>2.8725314183052356E-2</c:v>
                </c:pt>
                <c:pt idx="10279">
                  <c:v>2.8630823017976408E-2</c:v>
                </c:pt>
                <c:pt idx="10280">
                  <c:v>2.8536331852900172E-2</c:v>
                </c:pt>
                <c:pt idx="10281">
                  <c:v>2.8441840687824405E-2</c:v>
                </c:pt>
                <c:pt idx="10282">
                  <c:v>2.8347349522748002E-2</c:v>
                </c:pt>
                <c:pt idx="10283">
                  <c:v>2.8252858357671884E-2</c:v>
                </c:pt>
                <c:pt idx="10284">
                  <c:v>2.815836719259579E-2</c:v>
                </c:pt>
                <c:pt idx="10285">
                  <c:v>2.8063876027519873E-2</c:v>
                </c:pt>
                <c:pt idx="10286">
                  <c:v>2.7969384862443606E-2</c:v>
                </c:pt>
                <c:pt idx="10287">
                  <c:v>2.7874893697367661E-2</c:v>
                </c:pt>
                <c:pt idx="10288">
                  <c:v>2.7780402532291415E-2</c:v>
                </c:pt>
                <c:pt idx="10289">
                  <c:v>2.7685911367215554E-2</c:v>
                </c:pt>
                <c:pt idx="10290">
                  <c:v>2.7591420202139231E-2</c:v>
                </c:pt>
                <c:pt idx="10291">
                  <c:v>2.7496929037063206E-2</c:v>
                </c:pt>
                <c:pt idx="10292">
                  <c:v>2.740243787198705E-2</c:v>
                </c:pt>
                <c:pt idx="10293">
                  <c:v>2.7307946706911147E-2</c:v>
                </c:pt>
                <c:pt idx="10294">
                  <c:v>2.7213455541834852E-2</c:v>
                </c:pt>
                <c:pt idx="10295">
                  <c:v>2.7118964376758758E-2</c:v>
                </c:pt>
                <c:pt idx="10296">
                  <c:v>2.7024473211682665E-2</c:v>
                </c:pt>
                <c:pt idx="10297">
                  <c:v>2.6929982046606581E-2</c:v>
                </c:pt>
                <c:pt idx="10298">
                  <c:v>2.6835490881530612E-2</c:v>
                </c:pt>
                <c:pt idx="10299">
                  <c:v>2.6740999716454442E-2</c:v>
                </c:pt>
                <c:pt idx="10300">
                  <c:v>2.6646508551378296E-2</c:v>
                </c:pt>
                <c:pt idx="10301">
                  <c:v>2.6552017386302206E-2</c:v>
                </c:pt>
                <c:pt idx="10302">
                  <c:v>2.6457526221226112E-2</c:v>
                </c:pt>
                <c:pt idx="10303">
                  <c:v>2.6363035056150012E-2</c:v>
                </c:pt>
                <c:pt idx="10304">
                  <c:v>2.6268543891073956E-2</c:v>
                </c:pt>
                <c:pt idx="10305">
                  <c:v>2.6174052725997831E-2</c:v>
                </c:pt>
                <c:pt idx="10306">
                  <c:v>2.6079561560921886E-2</c:v>
                </c:pt>
                <c:pt idx="10307">
                  <c:v>2.598507039584564E-2</c:v>
                </c:pt>
                <c:pt idx="10308">
                  <c:v>2.5890579230769546E-2</c:v>
                </c:pt>
                <c:pt idx="10309">
                  <c:v>2.5796088065693445E-2</c:v>
                </c:pt>
                <c:pt idx="10310">
                  <c:v>2.5701596900617352E-2</c:v>
                </c:pt>
                <c:pt idx="10311">
                  <c:v>2.5607105735541282E-2</c:v>
                </c:pt>
                <c:pt idx="10312">
                  <c:v>2.5512614570465192E-2</c:v>
                </c:pt>
                <c:pt idx="10313">
                  <c:v>2.5418123405389081E-2</c:v>
                </c:pt>
                <c:pt idx="10314">
                  <c:v>2.532363224031298E-2</c:v>
                </c:pt>
                <c:pt idx="10315">
                  <c:v>2.5229141075236886E-2</c:v>
                </c:pt>
                <c:pt idx="10316">
                  <c:v>2.5134649910160792E-2</c:v>
                </c:pt>
                <c:pt idx="10317">
                  <c:v>2.5040158745084695E-2</c:v>
                </c:pt>
                <c:pt idx="10318">
                  <c:v>2.4945667580008612E-2</c:v>
                </c:pt>
                <c:pt idx="10319">
                  <c:v>2.4851176414932612E-2</c:v>
                </c:pt>
                <c:pt idx="10320">
                  <c:v>2.4756685249856383E-2</c:v>
                </c:pt>
                <c:pt idx="10321">
                  <c:v>2.466219408478033E-2</c:v>
                </c:pt>
                <c:pt idx="10322">
                  <c:v>2.4567702919704251E-2</c:v>
                </c:pt>
                <c:pt idx="10323">
                  <c:v>2.4473211754628302E-2</c:v>
                </c:pt>
                <c:pt idx="10324">
                  <c:v>2.4378720589552042E-2</c:v>
                </c:pt>
                <c:pt idx="10325">
                  <c:v>2.4284229424476052E-2</c:v>
                </c:pt>
                <c:pt idx="10326">
                  <c:v>2.4189738259399848E-2</c:v>
                </c:pt>
                <c:pt idx="10327">
                  <c:v>2.4095247094324007E-2</c:v>
                </c:pt>
                <c:pt idx="10328">
                  <c:v>2.400075592924767E-2</c:v>
                </c:pt>
                <c:pt idx="10329">
                  <c:v>2.390626476417158E-2</c:v>
                </c:pt>
                <c:pt idx="10330">
                  <c:v>2.3811773599095486E-2</c:v>
                </c:pt>
                <c:pt idx="10331">
                  <c:v>2.3717282434019406E-2</c:v>
                </c:pt>
                <c:pt idx="10332">
                  <c:v>2.3622791268943278E-2</c:v>
                </c:pt>
                <c:pt idx="10333">
                  <c:v>2.3528300103867188E-2</c:v>
                </c:pt>
                <c:pt idx="10334">
                  <c:v>2.3433808938791111E-2</c:v>
                </c:pt>
                <c:pt idx="10335">
                  <c:v>2.3339317773715264E-2</c:v>
                </c:pt>
                <c:pt idx="10336">
                  <c:v>2.3244826608638903E-2</c:v>
                </c:pt>
                <c:pt idx="10337">
                  <c:v>2.3150335443562813E-2</c:v>
                </c:pt>
                <c:pt idx="10338">
                  <c:v>2.3055844278486736E-2</c:v>
                </c:pt>
                <c:pt idx="10339">
                  <c:v>2.2961353113410642E-2</c:v>
                </c:pt>
                <c:pt idx="10340">
                  <c:v>2.2866861948334542E-2</c:v>
                </c:pt>
                <c:pt idx="10341">
                  <c:v>2.2772370783258639E-2</c:v>
                </c:pt>
                <c:pt idx="10342">
                  <c:v>2.2677879618182527E-2</c:v>
                </c:pt>
                <c:pt idx="10343">
                  <c:v>2.258338845310642E-2</c:v>
                </c:pt>
                <c:pt idx="10344">
                  <c:v>2.2488897288030309E-2</c:v>
                </c:pt>
                <c:pt idx="10345">
                  <c:v>2.2394406122954076E-2</c:v>
                </c:pt>
                <c:pt idx="10346">
                  <c:v>2.2299914957878052E-2</c:v>
                </c:pt>
                <c:pt idx="10347">
                  <c:v>2.2205423792801878E-2</c:v>
                </c:pt>
                <c:pt idx="10348">
                  <c:v>2.2110932627726013E-2</c:v>
                </c:pt>
                <c:pt idx="10349">
                  <c:v>2.2016441462649802E-2</c:v>
                </c:pt>
                <c:pt idx="10350">
                  <c:v>2.1921950297573611E-2</c:v>
                </c:pt>
                <c:pt idx="10351">
                  <c:v>2.1827459132497368E-2</c:v>
                </c:pt>
                <c:pt idx="10352">
                  <c:v>2.1732967967421593E-2</c:v>
                </c:pt>
                <c:pt idx="10353">
                  <c:v>2.1638476802345392E-2</c:v>
                </c:pt>
                <c:pt idx="10354">
                  <c:v>2.1543985637269381E-2</c:v>
                </c:pt>
                <c:pt idx="10355">
                  <c:v>2.1449494472193284E-2</c:v>
                </c:pt>
                <c:pt idx="10356">
                  <c:v>2.1355003307117041E-2</c:v>
                </c:pt>
                <c:pt idx="10357">
                  <c:v>2.1260512142040951E-2</c:v>
                </c:pt>
                <c:pt idx="10358">
                  <c:v>2.1166020976964843E-2</c:v>
                </c:pt>
                <c:pt idx="10359">
                  <c:v>2.1071529811888753E-2</c:v>
                </c:pt>
                <c:pt idx="10360">
                  <c:v>2.097703864681269E-2</c:v>
                </c:pt>
                <c:pt idx="10361">
                  <c:v>2.0882547481736749E-2</c:v>
                </c:pt>
                <c:pt idx="10362">
                  <c:v>2.0788056316660468E-2</c:v>
                </c:pt>
                <c:pt idx="10363">
                  <c:v>2.0693565151584391E-2</c:v>
                </c:pt>
                <c:pt idx="10364">
                  <c:v>2.0599073986508291E-2</c:v>
                </c:pt>
                <c:pt idx="10365">
                  <c:v>2.0504582821432187E-2</c:v>
                </c:pt>
                <c:pt idx="10366">
                  <c:v>2.041009165635611E-2</c:v>
                </c:pt>
                <c:pt idx="10367">
                  <c:v>2.0315600491279999E-2</c:v>
                </c:pt>
                <c:pt idx="10368">
                  <c:v>2.0221109326204002E-2</c:v>
                </c:pt>
                <c:pt idx="10369">
                  <c:v>2.0126618161127808E-2</c:v>
                </c:pt>
                <c:pt idx="10370">
                  <c:v>2.0032126996051731E-2</c:v>
                </c:pt>
                <c:pt idx="10371">
                  <c:v>1.9937635830975641E-2</c:v>
                </c:pt>
                <c:pt idx="10372">
                  <c:v>1.9843144665899631E-2</c:v>
                </c:pt>
                <c:pt idx="10373">
                  <c:v>1.9748653500823443E-2</c:v>
                </c:pt>
                <c:pt idx="10374">
                  <c:v>1.9654162335747363E-2</c:v>
                </c:pt>
                <c:pt idx="10375">
                  <c:v>1.9559671170671259E-2</c:v>
                </c:pt>
                <c:pt idx="10376">
                  <c:v>1.9465180005595266E-2</c:v>
                </c:pt>
                <c:pt idx="10377">
                  <c:v>1.9370688840519155E-2</c:v>
                </c:pt>
                <c:pt idx="10378">
                  <c:v>1.9276197675442981E-2</c:v>
                </c:pt>
                <c:pt idx="10379">
                  <c:v>1.9181706510366901E-2</c:v>
                </c:pt>
                <c:pt idx="10380">
                  <c:v>1.9087215345290801E-2</c:v>
                </c:pt>
                <c:pt idx="10381">
                  <c:v>1.8992724180214703E-2</c:v>
                </c:pt>
                <c:pt idx="10382">
                  <c:v>1.8898233015138603E-2</c:v>
                </c:pt>
                <c:pt idx="10383">
                  <c:v>1.8803741850062543E-2</c:v>
                </c:pt>
                <c:pt idx="10384">
                  <c:v>1.8709250684986425E-2</c:v>
                </c:pt>
                <c:pt idx="10385">
                  <c:v>1.8614759519910429E-2</c:v>
                </c:pt>
                <c:pt idx="10386">
                  <c:v>1.8520268354834227E-2</c:v>
                </c:pt>
                <c:pt idx="10387">
                  <c:v>1.842577718975822E-2</c:v>
                </c:pt>
                <c:pt idx="10388">
                  <c:v>1.833128602468204E-2</c:v>
                </c:pt>
                <c:pt idx="10389">
                  <c:v>1.8236794859605943E-2</c:v>
                </c:pt>
                <c:pt idx="10390">
                  <c:v>1.8142303694529863E-2</c:v>
                </c:pt>
                <c:pt idx="10391">
                  <c:v>1.8047812529453755E-2</c:v>
                </c:pt>
                <c:pt idx="10392">
                  <c:v>1.7953321364377748E-2</c:v>
                </c:pt>
                <c:pt idx="10393">
                  <c:v>1.7858830199301567E-2</c:v>
                </c:pt>
                <c:pt idx="10394">
                  <c:v>1.7764339034225481E-2</c:v>
                </c:pt>
                <c:pt idx="10395">
                  <c:v>1.766984786914938E-2</c:v>
                </c:pt>
                <c:pt idx="10396">
                  <c:v>1.7575356704073286E-2</c:v>
                </c:pt>
                <c:pt idx="10397">
                  <c:v>1.7480865538997276E-2</c:v>
                </c:pt>
                <c:pt idx="10398">
                  <c:v>1.7386374373921102E-2</c:v>
                </c:pt>
                <c:pt idx="10399">
                  <c:v>1.7291883208845043E-2</c:v>
                </c:pt>
                <c:pt idx="10400">
                  <c:v>1.7197392043768911E-2</c:v>
                </c:pt>
                <c:pt idx="10401">
                  <c:v>1.7102900878692817E-2</c:v>
                </c:pt>
                <c:pt idx="10402">
                  <c:v>1.7008409713616807E-2</c:v>
                </c:pt>
                <c:pt idx="10403">
                  <c:v>1.6913918548540633E-2</c:v>
                </c:pt>
                <c:pt idx="10404">
                  <c:v>1.6819427383464543E-2</c:v>
                </c:pt>
                <c:pt idx="10405">
                  <c:v>1.6724936218388536E-2</c:v>
                </c:pt>
                <c:pt idx="10406">
                  <c:v>1.6630445053312435E-2</c:v>
                </c:pt>
                <c:pt idx="10407">
                  <c:v>1.6535953888236261E-2</c:v>
                </c:pt>
                <c:pt idx="10408">
                  <c:v>1.6441462723160181E-2</c:v>
                </c:pt>
                <c:pt idx="10409">
                  <c:v>1.6346971558084081E-2</c:v>
                </c:pt>
                <c:pt idx="10410">
                  <c:v>1.6252480393008067E-2</c:v>
                </c:pt>
                <c:pt idx="10411">
                  <c:v>1.6157989227931883E-2</c:v>
                </c:pt>
                <c:pt idx="10412">
                  <c:v>1.6063498062855872E-2</c:v>
                </c:pt>
                <c:pt idx="10413">
                  <c:v>1.5969006897779695E-2</c:v>
                </c:pt>
                <c:pt idx="10414">
                  <c:v>1.5874515732703601E-2</c:v>
                </c:pt>
                <c:pt idx="10415">
                  <c:v>1.5780024567627598E-2</c:v>
                </c:pt>
                <c:pt idx="10416">
                  <c:v>1.5685533402551417E-2</c:v>
                </c:pt>
                <c:pt idx="10417">
                  <c:v>1.559104223747532E-2</c:v>
                </c:pt>
                <c:pt idx="10418">
                  <c:v>1.5496551072399223E-2</c:v>
                </c:pt>
                <c:pt idx="10419">
                  <c:v>1.5402059907323141E-2</c:v>
                </c:pt>
                <c:pt idx="10420">
                  <c:v>1.5307568742247131E-2</c:v>
                </c:pt>
                <c:pt idx="10421">
                  <c:v>1.5213077577170938E-2</c:v>
                </c:pt>
                <c:pt idx="10422">
                  <c:v>1.5118586412094848E-2</c:v>
                </c:pt>
                <c:pt idx="10423">
                  <c:v>1.5024095247018874E-2</c:v>
                </c:pt>
                <c:pt idx="10424">
                  <c:v>1.492960408194266E-2</c:v>
                </c:pt>
                <c:pt idx="10425">
                  <c:v>1.4835112916866566E-2</c:v>
                </c:pt>
                <c:pt idx="10426">
                  <c:v>1.4740621751790481E-2</c:v>
                </c:pt>
                <c:pt idx="10427">
                  <c:v>1.464613058671438E-2</c:v>
                </c:pt>
                <c:pt idx="10428">
                  <c:v>1.4551639421638285E-2</c:v>
                </c:pt>
                <c:pt idx="10429">
                  <c:v>1.4457148256562203E-2</c:v>
                </c:pt>
                <c:pt idx="10430">
                  <c:v>1.4362657091486101E-2</c:v>
                </c:pt>
                <c:pt idx="10431">
                  <c:v>1.4268165926410005E-2</c:v>
                </c:pt>
                <c:pt idx="10432">
                  <c:v>1.4173674761333913E-2</c:v>
                </c:pt>
                <c:pt idx="10433">
                  <c:v>1.4079183596257819E-2</c:v>
                </c:pt>
                <c:pt idx="10434">
                  <c:v>1.3984692431181722E-2</c:v>
                </c:pt>
                <c:pt idx="10435">
                  <c:v>1.3890201266105712E-2</c:v>
                </c:pt>
                <c:pt idx="10436">
                  <c:v>1.3795710101029535E-2</c:v>
                </c:pt>
                <c:pt idx="10437">
                  <c:v>1.3701218935953441E-2</c:v>
                </c:pt>
                <c:pt idx="10438">
                  <c:v>1.3606727770877406E-2</c:v>
                </c:pt>
                <c:pt idx="10439">
                  <c:v>1.3512236605801253E-2</c:v>
                </c:pt>
                <c:pt idx="10440">
                  <c:v>1.3417745440725161E-2</c:v>
                </c:pt>
                <c:pt idx="10441">
                  <c:v>1.3323254275649067E-2</c:v>
                </c:pt>
                <c:pt idx="10442">
                  <c:v>1.3228763110572975E-2</c:v>
                </c:pt>
                <c:pt idx="10443">
                  <c:v>1.313427194549688E-2</c:v>
                </c:pt>
                <c:pt idx="10444">
                  <c:v>1.3039780780420784E-2</c:v>
                </c:pt>
                <c:pt idx="10445">
                  <c:v>1.2945289615344701E-2</c:v>
                </c:pt>
                <c:pt idx="10446">
                  <c:v>1.28507984502686E-2</c:v>
                </c:pt>
                <c:pt idx="10447">
                  <c:v>1.2756307285192503E-2</c:v>
                </c:pt>
                <c:pt idx="10448">
                  <c:v>1.2661816120116409E-2</c:v>
                </c:pt>
                <c:pt idx="10449">
                  <c:v>1.2567324955040315E-2</c:v>
                </c:pt>
                <c:pt idx="10450">
                  <c:v>1.2472833789964223E-2</c:v>
                </c:pt>
                <c:pt idx="10451">
                  <c:v>1.2378342624888128E-2</c:v>
                </c:pt>
                <c:pt idx="10452">
                  <c:v>1.2283851459812149E-2</c:v>
                </c:pt>
                <c:pt idx="10453">
                  <c:v>1.2189360294735945E-2</c:v>
                </c:pt>
                <c:pt idx="10454">
                  <c:v>1.209486912965984E-2</c:v>
                </c:pt>
                <c:pt idx="10455">
                  <c:v>1.2000377964583761E-2</c:v>
                </c:pt>
                <c:pt idx="10456">
                  <c:v>1.1905886799507779E-2</c:v>
                </c:pt>
                <c:pt idx="10457">
                  <c:v>1.1811395634431624E-2</c:v>
                </c:pt>
                <c:pt idx="10458">
                  <c:v>1.1716904469355485E-2</c:v>
                </c:pt>
                <c:pt idx="10459">
                  <c:v>1.1622413304279381E-2</c:v>
                </c:pt>
                <c:pt idx="10460">
                  <c:v>1.1527922139203287E-2</c:v>
                </c:pt>
                <c:pt idx="10461">
                  <c:v>1.1433430974127193E-2</c:v>
                </c:pt>
                <c:pt idx="10462">
                  <c:v>1.13389398090511E-2</c:v>
                </c:pt>
                <c:pt idx="10463">
                  <c:v>1.12444486439751E-2</c:v>
                </c:pt>
                <c:pt idx="10464">
                  <c:v>1.1149957478898902E-2</c:v>
                </c:pt>
                <c:pt idx="10465">
                  <c:v>1.105546631382282E-2</c:v>
                </c:pt>
                <c:pt idx="10466">
                  <c:v>1.0960975148746787E-2</c:v>
                </c:pt>
                <c:pt idx="10467">
                  <c:v>1.0866483983670626E-2</c:v>
                </c:pt>
                <c:pt idx="10468">
                  <c:v>1.0771992818594473E-2</c:v>
                </c:pt>
                <c:pt idx="10469">
                  <c:v>1.0677501653518521E-2</c:v>
                </c:pt>
                <c:pt idx="10470">
                  <c:v>1.0583010488442349E-2</c:v>
                </c:pt>
                <c:pt idx="10471">
                  <c:v>1.0488519323366313E-2</c:v>
                </c:pt>
                <c:pt idx="10472">
                  <c:v>1.039402815829016E-2</c:v>
                </c:pt>
                <c:pt idx="10473">
                  <c:v>1.0299536993214059E-2</c:v>
                </c:pt>
                <c:pt idx="10474">
                  <c:v>1.0205045828137981E-2</c:v>
                </c:pt>
                <c:pt idx="10475">
                  <c:v>1.0110554663061946E-2</c:v>
                </c:pt>
                <c:pt idx="10476">
                  <c:v>1.001606349798578E-2</c:v>
                </c:pt>
                <c:pt idx="10477">
                  <c:v>9.9215723329097606E-3</c:v>
                </c:pt>
                <c:pt idx="10478">
                  <c:v>9.8270811678335956E-3</c:v>
                </c:pt>
                <c:pt idx="10479">
                  <c:v>9.7325900027575036E-3</c:v>
                </c:pt>
                <c:pt idx="10480">
                  <c:v>9.6380988376814098E-3</c:v>
                </c:pt>
                <c:pt idx="10481">
                  <c:v>9.543607672605375E-3</c:v>
                </c:pt>
                <c:pt idx="10482">
                  <c:v>9.4491165075293176E-3</c:v>
                </c:pt>
                <c:pt idx="10483">
                  <c:v>9.354625342453125E-3</c:v>
                </c:pt>
                <c:pt idx="10484">
                  <c:v>9.2601341773770728E-3</c:v>
                </c:pt>
                <c:pt idx="10485">
                  <c:v>9.1656430123010398E-3</c:v>
                </c:pt>
                <c:pt idx="10486">
                  <c:v>9.0711518472248506E-3</c:v>
                </c:pt>
                <c:pt idx="10487">
                  <c:v>8.9766606821487568E-3</c:v>
                </c:pt>
                <c:pt idx="10488">
                  <c:v>8.8821695170727532E-3</c:v>
                </c:pt>
                <c:pt idx="10489">
                  <c:v>8.7876783519965519E-3</c:v>
                </c:pt>
                <c:pt idx="10490">
                  <c:v>8.6931871869204702E-3</c:v>
                </c:pt>
                <c:pt idx="10491">
                  <c:v>8.5986960218443764E-3</c:v>
                </c:pt>
                <c:pt idx="10492">
                  <c:v>8.5042048567683676E-3</c:v>
                </c:pt>
                <c:pt idx="10493">
                  <c:v>8.4097136916921906E-3</c:v>
                </c:pt>
                <c:pt idx="10494">
                  <c:v>8.3152225266161228E-3</c:v>
                </c:pt>
                <c:pt idx="10495">
                  <c:v>8.2207313615400013E-3</c:v>
                </c:pt>
                <c:pt idx="10496">
                  <c:v>8.1262401964639248E-3</c:v>
                </c:pt>
                <c:pt idx="10497">
                  <c:v>8.0317490313878224E-3</c:v>
                </c:pt>
                <c:pt idx="10498">
                  <c:v>7.9372578663117199E-3</c:v>
                </c:pt>
                <c:pt idx="10499">
                  <c:v>7.8427667012356678E-3</c:v>
                </c:pt>
                <c:pt idx="10500">
                  <c:v>7.7482755361595324E-3</c:v>
                </c:pt>
                <c:pt idx="10501">
                  <c:v>7.6537843710834386E-3</c:v>
                </c:pt>
                <c:pt idx="10502">
                  <c:v>7.5592932060073855E-3</c:v>
                </c:pt>
                <c:pt idx="10503">
                  <c:v>7.464802040931251E-3</c:v>
                </c:pt>
                <c:pt idx="10504">
                  <c:v>7.3703108758551572E-3</c:v>
                </c:pt>
                <c:pt idx="10505">
                  <c:v>7.2758197107790981E-3</c:v>
                </c:pt>
                <c:pt idx="10506">
                  <c:v>7.1813285457030052E-3</c:v>
                </c:pt>
                <c:pt idx="10507">
                  <c:v>7.0868373806269079E-3</c:v>
                </c:pt>
                <c:pt idx="10508">
                  <c:v>6.9923462155508176E-3</c:v>
                </c:pt>
                <c:pt idx="10509">
                  <c:v>6.8978550504746883E-3</c:v>
                </c:pt>
                <c:pt idx="10510">
                  <c:v>6.8033638853986613E-3</c:v>
                </c:pt>
                <c:pt idx="10511">
                  <c:v>6.7088727203225432E-3</c:v>
                </c:pt>
                <c:pt idx="10512">
                  <c:v>6.6143815552463965E-3</c:v>
                </c:pt>
                <c:pt idx="10513">
                  <c:v>6.5198903901703539E-3</c:v>
                </c:pt>
                <c:pt idx="10514">
                  <c:v>6.4253992250942618E-3</c:v>
                </c:pt>
                <c:pt idx="10515">
                  <c:v>6.3309080600181334E-3</c:v>
                </c:pt>
                <c:pt idx="10516">
                  <c:v>6.2364168949420725E-3</c:v>
                </c:pt>
                <c:pt idx="10517">
                  <c:v>6.141925729865938E-3</c:v>
                </c:pt>
                <c:pt idx="10518">
                  <c:v>6.0474345647898442E-3</c:v>
                </c:pt>
                <c:pt idx="10519">
                  <c:v>5.9529433997137877E-3</c:v>
                </c:pt>
                <c:pt idx="10520">
                  <c:v>5.8584522346376584E-3</c:v>
                </c:pt>
                <c:pt idx="10521">
                  <c:v>5.7639610695615724E-3</c:v>
                </c:pt>
                <c:pt idx="10522">
                  <c:v>5.6694699044854734E-3</c:v>
                </c:pt>
                <c:pt idx="10523">
                  <c:v>5.5749787394093813E-3</c:v>
                </c:pt>
                <c:pt idx="10524">
                  <c:v>5.4804875743332824E-3</c:v>
                </c:pt>
                <c:pt idx="10525">
                  <c:v>5.3859964092571894E-3</c:v>
                </c:pt>
                <c:pt idx="10526">
                  <c:v>5.2915052441810939E-3</c:v>
                </c:pt>
                <c:pt idx="10527">
                  <c:v>5.1970140791049845E-3</c:v>
                </c:pt>
                <c:pt idx="10528">
                  <c:v>5.1025229140289063E-3</c:v>
                </c:pt>
                <c:pt idx="10529">
                  <c:v>5.0080317489528134E-3</c:v>
                </c:pt>
                <c:pt idx="10530">
                  <c:v>4.9135405838767431E-3</c:v>
                </c:pt>
                <c:pt idx="10531">
                  <c:v>4.8190494188006701E-3</c:v>
                </c:pt>
                <c:pt idx="10532">
                  <c:v>4.7245582537245312E-3</c:v>
                </c:pt>
                <c:pt idx="10533">
                  <c:v>4.6300670886484504E-3</c:v>
                </c:pt>
                <c:pt idx="10534">
                  <c:v>4.5355759235723514E-3</c:v>
                </c:pt>
                <c:pt idx="10535">
                  <c:v>4.4410847584962498E-3</c:v>
                </c:pt>
                <c:pt idx="10536">
                  <c:v>4.3465935934201994E-3</c:v>
                </c:pt>
                <c:pt idx="10537">
                  <c:v>4.2521024283440814E-3</c:v>
                </c:pt>
                <c:pt idx="10538">
                  <c:v>4.1576112632679685E-3</c:v>
                </c:pt>
                <c:pt idx="10539">
                  <c:v>4.0631200981918834E-3</c:v>
                </c:pt>
                <c:pt idx="10540">
                  <c:v>3.9686289331157809E-3</c:v>
                </c:pt>
                <c:pt idx="10541">
                  <c:v>3.8741377680397179E-3</c:v>
                </c:pt>
                <c:pt idx="10542">
                  <c:v>3.7796466029635942E-3</c:v>
                </c:pt>
                <c:pt idx="10543">
                  <c:v>3.6851554378875169E-3</c:v>
                </c:pt>
                <c:pt idx="10544">
                  <c:v>3.5906642728114327E-3</c:v>
                </c:pt>
                <c:pt idx="10545">
                  <c:v>3.4961731077353289E-3</c:v>
                </c:pt>
                <c:pt idx="10546">
                  <c:v>3.4016819426592212E-3</c:v>
                </c:pt>
                <c:pt idx="10547">
                  <c:v>3.3071907775831487E-3</c:v>
                </c:pt>
                <c:pt idx="10548">
                  <c:v>3.2126996125070449E-3</c:v>
                </c:pt>
                <c:pt idx="10549">
                  <c:v>3.1182084474309412E-3</c:v>
                </c:pt>
                <c:pt idx="10550">
                  <c:v>3.0237172823548656E-3</c:v>
                </c:pt>
                <c:pt idx="10551">
                  <c:v>2.9292261172787493E-3</c:v>
                </c:pt>
                <c:pt idx="10552">
                  <c:v>2.8347349522026785E-3</c:v>
                </c:pt>
                <c:pt idx="10553">
                  <c:v>2.7402437871265821E-3</c:v>
                </c:pt>
                <c:pt idx="10554">
                  <c:v>2.6457526220504692E-3</c:v>
                </c:pt>
                <c:pt idx="10555">
                  <c:v>2.5512614569743802E-3</c:v>
                </c:pt>
                <c:pt idx="10556">
                  <c:v>2.4567702918982803E-3</c:v>
                </c:pt>
                <c:pt idx="10557">
                  <c:v>2.3622791268221865E-3</c:v>
                </c:pt>
                <c:pt idx="10558">
                  <c:v>2.2677879617461227E-3</c:v>
                </c:pt>
                <c:pt idx="10559">
                  <c:v>2.1732967966700155E-3</c:v>
                </c:pt>
                <c:pt idx="10560">
                  <c:v>2.0788056315939048E-3</c:v>
                </c:pt>
                <c:pt idx="10561">
                  <c:v>1.9843144665178257E-3</c:v>
                </c:pt>
                <c:pt idx="10562">
                  <c:v>1.8898233014417269E-3</c:v>
                </c:pt>
                <c:pt idx="10563">
                  <c:v>1.7953321363656327E-3</c:v>
                </c:pt>
                <c:pt idx="10564">
                  <c:v>1.7008409712895385E-3</c:v>
                </c:pt>
                <c:pt idx="10565">
                  <c:v>1.6063498062134441E-3</c:v>
                </c:pt>
                <c:pt idx="10566">
                  <c:v>1.5118586411373425E-3</c:v>
                </c:pt>
                <c:pt idx="10567">
                  <c:v>1.4173674760612552E-3</c:v>
                </c:pt>
                <c:pt idx="10568">
                  <c:v>1.3228763109851549E-3</c:v>
                </c:pt>
                <c:pt idx="10569">
                  <c:v>1.2283851459090661E-3</c:v>
                </c:pt>
                <c:pt idx="10570">
                  <c:v>1.1338939808329673E-3</c:v>
                </c:pt>
                <c:pt idx="10571">
                  <c:v>1.0394028157568761E-3</c:v>
                </c:pt>
                <c:pt idx="10572">
                  <c:v>9.4491165068078746E-4</c:v>
                </c:pt>
                <c:pt idx="10573">
                  <c:v>8.5042048560469367E-4</c:v>
                </c:pt>
                <c:pt idx="10574">
                  <c:v>7.5592932052859761E-4</c:v>
                </c:pt>
                <c:pt idx="10575">
                  <c:v>6.6143815545249851E-4</c:v>
                </c:pt>
                <c:pt idx="10576">
                  <c:v>5.6694699037640971E-4</c:v>
                </c:pt>
                <c:pt idx="10577">
                  <c:v>4.7245582530031083E-4</c:v>
                </c:pt>
                <c:pt idx="10578">
                  <c:v>3.7796466022421878E-4</c:v>
                </c:pt>
                <c:pt idx="10579">
                  <c:v>2.8347349514812521E-4</c:v>
                </c:pt>
                <c:pt idx="10580">
                  <c:v>1.8898233007202963E-4</c:v>
                </c:pt>
                <c:pt idx="10581">
                  <c:v>9.4491164995935724E-5</c:v>
                </c:pt>
                <c:pt idx="10582">
                  <c:v>-8.015810237793817E-14</c:v>
                </c:pt>
                <c:pt idx="10583">
                  <c:v>0.99999713302752291</c:v>
                </c:pt>
                <c:pt idx="10584">
                  <c:v>0.99971043577981655</c:v>
                </c:pt>
                <c:pt idx="10585">
                  <c:v>0.99942373853211008</c:v>
                </c:pt>
                <c:pt idx="10586">
                  <c:v>0.9991370412844035</c:v>
                </c:pt>
                <c:pt idx="10587">
                  <c:v>0.99885034403669726</c:v>
                </c:pt>
                <c:pt idx="10588">
                  <c:v>0.99856364678899057</c:v>
                </c:pt>
                <c:pt idx="10589">
                  <c:v>0.99827694954128154</c:v>
                </c:pt>
                <c:pt idx="10590">
                  <c:v>0.99799025229358485</c:v>
                </c:pt>
                <c:pt idx="10591">
                  <c:v>0.9977035550458716</c:v>
                </c:pt>
                <c:pt idx="10592">
                  <c:v>0.99741685779816458</c:v>
                </c:pt>
                <c:pt idx="10593">
                  <c:v>0.99713016055045856</c:v>
                </c:pt>
                <c:pt idx="10594">
                  <c:v>0.99684346330275231</c:v>
                </c:pt>
                <c:pt idx="10595">
                  <c:v>0.99655676605504229</c:v>
                </c:pt>
                <c:pt idx="10596">
                  <c:v>0.99627006880733548</c:v>
                </c:pt>
                <c:pt idx="10597">
                  <c:v>0.99598337155963257</c:v>
                </c:pt>
                <c:pt idx="10598">
                  <c:v>0.99569667431192654</c:v>
                </c:pt>
                <c:pt idx="10599">
                  <c:v>0.99540997706422019</c:v>
                </c:pt>
                <c:pt idx="10600">
                  <c:v>0.9951232798165135</c:v>
                </c:pt>
                <c:pt idx="10601">
                  <c:v>0.99483658256880769</c:v>
                </c:pt>
                <c:pt idx="10602">
                  <c:v>0.99454988532110089</c:v>
                </c:pt>
                <c:pt idx="10603">
                  <c:v>0.99426318807339165</c:v>
                </c:pt>
                <c:pt idx="10604">
                  <c:v>0.99397649082568806</c:v>
                </c:pt>
                <c:pt idx="10605">
                  <c:v>0.99368979357798171</c:v>
                </c:pt>
                <c:pt idx="10606">
                  <c:v>0.99340309633027524</c:v>
                </c:pt>
                <c:pt idx="10607">
                  <c:v>0.99311639908256344</c:v>
                </c:pt>
                <c:pt idx="10608">
                  <c:v>0.99282970183486241</c:v>
                </c:pt>
                <c:pt idx="10609">
                  <c:v>0.9925430045871555</c:v>
                </c:pt>
                <c:pt idx="10610">
                  <c:v>0.99225630733944958</c:v>
                </c:pt>
                <c:pt idx="10611">
                  <c:v>0.99196961009174311</c:v>
                </c:pt>
                <c:pt idx="10612">
                  <c:v>0.99168291284403653</c:v>
                </c:pt>
                <c:pt idx="10613">
                  <c:v>0.99139621559633029</c:v>
                </c:pt>
                <c:pt idx="10614">
                  <c:v>0.99110951834862382</c:v>
                </c:pt>
                <c:pt idx="10615">
                  <c:v>0.99082282110091746</c:v>
                </c:pt>
                <c:pt idx="10616">
                  <c:v>0.99053612385320566</c:v>
                </c:pt>
                <c:pt idx="10617">
                  <c:v>0.99024942660550896</c:v>
                </c:pt>
                <c:pt idx="10618">
                  <c:v>0.9899627293577945</c:v>
                </c:pt>
                <c:pt idx="10619">
                  <c:v>0.98967603211009503</c:v>
                </c:pt>
                <c:pt idx="10620">
                  <c:v>0.98938933486238456</c:v>
                </c:pt>
                <c:pt idx="10621">
                  <c:v>0.98910263761467965</c:v>
                </c:pt>
                <c:pt idx="10622">
                  <c:v>0.98881594036697251</c:v>
                </c:pt>
                <c:pt idx="10623">
                  <c:v>0.98852924311926549</c:v>
                </c:pt>
                <c:pt idx="10624">
                  <c:v>0.98824254587155502</c:v>
                </c:pt>
                <c:pt idx="10625">
                  <c:v>0.98795584862385588</c:v>
                </c:pt>
                <c:pt idx="10626">
                  <c:v>0.98766915137614653</c:v>
                </c:pt>
                <c:pt idx="10627">
                  <c:v>0.98738245412844039</c:v>
                </c:pt>
                <c:pt idx="10628">
                  <c:v>0.98709575688073392</c:v>
                </c:pt>
                <c:pt idx="10629">
                  <c:v>0.98680905963303056</c:v>
                </c:pt>
                <c:pt idx="10630">
                  <c:v>0.9865223623853181</c:v>
                </c:pt>
                <c:pt idx="10631">
                  <c:v>0.98623566513761118</c:v>
                </c:pt>
                <c:pt idx="10632">
                  <c:v>0.98594896788990827</c:v>
                </c:pt>
                <c:pt idx="10633">
                  <c:v>0.98566227064220158</c:v>
                </c:pt>
                <c:pt idx="10634">
                  <c:v>0.98537557339449811</c:v>
                </c:pt>
                <c:pt idx="10635">
                  <c:v>0.98508887614678964</c:v>
                </c:pt>
                <c:pt idx="10636">
                  <c:v>0.9848021788990825</c:v>
                </c:pt>
                <c:pt idx="10637">
                  <c:v>0.98451548165137559</c:v>
                </c:pt>
                <c:pt idx="10638">
                  <c:v>0.98422878440366957</c:v>
                </c:pt>
                <c:pt idx="10639">
                  <c:v>0.98394208715596032</c:v>
                </c:pt>
                <c:pt idx="10640">
                  <c:v>0.9836553899082533</c:v>
                </c:pt>
                <c:pt idx="10641">
                  <c:v>0.9833686926605506</c:v>
                </c:pt>
                <c:pt idx="10642">
                  <c:v>0.98308199541284358</c:v>
                </c:pt>
                <c:pt idx="10643">
                  <c:v>0.98279529816514033</c:v>
                </c:pt>
                <c:pt idx="10644">
                  <c:v>0.9825086009174282</c:v>
                </c:pt>
                <c:pt idx="10645">
                  <c:v>0.98222190366972484</c:v>
                </c:pt>
                <c:pt idx="10646">
                  <c:v>0.9819352064220187</c:v>
                </c:pt>
                <c:pt idx="10647">
                  <c:v>0.9816485091743119</c:v>
                </c:pt>
                <c:pt idx="10648">
                  <c:v>0.98136181192660277</c:v>
                </c:pt>
                <c:pt idx="10649">
                  <c:v>0.98107511467890063</c:v>
                </c:pt>
                <c:pt idx="10650">
                  <c:v>0.98078841743119605</c:v>
                </c:pt>
                <c:pt idx="10651">
                  <c:v>0.98050172018348625</c:v>
                </c:pt>
                <c:pt idx="10652">
                  <c:v>0.98021502293577989</c:v>
                </c:pt>
                <c:pt idx="10653">
                  <c:v>0.97992832568807808</c:v>
                </c:pt>
                <c:pt idx="10654">
                  <c:v>0.9796416284403715</c:v>
                </c:pt>
                <c:pt idx="10655">
                  <c:v>0.97935493119266059</c:v>
                </c:pt>
                <c:pt idx="10656">
                  <c:v>0.97906823394495412</c:v>
                </c:pt>
                <c:pt idx="10657">
                  <c:v>0.97878153669724965</c:v>
                </c:pt>
                <c:pt idx="10658">
                  <c:v>0.97849483944954541</c:v>
                </c:pt>
                <c:pt idx="10659">
                  <c:v>0.97820814220183494</c:v>
                </c:pt>
                <c:pt idx="10660">
                  <c:v>0.97792144495413191</c:v>
                </c:pt>
                <c:pt idx="10661">
                  <c:v>0.977634747706422</c:v>
                </c:pt>
                <c:pt idx="10662">
                  <c:v>0.97734805045872031</c:v>
                </c:pt>
                <c:pt idx="10663">
                  <c:v>0.97706135321100962</c:v>
                </c:pt>
                <c:pt idx="10664">
                  <c:v>0.97677465596330615</c:v>
                </c:pt>
                <c:pt idx="10665">
                  <c:v>0.97648795871559635</c:v>
                </c:pt>
                <c:pt idx="10666">
                  <c:v>0.97620126146789266</c:v>
                </c:pt>
                <c:pt idx="10667">
                  <c:v>0.97591456422018363</c:v>
                </c:pt>
                <c:pt idx="10668">
                  <c:v>0.97562786697248072</c:v>
                </c:pt>
                <c:pt idx="10669">
                  <c:v>0.9753411697247707</c:v>
                </c:pt>
                <c:pt idx="10670">
                  <c:v>0.97505447247706722</c:v>
                </c:pt>
                <c:pt idx="10671">
                  <c:v>0.97476777522935787</c:v>
                </c:pt>
                <c:pt idx="10672">
                  <c:v>0.9744810779816514</c:v>
                </c:pt>
                <c:pt idx="10673">
                  <c:v>0.97419438073394449</c:v>
                </c:pt>
                <c:pt idx="10674">
                  <c:v>0.97390768348623868</c:v>
                </c:pt>
                <c:pt idx="10675">
                  <c:v>0.97362098623853754</c:v>
                </c:pt>
                <c:pt idx="10676">
                  <c:v>0.97333428899082552</c:v>
                </c:pt>
                <c:pt idx="10677">
                  <c:v>0.97304759174311961</c:v>
                </c:pt>
                <c:pt idx="10678">
                  <c:v>0.97276089449541625</c:v>
                </c:pt>
                <c:pt idx="10679">
                  <c:v>0.97247419724770645</c:v>
                </c:pt>
                <c:pt idx="10680">
                  <c:v>0.97218750000000009</c:v>
                </c:pt>
                <c:pt idx="10681">
                  <c:v>0.97190080275229362</c:v>
                </c:pt>
                <c:pt idx="10682">
                  <c:v>0.97161410550459082</c:v>
                </c:pt>
                <c:pt idx="10683">
                  <c:v>0.9713274082568838</c:v>
                </c:pt>
                <c:pt idx="10684">
                  <c:v>0.97104071100917977</c:v>
                </c:pt>
                <c:pt idx="10685">
                  <c:v>0.97075401376146864</c:v>
                </c:pt>
                <c:pt idx="10686">
                  <c:v>0.97046731651376161</c:v>
                </c:pt>
                <c:pt idx="10687">
                  <c:v>0.97018061926605514</c:v>
                </c:pt>
                <c:pt idx="10688">
                  <c:v>0.96989392201835156</c:v>
                </c:pt>
                <c:pt idx="10689">
                  <c:v>0.96960722477064232</c:v>
                </c:pt>
                <c:pt idx="10690">
                  <c:v>0.96932052752293552</c:v>
                </c:pt>
                <c:pt idx="10691">
                  <c:v>0.9690338302752296</c:v>
                </c:pt>
                <c:pt idx="10692">
                  <c:v>0.96874713302752602</c:v>
                </c:pt>
                <c:pt idx="10693">
                  <c:v>0.96846043577981655</c:v>
                </c:pt>
                <c:pt idx="10694">
                  <c:v>0.96817373853211064</c:v>
                </c:pt>
                <c:pt idx="10695">
                  <c:v>0.96788704128440373</c:v>
                </c:pt>
                <c:pt idx="10696">
                  <c:v>0.9676003440366977</c:v>
                </c:pt>
                <c:pt idx="10697">
                  <c:v>0.9673136467889909</c:v>
                </c:pt>
                <c:pt idx="10698">
                  <c:v>0.96702694954128454</c:v>
                </c:pt>
                <c:pt idx="10699">
                  <c:v>0.96674025229358773</c:v>
                </c:pt>
                <c:pt idx="10700">
                  <c:v>0.96645355504587172</c:v>
                </c:pt>
                <c:pt idx="10701">
                  <c:v>0.96616685779816525</c:v>
                </c:pt>
                <c:pt idx="10702">
                  <c:v>0.96588016055045878</c:v>
                </c:pt>
                <c:pt idx="10703">
                  <c:v>0.96559346330275242</c:v>
                </c:pt>
                <c:pt idx="10704">
                  <c:v>0.96530676605504551</c:v>
                </c:pt>
                <c:pt idx="10705">
                  <c:v>0.96502006880733959</c:v>
                </c:pt>
                <c:pt idx="10706">
                  <c:v>0.96473337155963312</c:v>
                </c:pt>
                <c:pt idx="10707">
                  <c:v>0.96444667431192677</c:v>
                </c:pt>
                <c:pt idx="10708">
                  <c:v>0.96415997706422063</c:v>
                </c:pt>
                <c:pt idx="10709">
                  <c:v>0.96387327981651394</c:v>
                </c:pt>
                <c:pt idx="10710">
                  <c:v>0.96358658256880769</c:v>
                </c:pt>
                <c:pt idx="10711">
                  <c:v>0.963299885321104</c:v>
                </c:pt>
                <c:pt idx="10712">
                  <c:v>0.96301318807339453</c:v>
                </c:pt>
                <c:pt idx="10713">
                  <c:v>0.96272649082568862</c:v>
                </c:pt>
                <c:pt idx="10714">
                  <c:v>0.96243979357798182</c:v>
                </c:pt>
                <c:pt idx="10715">
                  <c:v>0.96215309633027835</c:v>
                </c:pt>
                <c:pt idx="10716">
                  <c:v>0.96186639908256633</c:v>
                </c:pt>
                <c:pt idx="10717">
                  <c:v>0.96157970183486252</c:v>
                </c:pt>
                <c:pt idx="10718">
                  <c:v>0.96129300458715605</c:v>
                </c:pt>
                <c:pt idx="10719">
                  <c:v>0.96100630733944969</c:v>
                </c:pt>
                <c:pt idx="10720">
                  <c:v>0.96071961009174622</c:v>
                </c:pt>
                <c:pt idx="10721">
                  <c:v>0.96043291284403687</c:v>
                </c:pt>
                <c:pt idx="10722">
                  <c:v>0.96014621559633062</c:v>
                </c:pt>
                <c:pt idx="10723">
                  <c:v>0.95985951834862748</c:v>
                </c:pt>
                <c:pt idx="10724">
                  <c:v>0.95957282110091757</c:v>
                </c:pt>
                <c:pt idx="10725">
                  <c:v>0.95928612385320844</c:v>
                </c:pt>
                <c:pt idx="10726">
                  <c:v>0.95899942660551185</c:v>
                </c:pt>
                <c:pt idx="10727">
                  <c:v>0.95871272935779828</c:v>
                </c:pt>
                <c:pt idx="10728">
                  <c:v>0.95842603211009525</c:v>
                </c:pt>
                <c:pt idx="10729">
                  <c:v>0.95813933486238545</c:v>
                </c:pt>
                <c:pt idx="10730">
                  <c:v>0.95785263761468398</c:v>
                </c:pt>
                <c:pt idx="10731">
                  <c:v>0.95756594036697251</c:v>
                </c:pt>
                <c:pt idx="10732">
                  <c:v>0.9572792431192666</c:v>
                </c:pt>
                <c:pt idx="10733">
                  <c:v>0.95699254587155957</c:v>
                </c:pt>
                <c:pt idx="10734">
                  <c:v>0.95670584862385866</c:v>
                </c:pt>
                <c:pt idx="10735">
                  <c:v>0.95641915137614697</c:v>
                </c:pt>
                <c:pt idx="10736">
                  <c:v>0.95613245412844061</c:v>
                </c:pt>
                <c:pt idx="10737">
                  <c:v>0.95584575688073758</c:v>
                </c:pt>
                <c:pt idx="10738">
                  <c:v>0.95555905963303056</c:v>
                </c:pt>
                <c:pt idx="10739">
                  <c:v>0.95527236238532132</c:v>
                </c:pt>
                <c:pt idx="10740">
                  <c:v>0.95498566513761451</c:v>
                </c:pt>
                <c:pt idx="10741">
                  <c:v>0.9546989678899086</c:v>
                </c:pt>
                <c:pt idx="10742">
                  <c:v>0.95441227064220158</c:v>
                </c:pt>
                <c:pt idx="10743">
                  <c:v>0.95412557339450088</c:v>
                </c:pt>
                <c:pt idx="10744">
                  <c:v>0.95383887614679386</c:v>
                </c:pt>
                <c:pt idx="10745">
                  <c:v>0.9535521788990825</c:v>
                </c:pt>
                <c:pt idx="10746">
                  <c:v>0.9532654816513767</c:v>
                </c:pt>
                <c:pt idx="10747">
                  <c:v>0.9529787844036699</c:v>
                </c:pt>
                <c:pt idx="10748">
                  <c:v>0.95269208715596354</c:v>
                </c:pt>
                <c:pt idx="10749">
                  <c:v>0.95240538990825363</c:v>
                </c:pt>
                <c:pt idx="10750">
                  <c:v>0.95211869266055393</c:v>
                </c:pt>
                <c:pt idx="10751">
                  <c:v>0.95183199541284425</c:v>
                </c:pt>
                <c:pt idx="10752">
                  <c:v>0.95154529816514044</c:v>
                </c:pt>
                <c:pt idx="10753">
                  <c:v>0.95125860091743142</c:v>
                </c:pt>
                <c:pt idx="10754">
                  <c:v>0.95097190366972895</c:v>
                </c:pt>
                <c:pt idx="10755">
                  <c:v>0.95068520642202203</c:v>
                </c:pt>
                <c:pt idx="10756">
                  <c:v>0.95039850917431212</c:v>
                </c:pt>
                <c:pt idx="10757">
                  <c:v>0.95011181192660554</c:v>
                </c:pt>
                <c:pt idx="10758">
                  <c:v>0.94982511467890374</c:v>
                </c:pt>
                <c:pt idx="10759">
                  <c:v>0.94953841743119616</c:v>
                </c:pt>
                <c:pt idx="10760">
                  <c:v>0.94925172018348991</c:v>
                </c:pt>
                <c:pt idx="10761">
                  <c:v>0.94896502293578278</c:v>
                </c:pt>
                <c:pt idx="10762">
                  <c:v>0.94867832568807831</c:v>
                </c:pt>
                <c:pt idx="10763">
                  <c:v>0.94839162844036762</c:v>
                </c:pt>
                <c:pt idx="10764">
                  <c:v>0.94810493119266059</c:v>
                </c:pt>
                <c:pt idx="10765">
                  <c:v>0.94781823394495435</c:v>
                </c:pt>
                <c:pt idx="10766">
                  <c:v>0.94753153669724788</c:v>
                </c:pt>
                <c:pt idx="10767">
                  <c:v>0.94724483944954563</c:v>
                </c:pt>
                <c:pt idx="10768">
                  <c:v>0.94695814220183505</c:v>
                </c:pt>
                <c:pt idx="10769">
                  <c:v>0.94667144495413202</c:v>
                </c:pt>
                <c:pt idx="10770">
                  <c:v>0.94638474770642156</c:v>
                </c:pt>
                <c:pt idx="10771">
                  <c:v>0.94609805045872075</c:v>
                </c:pt>
                <c:pt idx="10772">
                  <c:v>0.94581135321100962</c:v>
                </c:pt>
                <c:pt idx="10773">
                  <c:v>0.94552465596330304</c:v>
                </c:pt>
                <c:pt idx="10774">
                  <c:v>0.94523795871559668</c:v>
                </c:pt>
                <c:pt idx="10775">
                  <c:v>0.94495126146789277</c:v>
                </c:pt>
                <c:pt idx="10776">
                  <c:v>0.94466456422018374</c:v>
                </c:pt>
                <c:pt idx="10777">
                  <c:v>0.94437786697247761</c:v>
                </c:pt>
                <c:pt idx="10778">
                  <c:v>0.94409116972477092</c:v>
                </c:pt>
                <c:pt idx="10779">
                  <c:v>0.94380447247706745</c:v>
                </c:pt>
                <c:pt idx="10780">
                  <c:v>0.94351777522935509</c:v>
                </c:pt>
                <c:pt idx="10781">
                  <c:v>0.94323107798165151</c:v>
                </c:pt>
                <c:pt idx="10782">
                  <c:v>0.94294438073394449</c:v>
                </c:pt>
                <c:pt idx="10783">
                  <c:v>0.9426576834862388</c:v>
                </c:pt>
                <c:pt idx="10784">
                  <c:v>0.94237098623853499</c:v>
                </c:pt>
                <c:pt idx="10785">
                  <c:v>0.94208428899082597</c:v>
                </c:pt>
                <c:pt idx="10786">
                  <c:v>0.94179759174311961</c:v>
                </c:pt>
                <c:pt idx="10787">
                  <c:v>0.94151089449541314</c:v>
                </c:pt>
                <c:pt idx="10788">
                  <c:v>0.94122419724770667</c:v>
                </c:pt>
                <c:pt idx="10789">
                  <c:v>0.9409375000000002</c:v>
                </c:pt>
                <c:pt idx="10790">
                  <c:v>0.94065080275229385</c:v>
                </c:pt>
                <c:pt idx="10791">
                  <c:v>0.9403641055045876</c:v>
                </c:pt>
                <c:pt idx="10792">
                  <c:v>0.94007740825688402</c:v>
                </c:pt>
                <c:pt idx="10793">
                  <c:v>0.93979071100917988</c:v>
                </c:pt>
                <c:pt idx="10794">
                  <c:v>0.93950401376146819</c:v>
                </c:pt>
                <c:pt idx="10795">
                  <c:v>0.93921731651376172</c:v>
                </c:pt>
                <c:pt idx="10796">
                  <c:v>0.9389306192660557</c:v>
                </c:pt>
                <c:pt idx="10797">
                  <c:v>0.93864392201835189</c:v>
                </c:pt>
                <c:pt idx="10798">
                  <c:v>0.93835722477063943</c:v>
                </c:pt>
                <c:pt idx="10799">
                  <c:v>0.93807052752293607</c:v>
                </c:pt>
                <c:pt idx="10800">
                  <c:v>0.9377838302752296</c:v>
                </c:pt>
                <c:pt idx="10801">
                  <c:v>0.93749713302752324</c:v>
                </c:pt>
                <c:pt idx="10802">
                  <c:v>0.93721043577981678</c:v>
                </c:pt>
                <c:pt idx="10803">
                  <c:v>0.93692373853211064</c:v>
                </c:pt>
                <c:pt idx="10804">
                  <c:v>0.93663704128440395</c:v>
                </c:pt>
                <c:pt idx="10805">
                  <c:v>0.93635034403669748</c:v>
                </c:pt>
                <c:pt idx="10806">
                  <c:v>0.93606364678899112</c:v>
                </c:pt>
                <c:pt idx="10807">
                  <c:v>0.93577694954128454</c:v>
                </c:pt>
                <c:pt idx="10808">
                  <c:v>0.93549025229358507</c:v>
                </c:pt>
                <c:pt idx="10809">
                  <c:v>0.93520355504587183</c:v>
                </c:pt>
                <c:pt idx="10810">
                  <c:v>0.93491685779816569</c:v>
                </c:pt>
                <c:pt idx="10811">
                  <c:v>0.934630160550459</c:v>
                </c:pt>
                <c:pt idx="10812">
                  <c:v>0.93434346330275253</c:v>
                </c:pt>
                <c:pt idx="10813">
                  <c:v>0.93405676605504606</c:v>
                </c:pt>
                <c:pt idx="10814">
                  <c:v>0.93377006880733959</c:v>
                </c:pt>
                <c:pt idx="10815">
                  <c:v>0.93348337155963257</c:v>
                </c:pt>
                <c:pt idx="10816">
                  <c:v>0.93319667431192677</c:v>
                </c:pt>
                <c:pt idx="10817">
                  <c:v>0.93290997706422063</c:v>
                </c:pt>
                <c:pt idx="10818">
                  <c:v>0.93262327981651394</c:v>
                </c:pt>
                <c:pt idx="10819">
                  <c:v>0.93233658256880769</c:v>
                </c:pt>
                <c:pt idx="10820">
                  <c:v>0.93204988532110411</c:v>
                </c:pt>
                <c:pt idx="10821">
                  <c:v>0.93176318807339453</c:v>
                </c:pt>
                <c:pt idx="10822">
                  <c:v>0.93147649082568829</c:v>
                </c:pt>
                <c:pt idx="10823">
                  <c:v>0.93118979357798182</c:v>
                </c:pt>
                <c:pt idx="10824">
                  <c:v>0.93090309633027835</c:v>
                </c:pt>
                <c:pt idx="10825">
                  <c:v>0.93061639908256633</c:v>
                </c:pt>
                <c:pt idx="10826">
                  <c:v>0.93032970183486252</c:v>
                </c:pt>
                <c:pt idx="10827">
                  <c:v>0.93004300458715661</c:v>
                </c:pt>
                <c:pt idx="10828">
                  <c:v>0.92975630733944969</c:v>
                </c:pt>
                <c:pt idx="10829">
                  <c:v>0.92946961009174323</c:v>
                </c:pt>
                <c:pt idx="10830">
                  <c:v>0.92918291284403687</c:v>
                </c:pt>
                <c:pt idx="10831">
                  <c:v>0.92889621559633062</c:v>
                </c:pt>
                <c:pt idx="10832">
                  <c:v>0.92860951834862726</c:v>
                </c:pt>
                <c:pt idx="10833">
                  <c:v>0.92832282110091757</c:v>
                </c:pt>
                <c:pt idx="10834">
                  <c:v>0.92803612385320844</c:v>
                </c:pt>
                <c:pt idx="10835">
                  <c:v>0.92774942660551185</c:v>
                </c:pt>
                <c:pt idx="10836">
                  <c:v>0.92746272935779472</c:v>
                </c:pt>
                <c:pt idx="10837">
                  <c:v>0.92717603211009514</c:v>
                </c:pt>
                <c:pt idx="10838">
                  <c:v>0.92688933486238545</c:v>
                </c:pt>
                <c:pt idx="10839">
                  <c:v>0.92660263761468376</c:v>
                </c:pt>
                <c:pt idx="10840">
                  <c:v>0.92631594036697251</c:v>
                </c:pt>
                <c:pt idx="10841">
                  <c:v>0.92602924311926615</c:v>
                </c:pt>
                <c:pt idx="10842">
                  <c:v>0.92574254587155957</c:v>
                </c:pt>
                <c:pt idx="10843">
                  <c:v>0.92545584862385599</c:v>
                </c:pt>
                <c:pt idx="10844">
                  <c:v>0.92516915137614686</c:v>
                </c:pt>
                <c:pt idx="10845">
                  <c:v>0.92488245412844061</c:v>
                </c:pt>
                <c:pt idx="10846">
                  <c:v>0.92459575688073403</c:v>
                </c:pt>
                <c:pt idx="10847">
                  <c:v>0.92430905963303056</c:v>
                </c:pt>
                <c:pt idx="10848">
                  <c:v>0.92402236238532109</c:v>
                </c:pt>
                <c:pt idx="10849">
                  <c:v>0.92373566513761451</c:v>
                </c:pt>
                <c:pt idx="10850">
                  <c:v>0.92344896788990827</c:v>
                </c:pt>
                <c:pt idx="10851">
                  <c:v>0.92316227064220158</c:v>
                </c:pt>
                <c:pt idx="10852">
                  <c:v>0.92287557339450077</c:v>
                </c:pt>
                <c:pt idx="10853">
                  <c:v>0.92258887614678964</c:v>
                </c:pt>
                <c:pt idx="10854">
                  <c:v>0.9223021788990825</c:v>
                </c:pt>
                <c:pt idx="10855">
                  <c:v>0.92201548165137615</c:v>
                </c:pt>
                <c:pt idx="10856">
                  <c:v>0.92172878440366968</c:v>
                </c:pt>
                <c:pt idx="10857">
                  <c:v>0.92144208715596032</c:v>
                </c:pt>
                <c:pt idx="10858">
                  <c:v>0.9211553899082533</c:v>
                </c:pt>
                <c:pt idx="10859">
                  <c:v>0.92086869266055393</c:v>
                </c:pt>
                <c:pt idx="10860">
                  <c:v>0.92058199541284358</c:v>
                </c:pt>
                <c:pt idx="10861">
                  <c:v>0.92029529816514022</c:v>
                </c:pt>
                <c:pt idx="10862">
                  <c:v>0.9200086009174312</c:v>
                </c:pt>
                <c:pt idx="10863">
                  <c:v>0.91972190366972872</c:v>
                </c:pt>
                <c:pt idx="10864">
                  <c:v>0.9194352064220187</c:v>
                </c:pt>
                <c:pt idx="10865">
                  <c:v>0.9191485091743119</c:v>
                </c:pt>
                <c:pt idx="10866">
                  <c:v>0.91886181192660543</c:v>
                </c:pt>
                <c:pt idx="10867">
                  <c:v>0.91857511467890063</c:v>
                </c:pt>
                <c:pt idx="10868">
                  <c:v>0.91828841743119594</c:v>
                </c:pt>
                <c:pt idx="10869">
                  <c:v>0.91800172018348958</c:v>
                </c:pt>
                <c:pt idx="10870">
                  <c:v>0.91771502293578255</c:v>
                </c:pt>
                <c:pt idx="10871">
                  <c:v>0.91742832568807364</c:v>
                </c:pt>
                <c:pt idx="10872">
                  <c:v>0.91714162844036684</c:v>
                </c:pt>
                <c:pt idx="10873">
                  <c:v>0.91685493119266048</c:v>
                </c:pt>
                <c:pt idx="10874">
                  <c:v>0.91656823394495357</c:v>
                </c:pt>
                <c:pt idx="10875">
                  <c:v>0.91628153669724766</c:v>
                </c:pt>
                <c:pt idx="10876">
                  <c:v>0.91599483944954518</c:v>
                </c:pt>
                <c:pt idx="10877">
                  <c:v>0.91570814220183472</c:v>
                </c:pt>
                <c:pt idx="10878">
                  <c:v>0.91542144495412869</c:v>
                </c:pt>
                <c:pt idx="10879">
                  <c:v>0.91513474770642156</c:v>
                </c:pt>
                <c:pt idx="10880">
                  <c:v>0.91484805045872009</c:v>
                </c:pt>
                <c:pt idx="10881">
                  <c:v>0.91456135321100906</c:v>
                </c:pt>
                <c:pt idx="10882">
                  <c:v>0.9142746559633026</c:v>
                </c:pt>
                <c:pt idx="10883">
                  <c:v>0.91398795871559613</c:v>
                </c:pt>
                <c:pt idx="10884">
                  <c:v>0.91370126146789243</c:v>
                </c:pt>
                <c:pt idx="10885">
                  <c:v>0.9134145642201833</c:v>
                </c:pt>
                <c:pt idx="10886">
                  <c:v>0.91312786697247694</c:v>
                </c:pt>
                <c:pt idx="10887">
                  <c:v>0.9128411697247707</c:v>
                </c:pt>
                <c:pt idx="10888">
                  <c:v>0.912554472477064</c:v>
                </c:pt>
                <c:pt idx="10889">
                  <c:v>0.91226777522935465</c:v>
                </c:pt>
                <c:pt idx="10890">
                  <c:v>0.91198107798165118</c:v>
                </c:pt>
                <c:pt idx="10891">
                  <c:v>0.91169438073394449</c:v>
                </c:pt>
                <c:pt idx="10892">
                  <c:v>0.91140768348623757</c:v>
                </c:pt>
                <c:pt idx="10893">
                  <c:v>0.91112098623853455</c:v>
                </c:pt>
                <c:pt idx="10894">
                  <c:v>0.91083428899082552</c:v>
                </c:pt>
                <c:pt idx="10895">
                  <c:v>0.91054759174311906</c:v>
                </c:pt>
                <c:pt idx="10896">
                  <c:v>0.9102608944954127</c:v>
                </c:pt>
                <c:pt idx="10897">
                  <c:v>0.90997419724770623</c:v>
                </c:pt>
                <c:pt idx="10898">
                  <c:v>0.90968749999999976</c:v>
                </c:pt>
                <c:pt idx="10899">
                  <c:v>0.90940080275229329</c:v>
                </c:pt>
                <c:pt idx="10900">
                  <c:v>0.90911410550458693</c:v>
                </c:pt>
                <c:pt idx="10901">
                  <c:v>0.90882740825688346</c:v>
                </c:pt>
                <c:pt idx="10902">
                  <c:v>0.90854071100917677</c:v>
                </c:pt>
                <c:pt idx="10903">
                  <c:v>0.90825401376146753</c:v>
                </c:pt>
                <c:pt idx="10904">
                  <c:v>0.90796731651376161</c:v>
                </c:pt>
                <c:pt idx="10905">
                  <c:v>0.90768061926605481</c:v>
                </c:pt>
                <c:pt idx="10906">
                  <c:v>0.90739392201834834</c:v>
                </c:pt>
                <c:pt idx="10907">
                  <c:v>0.90710722477063899</c:v>
                </c:pt>
                <c:pt idx="10908">
                  <c:v>0.90682052752293552</c:v>
                </c:pt>
                <c:pt idx="10909">
                  <c:v>0.90653383027522849</c:v>
                </c:pt>
                <c:pt idx="10910">
                  <c:v>0.90624713302752269</c:v>
                </c:pt>
                <c:pt idx="10911">
                  <c:v>0.90596043577981622</c:v>
                </c:pt>
                <c:pt idx="10912">
                  <c:v>0.90567373853210975</c:v>
                </c:pt>
                <c:pt idx="10913">
                  <c:v>0.90538704128440339</c:v>
                </c:pt>
                <c:pt idx="10914">
                  <c:v>0.90510034403669659</c:v>
                </c:pt>
                <c:pt idx="10915">
                  <c:v>0.90481364678899068</c:v>
                </c:pt>
                <c:pt idx="10916">
                  <c:v>0.90452694954128121</c:v>
                </c:pt>
                <c:pt idx="10917">
                  <c:v>0.9042402522935844</c:v>
                </c:pt>
                <c:pt idx="10918">
                  <c:v>0.9039535550458716</c:v>
                </c:pt>
                <c:pt idx="10919">
                  <c:v>0.9036668577981648</c:v>
                </c:pt>
                <c:pt idx="10920">
                  <c:v>0.90338016055045756</c:v>
                </c:pt>
                <c:pt idx="10921">
                  <c:v>0.90309346330275198</c:v>
                </c:pt>
                <c:pt idx="10922">
                  <c:v>0.90280676605504551</c:v>
                </c:pt>
                <c:pt idx="10923">
                  <c:v>0.90252006880733515</c:v>
                </c:pt>
                <c:pt idx="10924">
                  <c:v>0.90223337155963257</c:v>
                </c:pt>
                <c:pt idx="10925">
                  <c:v>0.90194667431192621</c:v>
                </c:pt>
                <c:pt idx="10926">
                  <c:v>0.90165997706421985</c:v>
                </c:pt>
                <c:pt idx="10927">
                  <c:v>0.90137327981651338</c:v>
                </c:pt>
                <c:pt idx="10928">
                  <c:v>0.90108658256880692</c:v>
                </c:pt>
                <c:pt idx="10929">
                  <c:v>0.90079988532110356</c:v>
                </c:pt>
                <c:pt idx="10930">
                  <c:v>0.90051318807339109</c:v>
                </c:pt>
                <c:pt idx="10931">
                  <c:v>0.90022649082568751</c:v>
                </c:pt>
                <c:pt idx="10932">
                  <c:v>0.89993979357798171</c:v>
                </c:pt>
                <c:pt idx="10933">
                  <c:v>0.89965309633027779</c:v>
                </c:pt>
                <c:pt idx="10934">
                  <c:v>0.89936639908256311</c:v>
                </c:pt>
                <c:pt idx="10935">
                  <c:v>0.89907970183486197</c:v>
                </c:pt>
                <c:pt idx="10936">
                  <c:v>0.89879300458715561</c:v>
                </c:pt>
                <c:pt idx="10937">
                  <c:v>0.89850630733944858</c:v>
                </c:pt>
                <c:pt idx="10938">
                  <c:v>0.89821961009174267</c:v>
                </c:pt>
                <c:pt idx="10939">
                  <c:v>0.89793291284403631</c:v>
                </c:pt>
                <c:pt idx="10940">
                  <c:v>0.89764621559632984</c:v>
                </c:pt>
                <c:pt idx="10941">
                  <c:v>0.8973595183486236</c:v>
                </c:pt>
                <c:pt idx="10942">
                  <c:v>0.89707282110091657</c:v>
                </c:pt>
                <c:pt idx="10943">
                  <c:v>0.89678612385320788</c:v>
                </c:pt>
                <c:pt idx="10944">
                  <c:v>0.89649942660550874</c:v>
                </c:pt>
                <c:pt idx="10945">
                  <c:v>0.89621272935779428</c:v>
                </c:pt>
                <c:pt idx="10946">
                  <c:v>0.89592603211009481</c:v>
                </c:pt>
                <c:pt idx="10947">
                  <c:v>0.89563933486238478</c:v>
                </c:pt>
                <c:pt idx="10948">
                  <c:v>0.89535263761467865</c:v>
                </c:pt>
                <c:pt idx="10949">
                  <c:v>0.89506594036697196</c:v>
                </c:pt>
                <c:pt idx="10950">
                  <c:v>0.8947792431192656</c:v>
                </c:pt>
                <c:pt idx="10951">
                  <c:v>0.89449254587155447</c:v>
                </c:pt>
                <c:pt idx="10952">
                  <c:v>0.89420584862385533</c:v>
                </c:pt>
                <c:pt idx="10953">
                  <c:v>0.8939191513761463</c:v>
                </c:pt>
                <c:pt idx="10954">
                  <c:v>0.89363245412843983</c:v>
                </c:pt>
                <c:pt idx="10955">
                  <c:v>0.8933457568807337</c:v>
                </c:pt>
                <c:pt idx="10956">
                  <c:v>0.89305905963303001</c:v>
                </c:pt>
                <c:pt idx="10957">
                  <c:v>0.89277236238532054</c:v>
                </c:pt>
                <c:pt idx="10958">
                  <c:v>0.89248566513761085</c:v>
                </c:pt>
                <c:pt idx="10959">
                  <c:v>0.89219896788990749</c:v>
                </c:pt>
                <c:pt idx="10960">
                  <c:v>0.89191227064220058</c:v>
                </c:pt>
                <c:pt idx="10961">
                  <c:v>0.89162557339450021</c:v>
                </c:pt>
                <c:pt idx="10962">
                  <c:v>0.89133887614678864</c:v>
                </c:pt>
                <c:pt idx="10963">
                  <c:v>0.8910521788990815</c:v>
                </c:pt>
                <c:pt idx="10964">
                  <c:v>0.8907654816513757</c:v>
                </c:pt>
                <c:pt idx="10965">
                  <c:v>0.89047878440366857</c:v>
                </c:pt>
                <c:pt idx="10966">
                  <c:v>0.89019208715595977</c:v>
                </c:pt>
                <c:pt idx="10967">
                  <c:v>0.88990538990825296</c:v>
                </c:pt>
                <c:pt idx="10968">
                  <c:v>0.88961869266055316</c:v>
                </c:pt>
                <c:pt idx="10969">
                  <c:v>0.88933199541284347</c:v>
                </c:pt>
                <c:pt idx="10970">
                  <c:v>0.88904529816513966</c:v>
                </c:pt>
                <c:pt idx="10971">
                  <c:v>0.88875860091743053</c:v>
                </c:pt>
                <c:pt idx="10972">
                  <c:v>0.88847190366972462</c:v>
                </c:pt>
                <c:pt idx="10973">
                  <c:v>0.8881852064220177</c:v>
                </c:pt>
                <c:pt idx="10974">
                  <c:v>0.88789850917431135</c:v>
                </c:pt>
                <c:pt idx="10975">
                  <c:v>0.88761181192660488</c:v>
                </c:pt>
                <c:pt idx="10976">
                  <c:v>0.88732511467890063</c:v>
                </c:pt>
                <c:pt idx="10977">
                  <c:v>0.8870384174311956</c:v>
                </c:pt>
                <c:pt idx="10978">
                  <c:v>0.88675172018348902</c:v>
                </c:pt>
                <c:pt idx="10979">
                  <c:v>0.88646502293577911</c:v>
                </c:pt>
                <c:pt idx="10980">
                  <c:v>0.88617832568807275</c:v>
                </c:pt>
                <c:pt idx="10981">
                  <c:v>0.88589162844036662</c:v>
                </c:pt>
                <c:pt idx="10982">
                  <c:v>0.88560493119265959</c:v>
                </c:pt>
                <c:pt idx="10983">
                  <c:v>0.88531823394495346</c:v>
                </c:pt>
                <c:pt idx="10984">
                  <c:v>0.88503153669724699</c:v>
                </c:pt>
                <c:pt idx="10985">
                  <c:v>0.88474483944954463</c:v>
                </c:pt>
                <c:pt idx="10986">
                  <c:v>0.88445814220183416</c:v>
                </c:pt>
                <c:pt idx="10987">
                  <c:v>0.88417144495412781</c:v>
                </c:pt>
                <c:pt idx="10988">
                  <c:v>0.88388474770642056</c:v>
                </c:pt>
                <c:pt idx="10989">
                  <c:v>0.88359805045871564</c:v>
                </c:pt>
                <c:pt idx="10990">
                  <c:v>0.88331135321100851</c:v>
                </c:pt>
                <c:pt idx="10991">
                  <c:v>0.88302465596330204</c:v>
                </c:pt>
                <c:pt idx="10992">
                  <c:v>0.88273795871559568</c:v>
                </c:pt>
                <c:pt idx="10993">
                  <c:v>0.88245126146788921</c:v>
                </c:pt>
                <c:pt idx="10994">
                  <c:v>0.88216456422018252</c:v>
                </c:pt>
                <c:pt idx="10995">
                  <c:v>0.88187786697247661</c:v>
                </c:pt>
                <c:pt idx="10996">
                  <c:v>0.88159116972476581</c:v>
                </c:pt>
                <c:pt idx="10997">
                  <c:v>0.88130447247706345</c:v>
                </c:pt>
                <c:pt idx="10998">
                  <c:v>0.88101777522935409</c:v>
                </c:pt>
                <c:pt idx="10999">
                  <c:v>0.88073107798165051</c:v>
                </c:pt>
                <c:pt idx="11000">
                  <c:v>0.88044438073394016</c:v>
                </c:pt>
                <c:pt idx="11001">
                  <c:v>0.88015768348623757</c:v>
                </c:pt>
                <c:pt idx="11002">
                  <c:v>0.87987098623853666</c:v>
                </c:pt>
                <c:pt idx="11003">
                  <c:v>0.87958428899082497</c:v>
                </c:pt>
                <c:pt idx="11004">
                  <c:v>0.87929759174311861</c:v>
                </c:pt>
                <c:pt idx="11005">
                  <c:v>0.87901089449541536</c:v>
                </c:pt>
                <c:pt idx="11006">
                  <c:v>0.87872419724770856</c:v>
                </c:pt>
                <c:pt idx="11007">
                  <c:v>0.87843749999999921</c:v>
                </c:pt>
                <c:pt idx="11008">
                  <c:v>0.87815080275229274</c:v>
                </c:pt>
                <c:pt idx="11009">
                  <c:v>0.87786410550458982</c:v>
                </c:pt>
                <c:pt idx="11010">
                  <c:v>0.87757740825688291</c:v>
                </c:pt>
                <c:pt idx="11011">
                  <c:v>0.87729071100917877</c:v>
                </c:pt>
                <c:pt idx="11012">
                  <c:v>0.87700401376146764</c:v>
                </c:pt>
                <c:pt idx="11013">
                  <c:v>0.8767173165137645</c:v>
                </c:pt>
                <c:pt idx="11014">
                  <c:v>0.8764306192660547</c:v>
                </c:pt>
                <c:pt idx="11015">
                  <c:v>0.87614392201835078</c:v>
                </c:pt>
                <c:pt idx="11016">
                  <c:v>0.87585722477064132</c:v>
                </c:pt>
                <c:pt idx="11017">
                  <c:v>0.87557052752293496</c:v>
                </c:pt>
                <c:pt idx="11018">
                  <c:v>0.8752838302752286</c:v>
                </c:pt>
                <c:pt idx="11019">
                  <c:v>0.87499713302752524</c:v>
                </c:pt>
                <c:pt idx="11020">
                  <c:v>0.87471043577981833</c:v>
                </c:pt>
                <c:pt idx="11021">
                  <c:v>0.87442373853210964</c:v>
                </c:pt>
                <c:pt idx="11022">
                  <c:v>0.87413704128440284</c:v>
                </c:pt>
                <c:pt idx="11023">
                  <c:v>0.8738503440366967</c:v>
                </c:pt>
                <c:pt idx="11024">
                  <c:v>0.87356364678899001</c:v>
                </c:pt>
                <c:pt idx="11025">
                  <c:v>0.87327694954128354</c:v>
                </c:pt>
                <c:pt idx="11026">
                  <c:v>0.87299025229358684</c:v>
                </c:pt>
                <c:pt idx="11027">
                  <c:v>0.87270355504587416</c:v>
                </c:pt>
                <c:pt idx="11028">
                  <c:v>0.87241685779816469</c:v>
                </c:pt>
                <c:pt idx="11029">
                  <c:v>0.87213016055045789</c:v>
                </c:pt>
                <c:pt idx="11030">
                  <c:v>0.87184346330275164</c:v>
                </c:pt>
                <c:pt idx="11031">
                  <c:v>0.87155676605504517</c:v>
                </c:pt>
                <c:pt idx="11032">
                  <c:v>0.87127006880733859</c:v>
                </c:pt>
                <c:pt idx="11033">
                  <c:v>0.87098337155963224</c:v>
                </c:pt>
                <c:pt idx="11034">
                  <c:v>0.87069667431192665</c:v>
                </c:pt>
                <c:pt idx="11035">
                  <c:v>0.87040997706421963</c:v>
                </c:pt>
                <c:pt idx="11036">
                  <c:v>0.87012327981651305</c:v>
                </c:pt>
                <c:pt idx="11037">
                  <c:v>0.86983658256881002</c:v>
                </c:pt>
                <c:pt idx="11038">
                  <c:v>0.86954988532110322</c:v>
                </c:pt>
                <c:pt idx="11039">
                  <c:v>0.86926318807339387</c:v>
                </c:pt>
                <c:pt idx="11040">
                  <c:v>0.86897649082568762</c:v>
                </c:pt>
                <c:pt idx="11041">
                  <c:v>0.86868979357798426</c:v>
                </c:pt>
                <c:pt idx="11042">
                  <c:v>0.86840309633027768</c:v>
                </c:pt>
                <c:pt idx="11043">
                  <c:v>0.86811639908256555</c:v>
                </c:pt>
                <c:pt idx="11044">
                  <c:v>0.86782970183486174</c:v>
                </c:pt>
                <c:pt idx="11045">
                  <c:v>0.86754300458715561</c:v>
                </c:pt>
                <c:pt idx="11046">
                  <c:v>0.86725630733944892</c:v>
                </c:pt>
                <c:pt idx="11047">
                  <c:v>0.86696961009174556</c:v>
                </c:pt>
                <c:pt idx="11048">
                  <c:v>0.86668291284403665</c:v>
                </c:pt>
                <c:pt idx="11049">
                  <c:v>0.86639621559632962</c:v>
                </c:pt>
                <c:pt idx="11050">
                  <c:v>0.86610951834862682</c:v>
                </c:pt>
                <c:pt idx="11051">
                  <c:v>0.86582282110091691</c:v>
                </c:pt>
                <c:pt idx="11052">
                  <c:v>0.86553612385320777</c:v>
                </c:pt>
                <c:pt idx="11053">
                  <c:v>0.8652494266055113</c:v>
                </c:pt>
                <c:pt idx="11054">
                  <c:v>0.8649627293577975</c:v>
                </c:pt>
                <c:pt idx="11055">
                  <c:v>0.86467603211009725</c:v>
                </c:pt>
                <c:pt idx="11056">
                  <c:v>0.86438933486238478</c:v>
                </c:pt>
                <c:pt idx="11057">
                  <c:v>0.8641026376146832</c:v>
                </c:pt>
                <c:pt idx="11058">
                  <c:v>0.86381594036697262</c:v>
                </c:pt>
                <c:pt idx="11059">
                  <c:v>0.8635292431192656</c:v>
                </c:pt>
                <c:pt idx="11060">
                  <c:v>0.86324254587155858</c:v>
                </c:pt>
                <c:pt idx="11061">
                  <c:v>0.86295584862385799</c:v>
                </c:pt>
                <c:pt idx="11062">
                  <c:v>0.86266915137614664</c:v>
                </c:pt>
                <c:pt idx="11063">
                  <c:v>0.86238245412843995</c:v>
                </c:pt>
                <c:pt idx="11064">
                  <c:v>0.86209575688073692</c:v>
                </c:pt>
                <c:pt idx="11065">
                  <c:v>0.86180905963303289</c:v>
                </c:pt>
                <c:pt idx="11066">
                  <c:v>0.86152236238532054</c:v>
                </c:pt>
                <c:pt idx="11067">
                  <c:v>0.86123566513761429</c:v>
                </c:pt>
                <c:pt idx="11068">
                  <c:v>0.86094896788990782</c:v>
                </c:pt>
                <c:pt idx="11069">
                  <c:v>0.86066227064220135</c:v>
                </c:pt>
                <c:pt idx="11070">
                  <c:v>0.86037557339450033</c:v>
                </c:pt>
                <c:pt idx="11071">
                  <c:v>0.8600888761467933</c:v>
                </c:pt>
                <c:pt idx="11072">
                  <c:v>0.85980217889908261</c:v>
                </c:pt>
                <c:pt idx="11073">
                  <c:v>0.8595154816513757</c:v>
                </c:pt>
                <c:pt idx="11074">
                  <c:v>0.85922878440366934</c:v>
                </c:pt>
                <c:pt idx="11075">
                  <c:v>0.85894208715596299</c:v>
                </c:pt>
                <c:pt idx="11076">
                  <c:v>0.85865538990825652</c:v>
                </c:pt>
                <c:pt idx="11077">
                  <c:v>0.8583686926605536</c:v>
                </c:pt>
                <c:pt idx="11078">
                  <c:v>0.85808199541284369</c:v>
                </c:pt>
                <c:pt idx="11079">
                  <c:v>0.85779529816514266</c:v>
                </c:pt>
                <c:pt idx="11080">
                  <c:v>0.85750860091743086</c:v>
                </c:pt>
                <c:pt idx="11081">
                  <c:v>0.85722190366972828</c:v>
                </c:pt>
                <c:pt idx="11082">
                  <c:v>0.85693520642202148</c:v>
                </c:pt>
                <c:pt idx="11083">
                  <c:v>0.85664850917431457</c:v>
                </c:pt>
                <c:pt idx="11084">
                  <c:v>0.85636181192660521</c:v>
                </c:pt>
                <c:pt idx="11085">
                  <c:v>0.8560751146789034</c:v>
                </c:pt>
                <c:pt idx="11086">
                  <c:v>0.8557884174311986</c:v>
                </c:pt>
                <c:pt idx="11087">
                  <c:v>0.85550172018348936</c:v>
                </c:pt>
                <c:pt idx="11088">
                  <c:v>0.85521502293578244</c:v>
                </c:pt>
                <c:pt idx="11089">
                  <c:v>0.85492832568807786</c:v>
                </c:pt>
                <c:pt idx="11090">
                  <c:v>0.85464162844037095</c:v>
                </c:pt>
                <c:pt idx="11091">
                  <c:v>0.85435493119266037</c:v>
                </c:pt>
                <c:pt idx="11092">
                  <c:v>0.8540682339449539</c:v>
                </c:pt>
                <c:pt idx="11093">
                  <c:v>0.85378153669724965</c:v>
                </c:pt>
                <c:pt idx="11094">
                  <c:v>0.85349483944954518</c:v>
                </c:pt>
                <c:pt idx="11095">
                  <c:v>0.85320814220183472</c:v>
                </c:pt>
                <c:pt idx="11096">
                  <c:v>0.8529214449541318</c:v>
                </c:pt>
                <c:pt idx="11097">
                  <c:v>0.85263474770642178</c:v>
                </c:pt>
                <c:pt idx="11098">
                  <c:v>0.85234805045872009</c:v>
                </c:pt>
                <c:pt idx="11099">
                  <c:v>0.85206135321100962</c:v>
                </c:pt>
                <c:pt idx="11100">
                  <c:v>0.85177465596330593</c:v>
                </c:pt>
                <c:pt idx="11101">
                  <c:v>0.85148795871559613</c:v>
                </c:pt>
                <c:pt idx="11102">
                  <c:v>0.85120126146789243</c:v>
                </c:pt>
                <c:pt idx="11103">
                  <c:v>0.85091456422018363</c:v>
                </c:pt>
                <c:pt idx="11104">
                  <c:v>0.85062786697248038</c:v>
                </c:pt>
                <c:pt idx="11105">
                  <c:v>0.8503411697247707</c:v>
                </c:pt>
                <c:pt idx="11106">
                  <c:v>0.85005447247706711</c:v>
                </c:pt>
                <c:pt idx="11107">
                  <c:v>0.84976777522935776</c:v>
                </c:pt>
                <c:pt idx="11108">
                  <c:v>0.84948107798165129</c:v>
                </c:pt>
                <c:pt idx="11109">
                  <c:v>0.84919438073394449</c:v>
                </c:pt>
                <c:pt idx="11110">
                  <c:v>0.84890768348623868</c:v>
                </c:pt>
                <c:pt idx="11111">
                  <c:v>0.84862098623853743</c:v>
                </c:pt>
                <c:pt idx="11112">
                  <c:v>0.84833428899082552</c:v>
                </c:pt>
                <c:pt idx="11113">
                  <c:v>0.84804759174311961</c:v>
                </c:pt>
                <c:pt idx="11114">
                  <c:v>0.84776089449541614</c:v>
                </c:pt>
                <c:pt idx="11115">
                  <c:v>0.84747419724770645</c:v>
                </c:pt>
                <c:pt idx="11116">
                  <c:v>0.84718749999999998</c:v>
                </c:pt>
                <c:pt idx="11117">
                  <c:v>0.84690080275229362</c:v>
                </c:pt>
                <c:pt idx="11118">
                  <c:v>0.84661410550459071</c:v>
                </c:pt>
                <c:pt idx="11119">
                  <c:v>0.8463274082568838</c:v>
                </c:pt>
                <c:pt idx="11120">
                  <c:v>0.84604071100917966</c:v>
                </c:pt>
                <c:pt idx="11121">
                  <c:v>0.84575401376146864</c:v>
                </c:pt>
                <c:pt idx="11122">
                  <c:v>0.84546731651376161</c:v>
                </c:pt>
                <c:pt idx="11123">
                  <c:v>0.84518061926605514</c:v>
                </c:pt>
                <c:pt idx="11124">
                  <c:v>0.84489392201835156</c:v>
                </c:pt>
                <c:pt idx="11125">
                  <c:v>0.84460722477064221</c:v>
                </c:pt>
                <c:pt idx="11126">
                  <c:v>0.84432052752293552</c:v>
                </c:pt>
                <c:pt idx="11127">
                  <c:v>0.8440338302752296</c:v>
                </c:pt>
                <c:pt idx="11128">
                  <c:v>0.84374713302752602</c:v>
                </c:pt>
                <c:pt idx="11129">
                  <c:v>0.84346043577981655</c:v>
                </c:pt>
                <c:pt idx="11130">
                  <c:v>0.84317373853211064</c:v>
                </c:pt>
                <c:pt idx="11131">
                  <c:v>0.84288704128440384</c:v>
                </c:pt>
                <c:pt idx="11132">
                  <c:v>0.8426003440366977</c:v>
                </c:pt>
                <c:pt idx="11133">
                  <c:v>0.8423136467889909</c:v>
                </c:pt>
                <c:pt idx="11134">
                  <c:v>0.84202694954128454</c:v>
                </c:pt>
                <c:pt idx="11135">
                  <c:v>0.84174025229358773</c:v>
                </c:pt>
                <c:pt idx="11136">
                  <c:v>0.84145355504587172</c:v>
                </c:pt>
                <c:pt idx="11137">
                  <c:v>0.84116685779816525</c:v>
                </c:pt>
                <c:pt idx="11138">
                  <c:v>0.84088016055045889</c:v>
                </c:pt>
                <c:pt idx="11139">
                  <c:v>0.84059346330275253</c:v>
                </c:pt>
                <c:pt idx="11140">
                  <c:v>0.84030676605504606</c:v>
                </c:pt>
                <c:pt idx="11141">
                  <c:v>0.84002006880733959</c:v>
                </c:pt>
                <c:pt idx="11142">
                  <c:v>0.83973337155963323</c:v>
                </c:pt>
                <c:pt idx="11143">
                  <c:v>0.83944667431192688</c:v>
                </c:pt>
                <c:pt idx="11144">
                  <c:v>0.83915997706422063</c:v>
                </c:pt>
                <c:pt idx="11145">
                  <c:v>0.83887327981651394</c:v>
                </c:pt>
                <c:pt idx="11146">
                  <c:v>0.83858658256880769</c:v>
                </c:pt>
                <c:pt idx="11147">
                  <c:v>0.83829988532110422</c:v>
                </c:pt>
                <c:pt idx="11148">
                  <c:v>0.83801318807339453</c:v>
                </c:pt>
                <c:pt idx="11149">
                  <c:v>0.83772649082568862</c:v>
                </c:pt>
                <c:pt idx="11150">
                  <c:v>0.83743979357798193</c:v>
                </c:pt>
                <c:pt idx="11151">
                  <c:v>0.83715309633027868</c:v>
                </c:pt>
                <c:pt idx="11152">
                  <c:v>0.83686639908256644</c:v>
                </c:pt>
                <c:pt idx="11153">
                  <c:v>0.83657970183486252</c:v>
                </c:pt>
                <c:pt idx="11154">
                  <c:v>0.83629300458715661</c:v>
                </c:pt>
                <c:pt idx="11155">
                  <c:v>0.83600630733944992</c:v>
                </c:pt>
                <c:pt idx="11156">
                  <c:v>0.83571961009174645</c:v>
                </c:pt>
                <c:pt idx="11157">
                  <c:v>0.83543291284403698</c:v>
                </c:pt>
                <c:pt idx="11158">
                  <c:v>0.83514621559633062</c:v>
                </c:pt>
                <c:pt idx="11159">
                  <c:v>0.83485951834862782</c:v>
                </c:pt>
                <c:pt idx="11160">
                  <c:v>0.83457282110091757</c:v>
                </c:pt>
                <c:pt idx="11161">
                  <c:v>0.83428612385320866</c:v>
                </c:pt>
                <c:pt idx="11162">
                  <c:v>0.83399942660551207</c:v>
                </c:pt>
                <c:pt idx="11163">
                  <c:v>0.8337127293577985</c:v>
                </c:pt>
                <c:pt idx="11164">
                  <c:v>0.83342603211009558</c:v>
                </c:pt>
                <c:pt idx="11165">
                  <c:v>0.83313933486238567</c:v>
                </c:pt>
                <c:pt idx="11166">
                  <c:v>0.8328526376146842</c:v>
                </c:pt>
                <c:pt idx="11167">
                  <c:v>0.83256594036697296</c:v>
                </c:pt>
                <c:pt idx="11168">
                  <c:v>0.8322792431192666</c:v>
                </c:pt>
                <c:pt idx="11169">
                  <c:v>0.83199254587155957</c:v>
                </c:pt>
                <c:pt idx="11170">
                  <c:v>0.83170584862385899</c:v>
                </c:pt>
                <c:pt idx="11171">
                  <c:v>0.8314191513761473</c:v>
                </c:pt>
                <c:pt idx="11172">
                  <c:v>0.83113245412844083</c:v>
                </c:pt>
                <c:pt idx="11173">
                  <c:v>0.83084575688073792</c:v>
                </c:pt>
                <c:pt idx="11174">
                  <c:v>0.830559059633031</c:v>
                </c:pt>
                <c:pt idx="11175">
                  <c:v>0.83027236238532154</c:v>
                </c:pt>
                <c:pt idx="11176">
                  <c:v>0.82998566513761518</c:v>
                </c:pt>
                <c:pt idx="11177">
                  <c:v>0.82969896788990871</c:v>
                </c:pt>
                <c:pt idx="11178">
                  <c:v>0.82941227064220158</c:v>
                </c:pt>
                <c:pt idx="11179">
                  <c:v>0.82912557339450133</c:v>
                </c:pt>
                <c:pt idx="11180">
                  <c:v>0.8288388761467943</c:v>
                </c:pt>
                <c:pt idx="11181">
                  <c:v>0.82855217889908306</c:v>
                </c:pt>
                <c:pt idx="11182">
                  <c:v>0.8282654816513767</c:v>
                </c:pt>
                <c:pt idx="11183">
                  <c:v>0.82797878440367334</c:v>
                </c:pt>
                <c:pt idx="11184">
                  <c:v>0.82769208715596387</c:v>
                </c:pt>
                <c:pt idx="11185">
                  <c:v>0.82740538990825407</c:v>
                </c:pt>
                <c:pt idx="11186">
                  <c:v>0.8271186926605546</c:v>
                </c:pt>
                <c:pt idx="11187">
                  <c:v>0.82683199541284469</c:v>
                </c:pt>
                <c:pt idx="11188">
                  <c:v>0.82654529816514088</c:v>
                </c:pt>
                <c:pt idx="11189">
                  <c:v>0.82625860091743153</c:v>
                </c:pt>
                <c:pt idx="11190">
                  <c:v>0.82597190366972928</c:v>
                </c:pt>
                <c:pt idx="11191">
                  <c:v>0.82568520642202248</c:v>
                </c:pt>
                <c:pt idx="11192">
                  <c:v>0.82539850917431268</c:v>
                </c:pt>
                <c:pt idx="11193">
                  <c:v>0.8251118119266061</c:v>
                </c:pt>
                <c:pt idx="11194">
                  <c:v>0.82482511467890396</c:v>
                </c:pt>
                <c:pt idx="11195">
                  <c:v>0.82453841743119682</c:v>
                </c:pt>
                <c:pt idx="11196">
                  <c:v>0.82425172018349024</c:v>
                </c:pt>
                <c:pt idx="11197">
                  <c:v>0.82396502293578322</c:v>
                </c:pt>
                <c:pt idx="11198">
                  <c:v>0.82367832568807886</c:v>
                </c:pt>
                <c:pt idx="11199">
                  <c:v>0.82339162844036773</c:v>
                </c:pt>
                <c:pt idx="11200">
                  <c:v>0.82310493119266126</c:v>
                </c:pt>
                <c:pt idx="11201">
                  <c:v>0.82281823394495479</c:v>
                </c:pt>
                <c:pt idx="11202">
                  <c:v>0.82253153669724843</c:v>
                </c:pt>
                <c:pt idx="11203">
                  <c:v>0.82224483944954618</c:v>
                </c:pt>
                <c:pt idx="11204">
                  <c:v>0.82195814220183561</c:v>
                </c:pt>
                <c:pt idx="11205">
                  <c:v>0.82167144495413258</c:v>
                </c:pt>
                <c:pt idx="11206">
                  <c:v>0.82138474770642256</c:v>
                </c:pt>
                <c:pt idx="11207">
                  <c:v>0.82109805045872108</c:v>
                </c:pt>
                <c:pt idx="11208">
                  <c:v>0.82081135321100995</c:v>
                </c:pt>
                <c:pt idx="11209">
                  <c:v>0.8205246559633036</c:v>
                </c:pt>
                <c:pt idx="11210">
                  <c:v>0.82023795871559713</c:v>
                </c:pt>
                <c:pt idx="11211">
                  <c:v>0.81995126146789343</c:v>
                </c:pt>
                <c:pt idx="11212">
                  <c:v>0.81966456422018463</c:v>
                </c:pt>
                <c:pt idx="11213">
                  <c:v>0.81937786697247783</c:v>
                </c:pt>
                <c:pt idx="11214">
                  <c:v>0.81909116972477169</c:v>
                </c:pt>
                <c:pt idx="11215">
                  <c:v>0.81880447247706811</c:v>
                </c:pt>
                <c:pt idx="11216">
                  <c:v>0.81851777522935565</c:v>
                </c:pt>
                <c:pt idx="11217">
                  <c:v>0.81823107798165218</c:v>
                </c:pt>
                <c:pt idx="11218">
                  <c:v>0.81794438073394549</c:v>
                </c:pt>
                <c:pt idx="11219">
                  <c:v>0.81765768348623968</c:v>
                </c:pt>
                <c:pt idx="11220">
                  <c:v>0.81737098623853566</c:v>
                </c:pt>
                <c:pt idx="11221">
                  <c:v>0.81708428899082652</c:v>
                </c:pt>
                <c:pt idx="11222">
                  <c:v>0.81679759174312061</c:v>
                </c:pt>
                <c:pt idx="11223">
                  <c:v>0.81651089449541381</c:v>
                </c:pt>
                <c:pt idx="11224">
                  <c:v>0.81622419724770734</c:v>
                </c:pt>
                <c:pt idx="11225">
                  <c:v>0.81593750000000087</c:v>
                </c:pt>
                <c:pt idx="11226">
                  <c:v>0.81565080275229462</c:v>
                </c:pt>
                <c:pt idx="11227">
                  <c:v>0.81536410550458815</c:v>
                </c:pt>
                <c:pt idx="11228">
                  <c:v>0.81507740825688468</c:v>
                </c:pt>
                <c:pt idx="11229">
                  <c:v>0.81479071100918055</c:v>
                </c:pt>
                <c:pt idx="11230">
                  <c:v>0.81450401376146886</c:v>
                </c:pt>
                <c:pt idx="11231">
                  <c:v>0.81421731651376261</c:v>
                </c:pt>
                <c:pt idx="11232">
                  <c:v>0.81393061926605603</c:v>
                </c:pt>
                <c:pt idx="11233">
                  <c:v>0.81364392201835256</c:v>
                </c:pt>
                <c:pt idx="11234">
                  <c:v>0.81335722477064021</c:v>
                </c:pt>
                <c:pt idx="11235">
                  <c:v>0.81307052752293651</c:v>
                </c:pt>
                <c:pt idx="11236">
                  <c:v>0.8127838302752306</c:v>
                </c:pt>
                <c:pt idx="11237">
                  <c:v>0.81249713302752391</c:v>
                </c:pt>
                <c:pt idx="11238">
                  <c:v>0.81221043577981755</c:v>
                </c:pt>
                <c:pt idx="11239">
                  <c:v>0.81192373853211164</c:v>
                </c:pt>
                <c:pt idx="11240">
                  <c:v>0.81163704128440473</c:v>
                </c:pt>
                <c:pt idx="11241">
                  <c:v>0.81135034403669826</c:v>
                </c:pt>
                <c:pt idx="11242">
                  <c:v>0.8110636467889919</c:v>
                </c:pt>
                <c:pt idx="11243">
                  <c:v>0.81077694954128554</c:v>
                </c:pt>
                <c:pt idx="11244">
                  <c:v>0.81049025229358596</c:v>
                </c:pt>
                <c:pt idx="11245">
                  <c:v>0.8102035550458726</c:v>
                </c:pt>
                <c:pt idx="11246">
                  <c:v>0.80991685779816625</c:v>
                </c:pt>
                <c:pt idx="11247">
                  <c:v>0.80963016055045989</c:v>
                </c:pt>
                <c:pt idx="11248">
                  <c:v>0.80934346330275342</c:v>
                </c:pt>
                <c:pt idx="11249">
                  <c:v>0.80905676605504651</c:v>
                </c:pt>
                <c:pt idx="11250">
                  <c:v>0.80877006880734059</c:v>
                </c:pt>
                <c:pt idx="11251">
                  <c:v>0.80848337155963357</c:v>
                </c:pt>
                <c:pt idx="11252">
                  <c:v>0.80819667431192777</c:v>
                </c:pt>
                <c:pt idx="11253">
                  <c:v>0.80790997706422163</c:v>
                </c:pt>
                <c:pt idx="11254">
                  <c:v>0.80762327981651494</c:v>
                </c:pt>
                <c:pt idx="11255">
                  <c:v>0.80733658256880869</c:v>
                </c:pt>
                <c:pt idx="11256">
                  <c:v>0.807049885321105</c:v>
                </c:pt>
                <c:pt idx="11257">
                  <c:v>0.80676318807339553</c:v>
                </c:pt>
                <c:pt idx="11258">
                  <c:v>0.80647649082568929</c:v>
                </c:pt>
                <c:pt idx="11259">
                  <c:v>0.80618979357798293</c:v>
                </c:pt>
                <c:pt idx="11260">
                  <c:v>0.80590309633027946</c:v>
                </c:pt>
                <c:pt idx="11261">
                  <c:v>0.80561639908256732</c:v>
                </c:pt>
                <c:pt idx="11262">
                  <c:v>0.80532970183486352</c:v>
                </c:pt>
                <c:pt idx="11263">
                  <c:v>0.80504300458715761</c:v>
                </c:pt>
                <c:pt idx="11264">
                  <c:v>0.8047563073394508</c:v>
                </c:pt>
                <c:pt idx="11265">
                  <c:v>0.80446961009174434</c:v>
                </c:pt>
                <c:pt idx="11266">
                  <c:v>0.80418291284403798</c:v>
                </c:pt>
                <c:pt idx="11267">
                  <c:v>0.80389621559633162</c:v>
                </c:pt>
                <c:pt idx="11268">
                  <c:v>0.8036095183486287</c:v>
                </c:pt>
                <c:pt idx="11269">
                  <c:v>0.80332282110091857</c:v>
                </c:pt>
                <c:pt idx="11270">
                  <c:v>0.80303612385320966</c:v>
                </c:pt>
                <c:pt idx="11271">
                  <c:v>0.80274942660551296</c:v>
                </c:pt>
                <c:pt idx="11272">
                  <c:v>0.80246272935779595</c:v>
                </c:pt>
                <c:pt idx="11273">
                  <c:v>0.80217603211009636</c:v>
                </c:pt>
                <c:pt idx="11274">
                  <c:v>0.80188933486238667</c:v>
                </c:pt>
                <c:pt idx="11275">
                  <c:v>0.80160263761468509</c:v>
                </c:pt>
                <c:pt idx="11276">
                  <c:v>0.80131594036697351</c:v>
                </c:pt>
                <c:pt idx="11277">
                  <c:v>0.8010292431192676</c:v>
                </c:pt>
                <c:pt idx="11278">
                  <c:v>0.80074254587156057</c:v>
                </c:pt>
                <c:pt idx="11279">
                  <c:v>0.80045584862385732</c:v>
                </c:pt>
                <c:pt idx="11280">
                  <c:v>0.80016915137614819</c:v>
                </c:pt>
                <c:pt idx="11281">
                  <c:v>0.79988245412844172</c:v>
                </c:pt>
                <c:pt idx="11282">
                  <c:v>0.7995957568807357</c:v>
                </c:pt>
                <c:pt idx="11283">
                  <c:v>0.799309059633032</c:v>
                </c:pt>
                <c:pt idx="11284">
                  <c:v>0.79902236238532254</c:v>
                </c:pt>
                <c:pt idx="11285">
                  <c:v>0.79873566513761607</c:v>
                </c:pt>
                <c:pt idx="11286">
                  <c:v>0.79844896788990949</c:v>
                </c:pt>
                <c:pt idx="11287">
                  <c:v>0.79816227064220258</c:v>
                </c:pt>
                <c:pt idx="11288">
                  <c:v>0.79787557339450221</c:v>
                </c:pt>
                <c:pt idx="11289">
                  <c:v>0.79758887614679064</c:v>
                </c:pt>
                <c:pt idx="11290">
                  <c:v>0.79730217889908406</c:v>
                </c:pt>
                <c:pt idx="11291">
                  <c:v>0.7970154816513777</c:v>
                </c:pt>
                <c:pt idx="11292">
                  <c:v>0.79672878440367423</c:v>
                </c:pt>
                <c:pt idx="11293">
                  <c:v>0.79644208715596176</c:v>
                </c:pt>
                <c:pt idx="11294">
                  <c:v>0.79615538990825507</c:v>
                </c:pt>
                <c:pt idx="11295">
                  <c:v>0.79586869266055549</c:v>
                </c:pt>
                <c:pt idx="11296">
                  <c:v>0.79558199541284558</c:v>
                </c:pt>
                <c:pt idx="11297">
                  <c:v>0.79529529816514177</c:v>
                </c:pt>
                <c:pt idx="11298">
                  <c:v>0.79500860091743253</c:v>
                </c:pt>
                <c:pt idx="11299">
                  <c:v>0.79472190366973028</c:v>
                </c:pt>
                <c:pt idx="11300">
                  <c:v>0.79443520642201992</c:v>
                </c:pt>
                <c:pt idx="11301">
                  <c:v>0.79414850917431368</c:v>
                </c:pt>
                <c:pt idx="11302">
                  <c:v>0.7938618119266071</c:v>
                </c:pt>
                <c:pt idx="11303">
                  <c:v>0.79357511467890074</c:v>
                </c:pt>
                <c:pt idx="11304">
                  <c:v>0.79328841743119782</c:v>
                </c:pt>
                <c:pt idx="11305">
                  <c:v>0.79300172018349113</c:v>
                </c:pt>
                <c:pt idx="11306">
                  <c:v>0.79271502293578411</c:v>
                </c:pt>
                <c:pt idx="11307">
                  <c:v>0.79242832568807564</c:v>
                </c:pt>
                <c:pt idx="11308">
                  <c:v>0.79214162844036862</c:v>
                </c:pt>
                <c:pt idx="11309">
                  <c:v>0.79185493119266159</c:v>
                </c:pt>
                <c:pt idx="11310">
                  <c:v>0.79156823394495557</c:v>
                </c:pt>
                <c:pt idx="11311">
                  <c:v>0.79128153669724943</c:v>
                </c:pt>
                <c:pt idx="11312">
                  <c:v>0.79099483944954696</c:v>
                </c:pt>
                <c:pt idx="11313">
                  <c:v>0.79070814220183661</c:v>
                </c:pt>
                <c:pt idx="11314">
                  <c:v>0.79042144495413014</c:v>
                </c:pt>
                <c:pt idx="11315">
                  <c:v>0.79013474770642356</c:v>
                </c:pt>
                <c:pt idx="11316">
                  <c:v>0.78984805045872208</c:v>
                </c:pt>
                <c:pt idx="11317">
                  <c:v>0.78956135321101051</c:v>
                </c:pt>
                <c:pt idx="11318">
                  <c:v>0.78927465596330471</c:v>
                </c:pt>
                <c:pt idx="11319">
                  <c:v>0.78898795871559813</c:v>
                </c:pt>
                <c:pt idx="11320">
                  <c:v>0.78870126146789432</c:v>
                </c:pt>
                <c:pt idx="11321">
                  <c:v>0.78841456422018519</c:v>
                </c:pt>
                <c:pt idx="11322">
                  <c:v>0.78812786697247883</c:v>
                </c:pt>
                <c:pt idx="11323">
                  <c:v>0.78784116972477269</c:v>
                </c:pt>
                <c:pt idx="11324">
                  <c:v>0.787554472477066</c:v>
                </c:pt>
                <c:pt idx="11325">
                  <c:v>0.78726777522935665</c:v>
                </c:pt>
                <c:pt idx="11326">
                  <c:v>0.78698107798165318</c:v>
                </c:pt>
                <c:pt idx="11327">
                  <c:v>0.78669438073394649</c:v>
                </c:pt>
                <c:pt idx="11328">
                  <c:v>0.78640768348623957</c:v>
                </c:pt>
                <c:pt idx="11329">
                  <c:v>0.78612098623853655</c:v>
                </c:pt>
                <c:pt idx="11330">
                  <c:v>0.78583428899082752</c:v>
                </c:pt>
                <c:pt idx="11331">
                  <c:v>0.78554759174312117</c:v>
                </c:pt>
                <c:pt idx="11332">
                  <c:v>0.7852608944954147</c:v>
                </c:pt>
                <c:pt idx="11333">
                  <c:v>0.78497419724770823</c:v>
                </c:pt>
                <c:pt idx="11334">
                  <c:v>0.78468750000000187</c:v>
                </c:pt>
                <c:pt idx="11335">
                  <c:v>0.78440080275229551</c:v>
                </c:pt>
                <c:pt idx="11336">
                  <c:v>0.78411410550458904</c:v>
                </c:pt>
                <c:pt idx="11337">
                  <c:v>0.78382740825688568</c:v>
                </c:pt>
                <c:pt idx="11338">
                  <c:v>0.78354071100917888</c:v>
                </c:pt>
                <c:pt idx="11339">
                  <c:v>0.78325401376146986</c:v>
                </c:pt>
                <c:pt idx="11340">
                  <c:v>0.78296731651376361</c:v>
                </c:pt>
                <c:pt idx="11341">
                  <c:v>0.78268061926605692</c:v>
                </c:pt>
                <c:pt idx="11342">
                  <c:v>0.78239392201835067</c:v>
                </c:pt>
                <c:pt idx="11343">
                  <c:v>0.78210722477064121</c:v>
                </c:pt>
                <c:pt idx="11344">
                  <c:v>0.78182052752293751</c:v>
                </c:pt>
                <c:pt idx="11345">
                  <c:v>0.78153383027523127</c:v>
                </c:pt>
                <c:pt idx="11346">
                  <c:v>0.78124713302752491</c:v>
                </c:pt>
                <c:pt idx="11347">
                  <c:v>0.78096043577981855</c:v>
                </c:pt>
                <c:pt idx="11348">
                  <c:v>0.78067373853211264</c:v>
                </c:pt>
                <c:pt idx="11349">
                  <c:v>0.7803870412844055</c:v>
                </c:pt>
                <c:pt idx="11350">
                  <c:v>0.78010034403669926</c:v>
                </c:pt>
                <c:pt idx="11351">
                  <c:v>0.7798136467889959</c:v>
                </c:pt>
                <c:pt idx="11352">
                  <c:v>0.77952694954128643</c:v>
                </c:pt>
                <c:pt idx="11353">
                  <c:v>0.77924025229358951</c:v>
                </c:pt>
                <c:pt idx="11354">
                  <c:v>0.77895355504587693</c:v>
                </c:pt>
                <c:pt idx="11355">
                  <c:v>0.7786668577981708</c:v>
                </c:pt>
                <c:pt idx="11356">
                  <c:v>0.77838016055046078</c:v>
                </c:pt>
                <c:pt idx="11357">
                  <c:v>0.77809346330275464</c:v>
                </c:pt>
                <c:pt idx="11358">
                  <c:v>0.77780676605504795</c:v>
                </c:pt>
                <c:pt idx="11359">
                  <c:v>0.77752006880734159</c:v>
                </c:pt>
                <c:pt idx="11360">
                  <c:v>0.77723337155963512</c:v>
                </c:pt>
                <c:pt idx="11361">
                  <c:v>0.77694667431192865</c:v>
                </c:pt>
                <c:pt idx="11362">
                  <c:v>0.7766599770642264</c:v>
                </c:pt>
                <c:pt idx="11363">
                  <c:v>0.77637327981651594</c:v>
                </c:pt>
                <c:pt idx="11364">
                  <c:v>0.77608658256881291</c:v>
                </c:pt>
                <c:pt idx="11365">
                  <c:v>0.77579988532110833</c:v>
                </c:pt>
                <c:pt idx="11366">
                  <c:v>0.77551318807339653</c:v>
                </c:pt>
                <c:pt idx="11367">
                  <c:v>0.77522649082569062</c:v>
                </c:pt>
                <c:pt idx="11368">
                  <c:v>0.77493979357798715</c:v>
                </c:pt>
                <c:pt idx="11369">
                  <c:v>0.77465309633028334</c:v>
                </c:pt>
                <c:pt idx="11370">
                  <c:v>0.77436639908257099</c:v>
                </c:pt>
                <c:pt idx="11371">
                  <c:v>0.77407970183486463</c:v>
                </c:pt>
                <c:pt idx="11372">
                  <c:v>0.77379300458716171</c:v>
                </c:pt>
                <c:pt idx="11373">
                  <c:v>0.77350630733945169</c:v>
                </c:pt>
                <c:pt idx="11374">
                  <c:v>0.77321961009174833</c:v>
                </c:pt>
                <c:pt idx="11375">
                  <c:v>0.77293291284403964</c:v>
                </c:pt>
                <c:pt idx="11376">
                  <c:v>0.77264621559633651</c:v>
                </c:pt>
                <c:pt idx="11377">
                  <c:v>0.77235951834862948</c:v>
                </c:pt>
                <c:pt idx="11378">
                  <c:v>0.77207282110091968</c:v>
                </c:pt>
                <c:pt idx="11379">
                  <c:v>0.77178612385321332</c:v>
                </c:pt>
                <c:pt idx="11380">
                  <c:v>0.77149942660551385</c:v>
                </c:pt>
                <c:pt idx="11381">
                  <c:v>0.77121272935780039</c:v>
                </c:pt>
                <c:pt idx="11382">
                  <c:v>0.77092603211010002</c:v>
                </c:pt>
                <c:pt idx="11383">
                  <c:v>0.77063933486239056</c:v>
                </c:pt>
                <c:pt idx="11384">
                  <c:v>0.77035263761468586</c:v>
                </c:pt>
                <c:pt idx="11385">
                  <c:v>0.77006594036697473</c:v>
                </c:pt>
                <c:pt idx="11386">
                  <c:v>0.76977924311927315</c:v>
                </c:pt>
                <c:pt idx="11387">
                  <c:v>0.76949254587156157</c:v>
                </c:pt>
                <c:pt idx="11388">
                  <c:v>0.76920584862386088</c:v>
                </c:pt>
                <c:pt idx="11389">
                  <c:v>0.76891915137614963</c:v>
                </c:pt>
                <c:pt idx="11390">
                  <c:v>0.76863245412844605</c:v>
                </c:pt>
                <c:pt idx="11391">
                  <c:v>0.76834575688073992</c:v>
                </c:pt>
                <c:pt idx="11392">
                  <c:v>0.76805905963303589</c:v>
                </c:pt>
                <c:pt idx="11393">
                  <c:v>0.76777236238532365</c:v>
                </c:pt>
                <c:pt idx="11394">
                  <c:v>0.76748566513761707</c:v>
                </c:pt>
                <c:pt idx="11395">
                  <c:v>0.76719896788991071</c:v>
                </c:pt>
                <c:pt idx="11396">
                  <c:v>0.76691227064220424</c:v>
                </c:pt>
                <c:pt idx="11397">
                  <c:v>0.76662557339450577</c:v>
                </c:pt>
                <c:pt idx="11398">
                  <c:v>0.76633887614679608</c:v>
                </c:pt>
                <c:pt idx="11399">
                  <c:v>0.76605217889908561</c:v>
                </c:pt>
                <c:pt idx="11400">
                  <c:v>0.76576548165138203</c:v>
                </c:pt>
                <c:pt idx="11401">
                  <c:v>0.76547878440367512</c:v>
                </c:pt>
                <c:pt idx="11402">
                  <c:v>0.76519208715596576</c:v>
                </c:pt>
                <c:pt idx="11403">
                  <c:v>0.7649053899082594</c:v>
                </c:pt>
                <c:pt idx="11404">
                  <c:v>0.76461869266055904</c:v>
                </c:pt>
                <c:pt idx="11405">
                  <c:v>0.76433199541284669</c:v>
                </c:pt>
                <c:pt idx="11406">
                  <c:v>0.76404529816514544</c:v>
                </c:pt>
                <c:pt idx="11407">
                  <c:v>0.76375860091743375</c:v>
                </c:pt>
                <c:pt idx="11408">
                  <c:v>0.76347190366973128</c:v>
                </c:pt>
                <c:pt idx="11409">
                  <c:v>0.76318520642202414</c:v>
                </c:pt>
                <c:pt idx="11410">
                  <c:v>0.76289850917431745</c:v>
                </c:pt>
                <c:pt idx="11411">
                  <c:v>0.76261181192660865</c:v>
                </c:pt>
                <c:pt idx="11412">
                  <c:v>0.76232511467890562</c:v>
                </c:pt>
                <c:pt idx="11413">
                  <c:v>0.76203841743120082</c:v>
                </c:pt>
                <c:pt idx="11414">
                  <c:v>0.7617517201834948</c:v>
                </c:pt>
                <c:pt idx="11415">
                  <c:v>0.76146502293578511</c:v>
                </c:pt>
                <c:pt idx="11416">
                  <c:v>0.76117832568808075</c:v>
                </c:pt>
                <c:pt idx="11417">
                  <c:v>0.76089162844037583</c:v>
                </c:pt>
                <c:pt idx="11418">
                  <c:v>0.76060493119266315</c:v>
                </c:pt>
                <c:pt idx="11419">
                  <c:v>0.76031823394495679</c:v>
                </c:pt>
                <c:pt idx="11420">
                  <c:v>0.76003153669725065</c:v>
                </c:pt>
                <c:pt idx="11421">
                  <c:v>0.75974483944955074</c:v>
                </c:pt>
                <c:pt idx="11422">
                  <c:v>0.7594581422018376</c:v>
                </c:pt>
                <c:pt idx="11423">
                  <c:v>0.75917144495413458</c:v>
                </c:pt>
                <c:pt idx="11424">
                  <c:v>0.75888474770642467</c:v>
                </c:pt>
                <c:pt idx="11425">
                  <c:v>0.75859805045872286</c:v>
                </c:pt>
                <c:pt idx="11426">
                  <c:v>0.75831135321101184</c:v>
                </c:pt>
                <c:pt idx="11427">
                  <c:v>0.75802465596330892</c:v>
                </c:pt>
                <c:pt idx="11428">
                  <c:v>0.75773795871560001</c:v>
                </c:pt>
                <c:pt idx="11429">
                  <c:v>0.75745126146789465</c:v>
                </c:pt>
                <c:pt idx="11430">
                  <c:v>0.75716456422018663</c:v>
                </c:pt>
                <c:pt idx="11431">
                  <c:v>0.75687786697248316</c:v>
                </c:pt>
                <c:pt idx="11432">
                  <c:v>0.75659116972477369</c:v>
                </c:pt>
                <c:pt idx="11433">
                  <c:v>0.75630447247706989</c:v>
                </c:pt>
                <c:pt idx="11434">
                  <c:v>0.75601777522936053</c:v>
                </c:pt>
                <c:pt idx="11435">
                  <c:v>0.75573107798165462</c:v>
                </c:pt>
                <c:pt idx="11436">
                  <c:v>0.75544438073394748</c:v>
                </c:pt>
                <c:pt idx="11437">
                  <c:v>0.75515768348624124</c:v>
                </c:pt>
                <c:pt idx="11438">
                  <c:v>0.75487098623853999</c:v>
                </c:pt>
                <c:pt idx="11439">
                  <c:v>0.75458428899082852</c:v>
                </c:pt>
                <c:pt idx="11440">
                  <c:v>0.75429759174312205</c:v>
                </c:pt>
                <c:pt idx="11441">
                  <c:v>0.75401089449541903</c:v>
                </c:pt>
                <c:pt idx="11442">
                  <c:v>0.75372419724771222</c:v>
                </c:pt>
                <c:pt idx="11443">
                  <c:v>0.75343750000000287</c:v>
                </c:pt>
                <c:pt idx="11444">
                  <c:v>0.75315080275229662</c:v>
                </c:pt>
                <c:pt idx="11445">
                  <c:v>0.75286410550459326</c:v>
                </c:pt>
                <c:pt idx="11446">
                  <c:v>0.75257740825688668</c:v>
                </c:pt>
                <c:pt idx="11447">
                  <c:v>0.75229071100918254</c:v>
                </c:pt>
                <c:pt idx="11448">
                  <c:v>0.75200401376147541</c:v>
                </c:pt>
                <c:pt idx="11449">
                  <c:v>0.75171731651376783</c:v>
                </c:pt>
                <c:pt idx="11450">
                  <c:v>0.75143061926605792</c:v>
                </c:pt>
                <c:pt idx="11451">
                  <c:v>0.75114392201835456</c:v>
                </c:pt>
                <c:pt idx="11452">
                  <c:v>0.75085722477064509</c:v>
                </c:pt>
                <c:pt idx="11453">
                  <c:v>0.75057052752293851</c:v>
                </c:pt>
                <c:pt idx="11454">
                  <c:v>0.7502838302752326</c:v>
                </c:pt>
                <c:pt idx="11455">
                  <c:v>0.74999713302752891</c:v>
                </c:pt>
                <c:pt idx="11456">
                  <c:v>0.7497104357798221</c:v>
                </c:pt>
                <c:pt idx="11457">
                  <c:v>0.74942373853211364</c:v>
                </c:pt>
                <c:pt idx="11458">
                  <c:v>0.74913704128440661</c:v>
                </c:pt>
                <c:pt idx="11459">
                  <c:v>0.7488503440367007</c:v>
                </c:pt>
                <c:pt idx="11460">
                  <c:v>0.74856364678899379</c:v>
                </c:pt>
                <c:pt idx="11461">
                  <c:v>0.74827694954128732</c:v>
                </c:pt>
                <c:pt idx="11462">
                  <c:v>0.74799025229359051</c:v>
                </c:pt>
                <c:pt idx="11463">
                  <c:v>0.74770355504587793</c:v>
                </c:pt>
                <c:pt idx="11464">
                  <c:v>0.74741685779816813</c:v>
                </c:pt>
                <c:pt idx="11465">
                  <c:v>0.74713016055046166</c:v>
                </c:pt>
                <c:pt idx="11466">
                  <c:v>0.74684346330275564</c:v>
                </c:pt>
                <c:pt idx="11467">
                  <c:v>0.7465567660550485</c:v>
                </c:pt>
                <c:pt idx="11468">
                  <c:v>0.74627006880734248</c:v>
                </c:pt>
                <c:pt idx="11469">
                  <c:v>0.74598337155963601</c:v>
                </c:pt>
                <c:pt idx="11470">
                  <c:v>0.74569667431192965</c:v>
                </c:pt>
                <c:pt idx="11471">
                  <c:v>0.74540997706422363</c:v>
                </c:pt>
                <c:pt idx="11472">
                  <c:v>0.74512327981651683</c:v>
                </c:pt>
                <c:pt idx="11473">
                  <c:v>0.7448365825688138</c:v>
                </c:pt>
                <c:pt idx="11474">
                  <c:v>0.74454988532110666</c:v>
                </c:pt>
                <c:pt idx="11475">
                  <c:v>0.74426318807339753</c:v>
                </c:pt>
                <c:pt idx="11476">
                  <c:v>0.74397649082569162</c:v>
                </c:pt>
                <c:pt idx="11477">
                  <c:v>0.74368979357798803</c:v>
                </c:pt>
                <c:pt idx="11478">
                  <c:v>0.74340309633028134</c:v>
                </c:pt>
                <c:pt idx="11479">
                  <c:v>0.74311639908257199</c:v>
                </c:pt>
                <c:pt idx="11480">
                  <c:v>0.74282970183486563</c:v>
                </c:pt>
                <c:pt idx="11481">
                  <c:v>0.74254300458715905</c:v>
                </c:pt>
                <c:pt idx="11482">
                  <c:v>0.74225630733945269</c:v>
                </c:pt>
                <c:pt idx="11483">
                  <c:v>0.74196961009174922</c:v>
                </c:pt>
                <c:pt idx="11484">
                  <c:v>0.74168291284404064</c:v>
                </c:pt>
                <c:pt idx="11485">
                  <c:v>0.74139621559633362</c:v>
                </c:pt>
                <c:pt idx="11486">
                  <c:v>0.74110951834863048</c:v>
                </c:pt>
                <c:pt idx="11487">
                  <c:v>0.74082282110092068</c:v>
                </c:pt>
                <c:pt idx="11488">
                  <c:v>0.74053612385321155</c:v>
                </c:pt>
                <c:pt idx="11489">
                  <c:v>0.74024942660551463</c:v>
                </c:pt>
                <c:pt idx="11490">
                  <c:v>0.73996272935780139</c:v>
                </c:pt>
                <c:pt idx="11491">
                  <c:v>0.73967603211010102</c:v>
                </c:pt>
                <c:pt idx="11492">
                  <c:v>0.73938933486238867</c:v>
                </c:pt>
                <c:pt idx="11493">
                  <c:v>0.73910263761468686</c:v>
                </c:pt>
                <c:pt idx="11494">
                  <c:v>0.73881594036697573</c:v>
                </c:pt>
                <c:pt idx="11495">
                  <c:v>0.7385292431192696</c:v>
                </c:pt>
                <c:pt idx="11496">
                  <c:v>0.73824254587156257</c:v>
                </c:pt>
                <c:pt idx="11497">
                  <c:v>0.73795584862386177</c:v>
                </c:pt>
                <c:pt idx="11498">
                  <c:v>0.73766915137615063</c:v>
                </c:pt>
                <c:pt idx="11499">
                  <c:v>0.73738245412844372</c:v>
                </c:pt>
                <c:pt idx="11500">
                  <c:v>0.7370957568807408</c:v>
                </c:pt>
                <c:pt idx="11501">
                  <c:v>0.73680905963303656</c:v>
                </c:pt>
                <c:pt idx="11502">
                  <c:v>0.73652236238532443</c:v>
                </c:pt>
                <c:pt idx="11503">
                  <c:v>0.73623566513761807</c:v>
                </c:pt>
                <c:pt idx="11504">
                  <c:v>0.7359489678899116</c:v>
                </c:pt>
                <c:pt idx="11505">
                  <c:v>0.73566227064220513</c:v>
                </c:pt>
                <c:pt idx="11506">
                  <c:v>0.7353755733945041</c:v>
                </c:pt>
                <c:pt idx="11507">
                  <c:v>0.73508887614679697</c:v>
                </c:pt>
                <c:pt idx="11508">
                  <c:v>0.73480217889908594</c:v>
                </c:pt>
                <c:pt idx="11509">
                  <c:v>0.7345154816513797</c:v>
                </c:pt>
                <c:pt idx="11510">
                  <c:v>0.73422878440367612</c:v>
                </c:pt>
                <c:pt idx="11511">
                  <c:v>0.73394208715596676</c:v>
                </c:pt>
                <c:pt idx="11512">
                  <c:v>0.73365538990826029</c:v>
                </c:pt>
                <c:pt idx="11513">
                  <c:v>0.73336869266055715</c:v>
                </c:pt>
                <c:pt idx="11514">
                  <c:v>0.73308199541284769</c:v>
                </c:pt>
                <c:pt idx="11515">
                  <c:v>0.73279529816514644</c:v>
                </c:pt>
                <c:pt idx="11516">
                  <c:v>0.73250860091743453</c:v>
                </c:pt>
                <c:pt idx="11517">
                  <c:v>0.73222190366973205</c:v>
                </c:pt>
                <c:pt idx="11518">
                  <c:v>0.73193520642202514</c:v>
                </c:pt>
                <c:pt idx="11519">
                  <c:v>0.73164850917431845</c:v>
                </c:pt>
                <c:pt idx="11520">
                  <c:v>0.73136181192660898</c:v>
                </c:pt>
                <c:pt idx="11521">
                  <c:v>0.73107511467890662</c:v>
                </c:pt>
                <c:pt idx="11522">
                  <c:v>0.73078841743120126</c:v>
                </c:pt>
                <c:pt idx="11523">
                  <c:v>0.73050172018349291</c:v>
                </c:pt>
                <c:pt idx="11524">
                  <c:v>0.730215022935786</c:v>
                </c:pt>
                <c:pt idx="11525">
                  <c:v>0.72992832568808175</c:v>
                </c:pt>
                <c:pt idx="11526">
                  <c:v>0.72964162844037728</c:v>
                </c:pt>
                <c:pt idx="11527">
                  <c:v>0.72935493119266359</c:v>
                </c:pt>
                <c:pt idx="11528">
                  <c:v>0.72906823394495768</c:v>
                </c:pt>
                <c:pt idx="11529">
                  <c:v>0.72878153669725165</c:v>
                </c:pt>
                <c:pt idx="11530">
                  <c:v>0.72849483944954885</c:v>
                </c:pt>
                <c:pt idx="11531">
                  <c:v>0.7282081422018386</c:v>
                </c:pt>
                <c:pt idx="11532">
                  <c:v>0.72792144495413535</c:v>
                </c:pt>
                <c:pt idx="11533">
                  <c:v>0.72763474770642567</c:v>
                </c:pt>
                <c:pt idx="11534">
                  <c:v>0.72734805045872386</c:v>
                </c:pt>
                <c:pt idx="11535">
                  <c:v>0.72706135321101284</c:v>
                </c:pt>
                <c:pt idx="11536">
                  <c:v>0.72677465596330992</c:v>
                </c:pt>
                <c:pt idx="11537">
                  <c:v>0.7264879587155999</c:v>
                </c:pt>
                <c:pt idx="11538">
                  <c:v>0.72620126146789465</c:v>
                </c:pt>
                <c:pt idx="11539">
                  <c:v>0.72591456422018763</c:v>
                </c:pt>
                <c:pt idx="11540">
                  <c:v>0.72562786697248405</c:v>
                </c:pt>
                <c:pt idx="11541">
                  <c:v>0.72534116972477425</c:v>
                </c:pt>
                <c:pt idx="11542">
                  <c:v>0.72505447247707155</c:v>
                </c:pt>
                <c:pt idx="11543">
                  <c:v>0.72476777522936153</c:v>
                </c:pt>
                <c:pt idx="11544">
                  <c:v>0.72448107798165506</c:v>
                </c:pt>
                <c:pt idx="11545">
                  <c:v>0.72419438073394848</c:v>
                </c:pt>
                <c:pt idx="11546">
                  <c:v>0.72390768348624224</c:v>
                </c:pt>
                <c:pt idx="11547">
                  <c:v>0.72362098623854099</c:v>
                </c:pt>
                <c:pt idx="11548">
                  <c:v>0.72333428899082941</c:v>
                </c:pt>
                <c:pt idx="11549">
                  <c:v>0.72304759174312294</c:v>
                </c:pt>
                <c:pt idx="11550">
                  <c:v>0.72276089449542003</c:v>
                </c:pt>
                <c:pt idx="11551">
                  <c:v>0.72247419724771023</c:v>
                </c:pt>
                <c:pt idx="11552">
                  <c:v>0.72218750000000376</c:v>
                </c:pt>
                <c:pt idx="11553">
                  <c:v>0.72190080275229762</c:v>
                </c:pt>
                <c:pt idx="11554">
                  <c:v>0.72161410550459426</c:v>
                </c:pt>
                <c:pt idx="11555">
                  <c:v>0.72132740825688768</c:v>
                </c:pt>
                <c:pt idx="11556">
                  <c:v>0.72104071100918343</c:v>
                </c:pt>
                <c:pt idx="11557">
                  <c:v>0.72075401376147596</c:v>
                </c:pt>
                <c:pt idx="11558">
                  <c:v>0.72046731651376561</c:v>
                </c:pt>
                <c:pt idx="11559">
                  <c:v>0.72018061926605892</c:v>
                </c:pt>
                <c:pt idx="11560">
                  <c:v>0.71989392201835545</c:v>
                </c:pt>
                <c:pt idx="11561">
                  <c:v>0.71960722477064598</c:v>
                </c:pt>
                <c:pt idx="11562">
                  <c:v>0.71932052752293951</c:v>
                </c:pt>
                <c:pt idx="11563">
                  <c:v>0.7190338302752336</c:v>
                </c:pt>
                <c:pt idx="11564">
                  <c:v>0.71874713302752979</c:v>
                </c:pt>
                <c:pt idx="11565">
                  <c:v>0.71846043577982033</c:v>
                </c:pt>
                <c:pt idx="11566">
                  <c:v>0.71817373853211464</c:v>
                </c:pt>
                <c:pt idx="11567">
                  <c:v>0.71788704128440761</c:v>
                </c:pt>
                <c:pt idx="11568">
                  <c:v>0.71760034403670114</c:v>
                </c:pt>
                <c:pt idx="11569">
                  <c:v>0.71731364678899467</c:v>
                </c:pt>
                <c:pt idx="11570">
                  <c:v>0.71702694954128832</c:v>
                </c:pt>
                <c:pt idx="11571">
                  <c:v>0.71674025229359151</c:v>
                </c:pt>
                <c:pt idx="11572">
                  <c:v>0.7164535550458756</c:v>
                </c:pt>
                <c:pt idx="11573">
                  <c:v>0.71616685779816902</c:v>
                </c:pt>
                <c:pt idx="11574">
                  <c:v>0.71588016055046266</c:v>
                </c:pt>
                <c:pt idx="11575">
                  <c:v>0.71559346330275631</c:v>
                </c:pt>
                <c:pt idx="11576">
                  <c:v>0.7153067660550495</c:v>
                </c:pt>
                <c:pt idx="11577">
                  <c:v>0.71502006880734337</c:v>
                </c:pt>
                <c:pt idx="11578">
                  <c:v>0.71473337155963701</c:v>
                </c:pt>
                <c:pt idx="11579">
                  <c:v>0.71444667431193054</c:v>
                </c:pt>
                <c:pt idx="11580">
                  <c:v>0.71415997706422463</c:v>
                </c:pt>
                <c:pt idx="11581">
                  <c:v>0.71387327981651771</c:v>
                </c:pt>
                <c:pt idx="11582">
                  <c:v>0.71358658256881169</c:v>
                </c:pt>
                <c:pt idx="11583">
                  <c:v>0.71329988532110766</c:v>
                </c:pt>
                <c:pt idx="11584">
                  <c:v>0.71301318807339853</c:v>
                </c:pt>
                <c:pt idx="11585">
                  <c:v>0.71272649082569262</c:v>
                </c:pt>
                <c:pt idx="11586">
                  <c:v>0.7124397935779857</c:v>
                </c:pt>
                <c:pt idx="11587">
                  <c:v>0.71215309633028234</c:v>
                </c:pt>
                <c:pt idx="11588">
                  <c:v>0.71186639908257288</c:v>
                </c:pt>
                <c:pt idx="11589">
                  <c:v>0.71157970183486641</c:v>
                </c:pt>
                <c:pt idx="11590">
                  <c:v>0.71129300458716005</c:v>
                </c:pt>
                <c:pt idx="11591">
                  <c:v>0.71100630733945369</c:v>
                </c:pt>
                <c:pt idx="11592">
                  <c:v>0.71071961009175</c:v>
                </c:pt>
                <c:pt idx="11593">
                  <c:v>0.71043291284404053</c:v>
                </c:pt>
                <c:pt idx="11594">
                  <c:v>0.71014621559633462</c:v>
                </c:pt>
                <c:pt idx="11595">
                  <c:v>0.70985951834863148</c:v>
                </c:pt>
                <c:pt idx="11596">
                  <c:v>0.70957282110092157</c:v>
                </c:pt>
                <c:pt idx="11597">
                  <c:v>0.70928612385321244</c:v>
                </c:pt>
                <c:pt idx="11598">
                  <c:v>0.70899942660551563</c:v>
                </c:pt>
                <c:pt idx="11599">
                  <c:v>0.70871272935780238</c:v>
                </c:pt>
                <c:pt idx="11600">
                  <c:v>0.70842603211009925</c:v>
                </c:pt>
                <c:pt idx="11601">
                  <c:v>0.70813933486238945</c:v>
                </c:pt>
                <c:pt idx="11602">
                  <c:v>0.70785263761468786</c:v>
                </c:pt>
                <c:pt idx="11603">
                  <c:v>0.70756594036697651</c:v>
                </c:pt>
                <c:pt idx="11604">
                  <c:v>0.70727924311927381</c:v>
                </c:pt>
                <c:pt idx="11605">
                  <c:v>0.70699254587156357</c:v>
                </c:pt>
                <c:pt idx="11606">
                  <c:v>0.70670584862386265</c:v>
                </c:pt>
                <c:pt idx="11607">
                  <c:v>0.70641915137615108</c:v>
                </c:pt>
                <c:pt idx="11608">
                  <c:v>0.70613245412844461</c:v>
                </c:pt>
                <c:pt idx="11609">
                  <c:v>0.70584575688074158</c:v>
                </c:pt>
                <c:pt idx="11610">
                  <c:v>0.70555905963303478</c:v>
                </c:pt>
                <c:pt idx="11611">
                  <c:v>0.70527236238532542</c:v>
                </c:pt>
                <c:pt idx="11612">
                  <c:v>0.70498566513761896</c:v>
                </c:pt>
                <c:pt idx="11613">
                  <c:v>0.7046989678899126</c:v>
                </c:pt>
                <c:pt idx="11614">
                  <c:v>0.70441227064220557</c:v>
                </c:pt>
                <c:pt idx="11615">
                  <c:v>0.7041255733945051</c:v>
                </c:pt>
                <c:pt idx="11616">
                  <c:v>0.70383887614679785</c:v>
                </c:pt>
                <c:pt idx="11617">
                  <c:v>0.7035521788990865</c:v>
                </c:pt>
                <c:pt idx="11618">
                  <c:v>0.7032654816513807</c:v>
                </c:pt>
                <c:pt idx="11619">
                  <c:v>0.70297878440367711</c:v>
                </c:pt>
                <c:pt idx="11620">
                  <c:v>0.70269208715596754</c:v>
                </c:pt>
                <c:pt idx="11621">
                  <c:v>0.70240538990825785</c:v>
                </c:pt>
                <c:pt idx="11622">
                  <c:v>0.70211869266055815</c:v>
                </c:pt>
                <c:pt idx="11623">
                  <c:v>0.70183199541284869</c:v>
                </c:pt>
                <c:pt idx="11624">
                  <c:v>0.70154529816514466</c:v>
                </c:pt>
                <c:pt idx="11625">
                  <c:v>0.70125860091743553</c:v>
                </c:pt>
                <c:pt idx="11626">
                  <c:v>0.70097190366973294</c:v>
                </c:pt>
                <c:pt idx="11627">
                  <c:v>0.70068520642202614</c:v>
                </c:pt>
                <c:pt idx="11628">
                  <c:v>0.70039850917431634</c:v>
                </c:pt>
                <c:pt idx="11629">
                  <c:v>0.70011181192660987</c:v>
                </c:pt>
                <c:pt idx="11630">
                  <c:v>0.69982511467890762</c:v>
                </c:pt>
                <c:pt idx="11631">
                  <c:v>0.69953841743120004</c:v>
                </c:pt>
                <c:pt idx="11632">
                  <c:v>0.69925172018349369</c:v>
                </c:pt>
                <c:pt idx="11633">
                  <c:v>0.69896502293578688</c:v>
                </c:pt>
                <c:pt idx="11634">
                  <c:v>0.69867832568808275</c:v>
                </c:pt>
                <c:pt idx="11635">
                  <c:v>0.6983916284403755</c:v>
                </c:pt>
                <c:pt idx="11636">
                  <c:v>0.69810493119266459</c:v>
                </c:pt>
                <c:pt idx="11637">
                  <c:v>0.69781823394495868</c:v>
                </c:pt>
                <c:pt idx="11638">
                  <c:v>0.69753153669725221</c:v>
                </c:pt>
                <c:pt idx="11639">
                  <c:v>0.69724483944954985</c:v>
                </c:pt>
                <c:pt idx="11640">
                  <c:v>0.6969581422018396</c:v>
                </c:pt>
                <c:pt idx="11641">
                  <c:v>0.69667144495413613</c:v>
                </c:pt>
                <c:pt idx="11642">
                  <c:v>0.69638474770642556</c:v>
                </c:pt>
                <c:pt idx="11643">
                  <c:v>0.69609805045872486</c:v>
                </c:pt>
                <c:pt idx="11644">
                  <c:v>0.69581135321101373</c:v>
                </c:pt>
                <c:pt idx="11645">
                  <c:v>0.6955246559633077</c:v>
                </c:pt>
                <c:pt idx="11646">
                  <c:v>0.69523795871560057</c:v>
                </c:pt>
                <c:pt idx="11647">
                  <c:v>0.69495126146789465</c:v>
                </c:pt>
                <c:pt idx="11648">
                  <c:v>0.69466456422018863</c:v>
                </c:pt>
                <c:pt idx="11649">
                  <c:v>0.69437786697248161</c:v>
                </c:pt>
                <c:pt idx="11650">
                  <c:v>0.69409116972477525</c:v>
                </c:pt>
                <c:pt idx="11651">
                  <c:v>0.69380447247707333</c:v>
                </c:pt>
                <c:pt idx="11652">
                  <c:v>0.69351777522935942</c:v>
                </c:pt>
                <c:pt idx="11653">
                  <c:v>0.69323107798165551</c:v>
                </c:pt>
                <c:pt idx="11654">
                  <c:v>0.69294438073394959</c:v>
                </c:pt>
                <c:pt idx="11655">
                  <c:v>0.69265768348624324</c:v>
                </c:pt>
                <c:pt idx="11656">
                  <c:v>0.69237098623853865</c:v>
                </c:pt>
                <c:pt idx="11657">
                  <c:v>0.6920842889908303</c:v>
                </c:pt>
                <c:pt idx="11658">
                  <c:v>0.69179759174312394</c:v>
                </c:pt>
                <c:pt idx="11659">
                  <c:v>0.69151089449541769</c:v>
                </c:pt>
                <c:pt idx="11660">
                  <c:v>0.69122419724771111</c:v>
                </c:pt>
                <c:pt idx="11661">
                  <c:v>0.69093750000000453</c:v>
                </c:pt>
                <c:pt idx="11662">
                  <c:v>0.69065080275229862</c:v>
                </c:pt>
                <c:pt idx="11663">
                  <c:v>0.69036410550459193</c:v>
                </c:pt>
                <c:pt idx="11664">
                  <c:v>0.69007740825688846</c:v>
                </c:pt>
                <c:pt idx="11665">
                  <c:v>0.68979071100918421</c:v>
                </c:pt>
                <c:pt idx="11666">
                  <c:v>0.68950401376147263</c:v>
                </c:pt>
                <c:pt idx="11667">
                  <c:v>0.68921731651376661</c:v>
                </c:pt>
                <c:pt idx="11668">
                  <c:v>0.68893061926605981</c:v>
                </c:pt>
                <c:pt idx="11669">
                  <c:v>0.68864392201835634</c:v>
                </c:pt>
                <c:pt idx="11670">
                  <c:v>0.68835722477064398</c:v>
                </c:pt>
                <c:pt idx="11671">
                  <c:v>0.68807052752294051</c:v>
                </c:pt>
                <c:pt idx="11672">
                  <c:v>0.68778383027523415</c:v>
                </c:pt>
                <c:pt idx="11673">
                  <c:v>0.68749713302752768</c:v>
                </c:pt>
                <c:pt idx="11674">
                  <c:v>0.68721043577982133</c:v>
                </c:pt>
                <c:pt idx="11675">
                  <c:v>0.68692373853211564</c:v>
                </c:pt>
                <c:pt idx="11676">
                  <c:v>0.68663704128440861</c:v>
                </c:pt>
                <c:pt idx="11677">
                  <c:v>0.68635034403670159</c:v>
                </c:pt>
                <c:pt idx="11678">
                  <c:v>0.68606364678899567</c:v>
                </c:pt>
                <c:pt idx="11679">
                  <c:v>0.68577694954128932</c:v>
                </c:pt>
                <c:pt idx="11680">
                  <c:v>0.68549025229358973</c:v>
                </c:pt>
                <c:pt idx="11681">
                  <c:v>0.6852035550458766</c:v>
                </c:pt>
                <c:pt idx="11682">
                  <c:v>0.68491685779817302</c:v>
                </c:pt>
                <c:pt idx="11683">
                  <c:v>0.68463016055046366</c:v>
                </c:pt>
                <c:pt idx="11684">
                  <c:v>0.68434346330275719</c:v>
                </c:pt>
                <c:pt idx="11685">
                  <c:v>0.6840567660550505</c:v>
                </c:pt>
                <c:pt idx="11686">
                  <c:v>0.68377006880734437</c:v>
                </c:pt>
                <c:pt idx="11687">
                  <c:v>0.68348337155963756</c:v>
                </c:pt>
                <c:pt idx="11688">
                  <c:v>0.68319667431193154</c:v>
                </c:pt>
                <c:pt idx="11689">
                  <c:v>0.68290997706422563</c:v>
                </c:pt>
                <c:pt idx="11690">
                  <c:v>0.68262327981651871</c:v>
                </c:pt>
                <c:pt idx="11691">
                  <c:v>0.68233658256881269</c:v>
                </c:pt>
                <c:pt idx="11692">
                  <c:v>0.68204988532110855</c:v>
                </c:pt>
                <c:pt idx="11693">
                  <c:v>0.68176318807339942</c:v>
                </c:pt>
                <c:pt idx="11694">
                  <c:v>0.68147649082569306</c:v>
                </c:pt>
                <c:pt idx="11695">
                  <c:v>0.6811897935779867</c:v>
                </c:pt>
                <c:pt idx="11696">
                  <c:v>0.68090309633028323</c:v>
                </c:pt>
                <c:pt idx="11697">
                  <c:v>0.68061639908257376</c:v>
                </c:pt>
                <c:pt idx="11698">
                  <c:v>0.68032970183486741</c:v>
                </c:pt>
                <c:pt idx="11699">
                  <c:v>0.68004300458716105</c:v>
                </c:pt>
                <c:pt idx="11700">
                  <c:v>0.67975630733945802</c:v>
                </c:pt>
                <c:pt idx="11701">
                  <c:v>0.67946961009175078</c:v>
                </c:pt>
                <c:pt idx="11702">
                  <c:v>0.67918291284404175</c:v>
                </c:pt>
                <c:pt idx="11703">
                  <c:v>0.67889621559633928</c:v>
                </c:pt>
                <c:pt idx="11704">
                  <c:v>0.67860951834863492</c:v>
                </c:pt>
                <c:pt idx="11705">
                  <c:v>0.67832282110092268</c:v>
                </c:pt>
                <c:pt idx="11706">
                  <c:v>0.6780361238532161</c:v>
                </c:pt>
                <c:pt idx="11707">
                  <c:v>0.6777494266055194</c:v>
                </c:pt>
                <c:pt idx="11708">
                  <c:v>0.67746272935780327</c:v>
                </c:pt>
                <c:pt idx="11709">
                  <c:v>0.6771760321101028</c:v>
                </c:pt>
                <c:pt idx="11710">
                  <c:v>0.67688933486239344</c:v>
                </c:pt>
                <c:pt idx="11711">
                  <c:v>0.67660263761469186</c:v>
                </c:pt>
                <c:pt idx="11712">
                  <c:v>0.67631594036697762</c:v>
                </c:pt>
                <c:pt idx="11713">
                  <c:v>0.67602924311927715</c:v>
                </c:pt>
                <c:pt idx="11714">
                  <c:v>0.67574254587156479</c:v>
                </c:pt>
                <c:pt idx="11715">
                  <c:v>0.67545584862386365</c:v>
                </c:pt>
                <c:pt idx="11716">
                  <c:v>0.67516915137615263</c:v>
                </c:pt>
                <c:pt idx="11717">
                  <c:v>0.67488245412844894</c:v>
                </c:pt>
                <c:pt idx="11718">
                  <c:v>0.67459575688074258</c:v>
                </c:pt>
                <c:pt idx="11719">
                  <c:v>0.67430905963303855</c:v>
                </c:pt>
                <c:pt idx="11720">
                  <c:v>0.67402236238532665</c:v>
                </c:pt>
                <c:pt idx="11721">
                  <c:v>0.67373566513761984</c:v>
                </c:pt>
                <c:pt idx="11722">
                  <c:v>0.6734489678899136</c:v>
                </c:pt>
                <c:pt idx="11723">
                  <c:v>0.67316227064220713</c:v>
                </c:pt>
                <c:pt idx="11724">
                  <c:v>0.67287557339450854</c:v>
                </c:pt>
                <c:pt idx="11725">
                  <c:v>0.67258887614679863</c:v>
                </c:pt>
                <c:pt idx="11726">
                  <c:v>0.67230217889908783</c:v>
                </c:pt>
                <c:pt idx="11727">
                  <c:v>0.67201548165138492</c:v>
                </c:pt>
                <c:pt idx="11728">
                  <c:v>0.67172878440368089</c:v>
                </c:pt>
                <c:pt idx="11729">
                  <c:v>0.67144208715596854</c:v>
                </c:pt>
                <c:pt idx="11730">
                  <c:v>0.67115538990826218</c:v>
                </c:pt>
                <c:pt idx="11731">
                  <c:v>0.67086869266056193</c:v>
                </c:pt>
                <c:pt idx="11732">
                  <c:v>0.67058199541284935</c:v>
                </c:pt>
                <c:pt idx="11733">
                  <c:v>0.67029529816514821</c:v>
                </c:pt>
                <c:pt idx="11734">
                  <c:v>0.67000860091743664</c:v>
                </c:pt>
                <c:pt idx="11735">
                  <c:v>0.66972190366973661</c:v>
                </c:pt>
                <c:pt idx="11736">
                  <c:v>0.66943520642202703</c:v>
                </c:pt>
                <c:pt idx="11737">
                  <c:v>0.66914850917432023</c:v>
                </c:pt>
                <c:pt idx="11738">
                  <c:v>0.66886181192661165</c:v>
                </c:pt>
                <c:pt idx="11739">
                  <c:v>0.66857511467890862</c:v>
                </c:pt>
                <c:pt idx="11740">
                  <c:v>0.66828841743120226</c:v>
                </c:pt>
                <c:pt idx="11741">
                  <c:v>0.66800172018349757</c:v>
                </c:pt>
                <c:pt idx="11742">
                  <c:v>0.66771502293579055</c:v>
                </c:pt>
                <c:pt idx="11743">
                  <c:v>0.66742832568808375</c:v>
                </c:pt>
                <c:pt idx="11744">
                  <c:v>0.66714162844037905</c:v>
                </c:pt>
                <c:pt idx="11745">
                  <c:v>0.66685493119266592</c:v>
                </c:pt>
                <c:pt idx="11746">
                  <c:v>0.66656823394495968</c:v>
                </c:pt>
                <c:pt idx="11747">
                  <c:v>0.66628153669725365</c:v>
                </c:pt>
                <c:pt idx="11748">
                  <c:v>0.66599483944955362</c:v>
                </c:pt>
                <c:pt idx="11749">
                  <c:v>0.66570814220184382</c:v>
                </c:pt>
                <c:pt idx="11750">
                  <c:v>0.66542144495413702</c:v>
                </c:pt>
                <c:pt idx="11751">
                  <c:v>0.66513474770642755</c:v>
                </c:pt>
                <c:pt idx="11752">
                  <c:v>0.66484805045872886</c:v>
                </c:pt>
                <c:pt idx="11753">
                  <c:v>0.66456135321101462</c:v>
                </c:pt>
                <c:pt idx="11754">
                  <c:v>0.66427465596331181</c:v>
                </c:pt>
                <c:pt idx="11755">
                  <c:v>0.6639879587156019</c:v>
                </c:pt>
                <c:pt idx="11756">
                  <c:v>0.66370126146790021</c:v>
                </c:pt>
                <c:pt idx="11757">
                  <c:v>0.66341456422018963</c:v>
                </c:pt>
                <c:pt idx="11758">
                  <c:v>0.66312786697248594</c:v>
                </c:pt>
                <c:pt idx="11759">
                  <c:v>0.6628411697247798</c:v>
                </c:pt>
                <c:pt idx="11760">
                  <c:v>0.66255447247707489</c:v>
                </c:pt>
                <c:pt idx="11761">
                  <c:v>0.66226777522936331</c:v>
                </c:pt>
                <c:pt idx="11762">
                  <c:v>0.66198107798165695</c:v>
                </c:pt>
                <c:pt idx="11763">
                  <c:v>0.6616943807339507</c:v>
                </c:pt>
                <c:pt idx="11764">
                  <c:v>0.66140768348624412</c:v>
                </c:pt>
                <c:pt idx="11765">
                  <c:v>0.66112098623854265</c:v>
                </c:pt>
                <c:pt idx="11766">
                  <c:v>0.66083428899083163</c:v>
                </c:pt>
                <c:pt idx="11767">
                  <c:v>0.66054759174312494</c:v>
                </c:pt>
                <c:pt idx="11768">
                  <c:v>0.66026089449542191</c:v>
                </c:pt>
                <c:pt idx="11769">
                  <c:v>0.659974197247715</c:v>
                </c:pt>
                <c:pt idx="11770">
                  <c:v>0.65968750000000564</c:v>
                </c:pt>
                <c:pt idx="11771">
                  <c:v>0.65940080275229962</c:v>
                </c:pt>
                <c:pt idx="11772">
                  <c:v>0.65911410550459615</c:v>
                </c:pt>
                <c:pt idx="11773">
                  <c:v>0.65882740825689234</c:v>
                </c:pt>
                <c:pt idx="11774">
                  <c:v>0.65854071100918521</c:v>
                </c:pt>
                <c:pt idx="11775">
                  <c:v>0.65825401376147774</c:v>
                </c:pt>
                <c:pt idx="11776">
                  <c:v>0.65796731651377105</c:v>
                </c:pt>
                <c:pt idx="11777">
                  <c:v>0.65768061926606403</c:v>
                </c:pt>
                <c:pt idx="11778">
                  <c:v>0.65739392201835734</c:v>
                </c:pt>
                <c:pt idx="11779">
                  <c:v>0.65710722477064798</c:v>
                </c:pt>
                <c:pt idx="11780">
                  <c:v>0.65682052752294162</c:v>
                </c:pt>
                <c:pt idx="11781">
                  <c:v>0.65653383027523504</c:v>
                </c:pt>
                <c:pt idx="11782">
                  <c:v>0.65624713302753168</c:v>
                </c:pt>
                <c:pt idx="11783">
                  <c:v>0.65596043577982499</c:v>
                </c:pt>
                <c:pt idx="11784">
                  <c:v>0.65567373853212041</c:v>
                </c:pt>
                <c:pt idx="11785">
                  <c:v>0.65538704128440961</c:v>
                </c:pt>
                <c:pt idx="11786">
                  <c:v>0.65510034403670303</c:v>
                </c:pt>
                <c:pt idx="11787">
                  <c:v>0.65481364678899956</c:v>
                </c:pt>
                <c:pt idx="11788">
                  <c:v>0.6545269495412902</c:v>
                </c:pt>
                <c:pt idx="11789">
                  <c:v>0.65424025229359328</c:v>
                </c:pt>
                <c:pt idx="11790">
                  <c:v>0.65395355504588082</c:v>
                </c:pt>
                <c:pt idx="11791">
                  <c:v>0.65366685779817701</c:v>
                </c:pt>
                <c:pt idx="11792">
                  <c:v>0.65338016055046455</c:v>
                </c:pt>
                <c:pt idx="11793">
                  <c:v>0.65309346330275864</c:v>
                </c:pt>
                <c:pt idx="11794">
                  <c:v>0.65280676605505172</c:v>
                </c:pt>
                <c:pt idx="11795">
                  <c:v>0.65252006880734537</c:v>
                </c:pt>
                <c:pt idx="11796">
                  <c:v>0.6522333715596389</c:v>
                </c:pt>
                <c:pt idx="11797">
                  <c:v>0.65194667431193265</c:v>
                </c:pt>
                <c:pt idx="11798">
                  <c:v>0.65165997706423018</c:v>
                </c:pt>
                <c:pt idx="11799">
                  <c:v>0.65137327981651971</c:v>
                </c:pt>
                <c:pt idx="11800">
                  <c:v>0.65108658256881624</c:v>
                </c:pt>
                <c:pt idx="11801">
                  <c:v>0.6507998853211121</c:v>
                </c:pt>
                <c:pt idx="11802">
                  <c:v>0.65051318807340042</c:v>
                </c:pt>
                <c:pt idx="11803">
                  <c:v>0.65022649082569461</c:v>
                </c:pt>
                <c:pt idx="11804">
                  <c:v>0.64993979357799103</c:v>
                </c:pt>
                <c:pt idx="11805">
                  <c:v>0.64965309633028712</c:v>
                </c:pt>
                <c:pt idx="11806">
                  <c:v>0.64936639908257476</c:v>
                </c:pt>
                <c:pt idx="11807">
                  <c:v>0.64907970183486863</c:v>
                </c:pt>
                <c:pt idx="11808">
                  <c:v>0.64879300458716538</c:v>
                </c:pt>
                <c:pt idx="11809">
                  <c:v>0.64850630733945569</c:v>
                </c:pt>
                <c:pt idx="11810">
                  <c:v>0.64821961009175177</c:v>
                </c:pt>
                <c:pt idx="11811">
                  <c:v>0.64793291284404275</c:v>
                </c:pt>
                <c:pt idx="11812">
                  <c:v>0.64764621559634028</c:v>
                </c:pt>
                <c:pt idx="11813">
                  <c:v>0.64735951834863315</c:v>
                </c:pt>
                <c:pt idx="11814">
                  <c:v>0.64707282110092368</c:v>
                </c:pt>
                <c:pt idx="11815">
                  <c:v>0.6467861238532171</c:v>
                </c:pt>
                <c:pt idx="11816">
                  <c:v>0.6464994266055174</c:v>
                </c:pt>
                <c:pt idx="11817">
                  <c:v>0.64621272935780416</c:v>
                </c:pt>
                <c:pt idx="11818">
                  <c:v>0.6459260321101038</c:v>
                </c:pt>
                <c:pt idx="11819">
                  <c:v>0.64563933486239433</c:v>
                </c:pt>
                <c:pt idx="11820">
                  <c:v>0.64535263761468975</c:v>
                </c:pt>
                <c:pt idx="11821">
                  <c:v>0.64506594036697862</c:v>
                </c:pt>
                <c:pt idx="11822">
                  <c:v>0.64477924311927814</c:v>
                </c:pt>
                <c:pt idx="11823">
                  <c:v>0.64449254587156557</c:v>
                </c:pt>
                <c:pt idx="11824">
                  <c:v>0.64420584862386443</c:v>
                </c:pt>
                <c:pt idx="11825">
                  <c:v>0.64391915137615285</c:v>
                </c:pt>
                <c:pt idx="11826">
                  <c:v>0.64363245412844994</c:v>
                </c:pt>
                <c:pt idx="11827">
                  <c:v>0.64334575688074358</c:v>
                </c:pt>
                <c:pt idx="11828">
                  <c:v>0.64305905963303944</c:v>
                </c:pt>
                <c:pt idx="11829">
                  <c:v>0.64277236238532764</c:v>
                </c:pt>
                <c:pt idx="11830">
                  <c:v>0.64248566513762051</c:v>
                </c:pt>
                <c:pt idx="11831">
                  <c:v>0.6421989678899146</c:v>
                </c:pt>
                <c:pt idx="11832">
                  <c:v>0.64191227064220802</c:v>
                </c:pt>
                <c:pt idx="11833">
                  <c:v>0.64162557339450954</c:v>
                </c:pt>
                <c:pt idx="11834">
                  <c:v>0.64133887614679941</c:v>
                </c:pt>
                <c:pt idx="11835">
                  <c:v>0.64105217889908883</c:v>
                </c:pt>
                <c:pt idx="11836">
                  <c:v>0.64076548165138592</c:v>
                </c:pt>
                <c:pt idx="11837">
                  <c:v>0.64047878440367889</c:v>
                </c:pt>
                <c:pt idx="11838">
                  <c:v>0.64019208715596954</c:v>
                </c:pt>
                <c:pt idx="11839">
                  <c:v>0.63990538990826318</c:v>
                </c:pt>
                <c:pt idx="11840">
                  <c:v>0.6396186926605627</c:v>
                </c:pt>
                <c:pt idx="11841">
                  <c:v>0.63933199541285024</c:v>
                </c:pt>
                <c:pt idx="11842">
                  <c:v>0.63904529816514921</c:v>
                </c:pt>
                <c:pt idx="11843">
                  <c:v>0.63875860091743764</c:v>
                </c:pt>
                <c:pt idx="11844">
                  <c:v>0.63847190366973472</c:v>
                </c:pt>
                <c:pt idx="11845">
                  <c:v>0.63818520642202803</c:v>
                </c:pt>
                <c:pt idx="11846">
                  <c:v>0.63789850917432123</c:v>
                </c:pt>
                <c:pt idx="11847">
                  <c:v>0.63761181192661265</c:v>
                </c:pt>
                <c:pt idx="11848">
                  <c:v>0.63732511467890929</c:v>
                </c:pt>
                <c:pt idx="11849">
                  <c:v>0.63703841743120293</c:v>
                </c:pt>
                <c:pt idx="11850">
                  <c:v>0.63675172018349857</c:v>
                </c:pt>
                <c:pt idx="11851">
                  <c:v>0.63646502293578888</c:v>
                </c:pt>
                <c:pt idx="11852">
                  <c:v>0.63617832568808452</c:v>
                </c:pt>
                <c:pt idx="11853">
                  <c:v>0.63589162844037983</c:v>
                </c:pt>
                <c:pt idx="11854">
                  <c:v>0.63560493119266692</c:v>
                </c:pt>
                <c:pt idx="11855">
                  <c:v>0.63531823394496068</c:v>
                </c:pt>
                <c:pt idx="11856">
                  <c:v>0.63503153669725465</c:v>
                </c:pt>
                <c:pt idx="11857">
                  <c:v>0.6347448394495544</c:v>
                </c:pt>
                <c:pt idx="11858">
                  <c:v>0.6344581422018416</c:v>
                </c:pt>
                <c:pt idx="11859">
                  <c:v>0.63417144495413791</c:v>
                </c:pt>
                <c:pt idx="11860">
                  <c:v>0.63388474770642844</c:v>
                </c:pt>
                <c:pt idx="11861">
                  <c:v>0.63359805045872675</c:v>
                </c:pt>
                <c:pt idx="11862">
                  <c:v>0.63331135321101562</c:v>
                </c:pt>
                <c:pt idx="11863">
                  <c:v>0.63302465596331281</c:v>
                </c:pt>
                <c:pt idx="11864">
                  <c:v>0.63273795871560279</c:v>
                </c:pt>
                <c:pt idx="11865">
                  <c:v>0.63245126146789665</c:v>
                </c:pt>
                <c:pt idx="11866">
                  <c:v>0.63216456422019063</c:v>
                </c:pt>
                <c:pt idx="11867">
                  <c:v>0.63187786697248693</c:v>
                </c:pt>
                <c:pt idx="11868">
                  <c:v>0.63159116972477714</c:v>
                </c:pt>
                <c:pt idx="11869">
                  <c:v>0.631304472477076</c:v>
                </c:pt>
                <c:pt idx="11870">
                  <c:v>0.63101777522936431</c:v>
                </c:pt>
                <c:pt idx="11871">
                  <c:v>0.63073107798165795</c:v>
                </c:pt>
                <c:pt idx="11872">
                  <c:v>0.63044438073395148</c:v>
                </c:pt>
                <c:pt idx="11873">
                  <c:v>0.63015768348624501</c:v>
                </c:pt>
                <c:pt idx="11874">
                  <c:v>0.62987098623854343</c:v>
                </c:pt>
                <c:pt idx="11875">
                  <c:v>0.6295842889908323</c:v>
                </c:pt>
                <c:pt idx="11876">
                  <c:v>0.62929759174312583</c:v>
                </c:pt>
                <c:pt idx="11877">
                  <c:v>0.62901089449542291</c:v>
                </c:pt>
                <c:pt idx="11878">
                  <c:v>0.62872419724771589</c:v>
                </c:pt>
                <c:pt idx="11879">
                  <c:v>0.62843750000000653</c:v>
                </c:pt>
                <c:pt idx="11880">
                  <c:v>0.62815080275230062</c:v>
                </c:pt>
                <c:pt idx="11881">
                  <c:v>0.62786410550459704</c:v>
                </c:pt>
                <c:pt idx="11882">
                  <c:v>0.62757740825689035</c:v>
                </c:pt>
                <c:pt idx="11883">
                  <c:v>0.62729071100918599</c:v>
                </c:pt>
                <c:pt idx="11884">
                  <c:v>0.62700401376147863</c:v>
                </c:pt>
                <c:pt idx="11885">
                  <c:v>0.6267173165137726</c:v>
                </c:pt>
                <c:pt idx="11886">
                  <c:v>0.62643061926606169</c:v>
                </c:pt>
                <c:pt idx="11887">
                  <c:v>0.62614392201835833</c:v>
                </c:pt>
                <c:pt idx="11888">
                  <c:v>0.62585722477064887</c:v>
                </c:pt>
                <c:pt idx="11889">
                  <c:v>0.6255705275229424</c:v>
                </c:pt>
                <c:pt idx="11890">
                  <c:v>0.62528383027523604</c:v>
                </c:pt>
                <c:pt idx="11891">
                  <c:v>0.62499713302753268</c:v>
                </c:pt>
                <c:pt idx="11892">
                  <c:v>0.62471043577982588</c:v>
                </c:pt>
                <c:pt idx="11893">
                  <c:v>0.62442373853211675</c:v>
                </c:pt>
                <c:pt idx="11894">
                  <c:v>0.62413704128441061</c:v>
                </c:pt>
                <c:pt idx="11895">
                  <c:v>0.62385034403670403</c:v>
                </c:pt>
                <c:pt idx="11896">
                  <c:v>0.62356364678899767</c:v>
                </c:pt>
                <c:pt idx="11897">
                  <c:v>0.62327694954129109</c:v>
                </c:pt>
                <c:pt idx="11898">
                  <c:v>0.62299025229359428</c:v>
                </c:pt>
                <c:pt idx="11899">
                  <c:v>0.62270355504588182</c:v>
                </c:pt>
                <c:pt idx="11900">
                  <c:v>0.62241685779817491</c:v>
                </c:pt>
                <c:pt idx="11901">
                  <c:v>0.62213016055046544</c:v>
                </c:pt>
                <c:pt idx="11902">
                  <c:v>0.62184346330275964</c:v>
                </c:pt>
                <c:pt idx="11903">
                  <c:v>0.6215567660550525</c:v>
                </c:pt>
                <c:pt idx="11904">
                  <c:v>0.62127006880734559</c:v>
                </c:pt>
                <c:pt idx="11905">
                  <c:v>0.62098337155963979</c:v>
                </c:pt>
                <c:pt idx="11906">
                  <c:v>0.62069667431193365</c:v>
                </c:pt>
                <c:pt idx="11907">
                  <c:v>0.62040997706422762</c:v>
                </c:pt>
                <c:pt idx="11908">
                  <c:v>0.6201232798165206</c:v>
                </c:pt>
                <c:pt idx="11909">
                  <c:v>0.61983658256881713</c:v>
                </c:pt>
                <c:pt idx="11910">
                  <c:v>0.61954988532111044</c:v>
                </c:pt>
                <c:pt idx="11911">
                  <c:v>0.61926318807340142</c:v>
                </c:pt>
                <c:pt idx="11912">
                  <c:v>0.61897649082569495</c:v>
                </c:pt>
                <c:pt idx="11913">
                  <c:v>0.61868979357799192</c:v>
                </c:pt>
                <c:pt idx="11914">
                  <c:v>0.61840309633028512</c:v>
                </c:pt>
                <c:pt idx="11915">
                  <c:v>0.61811639908257576</c:v>
                </c:pt>
                <c:pt idx="11916">
                  <c:v>0.61782970183486963</c:v>
                </c:pt>
                <c:pt idx="11917">
                  <c:v>0.61754300458716282</c:v>
                </c:pt>
                <c:pt idx="11918">
                  <c:v>0.61725630733945669</c:v>
                </c:pt>
                <c:pt idx="11919">
                  <c:v>0.61696961009175277</c:v>
                </c:pt>
                <c:pt idx="11920">
                  <c:v>0.61668291284404364</c:v>
                </c:pt>
                <c:pt idx="11921">
                  <c:v>0.61639621559633762</c:v>
                </c:pt>
                <c:pt idx="11922">
                  <c:v>0.61610951834863414</c:v>
                </c:pt>
                <c:pt idx="11923">
                  <c:v>0.61582282110092468</c:v>
                </c:pt>
                <c:pt idx="11924">
                  <c:v>0.6155361238532151</c:v>
                </c:pt>
                <c:pt idx="11925">
                  <c:v>0.6152494266055184</c:v>
                </c:pt>
                <c:pt idx="11926">
                  <c:v>0.61496272935780516</c:v>
                </c:pt>
                <c:pt idx="11927">
                  <c:v>0.6146760321101048</c:v>
                </c:pt>
                <c:pt idx="11928">
                  <c:v>0.61438933486239233</c:v>
                </c:pt>
                <c:pt idx="11929">
                  <c:v>0.61410263761469075</c:v>
                </c:pt>
                <c:pt idx="11930">
                  <c:v>0.61381594036697962</c:v>
                </c:pt>
                <c:pt idx="11931">
                  <c:v>0.6135292431192767</c:v>
                </c:pt>
                <c:pt idx="11932">
                  <c:v>0.61324254587156657</c:v>
                </c:pt>
                <c:pt idx="11933">
                  <c:v>0.61295584862386521</c:v>
                </c:pt>
                <c:pt idx="11934">
                  <c:v>0.61266915137615385</c:v>
                </c:pt>
                <c:pt idx="11935">
                  <c:v>0.61238245412844761</c:v>
                </c:pt>
                <c:pt idx="11936">
                  <c:v>0.61209575688074436</c:v>
                </c:pt>
                <c:pt idx="11937">
                  <c:v>0.61180905963304033</c:v>
                </c:pt>
                <c:pt idx="11938">
                  <c:v>0.6115223623853282</c:v>
                </c:pt>
                <c:pt idx="11939">
                  <c:v>0.61123566513762151</c:v>
                </c:pt>
                <c:pt idx="11940">
                  <c:v>0.6109489678899156</c:v>
                </c:pt>
                <c:pt idx="11941">
                  <c:v>0.6106622706422089</c:v>
                </c:pt>
                <c:pt idx="11942">
                  <c:v>0.61037557339450765</c:v>
                </c:pt>
                <c:pt idx="11943">
                  <c:v>0.61008887614680019</c:v>
                </c:pt>
                <c:pt idx="11944">
                  <c:v>0.60980217889908972</c:v>
                </c:pt>
                <c:pt idx="11945">
                  <c:v>0.60951548165138325</c:v>
                </c:pt>
                <c:pt idx="11946">
                  <c:v>0.60922878440367989</c:v>
                </c:pt>
                <c:pt idx="11947">
                  <c:v>0.60894208715597065</c:v>
                </c:pt>
                <c:pt idx="11948">
                  <c:v>0.60865538990826407</c:v>
                </c:pt>
                <c:pt idx="11949">
                  <c:v>0.60836869266056093</c:v>
                </c:pt>
                <c:pt idx="11950">
                  <c:v>0.60808199541285124</c:v>
                </c:pt>
                <c:pt idx="11951">
                  <c:v>0.60779529816515021</c:v>
                </c:pt>
                <c:pt idx="11952">
                  <c:v>0.60750860091743841</c:v>
                </c:pt>
                <c:pt idx="11953">
                  <c:v>0.60722190366973539</c:v>
                </c:pt>
                <c:pt idx="11954">
                  <c:v>0.60693520642202903</c:v>
                </c:pt>
                <c:pt idx="11955">
                  <c:v>0.60664850917432223</c:v>
                </c:pt>
                <c:pt idx="11956">
                  <c:v>0.60636181192661276</c:v>
                </c:pt>
                <c:pt idx="11957">
                  <c:v>0.60607511467891029</c:v>
                </c:pt>
                <c:pt idx="11958">
                  <c:v>0.60578841743120349</c:v>
                </c:pt>
                <c:pt idx="11959">
                  <c:v>0.60550172018349668</c:v>
                </c:pt>
                <c:pt idx="11960">
                  <c:v>0.60521502293578977</c:v>
                </c:pt>
                <c:pt idx="11961">
                  <c:v>0.6049283256880853</c:v>
                </c:pt>
                <c:pt idx="11962">
                  <c:v>0.60464162844038061</c:v>
                </c:pt>
                <c:pt idx="11963">
                  <c:v>0.60435493119266759</c:v>
                </c:pt>
                <c:pt idx="11964">
                  <c:v>0.60406823394496145</c:v>
                </c:pt>
                <c:pt idx="11965">
                  <c:v>0.60378153669725565</c:v>
                </c:pt>
                <c:pt idx="11966">
                  <c:v>0.60349483944955262</c:v>
                </c:pt>
                <c:pt idx="11967">
                  <c:v>0.6032081422018426</c:v>
                </c:pt>
                <c:pt idx="11968">
                  <c:v>0.6029214449541388</c:v>
                </c:pt>
                <c:pt idx="11969">
                  <c:v>0.60263474770642933</c:v>
                </c:pt>
                <c:pt idx="11970">
                  <c:v>0.60234805045872775</c:v>
                </c:pt>
                <c:pt idx="11971">
                  <c:v>0.60206135321101661</c:v>
                </c:pt>
                <c:pt idx="11972">
                  <c:v>0.60177465596331359</c:v>
                </c:pt>
                <c:pt idx="11973">
                  <c:v>0.60148795871560357</c:v>
                </c:pt>
                <c:pt idx="11974">
                  <c:v>0.60120126146789765</c:v>
                </c:pt>
                <c:pt idx="11975">
                  <c:v>0.60091456422019163</c:v>
                </c:pt>
                <c:pt idx="11976">
                  <c:v>0.60062786697248793</c:v>
                </c:pt>
                <c:pt idx="11977">
                  <c:v>0.60034116972477802</c:v>
                </c:pt>
                <c:pt idx="11978">
                  <c:v>0.60005447247707699</c:v>
                </c:pt>
                <c:pt idx="11979">
                  <c:v>0.59976777522936231</c:v>
                </c:pt>
                <c:pt idx="11980">
                  <c:v>0.59948107798165529</c:v>
                </c:pt>
                <c:pt idx="11981">
                  <c:v>0.59919438073394837</c:v>
                </c:pt>
                <c:pt idx="11982">
                  <c:v>0.59890768348624557</c:v>
                </c:pt>
                <c:pt idx="11983">
                  <c:v>0.59862098623853965</c:v>
                </c:pt>
                <c:pt idx="11984">
                  <c:v>0.59833428899082985</c:v>
                </c:pt>
                <c:pt idx="11985">
                  <c:v>0.59804759174312649</c:v>
                </c:pt>
                <c:pt idx="11986">
                  <c:v>0.59776089449542069</c:v>
                </c:pt>
                <c:pt idx="11987">
                  <c:v>0.59747419724771356</c:v>
                </c:pt>
                <c:pt idx="11988">
                  <c:v>0.59718750000000465</c:v>
                </c:pt>
                <c:pt idx="11989">
                  <c:v>0.59690080275230106</c:v>
                </c:pt>
                <c:pt idx="11990">
                  <c:v>0.59661410550459471</c:v>
                </c:pt>
                <c:pt idx="11991">
                  <c:v>0.59632740825688835</c:v>
                </c:pt>
                <c:pt idx="11992">
                  <c:v>0.59604071100918365</c:v>
                </c:pt>
                <c:pt idx="11993">
                  <c:v>0.59575401376147563</c:v>
                </c:pt>
                <c:pt idx="11994">
                  <c:v>0.5954673165137685</c:v>
                </c:pt>
                <c:pt idx="11995">
                  <c:v>0.59518061926606258</c:v>
                </c:pt>
                <c:pt idx="11996">
                  <c:v>0.59489392201835622</c:v>
                </c:pt>
                <c:pt idx="11997">
                  <c:v>0.59460722477064676</c:v>
                </c:pt>
                <c:pt idx="11998">
                  <c:v>0.59432052752294007</c:v>
                </c:pt>
                <c:pt idx="11999">
                  <c:v>0.59403383027523649</c:v>
                </c:pt>
                <c:pt idx="12000">
                  <c:v>0.59374713302753068</c:v>
                </c:pt>
                <c:pt idx="12001">
                  <c:v>0.59346043577982144</c:v>
                </c:pt>
                <c:pt idx="12002">
                  <c:v>0.59317373853211752</c:v>
                </c:pt>
                <c:pt idx="12003">
                  <c:v>0.59288704128441139</c:v>
                </c:pt>
                <c:pt idx="12004">
                  <c:v>0.59260034403670458</c:v>
                </c:pt>
                <c:pt idx="12005">
                  <c:v>0.59231364678899756</c:v>
                </c:pt>
                <c:pt idx="12006">
                  <c:v>0.59202694954128909</c:v>
                </c:pt>
                <c:pt idx="12007">
                  <c:v>0.59174025229359251</c:v>
                </c:pt>
                <c:pt idx="12008">
                  <c:v>0.59145355504587926</c:v>
                </c:pt>
                <c:pt idx="12009">
                  <c:v>0.5911668577981728</c:v>
                </c:pt>
                <c:pt idx="12010">
                  <c:v>0.59088016055046377</c:v>
                </c:pt>
                <c:pt idx="12011">
                  <c:v>0.59059346330275708</c:v>
                </c:pt>
                <c:pt idx="12012">
                  <c:v>0.59030676605505017</c:v>
                </c:pt>
                <c:pt idx="12013">
                  <c:v>0.59002006880734315</c:v>
                </c:pt>
                <c:pt idx="12014">
                  <c:v>0.58973337155964056</c:v>
                </c:pt>
                <c:pt idx="12015">
                  <c:v>0.58944667431193143</c:v>
                </c:pt>
                <c:pt idx="12016">
                  <c:v>0.58915997706422796</c:v>
                </c:pt>
                <c:pt idx="12017">
                  <c:v>0.58887327981652149</c:v>
                </c:pt>
                <c:pt idx="12018">
                  <c:v>0.58858658256881458</c:v>
                </c:pt>
                <c:pt idx="12019">
                  <c:v>0.58829988532110877</c:v>
                </c:pt>
                <c:pt idx="12020">
                  <c:v>0.58801318807339931</c:v>
                </c:pt>
                <c:pt idx="12021">
                  <c:v>0.5877264908256955</c:v>
                </c:pt>
                <c:pt idx="12022">
                  <c:v>0.58743979357798948</c:v>
                </c:pt>
                <c:pt idx="12023">
                  <c:v>0.58715309633028312</c:v>
                </c:pt>
                <c:pt idx="12024">
                  <c:v>0.58686639908257365</c:v>
                </c:pt>
                <c:pt idx="12025">
                  <c:v>0.58657970183487018</c:v>
                </c:pt>
                <c:pt idx="12026">
                  <c:v>0.58629300458716349</c:v>
                </c:pt>
                <c:pt idx="12027">
                  <c:v>0.58600630733945747</c:v>
                </c:pt>
                <c:pt idx="12028">
                  <c:v>0.585719610091751</c:v>
                </c:pt>
                <c:pt idx="12029">
                  <c:v>0.58543291284404153</c:v>
                </c:pt>
                <c:pt idx="12030">
                  <c:v>0.58514621559633817</c:v>
                </c:pt>
                <c:pt idx="12031">
                  <c:v>0.58485951834863181</c:v>
                </c:pt>
                <c:pt idx="12032">
                  <c:v>0.58457282110092046</c:v>
                </c:pt>
                <c:pt idx="12033">
                  <c:v>0.58428612385321321</c:v>
                </c:pt>
                <c:pt idx="12034">
                  <c:v>0.58399942660551662</c:v>
                </c:pt>
                <c:pt idx="12035">
                  <c:v>0.58371272935780216</c:v>
                </c:pt>
                <c:pt idx="12036">
                  <c:v>0.58342603211009969</c:v>
                </c:pt>
                <c:pt idx="12037">
                  <c:v>0.58313933486239256</c:v>
                </c:pt>
                <c:pt idx="12038">
                  <c:v>0.58285263761468764</c:v>
                </c:pt>
                <c:pt idx="12039">
                  <c:v>0.58256594036697718</c:v>
                </c:pt>
                <c:pt idx="12040">
                  <c:v>0.58227924311927404</c:v>
                </c:pt>
                <c:pt idx="12041">
                  <c:v>0.58199254587156291</c:v>
                </c:pt>
                <c:pt idx="12042">
                  <c:v>0.58170584862386165</c:v>
                </c:pt>
                <c:pt idx="12043">
                  <c:v>0.5814191513761513</c:v>
                </c:pt>
                <c:pt idx="12044">
                  <c:v>0.58113245412844838</c:v>
                </c:pt>
                <c:pt idx="12045">
                  <c:v>0.58084575688074191</c:v>
                </c:pt>
                <c:pt idx="12046">
                  <c:v>0.58055905963303567</c:v>
                </c:pt>
                <c:pt idx="12047">
                  <c:v>0.5802723623853262</c:v>
                </c:pt>
                <c:pt idx="12048">
                  <c:v>0.57998566513762251</c:v>
                </c:pt>
                <c:pt idx="12049">
                  <c:v>0.57969896788991671</c:v>
                </c:pt>
                <c:pt idx="12050">
                  <c:v>0.57941227064220957</c:v>
                </c:pt>
                <c:pt idx="12051">
                  <c:v>0.57912557339450865</c:v>
                </c:pt>
                <c:pt idx="12052">
                  <c:v>0.57883887614680118</c:v>
                </c:pt>
                <c:pt idx="12053">
                  <c:v>0.5785521788990905</c:v>
                </c:pt>
                <c:pt idx="12054">
                  <c:v>0.57826548165138425</c:v>
                </c:pt>
                <c:pt idx="12055">
                  <c:v>0.57797878440368089</c:v>
                </c:pt>
                <c:pt idx="12056">
                  <c:v>0.57769208715597165</c:v>
                </c:pt>
                <c:pt idx="12057">
                  <c:v>0.5774053899082614</c:v>
                </c:pt>
                <c:pt idx="12058">
                  <c:v>0.57711869266056193</c:v>
                </c:pt>
                <c:pt idx="12059">
                  <c:v>0.57683199541285224</c:v>
                </c:pt>
                <c:pt idx="12060">
                  <c:v>0.57654529816514843</c:v>
                </c:pt>
                <c:pt idx="12061">
                  <c:v>0.5762586009174393</c:v>
                </c:pt>
                <c:pt idx="12062">
                  <c:v>0.57597190366973638</c:v>
                </c:pt>
                <c:pt idx="12063">
                  <c:v>0.57568520642203003</c:v>
                </c:pt>
                <c:pt idx="12064">
                  <c:v>0.57539850917432012</c:v>
                </c:pt>
                <c:pt idx="12065">
                  <c:v>0.57511181192661354</c:v>
                </c:pt>
                <c:pt idx="12066">
                  <c:v>0.57482511467891129</c:v>
                </c:pt>
                <c:pt idx="12067">
                  <c:v>0.57453841743120093</c:v>
                </c:pt>
                <c:pt idx="12068">
                  <c:v>0.57425172018349746</c:v>
                </c:pt>
                <c:pt idx="12069">
                  <c:v>0.57396502293579066</c:v>
                </c:pt>
                <c:pt idx="12070">
                  <c:v>0.5736783256880863</c:v>
                </c:pt>
                <c:pt idx="12071">
                  <c:v>0.57339162844037894</c:v>
                </c:pt>
                <c:pt idx="12072">
                  <c:v>0.57310493119266859</c:v>
                </c:pt>
                <c:pt idx="12073">
                  <c:v>0.57281823394496234</c:v>
                </c:pt>
                <c:pt idx="12074">
                  <c:v>0.57253153669725598</c:v>
                </c:pt>
                <c:pt idx="12075">
                  <c:v>0.57224483944955362</c:v>
                </c:pt>
                <c:pt idx="12076">
                  <c:v>0.5719581422018436</c:v>
                </c:pt>
                <c:pt idx="12077">
                  <c:v>0.57167144495413968</c:v>
                </c:pt>
                <c:pt idx="12078">
                  <c:v>0.57138474770642766</c:v>
                </c:pt>
                <c:pt idx="12079">
                  <c:v>0.57109805045872875</c:v>
                </c:pt>
                <c:pt idx="12080">
                  <c:v>0.57081135321101761</c:v>
                </c:pt>
                <c:pt idx="12081">
                  <c:v>0.57052465596331103</c:v>
                </c:pt>
                <c:pt idx="12082">
                  <c:v>0.57023795871560456</c:v>
                </c:pt>
                <c:pt idx="12083">
                  <c:v>0.56995126146789865</c:v>
                </c:pt>
                <c:pt idx="12084">
                  <c:v>0.56966456422019185</c:v>
                </c:pt>
                <c:pt idx="12085">
                  <c:v>0.5693778669724856</c:v>
                </c:pt>
                <c:pt idx="12086">
                  <c:v>0.56909116972477902</c:v>
                </c:pt>
                <c:pt idx="12087">
                  <c:v>0.56880447247707799</c:v>
                </c:pt>
                <c:pt idx="12088">
                  <c:v>0.5685177752293632</c:v>
                </c:pt>
                <c:pt idx="12089">
                  <c:v>0.5682310779816595</c:v>
                </c:pt>
                <c:pt idx="12090">
                  <c:v>0.56794438073395337</c:v>
                </c:pt>
                <c:pt idx="12091">
                  <c:v>0.56765768348624701</c:v>
                </c:pt>
                <c:pt idx="12092">
                  <c:v>0.56737098623854065</c:v>
                </c:pt>
                <c:pt idx="12093">
                  <c:v>0.56708428899083407</c:v>
                </c:pt>
                <c:pt idx="12094">
                  <c:v>0.56679759174312772</c:v>
                </c:pt>
                <c:pt idx="12095">
                  <c:v>0.56651089449542169</c:v>
                </c:pt>
                <c:pt idx="12096">
                  <c:v>0.56622419724771489</c:v>
                </c:pt>
                <c:pt idx="12097">
                  <c:v>0.56593750000000842</c:v>
                </c:pt>
                <c:pt idx="12098">
                  <c:v>0.56565080275230262</c:v>
                </c:pt>
                <c:pt idx="12099">
                  <c:v>0.5653641055045957</c:v>
                </c:pt>
                <c:pt idx="12100">
                  <c:v>0.56507740825689223</c:v>
                </c:pt>
                <c:pt idx="12101">
                  <c:v>0.56479071100918765</c:v>
                </c:pt>
                <c:pt idx="12102">
                  <c:v>0.56450401376147663</c:v>
                </c:pt>
                <c:pt idx="12103">
                  <c:v>0.5642173165137736</c:v>
                </c:pt>
                <c:pt idx="12104">
                  <c:v>0.56393061926606369</c:v>
                </c:pt>
                <c:pt idx="12105">
                  <c:v>0.56364392201836011</c:v>
                </c:pt>
                <c:pt idx="12106">
                  <c:v>0.56335722477064776</c:v>
                </c:pt>
                <c:pt idx="12107">
                  <c:v>0.5630705275229444</c:v>
                </c:pt>
                <c:pt idx="12108">
                  <c:v>0.56278383027523793</c:v>
                </c:pt>
                <c:pt idx="12109">
                  <c:v>0.56249713302753168</c:v>
                </c:pt>
                <c:pt idx="12110">
                  <c:v>0.5622104357798251</c:v>
                </c:pt>
                <c:pt idx="12111">
                  <c:v>0.56192373853211874</c:v>
                </c:pt>
                <c:pt idx="12112">
                  <c:v>0.56163704128441261</c:v>
                </c:pt>
                <c:pt idx="12113">
                  <c:v>0.56135034403670558</c:v>
                </c:pt>
                <c:pt idx="12114">
                  <c:v>0.56106364678899945</c:v>
                </c:pt>
                <c:pt idx="12115">
                  <c:v>0.56077694954129309</c:v>
                </c:pt>
                <c:pt idx="12116">
                  <c:v>0.56049025229359339</c:v>
                </c:pt>
                <c:pt idx="12117">
                  <c:v>0.56020355504588015</c:v>
                </c:pt>
                <c:pt idx="12118">
                  <c:v>0.55991685779817679</c:v>
                </c:pt>
                <c:pt idx="12119">
                  <c:v>0.55963016055046744</c:v>
                </c:pt>
                <c:pt idx="12120">
                  <c:v>0.55934346330276097</c:v>
                </c:pt>
                <c:pt idx="12121">
                  <c:v>0.5590567660550545</c:v>
                </c:pt>
                <c:pt idx="12122">
                  <c:v>0.55877006880734759</c:v>
                </c:pt>
                <c:pt idx="12123">
                  <c:v>0.55848337155964156</c:v>
                </c:pt>
                <c:pt idx="12124">
                  <c:v>0.55819667431193531</c:v>
                </c:pt>
                <c:pt idx="12125">
                  <c:v>0.55790997706422885</c:v>
                </c:pt>
                <c:pt idx="12126">
                  <c:v>0.5576232798165226</c:v>
                </c:pt>
                <c:pt idx="12127">
                  <c:v>0.55733658256881613</c:v>
                </c:pt>
                <c:pt idx="12128">
                  <c:v>0.55704988532111233</c:v>
                </c:pt>
                <c:pt idx="12129">
                  <c:v>0.55676318807340319</c:v>
                </c:pt>
                <c:pt idx="12130">
                  <c:v>0.5564764908256965</c:v>
                </c:pt>
                <c:pt idx="12131">
                  <c:v>0.5561897935779907</c:v>
                </c:pt>
                <c:pt idx="12132">
                  <c:v>0.55590309633028701</c:v>
                </c:pt>
                <c:pt idx="12133">
                  <c:v>0.55561639908257754</c:v>
                </c:pt>
                <c:pt idx="12134">
                  <c:v>0.55532970183487163</c:v>
                </c:pt>
                <c:pt idx="12135">
                  <c:v>0.55504300458716482</c:v>
                </c:pt>
                <c:pt idx="12136">
                  <c:v>0.55475630733945835</c:v>
                </c:pt>
                <c:pt idx="12137">
                  <c:v>0.55446961009175189</c:v>
                </c:pt>
                <c:pt idx="12138">
                  <c:v>0.55418291284404553</c:v>
                </c:pt>
                <c:pt idx="12139">
                  <c:v>0.55389621559633961</c:v>
                </c:pt>
                <c:pt idx="12140">
                  <c:v>0.55360951834863603</c:v>
                </c:pt>
                <c:pt idx="12141">
                  <c:v>0.55332282110092557</c:v>
                </c:pt>
                <c:pt idx="12142">
                  <c:v>0.55303612385321688</c:v>
                </c:pt>
                <c:pt idx="12143">
                  <c:v>0.5527494266055204</c:v>
                </c:pt>
                <c:pt idx="12144">
                  <c:v>0.55246272935780305</c:v>
                </c:pt>
                <c:pt idx="12145">
                  <c:v>0.5521760321101038</c:v>
                </c:pt>
                <c:pt idx="12146">
                  <c:v>0.55188933486239422</c:v>
                </c:pt>
                <c:pt idx="12147">
                  <c:v>0.55160263761469275</c:v>
                </c:pt>
                <c:pt idx="12148">
                  <c:v>0.55131594036698139</c:v>
                </c:pt>
                <c:pt idx="12149">
                  <c:v>0.55102924311927826</c:v>
                </c:pt>
                <c:pt idx="12150">
                  <c:v>0.55074254587156857</c:v>
                </c:pt>
                <c:pt idx="12151">
                  <c:v>0.55045584862386265</c:v>
                </c:pt>
                <c:pt idx="12152">
                  <c:v>0.55016915137615552</c:v>
                </c:pt>
                <c:pt idx="12153">
                  <c:v>0.5498824541284496</c:v>
                </c:pt>
                <c:pt idx="12154">
                  <c:v>0.54959575688074291</c:v>
                </c:pt>
                <c:pt idx="12155">
                  <c:v>0.54930905963303944</c:v>
                </c:pt>
                <c:pt idx="12156">
                  <c:v>0.54902236238533009</c:v>
                </c:pt>
                <c:pt idx="12157">
                  <c:v>0.54873566513762351</c:v>
                </c:pt>
                <c:pt idx="12158">
                  <c:v>0.54844896788991726</c:v>
                </c:pt>
                <c:pt idx="12159">
                  <c:v>0.54816227064221057</c:v>
                </c:pt>
                <c:pt idx="12160">
                  <c:v>0.54787557339450943</c:v>
                </c:pt>
                <c:pt idx="12161">
                  <c:v>0.54758887614679863</c:v>
                </c:pt>
                <c:pt idx="12162">
                  <c:v>0.5473021788990915</c:v>
                </c:pt>
                <c:pt idx="12163">
                  <c:v>0.54701548165138525</c:v>
                </c:pt>
                <c:pt idx="12164">
                  <c:v>0.54672878440368178</c:v>
                </c:pt>
                <c:pt idx="12165">
                  <c:v>0.54644208715597231</c:v>
                </c:pt>
                <c:pt idx="12166">
                  <c:v>0.5461553899082624</c:v>
                </c:pt>
                <c:pt idx="12167">
                  <c:v>0.54586869266056293</c:v>
                </c:pt>
                <c:pt idx="12168">
                  <c:v>0.54558199541285257</c:v>
                </c:pt>
                <c:pt idx="12169">
                  <c:v>0.54529529816514932</c:v>
                </c:pt>
                <c:pt idx="12170">
                  <c:v>0.5450086009174403</c:v>
                </c:pt>
                <c:pt idx="12171">
                  <c:v>0.54472190366973738</c:v>
                </c:pt>
                <c:pt idx="12172">
                  <c:v>0.5444352064220277</c:v>
                </c:pt>
                <c:pt idx="12173">
                  <c:v>0.544148509174321</c:v>
                </c:pt>
                <c:pt idx="12174">
                  <c:v>0.54386181192661454</c:v>
                </c:pt>
                <c:pt idx="12175">
                  <c:v>0.54357511467890862</c:v>
                </c:pt>
                <c:pt idx="12176">
                  <c:v>0.54328841743120182</c:v>
                </c:pt>
                <c:pt idx="12177">
                  <c:v>0.54300172018349835</c:v>
                </c:pt>
                <c:pt idx="12178">
                  <c:v>0.54271502293579166</c:v>
                </c:pt>
                <c:pt idx="12179">
                  <c:v>0.54242832568808264</c:v>
                </c:pt>
                <c:pt idx="12180">
                  <c:v>0.54214162844037972</c:v>
                </c:pt>
                <c:pt idx="12181">
                  <c:v>0.54185493119266959</c:v>
                </c:pt>
                <c:pt idx="12182">
                  <c:v>0.54156823394496256</c:v>
                </c:pt>
                <c:pt idx="12183">
                  <c:v>0.54128153669725698</c:v>
                </c:pt>
                <c:pt idx="12184">
                  <c:v>0.54099483944955451</c:v>
                </c:pt>
                <c:pt idx="12185">
                  <c:v>0.54070814220184404</c:v>
                </c:pt>
                <c:pt idx="12186">
                  <c:v>0.54042144495413769</c:v>
                </c:pt>
                <c:pt idx="12187">
                  <c:v>0.54013474770642866</c:v>
                </c:pt>
                <c:pt idx="12188">
                  <c:v>0.53984805045872974</c:v>
                </c:pt>
                <c:pt idx="12189">
                  <c:v>0.53956135321101839</c:v>
                </c:pt>
                <c:pt idx="12190">
                  <c:v>0.53927465596331203</c:v>
                </c:pt>
                <c:pt idx="12191">
                  <c:v>0.53898795871560556</c:v>
                </c:pt>
                <c:pt idx="12192">
                  <c:v>0.53870126146789965</c:v>
                </c:pt>
                <c:pt idx="12193">
                  <c:v>0.53841456422019252</c:v>
                </c:pt>
                <c:pt idx="12194">
                  <c:v>0.5381278669724866</c:v>
                </c:pt>
                <c:pt idx="12195">
                  <c:v>0.53784116972478002</c:v>
                </c:pt>
                <c:pt idx="12196">
                  <c:v>0.53755447247707622</c:v>
                </c:pt>
                <c:pt idx="12197">
                  <c:v>0.53726777522936409</c:v>
                </c:pt>
                <c:pt idx="12198">
                  <c:v>0.5369810779816605</c:v>
                </c:pt>
                <c:pt idx="12199">
                  <c:v>0.53669438073395437</c:v>
                </c:pt>
                <c:pt idx="12200">
                  <c:v>0.53640768348624757</c:v>
                </c:pt>
                <c:pt idx="12201">
                  <c:v>0.53612098623854165</c:v>
                </c:pt>
                <c:pt idx="12202">
                  <c:v>0.53583428899083507</c:v>
                </c:pt>
                <c:pt idx="12203">
                  <c:v>0.53554759174312849</c:v>
                </c:pt>
                <c:pt idx="12204">
                  <c:v>0.53526089449542225</c:v>
                </c:pt>
                <c:pt idx="12205">
                  <c:v>0.53497419724771578</c:v>
                </c:pt>
                <c:pt idx="12206">
                  <c:v>0.53468750000000942</c:v>
                </c:pt>
                <c:pt idx="12207">
                  <c:v>0.53440080275230306</c:v>
                </c:pt>
                <c:pt idx="12208">
                  <c:v>0.5341141055045967</c:v>
                </c:pt>
                <c:pt idx="12209">
                  <c:v>0.53382740825689312</c:v>
                </c:pt>
                <c:pt idx="12210">
                  <c:v>0.53354071100918465</c:v>
                </c:pt>
                <c:pt idx="12211">
                  <c:v>0.53325401376147763</c:v>
                </c:pt>
                <c:pt idx="12212">
                  <c:v>0.53296731651377438</c:v>
                </c:pt>
                <c:pt idx="12213">
                  <c:v>0.53268061926606469</c:v>
                </c:pt>
                <c:pt idx="12214">
                  <c:v>0.53239392201835811</c:v>
                </c:pt>
                <c:pt idx="12215">
                  <c:v>0.53210722477064876</c:v>
                </c:pt>
                <c:pt idx="12216">
                  <c:v>0.53182052752294529</c:v>
                </c:pt>
                <c:pt idx="12217">
                  <c:v>0.53153383027523859</c:v>
                </c:pt>
                <c:pt idx="12218">
                  <c:v>0.53124713302753268</c:v>
                </c:pt>
                <c:pt idx="12219">
                  <c:v>0.5309604357798261</c:v>
                </c:pt>
                <c:pt idx="12220">
                  <c:v>0.53067373853211963</c:v>
                </c:pt>
                <c:pt idx="12221">
                  <c:v>0.53038704128441316</c:v>
                </c:pt>
                <c:pt idx="12222">
                  <c:v>0.53010034403670658</c:v>
                </c:pt>
                <c:pt idx="12223">
                  <c:v>0.52981364678900045</c:v>
                </c:pt>
                <c:pt idx="12224">
                  <c:v>0.52952694954129098</c:v>
                </c:pt>
                <c:pt idx="12225">
                  <c:v>0.52924025229359439</c:v>
                </c:pt>
                <c:pt idx="12226">
                  <c:v>0.52895355504588115</c:v>
                </c:pt>
                <c:pt idx="12227">
                  <c:v>0.52866685779817779</c:v>
                </c:pt>
                <c:pt idx="12228">
                  <c:v>0.52838016055046566</c:v>
                </c:pt>
                <c:pt idx="12229">
                  <c:v>0.52809346330276186</c:v>
                </c:pt>
                <c:pt idx="12230">
                  <c:v>0.5278067660550555</c:v>
                </c:pt>
                <c:pt idx="12231">
                  <c:v>0.52752006880734503</c:v>
                </c:pt>
                <c:pt idx="12232">
                  <c:v>0.52723337155964256</c:v>
                </c:pt>
                <c:pt idx="12233">
                  <c:v>0.5269466743119362</c:v>
                </c:pt>
                <c:pt idx="12234">
                  <c:v>0.52665997706422985</c:v>
                </c:pt>
                <c:pt idx="12235">
                  <c:v>0.52637327981652349</c:v>
                </c:pt>
                <c:pt idx="12236">
                  <c:v>0.52608658256881702</c:v>
                </c:pt>
                <c:pt idx="12237">
                  <c:v>0.52579988532111321</c:v>
                </c:pt>
                <c:pt idx="12238">
                  <c:v>0.52551318807340119</c:v>
                </c:pt>
                <c:pt idx="12239">
                  <c:v>0.5252264908256975</c:v>
                </c:pt>
                <c:pt idx="12240">
                  <c:v>0.5249397935779917</c:v>
                </c:pt>
                <c:pt idx="12241">
                  <c:v>0.52465309633028789</c:v>
                </c:pt>
                <c:pt idx="12242">
                  <c:v>0.52436639908257565</c:v>
                </c:pt>
                <c:pt idx="12243">
                  <c:v>0.52407970183487262</c:v>
                </c:pt>
                <c:pt idx="12244">
                  <c:v>0.52379300458716571</c:v>
                </c:pt>
                <c:pt idx="12245">
                  <c:v>0.52350630733945858</c:v>
                </c:pt>
                <c:pt idx="12246">
                  <c:v>0.52321961009175288</c:v>
                </c:pt>
                <c:pt idx="12247">
                  <c:v>0.52293291284404653</c:v>
                </c:pt>
                <c:pt idx="12248">
                  <c:v>0.52264621559634061</c:v>
                </c:pt>
                <c:pt idx="12249">
                  <c:v>0.5223595183486337</c:v>
                </c:pt>
                <c:pt idx="12250">
                  <c:v>0.52207282110092657</c:v>
                </c:pt>
                <c:pt idx="12251">
                  <c:v>0.52178612385321788</c:v>
                </c:pt>
                <c:pt idx="12252">
                  <c:v>0.5214994266055184</c:v>
                </c:pt>
                <c:pt idx="12253">
                  <c:v>0.52121272935780405</c:v>
                </c:pt>
                <c:pt idx="12254">
                  <c:v>0.52092603211010469</c:v>
                </c:pt>
                <c:pt idx="12255">
                  <c:v>0.52063933486239522</c:v>
                </c:pt>
                <c:pt idx="12256">
                  <c:v>0.52035263761468875</c:v>
                </c:pt>
                <c:pt idx="12257">
                  <c:v>0.52006594036698228</c:v>
                </c:pt>
                <c:pt idx="12258">
                  <c:v>0.51977924311927926</c:v>
                </c:pt>
                <c:pt idx="12259">
                  <c:v>0.5194925458715649</c:v>
                </c:pt>
                <c:pt idx="12260">
                  <c:v>0.51920584862386365</c:v>
                </c:pt>
                <c:pt idx="12261">
                  <c:v>0.51891915137615652</c:v>
                </c:pt>
                <c:pt idx="12262">
                  <c:v>0.5186324541284506</c:v>
                </c:pt>
                <c:pt idx="12263">
                  <c:v>0.51834575688074391</c:v>
                </c:pt>
                <c:pt idx="12264">
                  <c:v>0.51805905963304022</c:v>
                </c:pt>
                <c:pt idx="12265">
                  <c:v>0.51777236238533098</c:v>
                </c:pt>
                <c:pt idx="12266">
                  <c:v>0.51748566513762118</c:v>
                </c:pt>
                <c:pt idx="12267">
                  <c:v>0.51719896788991826</c:v>
                </c:pt>
                <c:pt idx="12268">
                  <c:v>0.51691227064221157</c:v>
                </c:pt>
                <c:pt idx="12269">
                  <c:v>0.51662557339451021</c:v>
                </c:pt>
                <c:pt idx="12270">
                  <c:v>0.51633887614679963</c:v>
                </c:pt>
                <c:pt idx="12271">
                  <c:v>0.5160521788990925</c:v>
                </c:pt>
                <c:pt idx="12272">
                  <c:v>0.51576548165138614</c:v>
                </c:pt>
                <c:pt idx="12273">
                  <c:v>0.51547878440367967</c:v>
                </c:pt>
                <c:pt idx="12274">
                  <c:v>0.51519208715597331</c:v>
                </c:pt>
                <c:pt idx="12275">
                  <c:v>0.5149053899082634</c:v>
                </c:pt>
                <c:pt idx="12276">
                  <c:v>0.51461869266056393</c:v>
                </c:pt>
                <c:pt idx="12277">
                  <c:v>0.51433199541285357</c:v>
                </c:pt>
                <c:pt idx="12278">
                  <c:v>0.51404529816515032</c:v>
                </c:pt>
                <c:pt idx="12279">
                  <c:v>0.5137586009174413</c:v>
                </c:pt>
                <c:pt idx="12280">
                  <c:v>0.51347190366973483</c:v>
                </c:pt>
                <c:pt idx="12281">
                  <c:v>0.51318520642202869</c:v>
                </c:pt>
                <c:pt idx="12282">
                  <c:v>0.512898509174322</c:v>
                </c:pt>
                <c:pt idx="12283">
                  <c:v>0.51261181192661553</c:v>
                </c:pt>
                <c:pt idx="12284">
                  <c:v>0.51232511467890962</c:v>
                </c:pt>
                <c:pt idx="12285">
                  <c:v>0.51203841743120271</c:v>
                </c:pt>
                <c:pt idx="12286">
                  <c:v>0.51175172018349935</c:v>
                </c:pt>
                <c:pt idx="12287">
                  <c:v>0.51146502293578999</c:v>
                </c:pt>
                <c:pt idx="12288">
                  <c:v>0.51117832568808363</c:v>
                </c:pt>
                <c:pt idx="12289">
                  <c:v>0.51089162844038061</c:v>
                </c:pt>
                <c:pt idx="12290">
                  <c:v>0.5106049311926707</c:v>
                </c:pt>
                <c:pt idx="12291">
                  <c:v>0.51031823394496356</c:v>
                </c:pt>
                <c:pt idx="12292">
                  <c:v>0.51003153669725787</c:v>
                </c:pt>
                <c:pt idx="12293">
                  <c:v>0.50974483944955529</c:v>
                </c:pt>
                <c:pt idx="12294">
                  <c:v>0.50945814220184449</c:v>
                </c:pt>
                <c:pt idx="12295">
                  <c:v>0.50917144495413869</c:v>
                </c:pt>
                <c:pt idx="12296">
                  <c:v>0.50888474770642955</c:v>
                </c:pt>
                <c:pt idx="12297">
                  <c:v>0.50859805045872575</c:v>
                </c:pt>
                <c:pt idx="12298">
                  <c:v>0.50831135321101939</c:v>
                </c:pt>
                <c:pt idx="12299">
                  <c:v>0.50802465596331303</c:v>
                </c:pt>
                <c:pt idx="12300">
                  <c:v>0.50773795871560656</c:v>
                </c:pt>
                <c:pt idx="12301">
                  <c:v>0.50745126146789998</c:v>
                </c:pt>
                <c:pt idx="12302">
                  <c:v>0.50716456422019351</c:v>
                </c:pt>
                <c:pt idx="12303">
                  <c:v>0.5068778669724876</c:v>
                </c:pt>
                <c:pt idx="12304">
                  <c:v>0.50659116972478058</c:v>
                </c:pt>
                <c:pt idx="12305">
                  <c:v>0.50630447247707711</c:v>
                </c:pt>
                <c:pt idx="12306">
                  <c:v>0.50601777522936509</c:v>
                </c:pt>
                <c:pt idx="12307">
                  <c:v>0.5057310779816615</c:v>
                </c:pt>
                <c:pt idx="12308">
                  <c:v>0.50544438073395126</c:v>
                </c:pt>
                <c:pt idx="12309">
                  <c:v>0.50515768348624857</c:v>
                </c:pt>
                <c:pt idx="12310">
                  <c:v>0.50487098623854265</c:v>
                </c:pt>
                <c:pt idx="12311">
                  <c:v>0.50458428899083263</c:v>
                </c:pt>
                <c:pt idx="12312">
                  <c:v>0.50429759174312949</c:v>
                </c:pt>
                <c:pt idx="12313">
                  <c:v>0.50401089449542313</c:v>
                </c:pt>
                <c:pt idx="12314">
                  <c:v>0.50372419724771678</c:v>
                </c:pt>
                <c:pt idx="12315">
                  <c:v>0.50343750000000742</c:v>
                </c:pt>
                <c:pt idx="12316">
                  <c:v>0.50315080275230351</c:v>
                </c:pt>
                <c:pt idx="12317">
                  <c:v>0.5028641055045977</c:v>
                </c:pt>
                <c:pt idx="12318">
                  <c:v>0.50257740825689112</c:v>
                </c:pt>
                <c:pt idx="12319">
                  <c:v>0.50229071100918565</c:v>
                </c:pt>
                <c:pt idx="12320">
                  <c:v>0.50200401376147863</c:v>
                </c:pt>
                <c:pt idx="12321">
                  <c:v>0.50171731651377516</c:v>
                </c:pt>
                <c:pt idx="12322">
                  <c:v>0.50143061926606547</c:v>
                </c:pt>
                <c:pt idx="12323">
                  <c:v>0.50114392201835911</c:v>
                </c:pt>
                <c:pt idx="12324">
                  <c:v>0.50085722477064964</c:v>
                </c:pt>
                <c:pt idx="12325">
                  <c:v>0.50057052752294273</c:v>
                </c:pt>
                <c:pt idx="12326">
                  <c:v>0.50028383027523959</c:v>
                </c:pt>
                <c:pt idx="12327">
                  <c:v>0.49999713302753335</c:v>
                </c:pt>
                <c:pt idx="12328">
                  <c:v>0.49971043577982927</c:v>
                </c:pt>
                <c:pt idx="12329">
                  <c:v>0.49942373853212041</c:v>
                </c:pt>
                <c:pt idx="12330">
                  <c:v>0.49913704128441438</c:v>
                </c:pt>
                <c:pt idx="12331">
                  <c:v>0.49885034403670747</c:v>
                </c:pt>
                <c:pt idx="12332">
                  <c:v>0.49856364678900233</c:v>
                </c:pt>
                <c:pt idx="12333">
                  <c:v>0.49827694954129481</c:v>
                </c:pt>
                <c:pt idx="12334">
                  <c:v>0.49799025229358806</c:v>
                </c:pt>
                <c:pt idx="12335">
                  <c:v>0.49770355504588182</c:v>
                </c:pt>
                <c:pt idx="12336">
                  <c:v>0.4974168577981769</c:v>
                </c:pt>
                <c:pt idx="12337">
                  <c:v>0.49713016055046882</c:v>
                </c:pt>
                <c:pt idx="12338">
                  <c:v>0.49684346330276519</c:v>
                </c:pt>
                <c:pt idx="12339">
                  <c:v>0.49655676605505839</c:v>
                </c:pt>
                <c:pt idx="12340">
                  <c:v>0.49627006880735125</c:v>
                </c:pt>
                <c:pt idx="12341">
                  <c:v>0.49598337155964678</c:v>
                </c:pt>
                <c:pt idx="12342">
                  <c:v>0.49569667431193631</c:v>
                </c:pt>
                <c:pt idx="12343">
                  <c:v>0.49540997706423279</c:v>
                </c:pt>
                <c:pt idx="12344">
                  <c:v>0.49512327981652338</c:v>
                </c:pt>
                <c:pt idx="12345">
                  <c:v>0.49483658256881857</c:v>
                </c:pt>
                <c:pt idx="12346">
                  <c:v>0.49454988532111088</c:v>
                </c:pt>
                <c:pt idx="12347">
                  <c:v>0.49426318807340397</c:v>
                </c:pt>
                <c:pt idx="12348">
                  <c:v>0.49397649082570017</c:v>
                </c:pt>
                <c:pt idx="12349">
                  <c:v>0.49368979357799303</c:v>
                </c:pt>
                <c:pt idx="12350">
                  <c:v>0.49340309633028606</c:v>
                </c:pt>
                <c:pt idx="12351">
                  <c:v>0.49311639908258043</c:v>
                </c:pt>
                <c:pt idx="12352">
                  <c:v>0.49282970183487568</c:v>
                </c:pt>
                <c:pt idx="12353">
                  <c:v>0.49254300458716516</c:v>
                </c:pt>
                <c:pt idx="12354">
                  <c:v>0.49225630733946169</c:v>
                </c:pt>
                <c:pt idx="12355">
                  <c:v>0.49196961009175288</c:v>
                </c:pt>
                <c:pt idx="12356">
                  <c:v>0.49168291284404886</c:v>
                </c:pt>
                <c:pt idx="12357">
                  <c:v>0.49139621559633928</c:v>
                </c:pt>
                <c:pt idx="12358">
                  <c:v>0.49110951834863281</c:v>
                </c:pt>
                <c:pt idx="12359">
                  <c:v>0.49082282110092929</c:v>
                </c:pt>
                <c:pt idx="12360">
                  <c:v>0.49053612385321987</c:v>
                </c:pt>
                <c:pt idx="12361">
                  <c:v>0.49024942660551329</c:v>
                </c:pt>
                <c:pt idx="12362">
                  <c:v>0.48996272935781093</c:v>
                </c:pt>
                <c:pt idx="12363">
                  <c:v>0.48967603211010047</c:v>
                </c:pt>
                <c:pt idx="12364">
                  <c:v>0.48938933486239533</c:v>
                </c:pt>
                <c:pt idx="12365">
                  <c:v>0.48910263761468953</c:v>
                </c:pt>
                <c:pt idx="12366">
                  <c:v>0.48881594036698256</c:v>
                </c:pt>
                <c:pt idx="12367">
                  <c:v>0.48852924311927665</c:v>
                </c:pt>
                <c:pt idx="12368">
                  <c:v>0.48824254587156812</c:v>
                </c:pt>
                <c:pt idx="12369">
                  <c:v>0.48795584862386182</c:v>
                </c:pt>
                <c:pt idx="12370">
                  <c:v>0.4876691513761553</c:v>
                </c:pt>
                <c:pt idx="12371">
                  <c:v>0.48738245412845116</c:v>
                </c:pt>
                <c:pt idx="12372">
                  <c:v>0.4870957568807423</c:v>
                </c:pt>
                <c:pt idx="12373">
                  <c:v>0.48680905963303578</c:v>
                </c:pt>
                <c:pt idx="12374">
                  <c:v>0.48652236238533125</c:v>
                </c:pt>
                <c:pt idx="12375">
                  <c:v>0.48623566513762434</c:v>
                </c:pt>
                <c:pt idx="12376">
                  <c:v>0.4859489678899202</c:v>
                </c:pt>
                <c:pt idx="12377">
                  <c:v>0.48566227064221151</c:v>
                </c:pt>
                <c:pt idx="12378">
                  <c:v>0.48537557339450743</c:v>
                </c:pt>
                <c:pt idx="12379">
                  <c:v>0.48508887614679863</c:v>
                </c:pt>
                <c:pt idx="12380">
                  <c:v>0.48480217889909294</c:v>
                </c:pt>
                <c:pt idx="12381">
                  <c:v>0.48451548165138408</c:v>
                </c:pt>
                <c:pt idx="12382">
                  <c:v>0.484228784403679</c:v>
                </c:pt>
                <c:pt idx="12383">
                  <c:v>0.48394208715597303</c:v>
                </c:pt>
                <c:pt idx="12384">
                  <c:v>0.48365538990826612</c:v>
                </c:pt>
                <c:pt idx="12385">
                  <c:v>0.48336869266056054</c:v>
                </c:pt>
                <c:pt idx="12386">
                  <c:v>0.48308199541285468</c:v>
                </c:pt>
                <c:pt idx="12387">
                  <c:v>0.48279529816514521</c:v>
                </c:pt>
                <c:pt idx="12388">
                  <c:v>0.4825086009174408</c:v>
                </c:pt>
                <c:pt idx="12389">
                  <c:v>0.48222190366973361</c:v>
                </c:pt>
                <c:pt idx="12390">
                  <c:v>0.48193520642202575</c:v>
                </c:pt>
                <c:pt idx="12391">
                  <c:v>0.48164850917432084</c:v>
                </c:pt>
                <c:pt idx="12392">
                  <c:v>0.48136181192661504</c:v>
                </c:pt>
                <c:pt idx="12393">
                  <c:v>0.4810751146789064</c:v>
                </c:pt>
                <c:pt idx="12394">
                  <c:v>0.48078841743119993</c:v>
                </c:pt>
                <c:pt idx="12395">
                  <c:v>0.48050172018349346</c:v>
                </c:pt>
                <c:pt idx="12396">
                  <c:v>0.48021502293578699</c:v>
                </c:pt>
                <c:pt idx="12397">
                  <c:v>0.47992832568808247</c:v>
                </c:pt>
                <c:pt idx="12398">
                  <c:v>0.47964162844037272</c:v>
                </c:pt>
                <c:pt idx="12399">
                  <c:v>0.47935493119267103</c:v>
                </c:pt>
                <c:pt idx="12400">
                  <c:v>0.47906823394496412</c:v>
                </c:pt>
                <c:pt idx="12401">
                  <c:v>0.47878153669725482</c:v>
                </c:pt>
                <c:pt idx="12402">
                  <c:v>0.47849483944954985</c:v>
                </c:pt>
                <c:pt idx="12403">
                  <c:v>0.47820814220184182</c:v>
                </c:pt>
                <c:pt idx="12404">
                  <c:v>0.4779214449541353</c:v>
                </c:pt>
                <c:pt idx="12405">
                  <c:v>0.47763474770642877</c:v>
                </c:pt>
                <c:pt idx="12406">
                  <c:v>0.47734805045872225</c:v>
                </c:pt>
                <c:pt idx="12407">
                  <c:v>0.47706135321101584</c:v>
                </c:pt>
                <c:pt idx="12408">
                  <c:v>0.47677465596330937</c:v>
                </c:pt>
                <c:pt idx="12409">
                  <c:v>0.4764879587156044</c:v>
                </c:pt>
                <c:pt idx="12410">
                  <c:v>0.47620126146789682</c:v>
                </c:pt>
                <c:pt idx="12411">
                  <c:v>0.47591456422019163</c:v>
                </c:pt>
                <c:pt idx="12412">
                  <c:v>0.47562786697248594</c:v>
                </c:pt>
                <c:pt idx="12413">
                  <c:v>0.47534116972477874</c:v>
                </c:pt>
                <c:pt idx="12414">
                  <c:v>0.47505447247707189</c:v>
                </c:pt>
                <c:pt idx="12415">
                  <c:v>0.47476777522936603</c:v>
                </c:pt>
                <c:pt idx="12416">
                  <c:v>0.47448107798166061</c:v>
                </c:pt>
                <c:pt idx="12417">
                  <c:v>0.47419438073395132</c:v>
                </c:pt>
                <c:pt idx="12418">
                  <c:v>0.47390768348624618</c:v>
                </c:pt>
                <c:pt idx="12419">
                  <c:v>0.47362098623853832</c:v>
                </c:pt>
                <c:pt idx="12420">
                  <c:v>0.47333428899083346</c:v>
                </c:pt>
                <c:pt idx="12421">
                  <c:v>0.47304759174312527</c:v>
                </c:pt>
                <c:pt idx="12422">
                  <c:v>0.4727608944954188</c:v>
                </c:pt>
                <c:pt idx="12423">
                  <c:v>0.472474197247715</c:v>
                </c:pt>
                <c:pt idx="12424">
                  <c:v>0.47218750000000587</c:v>
                </c:pt>
                <c:pt idx="12425">
                  <c:v>0.4719008027523009</c:v>
                </c:pt>
                <c:pt idx="12426">
                  <c:v>0.47161410550459298</c:v>
                </c:pt>
                <c:pt idx="12427">
                  <c:v>0.47132740825688813</c:v>
                </c:pt>
                <c:pt idx="12428">
                  <c:v>0.47104071100918032</c:v>
                </c:pt>
                <c:pt idx="12429">
                  <c:v>0.47075401376147352</c:v>
                </c:pt>
                <c:pt idx="12430">
                  <c:v>0.47046731651376705</c:v>
                </c:pt>
                <c:pt idx="12431">
                  <c:v>0.47018061926606253</c:v>
                </c:pt>
                <c:pt idx="12432">
                  <c:v>0.46989392201835412</c:v>
                </c:pt>
                <c:pt idx="12433">
                  <c:v>0.46960722477064781</c:v>
                </c:pt>
                <c:pt idx="12434">
                  <c:v>0.46932052752294418</c:v>
                </c:pt>
                <c:pt idx="12435">
                  <c:v>0.46903383027523471</c:v>
                </c:pt>
                <c:pt idx="12436">
                  <c:v>0.46874713302752824</c:v>
                </c:pt>
                <c:pt idx="12437">
                  <c:v>0.46846043577982416</c:v>
                </c:pt>
                <c:pt idx="12438">
                  <c:v>0.46817373853211525</c:v>
                </c:pt>
                <c:pt idx="12439">
                  <c:v>0.4678870412844115</c:v>
                </c:pt>
                <c:pt idx="12440">
                  <c:v>0.46760034403670225</c:v>
                </c:pt>
                <c:pt idx="12441">
                  <c:v>0.4673136467889959</c:v>
                </c:pt>
                <c:pt idx="12442">
                  <c:v>0.46702694954128948</c:v>
                </c:pt>
                <c:pt idx="12443">
                  <c:v>0.46674025229358279</c:v>
                </c:pt>
                <c:pt idx="12444">
                  <c:v>0.46645355504587682</c:v>
                </c:pt>
                <c:pt idx="12445">
                  <c:v>0.46616685779817002</c:v>
                </c:pt>
                <c:pt idx="12446">
                  <c:v>0.46588016055046594</c:v>
                </c:pt>
                <c:pt idx="12447">
                  <c:v>0.46559346330275903</c:v>
                </c:pt>
                <c:pt idx="12448">
                  <c:v>0.46530676605505328</c:v>
                </c:pt>
                <c:pt idx="12449">
                  <c:v>0.46502006880734614</c:v>
                </c:pt>
                <c:pt idx="12450">
                  <c:v>0.46473337155963768</c:v>
                </c:pt>
                <c:pt idx="12451">
                  <c:v>0.46444667431193132</c:v>
                </c:pt>
                <c:pt idx="12452">
                  <c:v>0.46415997706422646</c:v>
                </c:pt>
                <c:pt idx="12453">
                  <c:v>0.46387327981651832</c:v>
                </c:pt>
                <c:pt idx="12454">
                  <c:v>0.46358658256881347</c:v>
                </c:pt>
                <c:pt idx="12455">
                  <c:v>0.46329988532110533</c:v>
                </c:pt>
                <c:pt idx="12456">
                  <c:v>0.46301318807339875</c:v>
                </c:pt>
                <c:pt idx="12457">
                  <c:v>0.46272649082569389</c:v>
                </c:pt>
                <c:pt idx="12458">
                  <c:v>0.46243979357798592</c:v>
                </c:pt>
                <c:pt idx="12459">
                  <c:v>0.46215309633027946</c:v>
                </c:pt>
                <c:pt idx="12460">
                  <c:v>0.46186639908257537</c:v>
                </c:pt>
                <c:pt idx="12461">
                  <c:v>0.46157970183486957</c:v>
                </c:pt>
                <c:pt idx="12462">
                  <c:v>0.46129300458715855</c:v>
                </c:pt>
                <c:pt idx="12463">
                  <c:v>0.46100630733945658</c:v>
                </c:pt>
                <c:pt idx="12464">
                  <c:v>0.46071961009174711</c:v>
                </c:pt>
                <c:pt idx="12465">
                  <c:v>0.46043291284404264</c:v>
                </c:pt>
                <c:pt idx="12466">
                  <c:v>0.46014621559633379</c:v>
                </c:pt>
                <c:pt idx="12467">
                  <c:v>0.45985951834862782</c:v>
                </c:pt>
                <c:pt idx="12468">
                  <c:v>0.45957282110092273</c:v>
                </c:pt>
                <c:pt idx="12469">
                  <c:v>0.45928612385321482</c:v>
                </c:pt>
                <c:pt idx="12470">
                  <c:v>0.45899942660550824</c:v>
                </c:pt>
                <c:pt idx="12471">
                  <c:v>0.45871272935780427</c:v>
                </c:pt>
                <c:pt idx="12472">
                  <c:v>0.45842603211009536</c:v>
                </c:pt>
                <c:pt idx="12473">
                  <c:v>0.45813933486238873</c:v>
                </c:pt>
                <c:pt idx="12474">
                  <c:v>0.45785263761468442</c:v>
                </c:pt>
                <c:pt idx="12475">
                  <c:v>0.45756594036697595</c:v>
                </c:pt>
                <c:pt idx="12476">
                  <c:v>0.45727924311926982</c:v>
                </c:pt>
                <c:pt idx="12477">
                  <c:v>0.45699254587156302</c:v>
                </c:pt>
                <c:pt idx="12478">
                  <c:v>0.45670584862385655</c:v>
                </c:pt>
                <c:pt idx="12479">
                  <c:v>0.45641915137615008</c:v>
                </c:pt>
                <c:pt idx="12480">
                  <c:v>0.45613245412844361</c:v>
                </c:pt>
                <c:pt idx="12481">
                  <c:v>0.45584575688073714</c:v>
                </c:pt>
                <c:pt idx="12482">
                  <c:v>0.45555905963303023</c:v>
                </c:pt>
                <c:pt idx="12483">
                  <c:v>0.45527236238532431</c:v>
                </c:pt>
                <c:pt idx="12484">
                  <c:v>0.45498566513762073</c:v>
                </c:pt>
                <c:pt idx="12485">
                  <c:v>0.45469896788991365</c:v>
                </c:pt>
                <c:pt idx="12486">
                  <c:v>0.45441227064220646</c:v>
                </c:pt>
                <c:pt idx="12487">
                  <c:v>0.45412557339450077</c:v>
                </c:pt>
                <c:pt idx="12488">
                  <c:v>0.45383887614679186</c:v>
                </c:pt>
                <c:pt idx="12489">
                  <c:v>0.45355217889908672</c:v>
                </c:pt>
                <c:pt idx="12490">
                  <c:v>0.45326548165137875</c:v>
                </c:pt>
                <c:pt idx="12491">
                  <c:v>0.45297878440367395</c:v>
                </c:pt>
                <c:pt idx="12492">
                  <c:v>0.45269208715596598</c:v>
                </c:pt>
                <c:pt idx="12493">
                  <c:v>0.45240538990826107</c:v>
                </c:pt>
                <c:pt idx="12494">
                  <c:v>0.45211869266055332</c:v>
                </c:pt>
                <c:pt idx="12495">
                  <c:v>0.45183199541284835</c:v>
                </c:pt>
                <c:pt idx="12496">
                  <c:v>0.45154529816514011</c:v>
                </c:pt>
                <c:pt idx="12497">
                  <c:v>0.45125860091743381</c:v>
                </c:pt>
                <c:pt idx="12498">
                  <c:v>0.45097190366972861</c:v>
                </c:pt>
                <c:pt idx="12499">
                  <c:v>0.4506852064220207</c:v>
                </c:pt>
                <c:pt idx="12500">
                  <c:v>0.45039850917431573</c:v>
                </c:pt>
                <c:pt idx="12501">
                  <c:v>0.45011181192660782</c:v>
                </c:pt>
                <c:pt idx="12502">
                  <c:v>0.44982511467890135</c:v>
                </c:pt>
                <c:pt idx="12503">
                  <c:v>0.44953841743119338</c:v>
                </c:pt>
                <c:pt idx="12504">
                  <c:v>0.44925172018348825</c:v>
                </c:pt>
                <c:pt idx="12505">
                  <c:v>0.44896502293578189</c:v>
                </c:pt>
                <c:pt idx="12506">
                  <c:v>0.44867832568807542</c:v>
                </c:pt>
                <c:pt idx="12507">
                  <c:v>0.44839162844036873</c:v>
                </c:pt>
                <c:pt idx="12508">
                  <c:v>0.44810493119266454</c:v>
                </c:pt>
                <c:pt idx="12509">
                  <c:v>0.44781823394495901</c:v>
                </c:pt>
                <c:pt idx="12510">
                  <c:v>0.44753153669724954</c:v>
                </c:pt>
                <c:pt idx="12511">
                  <c:v>0.44724483944954307</c:v>
                </c:pt>
                <c:pt idx="12512">
                  <c:v>0.44695814220183661</c:v>
                </c:pt>
                <c:pt idx="12513">
                  <c:v>0.44667144495413014</c:v>
                </c:pt>
                <c:pt idx="12514">
                  <c:v>0.446384747706425</c:v>
                </c:pt>
                <c:pt idx="12515">
                  <c:v>0.44609805045871553</c:v>
                </c:pt>
                <c:pt idx="12516">
                  <c:v>0.44581135321101084</c:v>
                </c:pt>
                <c:pt idx="12517">
                  <c:v>0.44552465596330432</c:v>
                </c:pt>
                <c:pt idx="12518">
                  <c:v>0.44523795871559546</c:v>
                </c:pt>
                <c:pt idx="12519">
                  <c:v>0.44495126146789132</c:v>
                </c:pt>
                <c:pt idx="12520">
                  <c:v>0.44466456422018485</c:v>
                </c:pt>
                <c:pt idx="12521">
                  <c:v>0.44437786697248094</c:v>
                </c:pt>
                <c:pt idx="12522">
                  <c:v>0.44409116972477192</c:v>
                </c:pt>
                <c:pt idx="12523">
                  <c:v>0.44380447247706689</c:v>
                </c:pt>
                <c:pt idx="12524">
                  <c:v>0.44351777522936098</c:v>
                </c:pt>
                <c:pt idx="12525">
                  <c:v>0.44323107798165251</c:v>
                </c:pt>
                <c:pt idx="12526">
                  <c:v>0.44294438073394632</c:v>
                </c:pt>
                <c:pt idx="12527">
                  <c:v>0.44265768348623924</c:v>
                </c:pt>
                <c:pt idx="12528">
                  <c:v>0.44237098623853338</c:v>
                </c:pt>
                <c:pt idx="12529">
                  <c:v>0.44208428899082841</c:v>
                </c:pt>
                <c:pt idx="12530">
                  <c:v>0.44179759174311883</c:v>
                </c:pt>
                <c:pt idx="12531">
                  <c:v>0.44151089449541381</c:v>
                </c:pt>
                <c:pt idx="12532">
                  <c:v>0.44122419724770873</c:v>
                </c:pt>
                <c:pt idx="12533">
                  <c:v>0.44093750000000076</c:v>
                </c:pt>
                <c:pt idx="12534">
                  <c:v>0.44065080275229435</c:v>
                </c:pt>
                <c:pt idx="12535">
                  <c:v>0.44036410550458782</c:v>
                </c:pt>
                <c:pt idx="12536">
                  <c:v>0.44007740825688135</c:v>
                </c:pt>
                <c:pt idx="12537">
                  <c:v>0.43979071100917488</c:v>
                </c:pt>
                <c:pt idx="12538">
                  <c:v>0.43950401376147036</c:v>
                </c:pt>
                <c:pt idx="12539">
                  <c:v>0.43921731651376195</c:v>
                </c:pt>
                <c:pt idx="12540">
                  <c:v>0.43893061926605748</c:v>
                </c:pt>
                <c:pt idx="12541">
                  <c:v>0.43864392201834901</c:v>
                </c:pt>
                <c:pt idx="12542">
                  <c:v>0.43835722477064493</c:v>
                </c:pt>
                <c:pt idx="12543">
                  <c:v>0.43807052752293774</c:v>
                </c:pt>
                <c:pt idx="12544">
                  <c:v>0.43778383027522982</c:v>
                </c:pt>
                <c:pt idx="12545">
                  <c:v>0.4374971330275233</c:v>
                </c:pt>
                <c:pt idx="12546">
                  <c:v>0.43721043577981927</c:v>
                </c:pt>
                <c:pt idx="12547">
                  <c:v>0.43692373853211031</c:v>
                </c:pt>
                <c:pt idx="12548">
                  <c:v>0.43663704128440523</c:v>
                </c:pt>
                <c:pt idx="12549">
                  <c:v>0.43635034403669731</c:v>
                </c:pt>
                <c:pt idx="12550">
                  <c:v>0.43606364678899084</c:v>
                </c:pt>
                <c:pt idx="12551">
                  <c:v>0.43577694954128432</c:v>
                </c:pt>
                <c:pt idx="12552">
                  <c:v>0.43549025229357785</c:v>
                </c:pt>
                <c:pt idx="12553">
                  <c:v>0.43520355504587138</c:v>
                </c:pt>
                <c:pt idx="12554">
                  <c:v>0.43491685779816658</c:v>
                </c:pt>
                <c:pt idx="12555">
                  <c:v>0.43463016055045978</c:v>
                </c:pt>
                <c:pt idx="12556">
                  <c:v>0.43434346330275519</c:v>
                </c:pt>
                <c:pt idx="12557">
                  <c:v>0.4340567660550485</c:v>
                </c:pt>
                <c:pt idx="12558">
                  <c:v>0.43377006880733932</c:v>
                </c:pt>
                <c:pt idx="12559">
                  <c:v>0.43348337155963557</c:v>
                </c:pt>
                <c:pt idx="12560">
                  <c:v>0.43319667431192632</c:v>
                </c:pt>
                <c:pt idx="12561">
                  <c:v>0.43290997706422263</c:v>
                </c:pt>
                <c:pt idx="12562">
                  <c:v>0.43262327981651338</c:v>
                </c:pt>
                <c:pt idx="12563">
                  <c:v>0.43233658256880864</c:v>
                </c:pt>
                <c:pt idx="12564">
                  <c:v>0.43204988532110156</c:v>
                </c:pt>
                <c:pt idx="12565">
                  <c:v>0.43176318807339376</c:v>
                </c:pt>
                <c:pt idx="12566">
                  <c:v>0.43147649082569023</c:v>
                </c:pt>
                <c:pt idx="12567">
                  <c:v>0.43118979357798315</c:v>
                </c:pt>
                <c:pt idx="12568">
                  <c:v>0.43090309633027601</c:v>
                </c:pt>
                <c:pt idx="12569">
                  <c:v>0.43061639908257027</c:v>
                </c:pt>
                <c:pt idx="12570">
                  <c:v>0.43032970183486591</c:v>
                </c:pt>
                <c:pt idx="12571">
                  <c:v>0.43004300458715494</c:v>
                </c:pt>
                <c:pt idx="12572">
                  <c:v>0.42975630733945147</c:v>
                </c:pt>
                <c:pt idx="12573">
                  <c:v>0.4294696100917435</c:v>
                </c:pt>
                <c:pt idx="12574">
                  <c:v>0.42918291284403753</c:v>
                </c:pt>
                <c:pt idx="12575">
                  <c:v>0.42889621559632907</c:v>
                </c:pt>
                <c:pt idx="12576">
                  <c:v>0.42860951834862282</c:v>
                </c:pt>
                <c:pt idx="12577">
                  <c:v>0.42832282110091918</c:v>
                </c:pt>
                <c:pt idx="12578">
                  <c:v>0.42803612385320988</c:v>
                </c:pt>
                <c:pt idx="12579">
                  <c:v>0.42774942660550319</c:v>
                </c:pt>
                <c:pt idx="12580">
                  <c:v>0.42746272935779939</c:v>
                </c:pt>
                <c:pt idx="12581">
                  <c:v>0.42717603211009031</c:v>
                </c:pt>
                <c:pt idx="12582">
                  <c:v>0.42688933486238523</c:v>
                </c:pt>
                <c:pt idx="12583">
                  <c:v>0.42660263761467965</c:v>
                </c:pt>
                <c:pt idx="12584">
                  <c:v>0.42631594036697235</c:v>
                </c:pt>
                <c:pt idx="12585">
                  <c:v>0.42602924311926677</c:v>
                </c:pt>
                <c:pt idx="12586">
                  <c:v>0.42574254587155791</c:v>
                </c:pt>
                <c:pt idx="12587">
                  <c:v>0.42545584862385188</c:v>
                </c:pt>
                <c:pt idx="12588">
                  <c:v>0.42516915137614497</c:v>
                </c:pt>
                <c:pt idx="12589">
                  <c:v>0.42488245412843983</c:v>
                </c:pt>
                <c:pt idx="12590">
                  <c:v>0.42459575688073203</c:v>
                </c:pt>
                <c:pt idx="12591">
                  <c:v>0.42430905963302556</c:v>
                </c:pt>
                <c:pt idx="12592">
                  <c:v>0.42402236238532143</c:v>
                </c:pt>
                <c:pt idx="12593">
                  <c:v>0.4237356651376144</c:v>
                </c:pt>
                <c:pt idx="12594">
                  <c:v>0.4234489678899101</c:v>
                </c:pt>
                <c:pt idx="12595">
                  <c:v>0.4231622706421998</c:v>
                </c:pt>
                <c:pt idx="12596">
                  <c:v>0.42287557339449716</c:v>
                </c:pt>
                <c:pt idx="12597">
                  <c:v>0.42258887614678875</c:v>
                </c:pt>
                <c:pt idx="12598">
                  <c:v>0.42230217889908322</c:v>
                </c:pt>
                <c:pt idx="12599">
                  <c:v>0.42201548165137381</c:v>
                </c:pt>
                <c:pt idx="12600">
                  <c:v>0.42172878440366884</c:v>
                </c:pt>
                <c:pt idx="12601">
                  <c:v>0.42144208715596326</c:v>
                </c:pt>
                <c:pt idx="12602">
                  <c:v>0.42115538990825607</c:v>
                </c:pt>
                <c:pt idx="12603">
                  <c:v>0.42086869266055038</c:v>
                </c:pt>
                <c:pt idx="12604">
                  <c:v>0.42058199541284447</c:v>
                </c:pt>
                <c:pt idx="12605">
                  <c:v>0.42029529816513367</c:v>
                </c:pt>
                <c:pt idx="12606">
                  <c:v>0.42000860091743053</c:v>
                </c:pt>
                <c:pt idx="12607">
                  <c:v>0.41972190366972356</c:v>
                </c:pt>
                <c:pt idx="12608">
                  <c:v>0.41943520642201559</c:v>
                </c:pt>
                <c:pt idx="12609">
                  <c:v>0.41914850917431068</c:v>
                </c:pt>
                <c:pt idx="12610">
                  <c:v>0.41886181192660504</c:v>
                </c:pt>
                <c:pt idx="12611">
                  <c:v>0.4185751146788963</c:v>
                </c:pt>
                <c:pt idx="12612">
                  <c:v>0.41828841743118972</c:v>
                </c:pt>
                <c:pt idx="12613">
                  <c:v>0.41800172018348331</c:v>
                </c:pt>
                <c:pt idx="12614">
                  <c:v>0.41771502293577678</c:v>
                </c:pt>
                <c:pt idx="12615">
                  <c:v>0.41742832568807225</c:v>
                </c:pt>
                <c:pt idx="12616">
                  <c:v>0.41714162844036379</c:v>
                </c:pt>
                <c:pt idx="12617">
                  <c:v>0.41685493119266126</c:v>
                </c:pt>
                <c:pt idx="12618">
                  <c:v>0.41656823394495396</c:v>
                </c:pt>
                <c:pt idx="12619">
                  <c:v>0.41628153669724482</c:v>
                </c:pt>
                <c:pt idx="12620">
                  <c:v>0.41599483944953797</c:v>
                </c:pt>
                <c:pt idx="12621">
                  <c:v>0.4157081422018315</c:v>
                </c:pt>
                <c:pt idx="12622">
                  <c:v>0.41542144495412531</c:v>
                </c:pt>
                <c:pt idx="12623">
                  <c:v>0.41513474770641856</c:v>
                </c:pt>
                <c:pt idx="12624">
                  <c:v>0.41484805045871209</c:v>
                </c:pt>
                <c:pt idx="12625">
                  <c:v>0.41456135321100562</c:v>
                </c:pt>
                <c:pt idx="12626">
                  <c:v>0.41427465596329932</c:v>
                </c:pt>
                <c:pt idx="12627">
                  <c:v>0.4139879587155928</c:v>
                </c:pt>
                <c:pt idx="12628">
                  <c:v>0.41370126146788638</c:v>
                </c:pt>
                <c:pt idx="12629">
                  <c:v>0.41341456422018152</c:v>
                </c:pt>
                <c:pt idx="12630">
                  <c:v>0.41312786697247594</c:v>
                </c:pt>
                <c:pt idx="12631">
                  <c:v>0.41284116972476875</c:v>
                </c:pt>
                <c:pt idx="12632">
                  <c:v>0.41255447247706184</c:v>
                </c:pt>
                <c:pt idx="12633">
                  <c:v>0.41226777522935626</c:v>
                </c:pt>
                <c:pt idx="12634">
                  <c:v>0.41198107798165046</c:v>
                </c:pt>
                <c:pt idx="12635">
                  <c:v>0.41169438073394132</c:v>
                </c:pt>
                <c:pt idx="12636">
                  <c:v>0.41140768348623447</c:v>
                </c:pt>
                <c:pt idx="12637">
                  <c:v>0.41112098623852888</c:v>
                </c:pt>
                <c:pt idx="12638">
                  <c:v>0.41083428899082353</c:v>
                </c:pt>
                <c:pt idx="12639">
                  <c:v>0.41054759174311506</c:v>
                </c:pt>
                <c:pt idx="12640">
                  <c:v>0.41026089449540881</c:v>
                </c:pt>
                <c:pt idx="12641">
                  <c:v>0.40997419724770512</c:v>
                </c:pt>
                <c:pt idx="12642">
                  <c:v>0.40968749999999804</c:v>
                </c:pt>
                <c:pt idx="12643">
                  <c:v>0.4094008027522909</c:v>
                </c:pt>
                <c:pt idx="12644">
                  <c:v>0.40911410550458288</c:v>
                </c:pt>
                <c:pt idx="12645">
                  <c:v>0.40882740825687797</c:v>
                </c:pt>
                <c:pt idx="12646">
                  <c:v>0.40854071100917111</c:v>
                </c:pt>
                <c:pt idx="12647">
                  <c:v>0.40825401376146331</c:v>
                </c:pt>
                <c:pt idx="12648">
                  <c:v>0.40796731651375684</c:v>
                </c:pt>
                <c:pt idx="12649">
                  <c:v>0.40768061926605248</c:v>
                </c:pt>
                <c:pt idx="12650">
                  <c:v>0.4073939220183439</c:v>
                </c:pt>
                <c:pt idx="12651">
                  <c:v>0.40710722477063743</c:v>
                </c:pt>
                <c:pt idx="12652">
                  <c:v>0.40682052752293263</c:v>
                </c:pt>
                <c:pt idx="12653">
                  <c:v>0.40653383027522449</c:v>
                </c:pt>
                <c:pt idx="12654">
                  <c:v>0.40624713302751803</c:v>
                </c:pt>
                <c:pt idx="12655">
                  <c:v>0.40596043577981422</c:v>
                </c:pt>
                <c:pt idx="12656">
                  <c:v>0.40567373853210509</c:v>
                </c:pt>
                <c:pt idx="12657">
                  <c:v>0.40538704128440023</c:v>
                </c:pt>
                <c:pt idx="12658">
                  <c:v>0.40510034403669215</c:v>
                </c:pt>
                <c:pt idx="12659">
                  <c:v>0.40481364678898568</c:v>
                </c:pt>
                <c:pt idx="12660">
                  <c:v>0.40452694954127932</c:v>
                </c:pt>
                <c:pt idx="12661">
                  <c:v>0.40424025229357274</c:v>
                </c:pt>
                <c:pt idx="12662">
                  <c:v>0.40395355504586761</c:v>
                </c:pt>
                <c:pt idx="12663">
                  <c:v>0.40366685779815981</c:v>
                </c:pt>
                <c:pt idx="12664">
                  <c:v>0.40338016055045606</c:v>
                </c:pt>
                <c:pt idx="12665">
                  <c:v>0.40309346330274887</c:v>
                </c:pt>
                <c:pt idx="12666">
                  <c:v>0.4028067660550434</c:v>
                </c:pt>
                <c:pt idx="12667">
                  <c:v>0.40252006880733432</c:v>
                </c:pt>
                <c:pt idx="12668">
                  <c:v>0.40223337155962746</c:v>
                </c:pt>
                <c:pt idx="12669">
                  <c:v>0.40194667431192138</c:v>
                </c:pt>
                <c:pt idx="12670">
                  <c:v>0.40165997706421624</c:v>
                </c:pt>
                <c:pt idx="12671">
                  <c:v>0.40137327981650939</c:v>
                </c:pt>
                <c:pt idx="12672">
                  <c:v>0.40108658256880353</c:v>
                </c:pt>
                <c:pt idx="12673">
                  <c:v>0.40079988532109512</c:v>
                </c:pt>
                <c:pt idx="12674">
                  <c:v>0.40051318807338865</c:v>
                </c:pt>
                <c:pt idx="12675">
                  <c:v>0.40022649082568368</c:v>
                </c:pt>
                <c:pt idx="12676">
                  <c:v>0.39993979357797804</c:v>
                </c:pt>
                <c:pt idx="12677">
                  <c:v>0.39965309633027096</c:v>
                </c:pt>
                <c:pt idx="12678">
                  <c:v>0.39936639908256677</c:v>
                </c:pt>
                <c:pt idx="12679">
                  <c:v>0.39907970183486086</c:v>
                </c:pt>
                <c:pt idx="12680">
                  <c:v>0.39879300458714984</c:v>
                </c:pt>
                <c:pt idx="12681">
                  <c:v>0.39850630733944814</c:v>
                </c:pt>
                <c:pt idx="12682">
                  <c:v>0.3982196100917369</c:v>
                </c:pt>
                <c:pt idx="12683">
                  <c:v>0.39793291284403287</c:v>
                </c:pt>
                <c:pt idx="12684">
                  <c:v>0.39764621559632396</c:v>
                </c:pt>
                <c:pt idx="12685">
                  <c:v>0.39735951834861988</c:v>
                </c:pt>
                <c:pt idx="12686">
                  <c:v>0.39707282110091402</c:v>
                </c:pt>
                <c:pt idx="12687">
                  <c:v>0.39678612385320716</c:v>
                </c:pt>
                <c:pt idx="12688">
                  <c:v>0.39649942660549808</c:v>
                </c:pt>
                <c:pt idx="12689">
                  <c:v>0.3962127293577945</c:v>
                </c:pt>
                <c:pt idx="12690">
                  <c:v>0.39592603211008714</c:v>
                </c:pt>
                <c:pt idx="12691">
                  <c:v>0.39563933486237868</c:v>
                </c:pt>
                <c:pt idx="12692">
                  <c:v>0.39535263761467609</c:v>
                </c:pt>
                <c:pt idx="12693">
                  <c:v>0.39506594036696746</c:v>
                </c:pt>
                <c:pt idx="12694">
                  <c:v>0.39477924311926166</c:v>
                </c:pt>
                <c:pt idx="12695">
                  <c:v>0.39449254587155447</c:v>
                </c:pt>
                <c:pt idx="12696">
                  <c:v>0.39420584862384767</c:v>
                </c:pt>
                <c:pt idx="12697">
                  <c:v>0.39391915137613986</c:v>
                </c:pt>
                <c:pt idx="12698">
                  <c:v>0.3936324541284334</c:v>
                </c:pt>
                <c:pt idx="12699">
                  <c:v>0.39334575688072698</c:v>
                </c:pt>
                <c:pt idx="12700">
                  <c:v>0.39305905963302046</c:v>
                </c:pt>
                <c:pt idx="12701">
                  <c:v>0.39277236238531638</c:v>
                </c:pt>
                <c:pt idx="12702">
                  <c:v>0.39248566513761185</c:v>
                </c:pt>
                <c:pt idx="12703">
                  <c:v>0.39219896788990499</c:v>
                </c:pt>
                <c:pt idx="12704">
                  <c:v>0.39191227064219653</c:v>
                </c:pt>
                <c:pt idx="12705">
                  <c:v>0.39162557339449211</c:v>
                </c:pt>
                <c:pt idx="12706">
                  <c:v>0.39133887614678364</c:v>
                </c:pt>
                <c:pt idx="12707">
                  <c:v>0.39105217889907812</c:v>
                </c:pt>
                <c:pt idx="12708">
                  <c:v>0.39076548165136882</c:v>
                </c:pt>
                <c:pt idx="12709">
                  <c:v>0.39047878440366529</c:v>
                </c:pt>
                <c:pt idx="12710">
                  <c:v>0.39019208715595816</c:v>
                </c:pt>
                <c:pt idx="12711">
                  <c:v>0.3899053899082523</c:v>
                </c:pt>
                <c:pt idx="12712">
                  <c:v>0.38961869266054544</c:v>
                </c:pt>
                <c:pt idx="12713">
                  <c:v>0.38933199541283836</c:v>
                </c:pt>
                <c:pt idx="12714">
                  <c:v>0.38904529816512989</c:v>
                </c:pt>
                <c:pt idx="12715">
                  <c:v>0.38875860091742542</c:v>
                </c:pt>
                <c:pt idx="12716">
                  <c:v>0.38847190366971995</c:v>
                </c:pt>
                <c:pt idx="12717">
                  <c:v>0.38818520642201082</c:v>
                </c:pt>
                <c:pt idx="12718">
                  <c:v>0.38789850917430707</c:v>
                </c:pt>
                <c:pt idx="12719">
                  <c:v>0.38761181192659788</c:v>
                </c:pt>
                <c:pt idx="12720">
                  <c:v>0.38732511467889286</c:v>
                </c:pt>
                <c:pt idx="12721">
                  <c:v>0.38703841743118461</c:v>
                </c:pt>
                <c:pt idx="12722">
                  <c:v>0.38675172018347831</c:v>
                </c:pt>
                <c:pt idx="12723">
                  <c:v>0.38646502293577317</c:v>
                </c:pt>
                <c:pt idx="12724">
                  <c:v>0.38617832568806754</c:v>
                </c:pt>
                <c:pt idx="12725">
                  <c:v>0.38589162844035885</c:v>
                </c:pt>
                <c:pt idx="12726">
                  <c:v>0.38560493119265626</c:v>
                </c:pt>
                <c:pt idx="12727">
                  <c:v>0.38531823394495018</c:v>
                </c:pt>
                <c:pt idx="12728">
                  <c:v>0.38503153669723933</c:v>
                </c:pt>
                <c:pt idx="12729">
                  <c:v>0.38474483944953286</c:v>
                </c:pt>
                <c:pt idx="12730">
                  <c:v>0.38445814220182772</c:v>
                </c:pt>
                <c:pt idx="12731">
                  <c:v>0.38417144495411992</c:v>
                </c:pt>
                <c:pt idx="12732">
                  <c:v>0.3838847477064164</c:v>
                </c:pt>
                <c:pt idx="12733">
                  <c:v>0.38359805045870699</c:v>
                </c:pt>
                <c:pt idx="12734">
                  <c:v>0.38331135321100224</c:v>
                </c:pt>
                <c:pt idx="12735">
                  <c:v>0.38302465596329643</c:v>
                </c:pt>
                <c:pt idx="12736">
                  <c:v>0.38273795871558725</c:v>
                </c:pt>
                <c:pt idx="12737">
                  <c:v>0.38245126146788377</c:v>
                </c:pt>
                <c:pt idx="12738">
                  <c:v>0.38216456422017664</c:v>
                </c:pt>
                <c:pt idx="12739">
                  <c:v>0.38187786697247217</c:v>
                </c:pt>
                <c:pt idx="12740">
                  <c:v>0.38159116972476365</c:v>
                </c:pt>
                <c:pt idx="12741">
                  <c:v>0.38130447247705823</c:v>
                </c:pt>
                <c:pt idx="12742">
                  <c:v>0.38101777522935276</c:v>
                </c:pt>
                <c:pt idx="12743">
                  <c:v>0.38073107798164396</c:v>
                </c:pt>
                <c:pt idx="12744">
                  <c:v>0.38044438073393588</c:v>
                </c:pt>
                <c:pt idx="12745">
                  <c:v>0.38015768348622936</c:v>
                </c:pt>
                <c:pt idx="12746">
                  <c:v>0.37987098623852555</c:v>
                </c:pt>
                <c:pt idx="12747">
                  <c:v>0.37958428899081986</c:v>
                </c:pt>
                <c:pt idx="12748">
                  <c:v>0.37929759174310995</c:v>
                </c:pt>
                <c:pt idx="12749">
                  <c:v>0.37901089449540587</c:v>
                </c:pt>
                <c:pt idx="12750">
                  <c:v>0.37872419724770007</c:v>
                </c:pt>
                <c:pt idx="12751">
                  <c:v>0.37843749999999293</c:v>
                </c:pt>
                <c:pt idx="12752">
                  <c:v>0.37815080275228585</c:v>
                </c:pt>
                <c:pt idx="12753">
                  <c:v>0.37786410550458005</c:v>
                </c:pt>
                <c:pt idx="12754">
                  <c:v>0.37757740825687314</c:v>
                </c:pt>
                <c:pt idx="12755">
                  <c:v>0.37729071100916606</c:v>
                </c:pt>
                <c:pt idx="12756">
                  <c:v>0.37700401376146014</c:v>
                </c:pt>
                <c:pt idx="12757">
                  <c:v>0.37671731651375184</c:v>
                </c:pt>
                <c:pt idx="12758">
                  <c:v>0.37643061926604765</c:v>
                </c:pt>
                <c:pt idx="12759">
                  <c:v>0.37614392201833879</c:v>
                </c:pt>
                <c:pt idx="12760">
                  <c:v>0.37585722477063238</c:v>
                </c:pt>
                <c:pt idx="12761">
                  <c:v>0.37557052752292752</c:v>
                </c:pt>
                <c:pt idx="12762">
                  <c:v>0.37528383027522072</c:v>
                </c:pt>
                <c:pt idx="12763">
                  <c:v>0.37499713302751292</c:v>
                </c:pt>
                <c:pt idx="12764">
                  <c:v>0.37471043577980939</c:v>
                </c:pt>
                <c:pt idx="12765">
                  <c:v>0.37442373853209998</c:v>
                </c:pt>
                <c:pt idx="12766">
                  <c:v>0.37413704128439351</c:v>
                </c:pt>
                <c:pt idx="12767">
                  <c:v>0.37385034403668732</c:v>
                </c:pt>
                <c:pt idx="12768">
                  <c:v>0.37356364678898057</c:v>
                </c:pt>
                <c:pt idx="12769">
                  <c:v>0.37327694954127438</c:v>
                </c:pt>
                <c:pt idx="12770">
                  <c:v>0.3729902522935678</c:v>
                </c:pt>
                <c:pt idx="12771">
                  <c:v>0.3727035550458625</c:v>
                </c:pt>
                <c:pt idx="12772">
                  <c:v>0.37241685779815664</c:v>
                </c:pt>
                <c:pt idx="12773">
                  <c:v>0.37213016055044973</c:v>
                </c:pt>
                <c:pt idx="12774">
                  <c:v>0.37184346330274576</c:v>
                </c:pt>
                <c:pt idx="12775">
                  <c:v>0.37155676605503696</c:v>
                </c:pt>
                <c:pt idx="12776">
                  <c:v>0.37127006880732882</c:v>
                </c:pt>
                <c:pt idx="12777">
                  <c:v>0.37098337155962535</c:v>
                </c:pt>
                <c:pt idx="12778">
                  <c:v>0.37069667431191722</c:v>
                </c:pt>
                <c:pt idx="12779">
                  <c:v>0.37040997706421247</c:v>
                </c:pt>
                <c:pt idx="12780">
                  <c:v>0.37012327981650439</c:v>
                </c:pt>
                <c:pt idx="12781">
                  <c:v>0.36983658256879648</c:v>
                </c:pt>
                <c:pt idx="12782">
                  <c:v>0.36954988532109151</c:v>
                </c:pt>
                <c:pt idx="12783">
                  <c:v>0.36926318807338354</c:v>
                </c:pt>
                <c:pt idx="12784">
                  <c:v>0.36897649082568007</c:v>
                </c:pt>
                <c:pt idx="12785">
                  <c:v>0.36868979357797305</c:v>
                </c:pt>
                <c:pt idx="12786">
                  <c:v>0.36840309633026591</c:v>
                </c:pt>
                <c:pt idx="12787">
                  <c:v>0.36811639908256033</c:v>
                </c:pt>
                <c:pt idx="12788">
                  <c:v>0.36782970183485597</c:v>
                </c:pt>
                <c:pt idx="12789">
                  <c:v>0.36754300458714478</c:v>
                </c:pt>
                <c:pt idx="12790">
                  <c:v>0.36725630733944076</c:v>
                </c:pt>
                <c:pt idx="12791">
                  <c:v>0.36696961009173185</c:v>
                </c:pt>
                <c:pt idx="12792">
                  <c:v>0.36668291284402765</c:v>
                </c:pt>
                <c:pt idx="12793">
                  <c:v>0.36639621559631885</c:v>
                </c:pt>
                <c:pt idx="12794">
                  <c:v>0.36610951834861238</c:v>
                </c:pt>
                <c:pt idx="12795">
                  <c:v>0.36582282110090897</c:v>
                </c:pt>
                <c:pt idx="12796">
                  <c:v>0.36553612385319945</c:v>
                </c:pt>
                <c:pt idx="12797">
                  <c:v>0.36524942660549276</c:v>
                </c:pt>
                <c:pt idx="12798">
                  <c:v>0.36496272935778951</c:v>
                </c:pt>
                <c:pt idx="12799">
                  <c:v>0.36467603211008032</c:v>
                </c:pt>
                <c:pt idx="12800">
                  <c:v>0.36438933486237524</c:v>
                </c:pt>
                <c:pt idx="12801">
                  <c:v>0.36410263761466943</c:v>
                </c:pt>
                <c:pt idx="12802">
                  <c:v>0.36381594036696241</c:v>
                </c:pt>
                <c:pt idx="12803">
                  <c:v>0.36352924311925677</c:v>
                </c:pt>
                <c:pt idx="12804">
                  <c:v>0.36324254587154781</c:v>
                </c:pt>
                <c:pt idx="12805">
                  <c:v>0.36295584862384273</c:v>
                </c:pt>
                <c:pt idx="12806">
                  <c:v>0.36266915137613476</c:v>
                </c:pt>
                <c:pt idx="12807">
                  <c:v>0.36238245412842984</c:v>
                </c:pt>
                <c:pt idx="12808">
                  <c:v>0.36209575688072176</c:v>
                </c:pt>
                <c:pt idx="12809">
                  <c:v>0.36180905963301535</c:v>
                </c:pt>
                <c:pt idx="12810">
                  <c:v>0.36152236238531127</c:v>
                </c:pt>
                <c:pt idx="12811">
                  <c:v>0.36123566513760408</c:v>
                </c:pt>
                <c:pt idx="12812">
                  <c:v>0.36094896788989994</c:v>
                </c:pt>
                <c:pt idx="12813">
                  <c:v>0.36066227064218948</c:v>
                </c:pt>
                <c:pt idx="12814">
                  <c:v>0.360375573394487</c:v>
                </c:pt>
                <c:pt idx="12815">
                  <c:v>0.36008887614677887</c:v>
                </c:pt>
                <c:pt idx="12816">
                  <c:v>0.35980217889907307</c:v>
                </c:pt>
                <c:pt idx="12817">
                  <c:v>0.35951548165136382</c:v>
                </c:pt>
                <c:pt idx="12818">
                  <c:v>0.35922878440365891</c:v>
                </c:pt>
                <c:pt idx="12819">
                  <c:v>0.35894208715595305</c:v>
                </c:pt>
                <c:pt idx="12820">
                  <c:v>0.35865538990824614</c:v>
                </c:pt>
                <c:pt idx="12821">
                  <c:v>0.35836869266053906</c:v>
                </c:pt>
                <c:pt idx="12822">
                  <c:v>0.35808199541283325</c:v>
                </c:pt>
                <c:pt idx="12823">
                  <c:v>0.35779529816512479</c:v>
                </c:pt>
                <c:pt idx="12824">
                  <c:v>0.35750860091742065</c:v>
                </c:pt>
                <c:pt idx="12825">
                  <c:v>0.35722190366971351</c:v>
                </c:pt>
                <c:pt idx="12826">
                  <c:v>0.35693520642200527</c:v>
                </c:pt>
                <c:pt idx="12827">
                  <c:v>0.35664850917430058</c:v>
                </c:pt>
                <c:pt idx="12828">
                  <c:v>0.35636181192659377</c:v>
                </c:pt>
                <c:pt idx="12829">
                  <c:v>0.35607511467888597</c:v>
                </c:pt>
                <c:pt idx="12830">
                  <c:v>0.3557884174311795</c:v>
                </c:pt>
                <c:pt idx="12831">
                  <c:v>0.35550172018347331</c:v>
                </c:pt>
                <c:pt idx="12832">
                  <c:v>0.35521502293576657</c:v>
                </c:pt>
                <c:pt idx="12833">
                  <c:v>0.35492832568806243</c:v>
                </c:pt>
                <c:pt idx="12834">
                  <c:v>0.35464162844035363</c:v>
                </c:pt>
                <c:pt idx="12835">
                  <c:v>0.3543549311926511</c:v>
                </c:pt>
                <c:pt idx="12836">
                  <c:v>0.35406823394494369</c:v>
                </c:pt>
                <c:pt idx="12837">
                  <c:v>0.35378153669723422</c:v>
                </c:pt>
                <c:pt idx="12838">
                  <c:v>0.35349483944952781</c:v>
                </c:pt>
                <c:pt idx="12839">
                  <c:v>0.35320814220182128</c:v>
                </c:pt>
                <c:pt idx="12840">
                  <c:v>0.35292144495411482</c:v>
                </c:pt>
                <c:pt idx="12841">
                  <c:v>0.35263474770640835</c:v>
                </c:pt>
                <c:pt idx="12842">
                  <c:v>0.35234805045870177</c:v>
                </c:pt>
                <c:pt idx="12843">
                  <c:v>0.35206135321099541</c:v>
                </c:pt>
                <c:pt idx="12844">
                  <c:v>0.35177465596328938</c:v>
                </c:pt>
                <c:pt idx="12845">
                  <c:v>0.35148795871558247</c:v>
                </c:pt>
                <c:pt idx="12846">
                  <c:v>0.35120126146787733</c:v>
                </c:pt>
                <c:pt idx="12847">
                  <c:v>0.35091456422017153</c:v>
                </c:pt>
                <c:pt idx="12848">
                  <c:v>0.35062786697246601</c:v>
                </c:pt>
                <c:pt idx="12849">
                  <c:v>0.35034116972475893</c:v>
                </c:pt>
                <c:pt idx="12850">
                  <c:v>0.3500544724770519</c:v>
                </c:pt>
                <c:pt idx="12851">
                  <c:v>0.34976777522934605</c:v>
                </c:pt>
                <c:pt idx="12852">
                  <c:v>0.34948107798163891</c:v>
                </c:pt>
                <c:pt idx="12853">
                  <c:v>0.34919438073393072</c:v>
                </c:pt>
                <c:pt idx="12854">
                  <c:v>0.34890768348622431</c:v>
                </c:pt>
                <c:pt idx="12855">
                  <c:v>0.34862098623851923</c:v>
                </c:pt>
                <c:pt idx="12856">
                  <c:v>0.34833428899081326</c:v>
                </c:pt>
                <c:pt idx="12857">
                  <c:v>0.34804759174310484</c:v>
                </c:pt>
                <c:pt idx="12858">
                  <c:v>0.34776089449539827</c:v>
                </c:pt>
                <c:pt idx="12859">
                  <c:v>0.34747419724769496</c:v>
                </c:pt>
                <c:pt idx="12860">
                  <c:v>0.34718749999998788</c:v>
                </c:pt>
                <c:pt idx="12861">
                  <c:v>0.34690080275228063</c:v>
                </c:pt>
                <c:pt idx="12862">
                  <c:v>0.34661410550457383</c:v>
                </c:pt>
                <c:pt idx="12863">
                  <c:v>0.34632740825686803</c:v>
                </c:pt>
                <c:pt idx="12864">
                  <c:v>0.34604071100916106</c:v>
                </c:pt>
                <c:pt idx="12865">
                  <c:v>0.34575401376145332</c:v>
                </c:pt>
                <c:pt idx="12866">
                  <c:v>0.34546731651374668</c:v>
                </c:pt>
                <c:pt idx="12867">
                  <c:v>0.34518061926604254</c:v>
                </c:pt>
                <c:pt idx="12868">
                  <c:v>0.34489392201833369</c:v>
                </c:pt>
                <c:pt idx="12869">
                  <c:v>0.34460722477062722</c:v>
                </c:pt>
                <c:pt idx="12870">
                  <c:v>0.34432052752292275</c:v>
                </c:pt>
                <c:pt idx="12871">
                  <c:v>0.34403383027521428</c:v>
                </c:pt>
                <c:pt idx="12872">
                  <c:v>0.34374713302750776</c:v>
                </c:pt>
                <c:pt idx="12873">
                  <c:v>0.34346043577980429</c:v>
                </c:pt>
                <c:pt idx="12874">
                  <c:v>0.34317373853209476</c:v>
                </c:pt>
                <c:pt idx="12875">
                  <c:v>0.34288704128439007</c:v>
                </c:pt>
                <c:pt idx="12876">
                  <c:v>0.34260034403668194</c:v>
                </c:pt>
                <c:pt idx="12877">
                  <c:v>0.34231364678897547</c:v>
                </c:pt>
                <c:pt idx="12878">
                  <c:v>0.34202694954127033</c:v>
                </c:pt>
                <c:pt idx="12879">
                  <c:v>0.34174025229356253</c:v>
                </c:pt>
                <c:pt idx="12880">
                  <c:v>0.34145355504585756</c:v>
                </c:pt>
                <c:pt idx="12881">
                  <c:v>0.34116685779814981</c:v>
                </c:pt>
                <c:pt idx="12882">
                  <c:v>0.34088016055044612</c:v>
                </c:pt>
                <c:pt idx="12883">
                  <c:v>0.34059346330273682</c:v>
                </c:pt>
                <c:pt idx="12884">
                  <c:v>0.34030676605503191</c:v>
                </c:pt>
                <c:pt idx="12885">
                  <c:v>0.34002006880732388</c:v>
                </c:pt>
                <c:pt idx="12886">
                  <c:v>0.33973337155961902</c:v>
                </c:pt>
                <c:pt idx="12887">
                  <c:v>0.33944667431191344</c:v>
                </c:pt>
                <c:pt idx="12888">
                  <c:v>0.3391599770642077</c:v>
                </c:pt>
                <c:pt idx="12889">
                  <c:v>0.33887327981650073</c:v>
                </c:pt>
                <c:pt idx="12890">
                  <c:v>0.33858658256879376</c:v>
                </c:pt>
                <c:pt idx="12891">
                  <c:v>0.33829988532108646</c:v>
                </c:pt>
                <c:pt idx="12892">
                  <c:v>0.33801318807337882</c:v>
                </c:pt>
                <c:pt idx="12893">
                  <c:v>0.33772649082567496</c:v>
                </c:pt>
                <c:pt idx="12894">
                  <c:v>0.33743979357796794</c:v>
                </c:pt>
                <c:pt idx="12895">
                  <c:v>0.33715309633026103</c:v>
                </c:pt>
                <c:pt idx="12896">
                  <c:v>0.33686639908255661</c:v>
                </c:pt>
                <c:pt idx="12897">
                  <c:v>0.33657970183485086</c:v>
                </c:pt>
                <c:pt idx="12898">
                  <c:v>0.33629300458713929</c:v>
                </c:pt>
                <c:pt idx="12899">
                  <c:v>0.33600630733943709</c:v>
                </c:pt>
                <c:pt idx="12900">
                  <c:v>0.33571961009172668</c:v>
                </c:pt>
                <c:pt idx="12901">
                  <c:v>0.33543291284402266</c:v>
                </c:pt>
                <c:pt idx="12902">
                  <c:v>0.3351462155963138</c:v>
                </c:pt>
                <c:pt idx="12903">
                  <c:v>0.33485951834860994</c:v>
                </c:pt>
                <c:pt idx="12904">
                  <c:v>0.33457282110090397</c:v>
                </c:pt>
                <c:pt idx="12905">
                  <c:v>0.33428612385319584</c:v>
                </c:pt>
                <c:pt idx="12906">
                  <c:v>0.33399942660548787</c:v>
                </c:pt>
                <c:pt idx="12907">
                  <c:v>0.3337127293577844</c:v>
                </c:pt>
                <c:pt idx="12908">
                  <c:v>0.33342603211007737</c:v>
                </c:pt>
                <c:pt idx="12909">
                  <c:v>0.33313933486236846</c:v>
                </c:pt>
                <c:pt idx="12910">
                  <c:v>0.33285263761466594</c:v>
                </c:pt>
                <c:pt idx="12911">
                  <c:v>0.33256594036695747</c:v>
                </c:pt>
                <c:pt idx="12912">
                  <c:v>0.33227924311925172</c:v>
                </c:pt>
                <c:pt idx="12913">
                  <c:v>0.33199254587154453</c:v>
                </c:pt>
                <c:pt idx="12914">
                  <c:v>0.33170584862383612</c:v>
                </c:pt>
                <c:pt idx="12915">
                  <c:v>0.33141915137612982</c:v>
                </c:pt>
                <c:pt idx="12916">
                  <c:v>0.33113245412842318</c:v>
                </c:pt>
                <c:pt idx="12917">
                  <c:v>0.33084575688071682</c:v>
                </c:pt>
                <c:pt idx="12918">
                  <c:v>0.3305590596330103</c:v>
                </c:pt>
                <c:pt idx="12919">
                  <c:v>0.33027236238530638</c:v>
                </c:pt>
                <c:pt idx="12920">
                  <c:v>0.32998566513760047</c:v>
                </c:pt>
                <c:pt idx="12921">
                  <c:v>0.32969896788989483</c:v>
                </c:pt>
                <c:pt idx="12922">
                  <c:v>0.32941227064218637</c:v>
                </c:pt>
                <c:pt idx="12923">
                  <c:v>0.32912557339448201</c:v>
                </c:pt>
                <c:pt idx="12924">
                  <c:v>0.32883887614677387</c:v>
                </c:pt>
                <c:pt idx="12925">
                  <c:v>0.32855217889906796</c:v>
                </c:pt>
                <c:pt idx="12926">
                  <c:v>0.32826548165135888</c:v>
                </c:pt>
                <c:pt idx="12927">
                  <c:v>0.32797878440365502</c:v>
                </c:pt>
                <c:pt idx="12928">
                  <c:v>0.32769208715594822</c:v>
                </c:pt>
                <c:pt idx="12929">
                  <c:v>0.32740538990824158</c:v>
                </c:pt>
                <c:pt idx="12930">
                  <c:v>0.32711869266053412</c:v>
                </c:pt>
                <c:pt idx="12931">
                  <c:v>0.32683199541282842</c:v>
                </c:pt>
                <c:pt idx="12932">
                  <c:v>0.32654529816511968</c:v>
                </c:pt>
                <c:pt idx="12933">
                  <c:v>0.32625860091741554</c:v>
                </c:pt>
                <c:pt idx="12934">
                  <c:v>0.32597190366970979</c:v>
                </c:pt>
                <c:pt idx="12935">
                  <c:v>0.32568520642200038</c:v>
                </c:pt>
                <c:pt idx="12936">
                  <c:v>0.32539850917429686</c:v>
                </c:pt>
                <c:pt idx="12937">
                  <c:v>0.32511181192658867</c:v>
                </c:pt>
                <c:pt idx="12938">
                  <c:v>0.32482511467888286</c:v>
                </c:pt>
                <c:pt idx="12939">
                  <c:v>0.3245384174311744</c:v>
                </c:pt>
                <c:pt idx="12940">
                  <c:v>0.32425172018346798</c:v>
                </c:pt>
                <c:pt idx="12941">
                  <c:v>0.32396502293576313</c:v>
                </c:pt>
                <c:pt idx="12942">
                  <c:v>0.32367832568805738</c:v>
                </c:pt>
                <c:pt idx="12943">
                  <c:v>0.32339162844034852</c:v>
                </c:pt>
                <c:pt idx="12944">
                  <c:v>0.32310493119264599</c:v>
                </c:pt>
                <c:pt idx="12945">
                  <c:v>0.32281823394493858</c:v>
                </c:pt>
                <c:pt idx="12946">
                  <c:v>0.32253153669722912</c:v>
                </c:pt>
                <c:pt idx="12947">
                  <c:v>0.32224483944952281</c:v>
                </c:pt>
                <c:pt idx="12948">
                  <c:v>0.32195814220181768</c:v>
                </c:pt>
                <c:pt idx="12949">
                  <c:v>0.32167144495410982</c:v>
                </c:pt>
                <c:pt idx="12950">
                  <c:v>0.32138474770640629</c:v>
                </c:pt>
                <c:pt idx="12951">
                  <c:v>0.32109805045869677</c:v>
                </c:pt>
                <c:pt idx="12952">
                  <c:v>0.32081135321099197</c:v>
                </c:pt>
                <c:pt idx="12953">
                  <c:v>0.3205246559632865</c:v>
                </c:pt>
                <c:pt idx="12954">
                  <c:v>0.32023795871557725</c:v>
                </c:pt>
                <c:pt idx="12955">
                  <c:v>0.31995126146787389</c:v>
                </c:pt>
                <c:pt idx="12956">
                  <c:v>0.31966456422016687</c:v>
                </c:pt>
                <c:pt idx="12957">
                  <c:v>0.31937786697246201</c:v>
                </c:pt>
                <c:pt idx="12958">
                  <c:v>0.31909116972475388</c:v>
                </c:pt>
                <c:pt idx="12959">
                  <c:v>0.31880447247704802</c:v>
                </c:pt>
                <c:pt idx="12960">
                  <c:v>0.31851777522934149</c:v>
                </c:pt>
                <c:pt idx="12961">
                  <c:v>0.31823107798163208</c:v>
                </c:pt>
                <c:pt idx="12962">
                  <c:v>0.31794438073392695</c:v>
                </c:pt>
                <c:pt idx="12963">
                  <c:v>0.31765768348621931</c:v>
                </c:pt>
                <c:pt idx="12964">
                  <c:v>0.31737098623851562</c:v>
                </c:pt>
                <c:pt idx="12965">
                  <c:v>0.31708428899081009</c:v>
                </c:pt>
                <c:pt idx="12966">
                  <c:v>0.31679759174309985</c:v>
                </c:pt>
                <c:pt idx="12967">
                  <c:v>0.31651089449539332</c:v>
                </c:pt>
                <c:pt idx="12968">
                  <c:v>0.3162241972476898</c:v>
                </c:pt>
                <c:pt idx="12969">
                  <c:v>0.31593749999998294</c:v>
                </c:pt>
                <c:pt idx="12970">
                  <c:v>0.31565080275227586</c:v>
                </c:pt>
                <c:pt idx="12971">
                  <c:v>0.31536410550457034</c:v>
                </c:pt>
                <c:pt idx="12972">
                  <c:v>0.31507740825686292</c:v>
                </c:pt>
                <c:pt idx="12973">
                  <c:v>0.31479071100915595</c:v>
                </c:pt>
                <c:pt idx="12974">
                  <c:v>0.31450401376145037</c:v>
                </c:pt>
                <c:pt idx="12975">
                  <c:v>0.31421731651374152</c:v>
                </c:pt>
                <c:pt idx="12976">
                  <c:v>0.31393061926603538</c:v>
                </c:pt>
                <c:pt idx="12977">
                  <c:v>0.31364392201832825</c:v>
                </c:pt>
                <c:pt idx="12978">
                  <c:v>0.31335722477062344</c:v>
                </c:pt>
                <c:pt idx="12979">
                  <c:v>0.31307052752291764</c:v>
                </c:pt>
                <c:pt idx="12980">
                  <c:v>0.31278383027521067</c:v>
                </c:pt>
                <c:pt idx="12981">
                  <c:v>0.31249713302750282</c:v>
                </c:pt>
                <c:pt idx="12982">
                  <c:v>0.31221043577979773</c:v>
                </c:pt>
                <c:pt idx="12983">
                  <c:v>0.31192373853208982</c:v>
                </c:pt>
                <c:pt idx="12984">
                  <c:v>0.3116370412843833</c:v>
                </c:pt>
                <c:pt idx="12985">
                  <c:v>0.31135034403667688</c:v>
                </c:pt>
                <c:pt idx="12986">
                  <c:v>0.31106364678897036</c:v>
                </c:pt>
                <c:pt idx="12987">
                  <c:v>0.31077694954126522</c:v>
                </c:pt>
                <c:pt idx="12988">
                  <c:v>0.31049025229355742</c:v>
                </c:pt>
                <c:pt idx="12989">
                  <c:v>0.31020355504585245</c:v>
                </c:pt>
                <c:pt idx="12990">
                  <c:v>0.30991685779814687</c:v>
                </c:pt>
                <c:pt idx="12991">
                  <c:v>0.30963016055043802</c:v>
                </c:pt>
                <c:pt idx="12992">
                  <c:v>0.30934346330273393</c:v>
                </c:pt>
                <c:pt idx="12993">
                  <c:v>0.30905676605502685</c:v>
                </c:pt>
                <c:pt idx="12994">
                  <c:v>0.30877006880731994</c:v>
                </c:pt>
                <c:pt idx="12995">
                  <c:v>0.30848337155961519</c:v>
                </c:pt>
                <c:pt idx="12996">
                  <c:v>0.30819667431190717</c:v>
                </c:pt>
                <c:pt idx="12997">
                  <c:v>0.30790997706420192</c:v>
                </c:pt>
                <c:pt idx="12998">
                  <c:v>0.30762327981649423</c:v>
                </c:pt>
                <c:pt idx="12999">
                  <c:v>0.30733658256878632</c:v>
                </c:pt>
                <c:pt idx="13000">
                  <c:v>0.30704988532108146</c:v>
                </c:pt>
                <c:pt idx="13001">
                  <c:v>0.30676318807337333</c:v>
                </c:pt>
                <c:pt idx="13002">
                  <c:v>0.30647649082566986</c:v>
                </c:pt>
                <c:pt idx="13003">
                  <c:v>0.30618979357796305</c:v>
                </c:pt>
                <c:pt idx="13004">
                  <c:v>0.30590309633025592</c:v>
                </c:pt>
                <c:pt idx="13005">
                  <c:v>0.30561639908255039</c:v>
                </c:pt>
                <c:pt idx="13006">
                  <c:v>0.30532970183484576</c:v>
                </c:pt>
                <c:pt idx="13007">
                  <c:v>0.30504300458713429</c:v>
                </c:pt>
                <c:pt idx="13008">
                  <c:v>0.30475630733943043</c:v>
                </c:pt>
                <c:pt idx="13009">
                  <c:v>0.30446961009172158</c:v>
                </c:pt>
                <c:pt idx="13010">
                  <c:v>0.30418291284401755</c:v>
                </c:pt>
                <c:pt idx="13011">
                  <c:v>0.30389621559630881</c:v>
                </c:pt>
                <c:pt idx="13012">
                  <c:v>0.30360951834860356</c:v>
                </c:pt>
                <c:pt idx="13013">
                  <c:v>0.30332282110089909</c:v>
                </c:pt>
                <c:pt idx="13014">
                  <c:v>0.30303612385318934</c:v>
                </c:pt>
                <c:pt idx="13015">
                  <c:v>0.30274942660548276</c:v>
                </c:pt>
                <c:pt idx="13016">
                  <c:v>0.30246272935777929</c:v>
                </c:pt>
                <c:pt idx="13017">
                  <c:v>0.30217603211006988</c:v>
                </c:pt>
                <c:pt idx="13018">
                  <c:v>0.30188933486236502</c:v>
                </c:pt>
                <c:pt idx="13019">
                  <c:v>0.30160263761465955</c:v>
                </c:pt>
                <c:pt idx="13020">
                  <c:v>0.30131594036695242</c:v>
                </c:pt>
                <c:pt idx="13021">
                  <c:v>0.30102924311924689</c:v>
                </c:pt>
                <c:pt idx="13022">
                  <c:v>0.30074254587153743</c:v>
                </c:pt>
                <c:pt idx="13023">
                  <c:v>0.30045584862383101</c:v>
                </c:pt>
                <c:pt idx="13024">
                  <c:v>0.30016915137612454</c:v>
                </c:pt>
                <c:pt idx="13025">
                  <c:v>0.29988245412841985</c:v>
                </c:pt>
                <c:pt idx="13026">
                  <c:v>0.29959575688071161</c:v>
                </c:pt>
                <c:pt idx="13027">
                  <c:v>0.2993090596330053</c:v>
                </c:pt>
                <c:pt idx="13028">
                  <c:v>0.29902236238530133</c:v>
                </c:pt>
                <c:pt idx="13029">
                  <c:v>0.29873566513759231</c:v>
                </c:pt>
                <c:pt idx="13030">
                  <c:v>0.29844896788988984</c:v>
                </c:pt>
                <c:pt idx="13031">
                  <c:v>0.29816227064217932</c:v>
                </c:pt>
                <c:pt idx="13032">
                  <c:v>0.29787557339447684</c:v>
                </c:pt>
                <c:pt idx="13033">
                  <c:v>0.29758887614676865</c:v>
                </c:pt>
                <c:pt idx="13034">
                  <c:v>0.29730217889906285</c:v>
                </c:pt>
                <c:pt idx="13035">
                  <c:v>0.29701548165135438</c:v>
                </c:pt>
                <c:pt idx="13036">
                  <c:v>0.29672878440364892</c:v>
                </c:pt>
                <c:pt idx="13037">
                  <c:v>0.29644208715594317</c:v>
                </c:pt>
                <c:pt idx="13038">
                  <c:v>0.29615538990823398</c:v>
                </c:pt>
                <c:pt idx="13039">
                  <c:v>0.29586869266052901</c:v>
                </c:pt>
                <c:pt idx="13040">
                  <c:v>0.29558199541282343</c:v>
                </c:pt>
                <c:pt idx="13041">
                  <c:v>0.29529529816511429</c:v>
                </c:pt>
                <c:pt idx="13042">
                  <c:v>0.29500860091741055</c:v>
                </c:pt>
                <c:pt idx="13043">
                  <c:v>0.29472190366970341</c:v>
                </c:pt>
                <c:pt idx="13044">
                  <c:v>0.29443520642199383</c:v>
                </c:pt>
                <c:pt idx="13045">
                  <c:v>0.29414850917429064</c:v>
                </c:pt>
                <c:pt idx="13046">
                  <c:v>0.29386181192658373</c:v>
                </c:pt>
                <c:pt idx="13047">
                  <c:v>0.29357511467887581</c:v>
                </c:pt>
                <c:pt idx="13048">
                  <c:v>0.29328841743116935</c:v>
                </c:pt>
                <c:pt idx="13049">
                  <c:v>0.29300172018346282</c:v>
                </c:pt>
                <c:pt idx="13050">
                  <c:v>0.29271502293575635</c:v>
                </c:pt>
                <c:pt idx="13051">
                  <c:v>0.29242832568805227</c:v>
                </c:pt>
                <c:pt idx="13052">
                  <c:v>0.29214162844034325</c:v>
                </c:pt>
                <c:pt idx="13053">
                  <c:v>0.29185493119263961</c:v>
                </c:pt>
                <c:pt idx="13054">
                  <c:v>0.29156823394493248</c:v>
                </c:pt>
                <c:pt idx="13055">
                  <c:v>0.29128153669722401</c:v>
                </c:pt>
                <c:pt idx="13056">
                  <c:v>0.29099483944951782</c:v>
                </c:pt>
                <c:pt idx="13057">
                  <c:v>0.29070814220181107</c:v>
                </c:pt>
                <c:pt idx="13058">
                  <c:v>0.29042144495410482</c:v>
                </c:pt>
                <c:pt idx="13059">
                  <c:v>0.29013474770639813</c:v>
                </c:pt>
                <c:pt idx="13060">
                  <c:v>0.28984805045869166</c:v>
                </c:pt>
                <c:pt idx="13061">
                  <c:v>0.28956135321098531</c:v>
                </c:pt>
                <c:pt idx="13062">
                  <c:v>0.28927465596328023</c:v>
                </c:pt>
                <c:pt idx="13063">
                  <c:v>0.28898795871557231</c:v>
                </c:pt>
                <c:pt idx="13064">
                  <c:v>0.28870126146786734</c:v>
                </c:pt>
                <c:pt idx="13065">
                  <c:v>0.28841456422016165</c:v>
                </c:pt>
                <c:pt idx="13066">
                  <c:v>0.28812786697245579</c:v>
                </c:pt>
                <c:pt idx="13067">
                  <c:v>0.28784116972474877</c:v>
                </c:pt>
                <c:pt idx="13068">
                  <c:v>0.28755447247703991</c:v>
                </c:pt>
                <c:pt idx="13069">
                  <c:v>0.28726777522933478</c:v>
                </c:pt>
                <c:pt idx="13070">
                  <c:v>0.28698107798162897</c:v>
                </c:pt>
                <c:pt idx="13071">
                  <c:v>0.28669438073392051</c:v>
                </c:pt>
                <c:pt idx="13072">
                  <c:v>0.28640768348621432</c:v>
                </c:pt>
                <c:pt idx="13073">
                  <c:v>0.28612098623850907</c:v>
                </c:pt>
                <c:pt idx="13074">
                  <c:v>0.28583428899080343</c:v>
                </c:pt>
                <c:pt idx="13075">
                  <c:v>0.2855475917430948</c:v>
                </c:pt>
                <c:pt idx="13076">
                  <c:v>0.28526089449538816</c:v>
                </c:pt>
                <c:pt idx="13077">
                  <c:v>0.28497419724768469</c:v>
                </c:pt>
                <c:pt idx="13078">
                  <c:v>0.28468749999997789</c:v>
                </c:pt>
                <c:pt idx="13079">
                  <c:v>0.28440080275227075</c:v>
                </c:pt>
                <c:pt idx="13080">
                  <c:v>0.28411410550456384</c:v>
                </c:pt>
                <c:pt idx="13081">
                  <c:v>0.28382740825685815</c:v>
                </c:pt>
                <c:pt idx="13082">
                  <c:v>0.28354071100915101</c:v>
                </c:pt>
                <c:pt idx="13083">
                  <c:v>0.28325401376144288</c:v>
                </c:pt>
                <c:pt idx="13084">
                  <c:v>0.28296731651373624</c:v>
                </c:pt>
                <c:pt idx="13085">
                  <c:v>0.28268061926603127</c:v>
                </c:pt>
                <c:pt idx="13086">
                  <c:v>0.28239392201832325</c:v>
                </c:pt>
                <c:pt idx="13087">
                  <c:v>0.282107224770617</c:v>
                </c:pt>
                <c:pt idx="13088">
                  <c:v>0.28182052752291253</c:v>
                </c:pt>
                <c:pt idx="13089">
                  <c:v>0.28153383027520407</c:v>
                </c:pt>
                <c:pt idx="13090">
                  <c:v>0.2812471330274976</c:v>
                </c:pt>
                <c:pt idx="13091">
                  <c:v>0.28096043577979291</c:v>
                </c:pt>
                <c:pt idx="13092">
                  <c:v>0.28067373853208466</c:v>
                </c:pt>
                <c:pt idx="13093">
                  <c:v>0.28038704128437991</c:v>
                </c:pt>
                <c:pt idx="13094">
                  <c:v>0.28010034403667172</c:v>
                </c:pt>
                <c:pt idx="13095">
                  <c:v>0.27981364678896531</c:v>
                </c:pt>
                <c:pt idx="13096">
                  <c:v>0.27952694954126023</c:v>
                </c:pt>
                <c:pt idx="13097">
                  <c:v>0.27924025229355226</c:v>
                </c:pt>
                <c:pt idx="13098">
                  <c:v>0.27895355504584735</c:v>
                </c:pt>
                <c:pt idx="13099">
                  <c:v>0.27866685779813927</c:v>
                </c:pt>
                <c:pt idx="13100">
                  <c:v>0.27838016055043457</c:v>
                </c:pt>
                <c:pt idx="13101">
                  <c:v>0.27809346330272688</c:v>
                </c:pt>
                <c:pt idx="13102">
                  <c:v>0.27780676605502197</c:v>
                </c:pt>
                <c:pt idx="13103">
                  <c:v>0.27752006880731483</c:v>
                </c:pt>
                <c:pt idx="13104">
                  <c:v>0.27723337155960731</c:v>
                </c:pt>
                <c:pt idx="13105">
                  <c:v>0.27694667431190206</c:v>
                </c:pt>
                <c:pt idx="13106">
                  <c:v>0.27665997706419432</c:v>
                </c:pt>
                <c:pt idx="13107">
                  <c:v>0.2763732798164894</c:v>
                </c:pt>
                <c:pt idx="13108">
                  <c:v>0.27608658256878132</c:v>
                </c:pt>
                <c:pt idx="13109">
                  <c:v>0.2757998853210748</c:v>
                </c:pt>
                <c:pt idx="13110">
                  <c:v>0.27551318807336822</c:v>
                </c:pt>
                <c:pt idx="13111">
                  <c:v>0.27522649082566375</c:v>
                </c:pt>
                <c:pt idx="13112">
                  <c:v>0.27493979357795673</c:v>
                </c:pt>
                <c:pt idx="13113">
                  <c:v>0.27465309633024881</c:v>
                </c:pt>
                <c:pt idx="13114">
                  <c:v>0.27436639908254529</c:v>
                </c:pt>
                <c:pt idx="13115">
                  <c:v>0.27407970183483826</c:v>
                </c:pt>
                <c:pt idx="13116">
                  <c:v>0.27379300458712735</c:v>
                </c:pt>
                <c:pt idx="13117">
                  <c:v>0.27350630733942538</c:v>
                </c:pt>
                <c:pt idx="13118">
                  <c:v>0.27321961009171625</c:v>
                </c:pt>
                <c:pt idx="13119">
                  <c:v>0.27293291284401133</c:v>
                </c:pt>
                <c:pt idx="13120">
                  <c:v>0.27264621559630353</c:v>
                </c:pt>
                <c:pt idx="13121">
                  <c:v>0.27235951834859706</c:v>
                </c:pt>
                <c:pt idx="13122">
                  <c:v>0.27207282110089293</c:v>
                </c:pt>
                <c:pt idx="13123">
                  <c:v>0.27178612385318418</c:v>
                </c:pt>
                <c:pt idx="13124">
                  <c:v>0.27149942660547766</c:v>
                </c:pt>
                <c:pt idx="13125">
                  <c:v>0.27121272935777291</c:v>
                </c:pt>
                <c:pt idx="13126">
                  <c:v>0.27092603211006488</c:v>
                </c:pt>
                <c:pt idx="13127">
                  <c:v>0.27063933486235825</c:v>
                </c:pt>
                <c:pt idx="13128">
                  <c:v>0.27035263761465445</c:v>
                </c:pt>
                <c:pt idx="13129">
                  <c:v>0.27006594036694531</c:v>
                </c:pt>
                <c:pt idx="13130">
                  <c:v>0.26977924311923884</c:v>
                </c:pt>
                <c:pt idx="13131">
                  <c:v>0.26949254587153226</c:v>
                </c:pt>
                <c:pt idx="13132">
                  <c:v>0.26920584862382579</c:v>
                </c:pt>
                <c:pt idx="13133">
                  <c:v>0.26891915137611944</c:v>
                </c:pt>
                <c:pt idx="13134">
                  <c:v>0.26863245412841275</c:v>
                </c:pt>
                <c:pt idx="13135">
                  <c:v>0.2683457568807065</c:v>
                </c:pt>
                <c:pt idx="13136">
                  <c:v>0.26805905963300003</c:v>
                </c:pt>
                <c:pt idx="13137">
                  <c:v>0.26777236238529506</c:v>
                </c:pt>
                <c:pt idx="13138">
                  <c:v>0.26748566513758915</c:v>
                </c:pt>
                <c:pt idx="13139">
                  <c:v>0.26719896788988362</c:v>
                </c:pt>
                <c:pt idx="13140">
                  <c:v>0.26691227064217432</c:v>
                </c:pt>
                <c:pt idx="13141">
                  <c:v>0.26662557339447068</c:v>
                </c:pt>
                <c:pt idx="13142">
                  <c:v>0.26633887614676138</c:v>
                </c:pt>
                <c:pt idx="13143">
                  <c:v>0.26605217889905652</c:v>
                </c:pt>
                <c:pt idx="13144">
                  <c:v>0.26576548165134828</c:v>
                </c:pt>
                <c:pt idx="13145">
                  <c:v>0.26547878440364375</c:v>
                </c:pt>
                <c:pt idx="13146">
                  <c:v>0.26519208715593534</c:v>
                </c:pt>
                <c:pt idx="13147">
                  <c:v>0.26490538990822887</c:v>
                </c:pt>
                <c:pt idx="13148">
                  <c:v>0.2646186926605224</c:v>
                </c:pt>
                <c:pt idx="13149">
                  <c:v>0.26433199541281632</c:v>
                </c:pt>
                <c:pt idx="13150">
                  <c:v>0.26404529816510924</c:v>
                </c:pt>
                <c:pt idx="13151">
                  <c:v>0.26375860091740388</c:v>
                </c:pt>
                <c:pt idx="13152">
                  <c:v>0.26347190366969853</c:v>
                </c:pt>
                <c:pt idx="13153">
                  <c:v>0.26318520642198973</c:v>
                </c:pt>
                <c:pt idx="13154">
                  <c:v>0.26289850917428553</c:v>
                </c:pt>
                <c:pt idx="13155">
                  <c:v>0.26261181192657712</c:v>
                </c:pt>
                <c:pt idx="13156">
                  <c:v>0.26232511467887082</c:v>
                </c:pt>
                <c:pt idx="13157">
                  <c:v>0.26203841743116413</c:v>
                </c:pt>
                <c:pt idx="13158">
                  <c:v>0.26175172018345771</c:v>
                </c:pt>
                <c:pt idx="13159">
                  <c:v>0.2614650229357513</c:v>
                </c:pt>
                <c:pt idx="13160">
                  <c:v>0.26117832568804611</c:v>
                </c:pt>
                <c:pt idx="13161">
                  <c:v>0.26089162844033659</c:v>
                </c:pt>
                <c:pt idx="13162">
                  <c:v>0.26060493119263334</c:v>
                </c:pt>
                <c:pt idx="13163">
                  <c:v>0.26031823394492748</c:v>
                </c:pt>
                <c:pt idx="13164">
                  <c:v>0.26003153669721879</c:v>
                </c:pt>
                <c:pt idx="13165">
                  <c:v>0.25974483944951243</c:v>
                </c:pt>
                <c:pt idx="13166">
                  <c:v>0.25945814220180596</c:v>
                </c:pt>
                <c:pt idx="13167">
                  <c:v>0.25917144495409949</c:v>
                </c:pt>
                <c:pt idx="13168">
                  <c:v>0.25888474770639308</c:v>
                </c:pt>
                <c:pt idx="13169">
                  <c:v>0.25859805045868522</c:v>
                </c:pt>
                <c:pt idx="13170">
                  <c:v>0.25831135321098031</c:v>
                </c:pt>
                <c:pt idx="13171">
                  <c:v>0.25802465596327512</c:v>
                </c:pt>
                <c:pt idx="13172">
                  <c:v>0.25773795871556548</c:v>
                </c:pt>
                <c:pt idx="13173">
                  <c:v>0.25745126146786235</c:v>
                </c:pt>
                <c:pt idx="13174">
                  <c:v>0.25716456422015432</c:v>
                </c:pt>
                <c:pt idx="13175">
                  <c:v>0.2568778669724508</c:v>
                </c:pt>
                <c:pt idx="13176">
                  <c:v>0.25659116972474261</c:v>
                </c:pt>
                <c:pt idx="13177">
                  <c:v>0.25630447247703481</c:v>
                </c:pt>
                <c:pt idx="13178">
                  <c:v>0.25601777522932978</c:v>
                </c:pt>
                <c:pt idx="13179">
                  <c:v>0.25573107798162176</c:v>
                </c:pt>
                <c:pt idx="13180">
                  <c:v>0.2554443807339154</c:v>
                </c:pt>
                <c:pt idx="13181">
                  <c:v>0.25515768348620893</c:v>
                </c:pt>
                <c:pt idx="13182">
                  <c:v>0.25487098623850413</c:v>
                </c:pt>
                <c:pt idx="13183">
                  <c:v>0.25458428899079638</c:v>
                </c:pt>
                <c:pt idx="13184">
                  <c:v>0.25429759174308925</c:v>
                </c:pt>
                <c:pt idx="13185">
                  <c:v>0.25401089449538305</c:v>
                </c:pt>
                <c:pt idx="13186">
                  <c:v>0.25372419724767853</c:v>
                </c:pt>
                <c:pt idx="13187">
                  <c:v>0.25343749999997162</c:v>
                </c:pt>
                <c:pt idx="13188">
                  <c:v>0.25315080275226381</c:v>
                </c:pt>
                <c:pt idx="13189">
                  <c:v>0.25286410550455868</c:v>
                </c:pt>
                <c:pt idx="13190">
                  <c:v>0.25257740825685082</c:v>
                </c:pt>
                <c:pt idx="13191">
                  <c:v>0.2522907110091443</c:v>
                </c:pt>
                <c:pt idx="13192">
                  <c:v>0.25200401376143777</c:v>
                </c:pt>
                <c:pt idx="13193">
                  <c:v>0.25171731651372925</c:v>
                </c:pt>
                <c:pt idx="13194">
                  <c:v>0.25143061926602484</c:v>
                </c:pt>
                <c:pt idx="13195">
                  <c:v>0.25114392201831665</c:v>
                </c:pt>
                <c:pt idx="13196">
                  <c:v>0.2508572247706119</c:v>
                </c:pt>
                <c:pt idx="13197">
                  <c:v>0.25057052752290548</c:v>
                </c:pt>
                <c:pt idx="13198">
                  <c:v>0.25028383027519879</c:v>
                </c:pt>
                <c:pt idx="13199">
                  <c:v>0.24999713302749488</c:v>
                </c:pt>
                <c:pt idx="13200">
                  <c:v>0.24971043577978724</c:v>
                </c:pt>
                <c:pt idx="13201">
                  <c:v>0.2494237385320808</c:v>
                </c:pt>
                <c:pt idx="13202">
                  <c:v>0.24913704128437344</c:v>
                </c:pt>
                <c:pt idx="13203">
                  <c:v>0.24885034403666739</c:v>
                </c:pt>
                <c:pt idx="13204">
                  <c:v>0.24856364678896095</c:v>
                </c:pt>
                <c:pt idx="13205">
                  <c:v>0.24827694954125457</c:v>
                </c:pt>
                <c:pt idx="13206">
                  <c:v>0.24799025229354721</c:v>
                </c:pt>
                <c:pt idx="13207">
                  <c:v>0.24770355504584074</c:v>
                </c:pt>
                <c:pt idx="13208">
                  <c:v>0.24741685779813544</c:v>
                </c:pt>
                <c:pt idx="13209">
                  <c:v>0.24713016055042897</c:v>
                </c:pt>
                <c:pt idx="13210">
                  <c:v>0.24684346330272264</c:v>
                </c:pt>
                <c:pt idx="13211">
                  <c:v>0.24655676605501486</c:v>
                </c:pt>
                <c:pt idx="13212">
                  <c:v>0.24627006880730917</c:v>
                </c:pt>
                <c:pt idx="13213">
                  <c:v>0.24598337155960279</c:v>
                </c:pt>
                <c:pt idx="13214">
                  <c:v>0.24569667431189546</c:v>
                </c:pt>
                <c:pt idx="13215">
                  <c:v>0.24540997706418899</c:v>
                </c:pt>
                <c:pt idx="13216">
                  <c:v>0.24512327981648271</c:v>
                </c:pt>
                <c:pt idx="13217">
                  <c:v>0.24483658256877641</c:v>
                </c:pt>
                <c:pt idx="13218">
                  <c:v>0.24454988532107086</c:v>
                </c:pt>
                <c:pt idx="13219">
                  <c:v>0.24426318807336447</c:v>
                </c:pt>
                <c:pt idx="13220">
                  <c:v>0.24397649082565745</c:v>
                </c:pt>
                <c:pt idx="13221">
                  <c:v>0.24368979357795098</c:v>
                </c:pt>
                <c:pt idx="13222">
                  <c:v>0.24340309633024457</c:v>
                </c:pt>
                <c:pt idx="13223">
                  <c:v>0.24311639908253829</c:v>
                </c:pt>
                <c:pt idx="13224">
                  <c:v>0.24282970183483091</c:v>
                </c:pt>
                <c:pt idx="13225">
                  <c:v>0.2425430045871263</c:v>
                </c:pt>
                <c:pt idx="13226">
                  <c:v>0.24225630733941791</c:v>
                </c:pt>
                <c:pt idx="13227">
                  <c:v>0.24196961009171206</c:v>
                </c:pt>
                <c:pt idx="13228">
                  <c:v>0.24168291284400489</c:v>
                </c:pt>
                <c:pt idx="13229">
                  <c:v>0.24139621559629987</c:v>
                </c:pt>
                <c:pt idx="13230">
                  <c:v>0.24110951834859187</c:v>
                </c:pt>
                <c:pt idx="13231">
                  <c:v>0.24082282110088538</c:v>
                </c:pt>
                <c:pt idx="13232">
                  <c:v>0.24053612385317921</c:v>
                </c:pt>
                <c:pt idx="13233">
                  <c:v>0.24024942660547377</c:v>
                </c:pt>
                <c:pt idx="13234">
                  <c:v>0.23996272935776641</c:v>
                </c:pt>
                <c:pt idx="13235">
                  <c:v>0.23967603211005961</c:v>
                </c:pt>
                <c:pt idx="13236">
                  <c:v>0.23938933486235447</c:v>
                </c:pt>
                <c:pt idx="13237">
                  <c:v>0.23910263761464667</c:v>
                </c:pt>
                <c:pt idx="13238">
                  <c:v>0.23881594036694107</c:v>
                </c:pt>
                <c:pt idx="13239">
                  <c:v>0.23852924311923462</c:v>
                </c:pt>
                <c:pt idx="13240">
                  <c:v>0.23824254587152838</c:v>
                </c:pt>
                <c:pt idx="13241">
                  <c:v>0.23795584862382091</c:v>
                </c:pt>
                <c:pt idx="13242">
                  <c:v>0.23766915137611441</c:v>
                </c:pt>
                <c:pt idx="13243">
                  <c:v>0.23738245412840794</c:v>
                </c:pt>
                <c:pt idx="13244">
                  <c:v>0.23709575688070209</c:v>
                </c:pt>
                <c:pt idx="13245">
                  <c:v>0.23680905963299573</c:v>
                </c:pt>
                <c:pt idx="13246">
                  <c:v>0.23652236238528845</c:v>
                </c:pt>
                <c:pt idx="13247">
                  <c:v>0.23623566513758198</c:v>
                </c:pt>
                <c:pt idx="13248">
                  <c:v>0.23594896788987663</c:v>
                </c:pt>
                <c:pt idx="13249">
                  <c:v>0.23566227064216921</c:v>
                </c:pt>
                <c:pt idx="13250">
                  <c:v>0.23537557339446258</c:v>
                </c:pt>
                <c:pt idx="13251">
                  <c:v>0.23508887614675611</c:v>
                </c:pt>
                <c:pt idx="13252">
                  <c:v>0.23480217889904964</c:v>
                </c:pt>
                <c:pt idx="13253">
                  <c:v>0.23451548165134467</c:v>
                </c:pt>
                <c:pt idx="13254">
                  <c:v>0.2342287844036367</c:v>
                </c:pt>
                <c:pt idx="13255">
                  <c:v>0.23394208715593173</c:v>
                </c:pt>
                <c:pt idx="13256">
                  <c:v>0.23365538990822379</c:v>
                </c:pt>
                <c:pt idx="13257">
                  <c:v>0.2333686926605173</c:v>
                </c:pt>
                <c:pt idx="13258">
                  <c:v>0.23308199541281091</c:v>
                </c:pt>
                <c:pt idx="13259">
                  <c:v>0.23279529816510552</c:v>
                </c:pt>
                <c:pt idx="13260">
                  <c:v>0.23250860091739844</c:v>
                </c:pt>
                <c:pt idx="13261">
                  <c:v>0.23222190366969142</c:v>
                </c:pt>
                <c:pt idx="13262">
                  <c:v>0.23193520642198576</c:v>
                </c:pt>
                <c:pt idx="13263">
                  <c:v>0.23164850917427848</c:v>
                </c:pt>
                <c:pt idx="13264">
                  <c:v>0.23136181192657188</c:v>
                </c:pt>
                <c:pt idx="13265">
                  <c:v>0.23107511467886555</c:v>
                </c:pt>
                <c:pt idx="13266">
                  <c:v>0.23078841743115924</c:v>
                </c:pt>
                <c:pt idx="13267">
                  <c:v>0.23050172018345261</c:v>
                </c:pt>
                <c:pt idx="13268">
                  <c:v>0.23021502293574614</c:v>
                </c:pt>
                <c:pt idx="13269">
                  <c:v>0.2299283256880397</c:v>
                </c:pt>
                <c:pt idx="13270">
                  <c:v>0.2296416284403332</c:v>
                </c:pt>
                <c:pt idx="13271">
                  <c:v>0.22935493119262756</c:v>
                </c:pt>
                <c:pt idx="13272">
                  <c:v>0.22906823394492118</c:v>
                </c:pt>
                <c:pt idx="13273">
                  <c:v>0.22878153669721379</c:v>
                </c:pt>
                <c:pt idx="13274">
                  <c:v>0.22849483944950741</c:v>
                </c:pt>
                <c:pt idx="13275">
                  <c:v>0.22820814220180091</c:v>
                </c:pt>
                <c:pt idx="13276">
                  <c:v>0.22792144495409444</c:v>
                </c:pt>
                <c:pt idx="13277">
                  <c:v>0.22763474770638792</c:v>
                </c:pt>
                <c:pt idx="13278">
                  <c:v>0.22734805045868145</c:v>
                </c:pt>
                <c:pt idx="13279">
                  <c:v>0.22706135321097498</c:v>
                </c:pt>
                <c:pt idx="13280">
                  <c:v>0.22677465596326837</c:v>
                </c:pt>
                <c:pt idx="13281">
                  <c:v>0.22648795871556204</c:v>
                </c:pt>
                <c:pt idx="13282">
                  <c:v>0.22620126146785571</c:v>
                </c:pt>
                <c:pt idx="13283">
                  <c:v>0.22591456422014911</c:v>
                </c:pt>
                <c:pt idx="13284">
                  <c:v>0.22562786697244264</c:v>
                </c:pt>
                <c:pt idx="13285">
                  <c:v>0.2253411697247362</c:v>
                </c:pt>
                <c:pt idx="13286">
                  <c:v>0.22505447247703048</c:v>
                </c:pt>
                <c:pt idx="13287">
                  <c:v>0.22476777522932323</c:v>
                </c:pt>
                <c:pt idx="13288">
                  <c:v>0.22448107798161668</c:v>
                </c:pt>
                <c:pt idx="13289">
                  <c:v>0.22419438073391029</c:v>
                </c:pt>
                <c:pt idx="13290">
                  <c:v>0.22390768348620493</c:v>
                </c:pt>
                <c:pt idx="13291">
                  <c:v>0.22362098623849735</c:v>
                </c:pt>
                <c:pt idx="13292">
                  <c:v>0.22333428899079091</c:v>
                </c:pt>
                <c:pt idx="13293">
                  <c:v>0.22304759174308442</c:v>
                </c:pt>
                <c:pt idx="13294">
                  <c:v>0.22276089449537864</c:v>
                </c:pt>
                <c:pt idx="13295">
                  <c:v>0.22247419724767148</c:v>
                </c:pt>
                <c:pt idx="13296">
                  <c:v>0.22218749999996501</c:v>
                </c:pt>
                <c:pt idx="13297">
                  <c:v>0.22190080275225854</c:v>
                </c:pt>
                <c:pt idx="13298">
                  <c:v>0.22161410550455207</c:v>
                </c:pt>
                <c:pt idx="13299">
                  <c:v>0.2213274082568456</c:v>
                </c:pt>
                <c:pt idx="13300">
                  <c:v>0.22104071100913913</c:v>
                </c:pt>
                <c:pt idx="13301">
                  <c:v>0.22075401376143294</c:v>
                </c:pt>
                <c:pt idx="13302">
                  <c:v>0.22046731651372689</c:v>
                </c:pt>
                <c:pt idx="13303">
                  <c:v>0.22018061926601862</c:v>
                </c:pt>
                <c:pt idx="13304">
                  <c:v>0.21989392201831326</c:v>
                </c:pt>
                <c:pt idx="13305">
                  <c:v>0.21960722477060679</c:v>
                </c:pt>
                <c:pt idx="13306">
                  <c:v>0.2193205275229004</c:v>
                </c:pt>
                <c:pt idx="13307">
                  <c:v>0.21903383027519494</c:v>
                </c:pt>
                <c:pt idx="13308">
                  <c:v>0.21874713302748938</c:v>
                </c:pt>
                <c:pt idx="13309">
                  <c:v>0.21846043577978208</c:v>
                </c:pt>
                <c:pt idx="13310">
                  <c:v>0.21817373853207514</c:v>
                </c:pt>
                <c:pt idx="13311">
                  <c:v>0.21788704128436878</c:v>
                </c:pt>
                <c:pt idx="13312">
                  <c:v>0.21760034403666231</c:v>
                </c:pt>
                <c:pt idx="13313">
                  <c:v>0.21731364678895504</c:v>
                </c:pt>
                <c:pt idx="13314">
                  <c:v>0.21702694954124951</c:v>
                </c:pt>
                <c:pt idx="13315">
                  <c:v>0.21674025229354221</c:v>
                </c:pt>
                <c:pt idx="13316">
                  <c:v>0.21645355504583574</c:v>
                </c:pt>
                <c:pt idx="13317">
                  <c:v>0.21616685779812941</c:v>
                </c:pt>
                <c:pt idx="13318">
                  <c:v>0.21588016055042403</c:v>
                </c:pt>
                <c:pt idx="13319">
                  <c:v>0.21559346330271692</c:v>
                </c:pt>
                <c:pt idx="13320">
                  <c:v>0.21530676605500976</c:v>
                </c:pt>
                <c:pt idx="13321">
                  <c:v>0.21502006880730423</c:v>
                </c:pt>
                <c:pt idx="13322">
                  <c:v>0.21473337155959776</c:v>
                </c:pt>
                <c:pt idx="13323">
                  <c:v>0.21444667431189143</c:v>
                </c:pt>
                <c:pt idx="13324">
                  <c:v>0.21415997706418388</c:v>
                </c:pt>
                <c:pt idx="13325">
                  <c:v>0.21387327981647741</c:v>
                </c:pt>
                <c:pt idx="13326">
                  <c:v>0.21358658256877094</c:v>
                </c:pt>
                <c:pt idx="13327">
                  <c:v>0.21329988532106581</c:v>
                </c:pt>
                <c:pt idx="13328">
                  <c:v>0.21301318807335881</c:v>
                </c:pt>
                <c:pt idx="13329">
                  <c:v>0.21272649082565237</c:v>
                </c:pt>
                <c:pt idx="13330">
                  <c:v>0.21243979357794668</c:v>
                </c:pt>
                <c:pt idx="13331">
                  <c:v>0.21215309633023871</c:v>
                </c:pt>
                <c:pt idx="13332">
                  <c:v>0.21186639908253324</c:v>
                </c:pt>
                <c:pt idx="13333">
                  <c:v>0.21157970183482591</c:v>
                </c:pt>
                <c:pt idx="13334">
                  <c:v>0.21129300458712066</c:v>
                </c:pt>
                <c:pt idx="13335">
                  <c:v>0.21100630733941342</c:v>
                </c:pt>
                <c:pt idx="13336">
                  <c:v>0.21071961009170703</c:v>
                </c:pt>
                <c:pt idx="13337">
                  <c:v>0.21043291284400056</c:v>
                </c:pt>
                <c:pt idx="13338">
                  <c:v>0.21014621559629484</c:v>
                </c:pt>
                <c:pt idx="13339">
                  <c:v>0.20985951834858593</c:v>
                </c:pt>
                <c:pt idx="13340">
                  <c:v>0.20957282110088038</c:v>
                </c:pt>
                <c:pt idx="13341">
                  <c:v>0.20928612385317391</c:v>
                </c:pt>
                <c:pt idx="13342">
                  <c:v>0.20899942660546864</c:v>
                </c:pt>
                <c:pt idx="13343">
                  <c:v>0.20871272935776167</c:v>
                </c:pt>
                <c:pt idx="13344">
                  <c:v>0.20842603211005528</c:v>
                </c:pt>
                <c:pt idx="13345">
                  <c:v>0.20813933486234951</c:v>
                </c:pt>
                <c:pt idx="13346">
                  <c:v>0.20785263761464157</c:v>
                </c:pt>
                <c:pt idx="13347">
                  <c:v>0.20756594036693601</c:v>
                </c:pt>
                <c:pt idx="13348">
                  <c:v>0.20727924311922974</c:v>
                </c:pt>
                <c:pt idx="13349">
                  <c:v>0.20699254587152333</c:v>
                </c:pt>
                <c:pt idx="13350">
                  <c:v>0.20670584862381569</c:v>
                </c:pt>
                <c:pt idx="13351">
                  <c:v>0.20641915137611053</c:v>
                </c:pt>
                <c:pt idx="13352">
                  <c:v>0.20613245412840345</c:v>
                </c:pt>
                <c:pt idx="13353">
                  <c:v>0.20584575688069706</c:v>
                </c:pt>
                <c:pt idx="13354">
                  <c:v>0.20555905963298984</c:v>
                </c:pt>
                <c:pt idx="13355">
                  <c:v>0.2052723623852834</c:v>
                </c:pt>
                <c:pt idx="13356">
                  <c:v>0.20498566513757691</c:v>
                </c:pt>
                <c:pt idx="13357">
                  <c:v>0.20469896788987041</c:v>
                </c:pt>
                <c:pt idx="13358">
                  <c:v>0.20441227064216513</c:v>
                </c:pt>
                <c:pt idx="13359">
                  <c:v>0.20412557339445717</c:v>
                </c:pt>
                <c:pt idx="13360">
                  <c:v>0.203838876146751</c:v>
                </c:pt>
                <c:pt idx="13361">
                  <c:v>0.20355217889904453</c:v>
                </c:pt>
                <c:pt idx="13362">
                  <c:v>0.20326548165133956</c:v>
                </c:pt>
                <c:pt idx="13363">
                  <c:v>0.20297878440363171</c:v>
                </c:pt>
                <c:pt idx="13364">
                  <c:v>0.20269208715592624</c:v>
                </c:pt>
                <c:pt idx="13365">
                  <c:v>0.20240538990821871</c:v>
                </c:pt>
                <c:pt idx="13366">
                  <c:v>0.20211869266051219</c:v>
                </c:pt>
                <c:pt idx="13367">
                  <c:v>0.20183199541280591</c:v>
                </c:pt>
                <c:pt idx="13368">
                  <c:v>0.20154529816510058</c:v>
                </c:pt>
                <c:pt idx="13369">
                  <c:v>0.20125860091739356</c:v>
                </c:pt>
                <c:pt idx="13370">
                  <c:v>0.20097190366968617</c:v>
                </c:pt>
                <c:pt idx="13371">
                  <c:v>0.20068520642197984</c:v>
                </c:pt>
                <c:pt idx="13372">
                  <c:v>0.2003985091742734</c:v>
                </c:pt>
                <c:pt idx="13373">
                  <c:v>0.20011181192656688</c:v>
                </c:pt>
                <c:pt idx="13374">
                  <c:v>0.19982511467886038</c:v>
                </c:pt>
                <c:pt idx="13375">
                  <c:v>0.19953841743115441</c:v>
                </c:pt>
                <c:pt idx="13376">
                  <c:v>0.1992517201834475</c:v>
                </c:pt>
                <c:pt idx="13377">
                  <c:v>0.19896502293574103</c:v>
                </c:pt>
                <c:pt idx="13378">
                  <c:v>0.19867832568803437</c:v>
                </c:pt>
                <c:pt idx="13379">
                  <c:v>0.19839162844032809</c:v>
                </c:pt>
                <c:pt idx="13380">
                  <c:v>0.19810493119262254</c:v>
                </c:pt>
                <c:pt idx="13381">
                  <c:v>0.19781823394491521</c:v>
                </c:pt>
                <c:pt idx="13382">
                  <c:v>0.19753153669720871</c:v>
                </c:pt>
                <c:pt idx="13383">
                  <c:v>0.19724483944950241</c:v>
                </c:pt>
                <c:pt idx="13384">
                  <c:v>0.19695814220179594</c:v>
                </c:pt>
                <c:pt idx="13385">
                  <c:v>0.19667144495408917</c:v>
                </c:pt>
                <c:pt idx="13386">
                  <c:v>0.19638474770638281</c:v>
                </c:pt>
                <c:pt idx="13387">
                  <c:v>0.19609805045867634</c:v>
                </c:pt>
                <c:pt idx="13388">
                  <c:v>0.1958113532109699</c:v>
                </c:pt>
                <c:pt idx="13389">
                  <c:v>0.19552465596326338</c:v>
                </c:pt>
                <c:pt idx="13390">
                  <c:v>0.19523795871555688</c:v>
                </c:pt>
                <c:pt idx="13391">
                  <c:v>0.19495126146785074</c:v>
                </c:pt>
                <c:pt idx="13392">
                  <c:v>0.19466456422014367</c:v>
                </c:pt>
                <c:pt idx="13393">
                  <c:v>0.19437786697243753</c:v>
                </c:pt>
                <c:pt idx="13394">
                  <c:v>0.19409116972473106</c:v>
                </c:pt>
                <c:pt idx="13395">
                  <c:v>0.19380447247702542</c:v>
                </c:pt>
                <c:pt idx="13396">
                  <c:v>0.19351777522931812</c:v>
                </c:pt>
                <c:pt idx="13397">
                  <c:v>0.19323107798161165</c:v>
                </c:pt>
                <c:pt idx="13398">
                  <c:v>0.19294438073390627</c:v>
                </c:pt>
                <c:pt idx="13399">
                  <c:v>0.19265768348619874</c:v>
                </c:pt>
                <c:pt idx="13400">
                  <c:v>0.19237098623849225</c:v>
                </c:pt>
                <c:pt idx="13401">
                  <c:v>0.19208428899078578</c:v>
                </c:pt>
                <c:pt idx="13402">
                  <c:v>0.19179759174307931</c:v>
                </c:pt>
                <c:pt idx="13403">
                  <c:v>0.19151089449537362</c:v>
                </c:pt>
                <c:pt idx="13404">
                  <c:v>0.1912241972476664</c:v>
                </c:pt>
                <c:pt idx="13405">
                  <c:v>0.1909374999999599</c:v>
                </c:pt>
                <c:pt idx="13406">
                  <c:v>0.19065080275225338</c:v>
                </c:pt>
                <c:pt idx="13407">
                  <c:v>0.19036410550454697</c:v>
                </c:pt>
                <c:pt idx="13408">
                  <c:v>0.1900774082568405</c:v>
                </c:pt>
                <c:pt idx="13409">
                  <c:v>0.18979071100913444</c:v>
                </c:pt>
                <c:pt idx="13410">
                  <c:v>0.18950401376142892</c:v>
                </c:pt>
                <c:pt idx="13411">
                  <c:v>0.18921731651372256</c:v>
                </c:pt>
                <c:pt idx="13412">
                  <c:v>0.1889306192660147</c:v>
                </c:pt>
                <c:pt idx="13413">
                  <c:v>0.18864392201830821</c:v>
                </c:pt>
                <c:pt idx="13414">
                  <c:v>0.18835722477060171</c:v>
                </c:pt>
                <c:pt idx="13415">
                  <c:v>0.18807052752289521</c:v>
                </c:pt>
                <c:pt idx="13416">
                  <c:v>0.18778383027518891</c:v>
                </c:pt>
                <c:pt idx="13417">
                  <c:v>0.18749713302748422</c:v>
                </c:pt>
                <c:pt idx="13418">
                  <c:v>0.18721043577977714</c:v>
                </c:pt>
                <c:pt idx="13419">
                  <c:v>0.18692373853207081</c:v>
                </c:pt>
                <c:pt idx="13420">
                  <c:v>0.18663704128436368</c:v>
                </c:pt>
                <c:pt idx="13421">
                  <c:v>0.1863503440366564</c:v>
                </c:pt>
                <c:pt idx="13422">
                  <c:v>0.18606364678894993</c:v>
                </c:pt>
                <c:pt idx="13423">
                  <c:v>0.18577694954124452</c:v>
                </c:pt>
                <c:pt idx="13424">
                  <c:v>0.18549025229353699</c:v>
                </c:pt>
                <c:pt idx="13425">
                  <c:v>0.18520355504583091</c:v>
                </c:pt>
                <c:pt idx="13426">
                  <c:v>0.18491685779812542</c:v>
                </c:pt>
                <c:pt idx="13427">
                  <c:v>0.18463016055041842</c:v>
                </c:pt>
                <c:pt idx="13428">
                  <c:v>0.18434346330271195</c:v>
                </c:pt>
                <c:pt idx="13429">
                  <c:v>0.18405676605500471</c:v>
                </c:pt>
                <c:pt idx="13430">
                  <c:v>0.18377006880729907</c:v>
                </c:pt>
                <c:pt idx="13431">
                  <c:v>0.18348337155959277</c:v>
                </c:pt>
                <c:pt idx="13432">
                  <c:v>0.18319667431188522</c:v>
                </c:pt>
                <c:pt idx="13433">
                  <c:v>0.18290997706417891</c:v>
                </c:pt>
                <c:pt idx="13434">
                  <c:v>0.18262327981647244</c:v>
                </c:pt>
                <c:pt idx="13435">
                  <c:v>0.18233658256876653</c:v>
                </c:pt>
                <c:pt idx="13436">
                  <c:v>0.18204988532106031</c:v>
                </c:pt>
                <c:pt idx="13437">
                  <c:v>0.18176318807335379</c:v>
                </c:pt>
                <c:pt idx="13438">
                  <c:v>0.18147649082564732</c:v>
                </c:pt>
                <c:pt idx="13439">
                  <c:v>0.18118979357794102</c:v>
                </c:pt>
                <c:pt idx="13440">
                  <c:v>0.18090309633023458</c:v>
                </c:pt>
                <c:pt idx="13441">
                  <c:v>0.18061639908252825</c:v>
                </c:pt>
                <c:pt idx="13442">
                  <c:v>0.18032970183482094</c:v>
                </c:pt>
                <c:pt idx="13443">
                  <c:v>0.18004300458711542</c:v>
                </c:pt>
                <c:pt idx="13444">
                  <c:v>0.17975630733940845</c:v>
                </c:pt>
                <c:pt idx="13445">
                  <c:v>0.17946961009170195</c:v>
                </c:pt>
                <c:pt idx="13446">
                  <c:v>0.17918291284399471</c:v>
                </c:pt>
                <c:pt idx="13447">
                  <c:v>0.17889621559628927</c:v>
                </c:pt>
                <c:pt idx="13448">
                  <c:v>0.17860951834858094</c:v>
                </c:pt>
                <c:pt idx="13449">
                  <c:v>0.17832282110087527</c:v>
                </c:pt>
                <c:pt idx="13450">
                  <c:v>0.17803612385316891</c:v>
                </c:pt>
                <c:pt idx="13451">
                  <c:v>0.1777494266054637</c:v>
                </c:pt>
                <c:pt idx="13452">
                  <c:v>0.17746272935775589</c:v>
                </c:pt>
                <c:pt idx="13453">
                  <c:v>0.1771760321100494</c:v>
                </c:pt>
                <c:pt idx="13454">
                  <c:v>0.17688933486234446</c:v>
                </c:pt>
                <c:pt idx="13455">
                  <c:v>0.17660263761463638</c:v>
                </c:pt>
                <c:pt idx="13456">
                  <c:v>0.17631594036693107</c:v>
                </c:pt>
                <c:pt idx="13457">
                  <c:v>0.17602924311922474</c:v>
                </c:pt>
                <c:pt idx="13458">
                  <c:v>0.17574254587151741</c:v>
                </c:pt>
                <c:pt idx="13459">
                  <c:v>0.17545584862381058</c:v>
                </c:pt>
                <c:pt idx="13460">
                  <c:v>0.17516915137610489</c:v>
                </c:pt>
                <c:pt idx="13461">
                  <c:v>0.17488245412839845</c:v>
                </c:pt>
                <c:pt idx="13462">
                  <c:v>0.17459575688069207</c:v>
                </c:pt>
                <c:pt idx="13463">
                  <c:v>0.17430905963298471</c:v>
                </c:pt>
                <c:pt idx="13464">
                  <c:v>0.17402236238527824</c:v>
                </c:pt>
                <c:pt idx="13465">
                  <c:v>0.17373566513757191</c:v>
                </c:pt>
                <c:pt idx="13466">
                  <c:v>0.17344896788986647</c:v>
                </c:pt>
                <c:pt idx="13467">
                  <c:v>0.17316227064215883</c:v>
                </c:pt>
                <c:pt idx="13468">
                  <c:v>0.17287557339445217</c:v>
                </c:pt>
                <c:pt idx="13469">
                  <c:v>0.1725888761467459</c:v>
                </c:pt>
                <c:pt idx="13470">
                  <c:v>0.17230217889903943</c:v>
                </c:pt>
                <c:pt idx="13471">
                  <c:v>0.17201548165133454</c:v>
                </c:pt>
                <c:pt idx="13472">
                  <c:v>0.17172878440362649</c:v>
                </c:pt>
                <c:pt idx="13473">
                  <c:v>0.17144208715592177</c:v>
                </c:pt>
                <c:pt idx="13474">
                  <c:v>0.17115538990821355</c:v>
                </c:pt>
                <c:pt idx="13475">
                  <c:v>0.17086869266050708</c:v>
                </c:pt>
                <c:pt idx="13476">
                  <c:v>0.17058199541280133</c:v>
                </c:pt>
                <c:pt idx="13477">
                  <c:v>0.17029529816509562</c:v>
                </c:pt>
                <c:pt idx="13478">
                  <c:v>0.1700086009173877</c:v>
                </c:pt>
                <c:pt idx="13479">
                  <c:v>0.16972190366968118</c:v>
                </c:pt>
                <c:pt idx="13480">
                  <c:v>0.16943520642197576</c:v>
                </c:pt>
                <c:pt idx="13481">
                  <c:v>0.16914850917426841</c:v>
                </c:pt>
                <c:pt idx="13482">
                  <c:v>0.1688618119265618</c:v>
                </c:pt>
                <c:pt idx="13483">
                  <c:v>0.16857511467885467</c:v>
                </c:pt>
                <c:pt idx="13484">
                  <c:v>0.16828841743114956</c:v>
                </c:pt>
                <c:pt idx="13485">
                  <c:v>0.16800172018344239</c:v>
                </c:pt>
                <c:pt idx="13486">
                  <c:v>0.16771502293573592</c:v>
                </c:pt>
                <c:pt idx="13487">
                  <c:v>0.16742832568802946</c:v>
                </c:pt>
                <c:pt idx="13488">
                  <c:v>0.16714162844032299</c:v>
                </c:pt>
                <c:pt idx="13489">
                  <c:v>0.16685493119261671</c:v>
                </c:pt>
                <c:pt idx="13490">
                  <c:v>0.16656823394491024</c:v>
                </c:pt>
                <c:pt idx="13491">
                  <c:v>0.16628153669720391</c:v>
                </c:pt>
                <c:pt idx="13492">
                  <c:v>0.16599483944949847</c:v>
                </c:pt>
                <c:pt idx="13493">
                  <c:v>0.16570814220179136</c:v>
                </c:pt>
                <c:pt idx="13494">
                  <c:v>0.1654214449540842</c:v>
                </c:pt>
                <c:pt idx="13495">
                  <c:v>0.1651347477063777</c:v>
                </c:pt>
                <c:pt idx="13496">
                  <c:v>0.16484805045867124</c:v>
                </c:pt>
                <c:pt idx="13497">
                  <c:v>0.16456135321096479</c:v>
                </c:pt>
                <c:pt idx="13498">
                  <c:v>0.16427465596325752</c:v>
                </c:pt>
                <c:pt idx="13499">
                  <c:v>0.16398795871555183</c:v>
                </c:pt>
                <c:pt idx="13500">
                  <c:v>0.16370126146784544</c:v>
                </c:pt>
                <c:pt idx="13501">
                  <c:v>0.16341456422013889</c:v>
                </c:pt>
                <c:pt idx="13502">
                  <c:v>0.16312786697243242</c:v>
                </c:pt>
                <c:pt idx="13503">
                  <c:v>0.16284116972472595</c:v>
                </c:pt>
                <c:pt idx="13504">
                  <c:v>0.16255447247701948</c:v>
                </c:pt>
                <c:pt idx="13505">
                  <c:v>0.16226777522931302</c:v>
                </c:pt>
                <c:pt idx="13506">
                  <c:v>0.16198107798160655</c:v>
                </c:pt>
                <c:pt idx="13507">
                  <c:v>0.16169438073390024</c:v>
                </c:pt>
                <c:pt idx="13508">
                  <c:v>0.16140768348619486</c:v>
                </c:pt>
                <c:pt idx="13509">
                  <c:v>0.16112098623848667</c:v>
                </c:pt>
                <c:pt idx="13510">
                  <c:v>0.1608342889907807</c:v>
                </c:pt>
                <c:pt idx="13511">
                  <c:v>0.1605475917430742</c:v>
                </c:pt>
                <c:pt idx="13512">
                  <c:v>0.16026089449536862</c:v>
                </c:pt>
                <c:pt idx="13513">
                  <c:v>0.15997419724766224</c:v>
                </c:pt>
                <c:pt idx="13514">
                  <c:v>0.15968749999995491</c:v>
                </c:pt>
                <c:pt idx="13515">
                  <c:v>0.15940080275224952</c:v>
                </c:pt>
                <c:pt idx="13516">
                  <c:v>0.15911410550454191</c:v>
                </c:pt>
                <c:pt idx="13517">
                  <c:v>0.15882740825683594</c:v>
                </c:pt>
                <c:pt idx="13518">
                  <c:v>0.15854071100912961</c:v>
                </c:pt>
                <c:pt idx="13519">
                  <c:v>0.15825401376142395</c:v>
                </c:pt>
                <c:pt idx="13520">
                  <c:v>0.15796731651371693</c:v>
                </c:pt>
                <c:pt idx="13521">
                  <c:v>0.15768061926600938</c:v>
                </c:pt>
                <c:pt idx="13522">
                  <c:v>0.15739392201830321</c:v>
                </c:pt>
                <c:pt idx="13523">
                  <c:v>0.15710722477059674</c:v>
                </c:pt>
                <c:pt idx="13524">
                  <c:v>0.15682052752289041</c:v>
                </c:pt>
                <c:pt idx="13525">
                  <c:v>0.15653383027518394</c:v>
                </c:pt>
                <c:pt idx="13526">
                  <c:v>0.1562471330274792</c:v>
                </c:pt>
                <c:pt idx="13527">
                  <c:v>0.1559604357797722</c:v>
                </c:pt>
                <c:pt idx="13528">
                  <c:v>0.15567373853206506</c:v>
                </c:pt>
                <c:pt idx="13529">
                  <c:v>0.15538704128435776</c:v>
                </c:pt>
                <c:pt idx="13530">
                  <c:v>0.15510034403665129</c:v>
                </c:pt>
                <c:pt idx="13531">
                  <c:v>0.15481364678894491</c:v>
                </c:pt>
                <c:pt idx="13532">
                  <c:v>0.15452694954123952</c:v>
                </c:pt>
                <c:pt idx="13533">
                  <c:v>0.15424025229353194</c:v>
                </c:pt>
                <c:pt idx="13534">
                  <c:v>0.15395355504582611</c:v>
                </c:pt>
                <c:pt idx="13535">
                  <c:v>0.15366685779811895</c:v>
                </c:pt>
                <c:pt idx="13536">
                  <c:v>0.15338016055041329</c:v>
                </c:pt>
                <c:pt idx="13537">
                  <c:v>0.15309346330270696</c:v>
                </c:pt>
                <c:pt idx="13538">
                  <c:v>0.15280676605499954</c:v>
                </c:pt>
                <c:pt idx="13539">
                  <c:v>0.15252006880729418</c:v>
                </c:pt>
                <c:pt idx="13540">
                  <c:v>0.15223337155958674</c:v>
                </c:pt>
                <c:pt idx="13541">
                  <c:v>0.15194667431188041</c:v>
                </c:pt>
                <c:pt idx="13542">
                  <c:v>0.1516599770641737</c:v>
                </c:pt>
                <c:pt idx="13543">
                  <c:v>0.15137327981646798</c:v>
                </c:pt>
                <c:pt idx="13544">
                  <c:v>0.15108658256876151</c:v>
                </c:pt>
                <c:pt idx="13545">
                  <c:v>0.15079988532105518</c:v>
                </c:pt>
                <c:pt idx="13546">
                  <c:v>0.15051318807334874</c:v>
                </c:pt>
                <c:pt idx="13547">
                  <c:v>0.15022649082564243</c:v>
                </c:pt>
                <c:pt idx="13548">
                  <c:v>0.14993979357793663</c:v>
                </c:pt>
                <c:pt idx="13549">
                  <c:v>0.14965309633022841</c:v>
                </c:pt>
                <c:pt idx="13550">
                  <c:v>0.14936639908252325</c:v>
                </c:pt>
                <c:pt idx="13551">
                  <c:v>0.14907970183481545</c:v>
                </c:pt>
                <c:pt idx="13552">
                  <c:v>0.14879300458711045</c:v>
                </c:pt>
                <c:pt idx="13553">
                  <c:v>0.14850630733940345</c:v>
                </c:pt>
                <c:pt idx="13554">
                  <c:v>0.14821961009169698</c:v>
                </c:pt>
                <c:pt idx="13555">
                  <c:v>0.14793291284398971</c:v>
                </c:pt>
                <c:pt idx="13556">
                  <c:v>0.14764621559628419</c:v>
                </c:pt>
                <c:pt idx="13557">
                  <c:v>0.14735951834857594</c:v>
                </c:pt>
                <c:pt idx="13558">
                  <c:v>0.14707282110087019</c:v>
                </c:pt>
                <c:pt idx="13559">
                  <c:v>0.14678612385316439</c:v>
                </c:pt>
                <c:pt idx="13560">
                  <c:v>0.14649942660545801</c:v>
                </c:pt>
                <c:pt idx="13561">
                  <c:v>0.14621272935775076</c:v>
                </c:pt>
                <c:pt idx="13562">
                  <c:v>0.14592603211004523</c:v>
                </c:pt>
                <c:pt idx="13563">
                  <c:v>0.14563933486233951</c:v>
                </c:pt>
                <c:pt idx="13564">
                  <c:v>0.14535263761463135</c:v>
                </c:pt>
                <c:pt idx="13565">
                  <c:v>0.14506594036692608</c:v>
                </c:pt>
                <c:pt idx="13566">
                  <c:v>0.14477924311921841</c:v>
                </c:pt>
                <c:pt idx="13567">
                  <c:v>0.14449254587151264</c:v>
                </c:pt>
                <c:pt idx="13568">
                  <c:v>0.14420584862380548</c:v>
                </c:pt>
                <c:pt idx="13569">
                  <c:v>0.14391915137610051</c:v>
                </c:pt>
                <c:pt idx="13570">
                  <c:v>0.14363245412839348</c:v>
                </c:pt>
                <c:pt idx="13571">
                  <c:v>0.14334575688068621</c:v>
                </c:pt>
                <c:pt idx="13572">
                  <c:v>0.14305905963297971</c:v>
                </c:pt>
                <c:pt idx="13573">
                  <c:v>0.14277236238527324</c:v>
                </c:pt>
                <c:pt idx="13574">
                  <c:v>0.14248566513756691</c:v>
                </c:pt>
                <c:pt idx="13575">
                  <c:v>0.14219896788986044</c:v>
                </c:pt>
                <c:pt idx="13576">
                  <c:v>0.14191227064215442</c:v>
                </c:pt>
                <c:pt idx="13577">
                  <c:v>0.14162557339444717</c:v>
                </c:pt>
                <c:pt idx="13578">
                  <c:v>0.14133887614674079</c:v>
                </c:pt>
                <c:pt idx="13579">
                  <c:v>0.1410521788990344</c:v>
                </c:pt>
                <c:pt idx="13580">
                  <c:v>0.14076548165132954</c:v>
                </c:pt>
                <c:pt idx="13581">
                  <c:v>0.14047878440362141</c:v>
                </c:pt>
                <c:pt idx="13582">
                  <c:v>0.14019208715591491</c:v>
                </c:pt>
                <c:pt idx="13583">
                  <c:v>0.13990538990820844</c:v>
                </c:pt>
                <c:pt idx="13584">
                  <c:v>0.13961869266050198</c:v>
                </c:pt>
                <c:pt idx="13585">
                  <c:v>0.13933199541279631</c:v>
                </c:pt>
                <c:pt idx="13586">
                  <c:v>0.13904529816508987</c:v>
                </c:pt>
                <c:pt idx="13587">
                  <c:v>0.13875860091738271</c:v>
                </c:pt>
                <c:pt idx="13588">
                  <c:v>0.1384719036696761</c:v>
                </c:pt>
                <c:pt idx="13589">
                  <c:v>0.13818520642196971</c:v>
                </c:pt>
                <c:pt idx="13590">
                  <c:v>0.13789850917426341</c:v>
                </c:pt>
                <c:pt idx="13591">
                  <c:v>0.13761181192655667</c:v>
                </c:pt>
                <c:pt idx="13592">
                  <c:v>0.13732511467885017</c:v>
                </c:pt>
                <c:pt idx="13593">
                  <c:v>0.13703841743114453</c:v>
                </c:pt>
                <c:pt idx="13594">
                  <c:v>0.13675172018343729</c:v>
                </c:pt>
                <c:pt idx="13595">
                  <c:v>0.1364650229357309</c:v>
                </c:pt>
                <c:pt idx="13596">
                  <c:v>0.13617832568802435</c:v>
                </c:pt>
                <c:pt idx="13597">
                  <c:v>0.13589162844031788</c:v>
                </c:pt>
                <c:pt idx="13598">
                  <c:v>0.13560493119261141</c:v>
                </c:pt>
                <c:pt idx="13599">
                  <c:v>0.13531823394490494</c:v>
                </c:pt>
                <c:pt idx="13600">
                  <c:v>0.13503153669719917</c:v>
                </c:pt>
                <c:pt idx="13601">
                  <c:v>0.13474483944949342</c:v>
                </c:pt>
                <c:pt idx="13602">
                  <c:v>0.13445814220178554</c:v>
                </c:pt>
                <c:pt idx="13603">
                  <c:v>0.13417144495407907</c:v>
                </c:pt>
                <c:pt idx="13604">
                  <c:v>0.13388474770637271</c:v>
                </c:pt>
                <c:pt idx="13605">
                  <c:v>0.13359805045866621</c:v>
                </c:pt>
                <c:pt idx="13606">
                  <c:v>0.13331135321095966</c:v>
                </c:pt>
                <c:pt idx="13607">
                  <c:v>0.1330246559632525</c:v>
                </c:pt>
                <c:pt idx="13608">
                  <c:v>0.13273795871554672</c:v>
                </c:pt>
                <c:pt idx="13609">
                  <c:v>0.13245126146784095</c:v>
                </c:pt>
                <c:pt idx="13610">
                  <c:v>0.13216456422013367</c:v>
                </c:pt>
                <c:pt idx="13611">
                  <c:v>0.13187786697242734</c:v>
                </c:pt>
                <c:pt idx="13612">
                  <c:v>0.1315911697247209</c:v>
                </c:pt>
                <c:pt idx="13613">
                  <c:v>0.13130447247701441</c:v>
                </c:pt>
                <c:pt idx="13614">
                  <c:v>0.13101777522930788</c:v>
                </c:pt>
                <c:pt idx="13615">
                  <c:v>0.13073107798160138</c:v>
                </c:pt>
                <c:pt idx="13616">
                  <c:v>0.13044438073389625</c:v>
                </c:pt>
                <c:pt idx="13617">
                  <c:v>0.1301576834861885</c:v>
                </c:pt>
                <c:pt idx="13618">
                  <c:v>0.12987098623848187</c:v>
                </c:pt>
                <c:pt idx="13619">
                  <c:v>0.12958428899077556</c:v>
                </c:pt>
                <c:pt idx="13620">
                  <c:v>0.12929759174306921</c:v>
                </c:pt>
                <c:pt idx="13621">
                  <c:v>0.12901089449536374</c:v>
                </c:pt>
                <c:pt idx="13622">
                  <c:v>0.12872419724765616</c:v>
                </c:pt>
                <c:pt idx="13623">
                  <c:v>0.12843749999994974</c:v>
                </c:pt>
                <c:pt idx="13624">
                  <c:v>0.12815080275224322</c:v>
                </c:pt>
                <c:pt idx="13625">
                  <c:v>0.12786410550453675</c:v>
                </c:pt>
                <c:pt idx="13626">
                  <c:v>0.12757740825683028</c:v>
                </c:pt>
                <c:pt idx="13627">
                  <c:v>0.12729071100912381</c:v>
                </c:pt>
                <c:pt idx="13628">
                  <c:v>0.12700401376141734</c:v>
                </c:pt>
                <c:pt idx="13629">
                  <c:v>0.1267173165137109</c:v>
                </c:pt>
                <c:pt idx="13630">
                  <c:v>0.12643061926600438</c:v>
                </c:pt>
                <c:pt idx="13631">
                  <c:v>0.12614392201829788</c:v>
                </c:pt>
                <c:pt idx="13632">
                  <c:v>0.12585722477059147</c:v>
                </c:pt>
                <c:pt idx="13633">
                  <c:v>0.12557052752288467</c:v>
                </c:pt>
                <c:pt idx="13634">
                  <c:v>0.12528383027517853</c:v>
                </c:pt>
                <c:pt idx="13635">
                  <c:v>0.12499713302747206</c:v>
                </c:pt>
                <c:pt idx="13636">
                  <c:v>0.12471043577976558</c:v>
                </c:pt>
                <c:pt idx="13637">
                  <c:v>0.12442373853205976</c:v>
                </c:pt>
                <c:pt idx="13638">
                  <c:v>0.12413704128435279</c:v>
                </c:pt>
                <c:pt idx="13639">
                  <c:v>0.12385034403664619</c:v>
                </c:pt>
                <c:pt idx="13640">
                  <c:v>0.12356364678894065</c:v>
                </c:pt>
                <c:pt idx="13641">
                  <c:v>0.12327694954123419</c:v>
                </c:pt>
                <c:pt idx="13642">
                  <c:v>0.12299025229352679</c:v>
                </c:pt>
                <c:pt idx="13643">
                  <c:v>0.12270355504582077</c:v>
                </c:pt>
                <c:pt idx="13644">
                  <c:v>0.12241685779811402</c:v>
                </c:pt>
                <c:pt idx="13645">
                  <c:v>0.12213016055040762</c:v>
                </c:pt>
                <c:pt idx="13646">
                  <c:v>0.12184346330270091</c:v>
                </c:pt>
                <c:pt idx="13647">
                  <c:v>0.12155676605499446</c:v>
                </c:pt>
                <c:pt idx="13648">
                  <c:v>0.12127006880728802</c:v>
                </c:pt>
                <c:pt idx="13649">
                  <c:v>0.12098337155958162</c:v>
                </c:pt>
                <c:pt idx="13650">
                  <c:v>0.12069667431187571</c:v>
                </c:pt>
                <c:pt idx="13651">
                  <c:v>0.12040997706416855</c:v>
                </c:pt>
                <c:pt idx="13652">
                  <c:v>0.12012327981646261</c:v>
                </c:pt>
                <c:pt idx="13653">
                  <c:v>0.11983658256875562</c:v>
                </c:pt>
                <c:pt idx="13654">
                  <c:v>0.11954988532104915</c:v>
                </c:pt>
                <c:pt idx="13655">
                  <c:v>0.11926318807334312</c:v>
                </c:pt>
                <c:pt idx="13656">
                  <c:v>0.11897649082563622</c:v>
                </c:pt>
                <c:pt idx="13657">
                  <c:v>0.11868979357792976</c:v>
                </c:pt>
                <c:pt idx="13658">
                  <c:v>0.11840309633022328</c:v>
                </c:pt>
                <c:pt idx="13659">
                  <c:v>0.11811639908251682</c:v>
                </c:pt>
                <c:pt idx="13660">
                  <c:v>0.11782970183481042</c:v>
                </c:pt>
                <c:pt idx="13661">
                  <c:v>0.11754300458710402</c:v>
                </c:pt>
                <c:pt idx="13662">
                  <c:v>0.11725630733939738</c:v>
                </c:pt>
                <c:pt idx="13663">
                  <c:v>0.11696961009169093</c:v>
                </c:pt>
                <c:pt idx="13664">
                  <c:v>0.11668291284398449</c:v>
                </c:pt>
                <c:pt idx="13665">
                  <c:v>0.11639621559627802</c:v>
                </c:pt>
                <c:pt idx="13666">
                  <c:v>0.11610951834857153</c:v>
                </c:pt>
                <c:pt idx="13667">
                  <c:v>0.11582282110086498</c:v>
                </c:pt>
                <c:pt idx="13668">
                  <c:v>0.11553612385315909</c:v>
                </c:pt>
                <c:pt idx="13669">
                  <c:v>0.11524942660545211</c:v>
                </c:pt>
                <c:pt idx="13670">
                  <c:v>0.11496272935774565</c:v>
                </c:pt>
                <c:pt idx="13671">
                  <c:v>0.11467603211003922</c:v>
                </c:pt>
                <c:pt idx="13672">
                  <c:v>0.1143893348623322</c:v>
                </c:pt>
                <c:pt idx="13673">
                  <c:v>0.11410263761462625</c:v>
                </c:pt>
                <c:pt idx="13674">
                  <c:v>0.11381594036692012</c:v>
                </c:pt>
                <c:pt idx="13675">
                  <c:v>0.1135292431192137</c:v>
                </c:pt>
                <c:pt idx="13676">
                  <c:v>0.11324254587150727</c:v>
                </c:pt>
                <c:pt idx="13677">
                  <c:v>0.11295584862380037</c:v>
                </c:pt>
                <c:pt idx="13678">
                  <c:v>0.11266915137609412</c:v>
                </c:pt>
                <c:pt idx="13679">
                  <c:v>0.11238245412838738</c:v>
                </c:pt>
                <c:pt idx="13680">
                  <c:v>0.1120957568806817</c:v>
                </c:pt>
                <c:pt idx="13681">
                  <c:v>0.11180905963297404</c:v>
                </c:pt>
                <c:pt idx="13682">
                  <c:v>0.11152236238526803</c:v>
                </c:pt>
                <c:pt idx="13683">
                  <c:v>0.11123566513756156</c:v>
                </c:pt>
                <c:pt idx="13684">
                  <c:v>0.11094896788985451</c:v>
                </c:pt>
                <c:pt idx="13685">
                  <c:v>0.11066227064214862</c:v>
                </c:pt>
                <c:pt idx="13686">
                  <c:v>0.11037557339444179</c:v>
                </c:pt>
                <c:pt idx="13687">
                  <c:v>0.11008887614673545</c:v>
                </c:pt>
                <c:pt idx="13688">
                  <c:v>0.10980217889902921</c:v>
                </c:pt>
                <c:pt idx="13689">
                  <c:v>0.10951548165132274</c:v>
                </c:pt>
                <c:pt idx="13690">
                  <c:v>0.10922878440361715</c:v>
                </c:pt>
                <c:pt idx="13691">
                  <c:v>0.10894208715591018</c:v>
                </c:pt>
                <c:pt idx="13692">
                  <c:v>0.10865538990820375</c:v>
                </c:pt>
                <c:pt idx="13693">
                  <c:v>0.10836869266049687</c:v>
                </c:pt>
                <c:pt idx="13694">
                  <c:v>0.1080819954127904</c:v>
                </c:pt>
                <c:pt idx="13695">
                  <c:v>0.10779529816508458</c:v>
                </c:pt>
                <c:pt idx="13696">
                  <c:v>0.10750860091737746</c:v>
                </c:pt>
                <c:pt idx="13697">
                  <c:v>0.10722190366967146</c:v>
                </c:pt>
                <c:pt idx="13698">
                  <c:v>0.10693520642196506</c:v>
                </c:pt>
                <c:pt idx="13699">
                  <c:v>0.10664850917425805</c:v>
                </c:pt>
                <c:pt idx="13700">
                  <c:v>0.10636181192655172</c:v>
                </c:pt>
                <c:pt idx="13701">
                  <c:v>0.10607511467884512</c:v>
                </c:pt>
                <c:pt idx="13702">
                  <c:v>0.10578841743113866</c:v>
                </c:pt>
                <c:pt idx="13703">
                  <c:v>0.1055017201834328</c:v>
                </c:pt>
                <c:pt idx="13704">
                  <c:v>0.10521502293572572</c:v>
                </c:pt>
                <c:pt idx="13705">
                  <c:v>0.10492832568801969</c:v>
                </c:pt>
                <c:pt idx="13706">
                  <c:v>0.10464162844031329</c:v>
                </c:pt>
                <c:pt idx="13707">
                  <c:v>0.1043549311926059</c:v>
                </c:pt>
                <c:pt idx="13708">
                  <c:v>0.10406823394490021</c:v>
                </c:pt>
                <c:pt idx="13709">
                  <c:v>0.10378153669719337</c:v>
                </c:pt>
                <c:pt idx="13710">
                  <c:v>0.10349483944948699</c:v>
                </c:pt>
                <c:pt idx="13711">
                  <c:v>0.10320814220178105</c:v>
                </c:pt>
                <c:pt idx="13712">
                  <c:v>0.10292144495407422</c:v>
                </c:pt>
                <c:pt idx="13713">
                  <c:v>0.10263474770636787</c:v>
                </c:pt>
                <c:pt idx="13714">
                  <c:v>0.10234805045866102</c:v>
                </c:pt>
                <c:pt idx="13715">
                  <c:v>0.10206135321095459</c:v>
                </c:pt>
                <c:pt idx="13716">
                  <c:v>0.10177465596324874</c:v>
                </c:pt>
                <c:pt idx="13717">
                  <c:v>0.10148795871554155</c:v>
                </c:pt>
                <c:pt idx="13718">
                  <c:v>0.10120126146783563</c:v>
                </c:pt>
                <c:pt idx="13719">
                  <c:v>0.10091456422012868</c:v>
                </c:pt>
                <c:pt idx="13720">
                  <c:v>0.10062786697242221</c:v>
                </c:pt>
                <c:pt idx="13721">
                  <c:v>0.10034116972471555</c:v>
                </c:pt>
                <c:pt idx="13722">
                  <c:v>0.10005447247700976</c:v>
                </c:pt>
                <c:pt idx="13723">
                  <c:v>9.9767775229303024E-2</c:v>
                </c:pt>
                <c:pt idx="13724">
                  <c:v>9.9481077981596333E-2</c:v>
                </c:pt>
                <c:pt idx="13725">
                  <c:v>9.9194380733890863E-2</c:v>
                </c:pt>
                <c:pt idx="13726">
                  <c:v>9.8907683486183395E-2</c:v>
                </c:pt>
                <c:pt idx="13727">
                  <c:v>9.8620986238477676E-2</c:v>
                </c:pt>
                <c:pt idx="13728">
                  <c:v>9.8334288990770707E-2</c:v>
                </c:pt>
                <c:pt idx="13729">
                  <c:v>9.8047591743064266E-2</c:v>
                </c:pt>
                <c:pt idx="13730">
                  <c:v>9.776089449535752E-2</c:v>
                </c:pt>
                <c:pt idx="13731">
                  <c:v>9.7474197247651051E-2</c:v>
                </c:pt>
                <c:pt idx="13732">
                  <c:v>9.7187499999944582E-2</c:v>
                </c:pt>
                <c:pt idx="13733">
                  <c:v>9.6900802752238266E-2</c:v>
                </c:pt>
                <c:pt idx="13734">
                  <c:v>9.6614105504531644E-2</c:v>
                </c:pt>
                <c:pt idx="13735">
                  <c:v>9.6327408256825245E-2</c:v>
                </c:pt>
                <c:pt idx="13736">
                  <c:v>9.6040711009117943E-2</c:v>
                </c:pt>
                <c:pt idx="13737">
                  <c:v>9.5754013761413154E-2</c:v>
                </c:pt>
                <c:pt idx="13738">
                  <c:v>9.5467316513705699E-2</c:v>
                </c:pt>
                <c:pt idx="13739">
                  <c:v>9.51806192659993E-2</c:v>
                </c:pt>
                <c:pt idx="13740">
                  <c:v>9.4893922018293692E-2</c:v>
                </c:pt>
                <c:pt idx="13741">
                  <c:v>9.4607224770586765E-2</c:v>
                </c:pt>
                <c:pt idx="13742">
                  <c:v>9.4320527522880268E-2</c:v>
                </c:pt>
                <c:pt idx="13743">
                  <c:v>9.4033830275173508E-2</c:v>
                </c:pt>
                <c:pt idx="13744">
                  <c:v>9.3747133027467067E-2</c:v>
                </c:pt>
                <c:pt idx="13745">
                  <c:v>9.3460435779760764E-2</c:v>
                </c:pt>
                <c:pt idx="13746">
                  <c:v>9.3173738532054018E-2</c:v>
                </c:pt>
                <c:pt idx="13747">
                  <c:v>9.2887041284347549E-2</c:v>
                </c:pt>
                <c:pt idx="13748">
                  <c:v>9.2600344036641205E-2</c:v>
                </c:pt>
                <c:pt idx="13749">
                  <c:v>9.2313646788934611E-2</c:v>
                </c:pt>
                <c:pt idx="13750">
                  <c:v>9.2026949541228267E-2</c:v>
                </c:pt>
                <c:pt idx="13751">
                  <c:v>9.1740252293521674E-2</c:v>
                </c:pt>
                <c:pt idx="13752">
                  <c:v>9.1453555045815191E-2</c:v>
                </c:pt>
                <c:pt idx="13753">
                  <c:v>9.1166857798108736E-2</c:v>
                </c:pt>
                <c:pt idx="13754">
                  <c:v>9.0880160550402267E-2</c:v>
                </c:pt>
                <c:pt idx="13755">
                  <c:v>9.0593463302696742E-2</c:v>
                </c:pt>
                <c:pt idx="13756">
                  <c:v>9.0306766054989523E-2</c:v>
                </c:pt>
                <c:pt idx="13757">
                  <c:v>9.0020068807283693E-2</c:v>
                </c:pt>
                <c:pt idx="13758">
                  <c:v>8.9733371559576766E-2</c:v>
                </c:pt>
                <c:pt idx="13759">
                  <c:v>8.9446674311870006E-2</c:v>
                </c:pt>
                <c:pt idx="13760">
                  <c:v>8.9159977064163565E-2</c:v>
                </c:pt>
                <c:pt idx="13761">
                  <c:v>8.8873279816457013E-2</c:v>
                </c:pt>
                <c:pt idx="13762">
                  <c:v>8.8586582568750766E-2</c:v>
                </c:pt>
                <c:pt idx="13763">
                  <c:v>8.8299885321044672E-2</c:v>
                </c:pt>
                <c:pt idx="13764">
                  <c:v>8.801318807333755E-2</c:v>
                </c:pt>
                <c:pt idx="13765">
                  <c:v>8.7726490825631206E-2</c:v>
                </c:pt>
                <c:pt idx="13766">
                  <c:v>8.7439793577924613E-2</c:v>
                </c:pt>
                <c:pt idx="13767">
                  <c:v>8.7153096330218227E-2</c:v>
                </c:pt>
                <c:pt idx="13768">
                  <c:v>8.6866399082511703E-2</c:v>
                </c:pt>
                <c:pt idx="13769">
                  <c:v>8.6579701834805109E-2</c:v>
                </c:pt>
                <c:pt idx="13770">
                  <c:v>8.6293004587098751E-2</c:v>
                </c:pt>
                <c:pt idx="13771">
                  <c:v>8.6006307339392768E-2</c:v>
                </c:pt>
                <c:pt idx="13772">
                  <c:v>8.5719610091685813E-2</c:v>
                </c:pt>
                <c:pt idx="13773">
                  <c:v>8.5432912843979358E-2</c:v>
                </c:pt>
                <c:pt idx="13774">
                  <c:v>8.5146215596273264E-2</c:v>
                </c:pt>
                <c:pt idx="13775">
                  <c:v>8.4859518348566768E-2</c:v>
                </c:pt>
                <c:pt idx="13776">
                  <c:v>8.4572821100860618E-2</c:v>
                </c:pt>
                <c:pt idx="13777">
                  <c:v>8.4286123853153497E-2</c:v>
                </c:pt>
                <c:pt idx="13778">
                  <c:v>8.3999426605447208E-2</c:v>
                </c:pt>
                <c:pt idx="13779">
                  <c:v>8.3712729357740545E-2</c:v>
                </c:pt>
                <c:pt idx="13780">
                  <c:v>8.3426032110034715E-2</c:v>
                </c:pt>
                <c:pt idx="13781">
                  <c:v>8.3139334862327607E-2</c:v>
                </c:pt>
                <c:pt idx="13782">
                  <c:v>8.2852637614621139E-2</c:v>
                </c:pt>
                <c:pt idx="13783">
                  <c:v>8.2565940366914767E-2</c:v>
                </c:pt>
                <c:pt idx="13784">
                  <c:v>8.2279243119208187E-2</c:v>
                </c:pt>
                <c:pt idx="13785">
                  <c:v>8.1992545871501732E-2</c:v>
                </c:pt>
                <c:pt idx="13786">
                  <c:v>8.1705848623795263E-2</c:v>
                </c:pt>
                <c:pt idx="13787">
                  <c:v>8.1419151376088739E-2</c:v>
                </c:pt>
                <c:pt idx="13788">
                  <c:v>8.1132454128382325E-2</c:v>
                </c:pt>
                <c:pt idx="13789">
                  <c:v>8.0845756880675856E-2</c:v>
                </c:pt>
                <c:pt idx="13790">
                  <c:v>8.0559059632969568E-2</c:v>
                </c:pt>
                <c:pt idx="13791">
                  <c:v>8.0272362385263862E-2</c:v>
                </c:pt>
                <c:pt idx="13792">
                  <c:v>7.9985665137556519E-2</c:v>
                </c:pt>
                <c:pt idx="13793">
                  <c:v>7.9698967889850134E-2</c:v>
                </c:pt>
                <c:pt idx="13794">
                  <c:v>7.941227064214415E-2</c:v>
                </c:pt>
                <c:pt idx="13795">
                  <c:v>7.9125573394437043E-2</c:v>
                </c:pt>
                <c:pt idx="13796">
                  <c:v>7.8838876146730574E-2</c:v>
                </c:pt>
                <c:pt idx="13797">
                  <c:v>7.8552178899024105E-2</c:v>
                </c:pt>
                <c:pt idx="13798">
                  <c:v>7.8265481651317734E-2</c:v>
                </c:pt>
                <c:pt idx="13799">
                  <c:v>7.7978784403611334E-2</c:v>
                </c:pt>
                <c:pt idx="13800">
                  <c:v>7.7692087155905198E-2</c:v>
                </c:pt>
                <c:pt idx="13801">
                  <c:v>7.7405389908198424E-2</c:v>
                </c:pt>
                <c:pt idx="13802">
                  <c:v>7.7118692660491803E-2</c:v>
                </c:pt>
                <c:pt idx="13803">
                  <c:v>7.6831995412785292E-2</c:v>
                </c:pt>
                <c:pt idx="13804">
                  <c:v>7.6545298165078796E-2</c:v>
                </c:pt>
                <c:pt idx="13805">
                  <c:v>7.6258600917372354E-2</c:v>
                </c:pt>
                <c:pt idx="13806">
                  <c:v>7.5971903669665886E-2</c:v>
                </c:pt>
                <c:pt idx="13807">
                  <c:v>7.5685206421959417E-2</c:v>
                </c:pt>
                <c:pt idx="13808">
                  <c:v>7.5398509174252948E-2</c:v>
                </c:pt>
                <c:pt idx="13809">
                  <c:v>7.5111811926547006E-2</c:v>
                </c:pt>
                <c:pt idx="13810">
                  <c:v>7.482511467884001E-2</c:v>
                </c:pt>
                <c:pt idx="13811">
                  <c:v>7.4538417431134041E-2</c:v>
                </c:pt>
                <c:pt idx="13812">
                  <c:v>7.4251720183427072E-2</c:v>
                </c:pt>
                <c:pt idx="13813">
                  <c:v>7.3965022935720923E-2</c:v>
                </c:pt>
                <c:pt idx="13814">
                  <c:v>7.3678325688014065E-2</c:v>
                </c:pt>
                <c:pt idx="13815">
                  <c:v>7.3391628440307832E-2</c:v>
                </c:pt>
                <c:pt idx="13816">
                  <c:v>7.3104931192601544E-2</c:v>
                </c:pt>
                <c:pt idx="13817">
                  <c:v>7.2818233944895297E-2</c:v>
                </c:pt>
                <c:pt idx="13818">
                  <c:v>7.2531536697188301E-2</c:v>
                </c:pt>
                <c:pt idx="13819">
                  <c:v>7.224483944948179E-2</c:v>
                </c:pt>
                <c:pt idx="13820">
                  <c:v>7.1958142201775266E-2</c:v>
                </c:pt>
                <c:pt idx="13821">
                  <c:v>7.1671444954068853E-2</c:v>
                </c:pt>
                <c:pt idx="13822">
                  <c:v>7.1384747706362384E-2</c:v>
                </c:pt>
                <c:pt idx="13823">
                  <c:v>7.1098050458655915E-2</c:v>
                </c:pt>
                <c:pt idx="13824">
                  <c:v>7.0811353210949474E-2</c:v>
                </c:pt>
                <c:pt idx="13825">
                  <c:v>7.0524655963242977E-2</c:v>
                </c:pt>
                <c:pt idx="13826">
                  <c:v>7.0237958715536508E-2</c:v>
                </c:pt>
                <c:pt idx="13827">
                  <c:v>6.9951261467830039E-2</c:v>
                </c:pt>
                <c:pt idx="13828">
                  <c:v>6.9664564220123834E-2</c:v>
                </c:pt>
                <c:pt idx="13829">
                  <c:v>6.9377866972417102E-2</c:v>
                </c:pt>
                <c:pt idx="13830">
                  <c:v>6.9091169724710633E-2</c:v>
                </c:pt>
                <c:pt idx="13831">
                  <c:v>6.8804472477004164E-2</c:v>
                </c:pt>
                <c:pt idx="13832">
                  <c:v>6.8517775229297723E-2</c:v>
                </c:pt>
                <c:pt idx="13833">
                  <c:v>6.8231077981591323E-2</c:v>
                </c:pt>
                <c:pt idx="13834">
                  <c:v>6.7944380733884757E-2</c:v>
                </c:pt>
                <c:pt idx="13835">
                  <c:v>6.765768348617833E-2</c:v>
                </c:pt>
                <c:pt idx="13836">
                  <c:v>6.7370986238471833E-2</c:v>
                </c:pt>
                <c:pt idx="13837">
                  <c:v>6.7084288990765364E-2</c:v>
                </c:pt>
                <c:pt idx="13838">
                  <c:v>6.6797591743058923E-2</c:v>
                </c:pt>
                <c:pt idx="13839">
                  <c:v>6.6510894495352413E-2</c:v>
                </c:pt>
                <c:pt idx="13840">
                  <c:v>6.6224197247645944E-2</c:v>
                </c:pt>
                <c:pt idx="13841">
                  <c:v>6.593749999993985E-2</c:v>
                </c:pt>
                <c:pt idx="13842">
                  <c:v>6.5650802752233006E-2</c:v>
                </c:pt>
                <c:pt idx="13843">
                  <c:v>6.5364105504526537E-2</c:v>
                </c:pt>
                <c:pt idx="13844">
                  <c:v>6.5077408256820082E-2</c:v>
                </c:pt>
                <c:pt idx="13845">
                  <c:v>6.4790711009114182E-2</c:v>
                </c:pt>
                <c:pt idx="13846">
                  <c:v>6.4504013761407131E-2</c:v>
                </c:pt>
                <c:pt idx="13847">
                  <c:v>6.4217316513700703E-2</c:v>
                </c:pt>
                <c:pt idx="13848">
                  <c:v>6.3930619265994193E-2</c:v>
                </c:pt>
                <c:pt idx="13849">
                  <c:v>6.3643922018287724E-2</c:v>
                </c:pt>
                <c:pt idx="13850">
                  <c:v>6.3357224770581394E-2</c:v>
                </c:pt>
                <c:pt idx="13851">
                  <c:v>6.3070527522874786E-2</c:v>
                </c:pt>
                <c:pt idx="13852">
                  <c:v>6.2783830275168331E-2</c:v>
                </c:pt>
                <c:pt idx="13853">
                  <c:v>6.2497133027462133E-2</c:v>
                </c:pt>
                <c:pt idx="13854">
                  <c:v>6.221043577975538E-2</c:v>
                </c:pt>
                <c:pt idx="13855">
                  <c:v>6.1923738532048911E-2</c:v>
                </c:pt>
                <c:pt idx="13856">
                  <c:v>6.1637041284342442E-2</c:v>
                </c:pt>
                <c:pt idx="13857">
                  <c:v>6.1350344036635973E-2</c:v>
                </c:pt>
                <c:pt idx="13858">
                  <c:v>6.1063646788929497E-2</c:v>
                </c:pt>
                <c:pt idx="13859">
                  <c:v>6.0776949541223133E-2</c:v>
                </c:pt>
                <c:pt idx="13860">
                  <c:v>6.0490252293516594E-2</c:v>
                </c:pt>
                <c:pt idx="13861">
                  <c:v>6.0203555045810098E-2</c:v>
                </c:pt>
                <c:pt idx="13862">
                  <c:v>5.9916857798103823E-2</c:v>
                </c:pt>
                <c:pt idx="13863">
                  <c:v>5.963016055039716E-2</c:v>
                </c:pt>
                <c:pt idx="13864">
                  <c:v>5.9343463302690913E-2</c:v>
                </c:pt>
                <c:pt idx="13865">
                  <c:v>5.9056766054984527E-2</c:v>
                </c:pt>
                <c:pt idx="13866">
                  <c:v>5.8770068807277753E-2</c:v>
                </c:pt>
                <c:pt idx="13867">
                  <c:v>5.8483371559571534E-2</c:v>
                </c:pt>
                <c:pt idx="13868">
                  <c:v>5.8196674311864913E-2</c:v>
                </c:pt>
                <c:pt idx="13869">
                  <c:v>5.7909977064158374E-2</c:v>
                </c:pt>
                <c:pt idx="13870">
                  <c:v>5.7623279816451912E-2</c:v>
                </c:pt>
                <c:pt idx="13871">
                  <c:v>5.7336582568745534E-2</c:v>
                </c:pt>
                <c:pt idx="13872">
                  <c:v>5.704988532103894E-2</c:v>
                </c:pt>
                <c:pt idx="13873">
                  <c:v>5.6763188073332471E-2</c:v>
                </c:pt>
                <c:pt idx="13874">
                  <c:v>5.6476490825626557E-2</c:v>
                </c:pt>
                <c:pt idx="13875">
                  <c:v>5.6189793577919485E-2</c:v>
                </c:pt>
                <c:pt idx="13876">
                  <c:v>5.5903096330213134E-2</c:v>
                </c:pt>
                <c:pt idx="13877">
                  <c:v>5.5616399082506901E-2</c:v>
                </c:pt>
                <c:pt idx="13878">
                  <c:v>5.5329701834800467E-2</c:v>
                </c:pt>
                <c:pt idx="13879">
                  <c:v>5.5043004587093693E-2</c:v>
                </c:pt>
                <c:pt idx="13880">
                  <c:v>5.4756307339387529E-2</c:v>
                </c:pt>
                <c:pt idx="13881">
                  <c:v>5.4469610091680914E-2</c:v>
                </c:pt>
                <c:pt idx="13882">
                  <c:v>5.4182912843974584E-2</c:v>
                </c:pt>
                <c:pt idx="13883">
                  <c:v>5.3896215596267782E-2</c:v>
                </c:pt>
                <c:pt idx="13884">
                  <c:v>5.3609518348561307E-2</c:v>
                </c:pt>
                <c:pt idx="13885">
                  <c:v>5.3322821100854852E-2</c:v>
                </c:pt>
                <c:pt idx="13886">
                  <c:v>5.3036123853148917E-2</c:v>
                </c:pt>
                <c:pt idx="13887">
                  <c:v>5.2749426605441914E-2</c:v>
                </c:pt>
                <c:pt idx="13888">
                  <c:v>5.2462729357735972E-2</c:v>
                </c:pt>
                <c:pt idx="13889">
                  <c:v>5.2176032110029004E-2</c:v>
                </c:pt>
                <c:pt idx="13890">
                  <c:v>5.18893348623225E-2</c:v>
                </c:pt>
                <c:pt idx="13891">
                  <c:v>5.1602637614616427E-2</c:v>
                </c:pt>
                <c:pt idx="13892">
                  <c:v>5.1315940366909556E-2</c:v>
                </c:pt>
                <c:pt idx="13893">
                  <c:v>5.1029243119203087E-2</c:v>
                </c:pt>
                <c:pt idx="13894">
                  <c:v>5.0742545871496632E-2</c:v>
                </c:pt>
                <c:pt idx="13895">
                  <c:v>5.0455848623790045E-2</c:v>
                </c:pt>
                <c:pt idx="13896">
                  <c:v>5.0169151376083687E-2</c:v>
                </c:pt>
                <c:pt idx="13897">
                  <c:v>4.98824541283776E-2</c:v>
                </c:pt>
                <c:pt idx="13898">
                  <c:v>4.9595756880670784E-2</c:v>
                </c:pt>
                <c:pt idx="13899">
                  <c:v>4.9309059632964281E-2</c:v>
                </c:pt>
                <c:pt idx="13900">
                  <c:v>4.9022362385257805E-2</c:v>
                </c:pt>
                <c:pt idx="13901">
                  <c:v>4.8735665137551412E-2</c:v>
                </c:pt>
                <c:pt idx="13902">
                  <c:v>4.8448967889844874E-2</c:v>
                </c:pt>
                <c:pt idx="13903">
                  <c:v>4.8162270642138787E-2</c:v>
                </c:pt>
                <c:pt idx="13904">
                  <c:v>4.7875573394431936E-2</c:v>
                </c:pt>
                <c:pt idx="13905">
                  <c:v>4.7588876146725474E-2</c:v>
                </c:pt>
                <c:pt idx="13906">
                  <c:v>4.7302178899019033E-2</c:v>
                </c:pt>
                <c:pt idx="13907">
                  <c:v>4.7015481651312911E-2</c:v>
                </c:pt>
                <c:pt idx="13908">
                  <c:v>4.6728784403606123E-2</c:v>
                </c:pt>
                <c:pt idx="13909">
                  <c:v>4.6442087155899592E-2</c:v>
                </c:pt>
                <c:pt idx="13910">
                  <c:v>4.6155389908193116E-2</c:v>
                </c:pt>
                <c:pt idx="13911">
                  <c:v>4.5868692660486723E-2</c:v>
                </c:pt>
                <c:pt idx="13912">
                  <c:v>4.5581995412780185E-2</c:v>
                </c:pt>
                <c:pt idx="13913">
                  <c:v>4.5295298165073716E-2</c:v>
                </c:pt>
                <c:pt idx="13914">
                  <c:v>4.5008600917367414E-2</c:v>
                </c:pt>
                <c:pt idx="13915">
                  <c:v>4.4721903669660779E-2</c:v>
                </c:pt>
                <c:pt idx="13916">
                  <c:v>4.443520642195431E-2</c:v>
                </c:pt>
                <c:pt idx="13917">
                  <c:v>4.4148509174247841E-2</c:v>
                </c:pt>
                <c:pt idx="13918">
                  <c:v>4.3861811926541802E-2</c:v>
                </c:pt>
                <c:pt idx="13919">
                  <c:v>4.3575114678834646E-2</c:v>
                </c:pt>
                <c:pt idx="13920">
                  <c:v>4.3288417431128434E-2</c:v>
                </c:pt>
                <c:pt idx="13921">
                  <c:v>4.3001720183421972E-2</c:v>
                </c:pt>
                <c:pt idx="13922">
                  <c:v>4.2715022935715906E-2</c:v>
                </c:pt>
                <c:pt idx="13923">
                  <c:v>4.2428325688008986E-2</c:v>
                </c:pt>
                <c:pt idx="13924">
                  <c:v>4.2141628440302559E-2</c:v>
                </c:pt>
                <c:pt idx="13925">
                  <c:v>4.1854931192596131E-2</c:v>
                </c:pt>
                <c:pt idx="13926">
                  <c:v>4.1568233944889822E-2</c:v>
                </c:pt>
                <c:pt idx="13927">
                  <c:v>4.1281536697183145E-2</c:v>
                </c:pt>
                <c:pt idx="13928">
                  <c:v>4.0994839449476822E-2</c:v>
                </c:pt>
                <c:pt idx="13929">
                  <c:v>4.0708142201770207E-2</c:v>
                </c:pt>
                <c:pt idx="13930">
                  <c:v>4.0421444954063884E-2</c:v>
                </c:pt>
                <c:pt idx="13931">
                  <c:v>4.0134747706357277E-2</c:v>
                </c:pt>
                <c:pt idx="13932">
                  <c:v>3.9848050458650815E-2</c:v>
                </c:pt>
                <c:pt idx="13933">
                  <c:v>3.9561353210944346E-2</c:v>
                </c:pt>
                <c:pt idx="13934">
                  <c:v>3.927465596323787E-2</c:v>
                </c:pt>
                <c:pt idx="13935">
                  <c:v>3.8987958715531401E-2</c:v>
                </c:pt>
                <c:pt idx="13936">
                  <c:v>3.8701261467825133E-2</c:v>
                </c:pt>
                <c:pt idx="13937">
                  <c:v>3.8414564220118463E-2</c:v>
                </c:pt>
                <c:pt idx="13938">
                  <c:v>3.8127866972411995E-2</c:v>
                </c:pt>
                <c:pt idx="13939">
                  <c:v>3.7841169724705789E-2</c:v>
                </c:pt>
                <c:pt idx="13940">
                  <c:v>3.7554472476999265E-2</c:v>
                </c:pt>
                <c:pt idx="13941">
                  <c:v>3.7267775229292616E-2</c:v>
                </c:pt>
                <c:pt idx="13942">
                  <c:v>3.6981077981586334E-2</c:v>
                </c:pt>
                <c:pt idx="13943">
                  <c:v>3.6694380733879692E-2</c:v>
                </c:pt>
                <c:pt idx="13944">
                  <c:v>3.6407683486173514E-2</c:v>
                </c:pt>
                <c:pt idx="13945">
                  <c:v>3.6120986238466705E-2</c:v>
                </c:pt>
                <c:pt idx="13946">
                  <c:v>3.583428899076025E-2</c:v>
                </c:pt>
                <c:pt idx="13947">
                  <c:v>3.5547591743053782E-2</c:v>
                </c:pt>
                <c:pt idx="13948">
                  <c:v>3.5260894495347306E-2</c:v>
                </c:pt>
                <c:pt idx="13949">
                  <c:v>3.4974197247640844E-2</c:v>
                </c:pt>
                <c:pt idx="13950">
                  <c:v>3.4687499999934375E-2</c:v>
                </c:pt>
                <c:pt idx="13951">
                  <c:v>3.4400802752228052E-2</c:v>
                </c:pt>
                <c:pt idx="13952">
                  <c:v>3.4114105504521444E-2</c:v>
                </c:pt>
                <c:pt idx="13953">
                  <c:v>3.3827408256814975E-2</c:v>
                </c:pt>
                <c:pt idx="13954">
                  <c:v>3.3540711009108493E-2</c:v>
                </c:pt>
                <c:pt idx="13955">
                  <c:v>3.3254013761402031E-2</c:v>
                </c:pt>
                <c:pt idx="13956">
                  <c:v>3.2967316513695749E-2</c:v>
                </c:pt>
                <c:pt idx="13957">
                  <c:v>3.2680619265989211E-2</c:v>
                </c:pt>
                <c:pt idx="13958">
                  <c:v>3.2393922018282631E-2</c:v>
                </c:pt>
                <c:pt idx="13959">
                  <c:v>3.2107224770576211E-2</c:v>
                </c:pt>
                <c:pt idx="13960">
                  <c:v>3.1820527522869881E-2</c:v>
                </c:pt>
                <c:pt idx="13961">
                  <c:v>3.153383027516346E-2</c:v>
                </c:pt>
                <c:pt idx="13962">
                  <c:v>3.124713302745695E-2</c:v>
                </c:pt>
                <c:pt idx="13963">
                  <c:v>3.0960435779750276E-2</c:v>
                </c:pt>
                <c:pt idx="13964">
                  <c:v>3.0673738532043998E-2</c:v>
                </c:pt>
                <c:pt idx="13965">
                  <c:v>3.0387041284337342E-2</c:v>
                </c:pt>
                <c:pt idx="13966">
                  <c:v>3.0100344036630866E-2</c:v>
                </c:pt>
                <c:pt idx="13967">
                  <c:v>2.9813646788924651E-2</c:v>
                </c:pt>
                <c:pt idx="13968">
                  <c:v>2.9526949541217932E-2</c:v>
                </c:pt>
                <c:pt idx="13969">
                  <c:v>2.9240252293511459E-2</c:v>
                </c:pt>
                <c:pt idx="13970">
                  <c:v>2.8953555045804991E-2</c:v>
                </c:pt>
                <c:pt idx="13971">
                  <c:v>2.8666857798098522E-2</c:v>
                </c:pt>
                <c:pt idx="13972">
                  <c:v>2.8380160550392053E-2</c:v>
                </c:pt>
                <c:pt idx="13973">
                  <c:v>2.8093463302685584E-2</c:v>
                </c:pt>
                <c:pt idx="13974">
                  <c:v>2.7806766054979299E-2</c:v>
                </c:pt>
                <c:pt idx="13975">
                  <c:v>2.7520068807272646E-2</c:v>
                </c:pt>
                <c:pt idx="13976">
                  <c:v>2.7233371559566483E-2</c:v>
                </c:pt>
                <c:pt idx="13977">
                  <c:v>2.6946674311859712E-2</c:v>
                </c:pt>
                <c:pt idx="13978">
                  <c:v>2.6659977064153545E-2</c:v>
                </c:pt>
                <c:pt idx="13979">
                  <c:v>2.6373279816446812E-2</c:v>
                </c:pt>
                <c:pt idx="13980">
                  <c:v>2.6086582568740312E-2</c:v>
                </c:pt>
                <c:pt idx="13981">
                  <c:v>2.5799885321033836E-2</c:v>
                </c:pt>
                <c:pt idx="13982">
                  <c:v>2.5513188073327392E-2</c:v>
                </c:pt>
                <c:pt idx="13983">
                  <c:v>2.5226490825620895E-2</c:v>
                </c:pt>
                <c:pt idx="13984">
                  <c:v>2.4939793577914617E-2</c:v>
                </c:pt>
                <c:pt idx="13985">
                  <c:v>2.4653096330207958E-2</c:v>
                </c:pt>
                <c:pt idx="13986">
                  <c:v>2.4366399082501478E-2</c:v>
                </c:pt>
                <c:pt idx="13987">
                  <c:v>2.407970183479503E-2</c:v>
                </c:pt>
                <c:pt idx="13988">
                  <c:v>2.3793004587088547E-2</c:v>
                </c:pt>
                <c:pt idx="13989">
                  <c:v>2.3506307339382068E-2</c:v>
                </c:pt>
                <c:pt idx="13990">
                  <c:v>2.3219610091675641E-2</c:v>
                </c:pt>
                <c:pt idx="13991">
                  <c:v>2.2932912843969394E-2</c:v>
                </c:pt>
                <c:pt idx="13992">
                  <c:v>2.2646215596262859E-2</c:v>
                </c:pt>
                <c:pt idx="13993">
                  <c:v>2.235951834855621E-2</c:v>
                </c:pt>
                <c:pt idx="13994">
                  <c:v>2.2072821100849811E-2</c:v>
                </c:pt>
                <c:pt idx="13995">
                  <c:v>2.1786123853143272E-2</c:v>
                </c:pt>
                <c:pt idx="13996">
                  <c:v>2.1499426605436793E-2</c:v>
                </c:pt>
                <c:pt idx="13997">
                  <c:v>2.1212729357730328E-2</c:v>
                </c:pt>
                <c:pt idx="13998">
                  <c:v>2.0926032110023886E-2</c:v>
                </c:pt>
                <c:pt idx="13999">
                  <c:v>2.0639334862317452E-2</c:v>
                </c:pt>
                <c:pt idx="14000">
                  <c:v>2.0352637614610952E-2</c:v>
                </c:pt>
                <c:pt idx="14001">
                  <c:v>2.0065940366904605E-2</c:v>
                </c:pt>
                <c:pt idx="14002">
                  <c:v>1.9779243119197987E-2</c:v>
                </c:pt>
                <c:pt idx="14003">
                  <c:v>1.9492545871491521E-2</c:v>
                </c:pt>
                <c:pt idx="14004">
                  <c:v>1.9205848623785163E-2</c:v>
                </c:pt>
                <c:pt idx="14005">
                  <c:v>1.8919151376078601E-2</c:v>
                </c:pt>
                <c:pt idx="14006">
                  <c:v>1.8632454128372125E-2</c:v>
                </c:pt>
                <c:pt idx="14007">
                  <c:v>1.8345756880665663E-2</c:v>
                </c:pt>
                <c:pt idx="14008">
                  <c:v>1.805905963295918E-2</c:v>
                </c:pt>
                <c:pt idx="14009">
                  <c:v>1.7772362385252705E-2</c:v>
                </c:pt>
                <c:pt idx="14010">
                  <c:v>1.7485665137546239E-2</c:v>
                </c:pt>
                <c:pt idx="14011">
                  <c:v>1.7198967889839756E-2</c:v>
                </c:pt>
                <c:pt idx="14012">
                  <c:v>1.6912270642133416E-2</c:v>
                </c:pt>
                <c:pt idx="14013">
                  <c:v>1.6625573394426937E-2</c:v>
                </c:pt>
                <c:pt idx="14014">
                  <c:v>1.6338876146720367E-2</c:v>
                </c:pt>
                <c:pt idx="14015">
                  <c:v>1.6052178899014006E-2</c:v>
                </c:pt>
                <c:pt idx="14016">
                  <c:v>1.576548165130753E-2</c:v>
                </c:pt>
                <c:pt idx="14017">
                  <c:v>1.5478784403600955E-2</c:v>
                </c:pt>
                <c:pt idx="14018">
                  <c:v>1.5192087155894478E-2</c:v>
                </c:pt>
                <c:pt idx="14019">
                  <c:v>1.4905389908188075E-2</c:v>
                </c:pt>
                <c:pt idx="14020">
                  <c:v>1.4618692660481538E-2</c:v>
                </c:pt>
                <c:pt idx="14021">
                  <c:v>1.433199541277508E-2</c:v>
                </c:pt>
                <c:pt idx="14022">
                  <c:v>1.4045298165068609E-2</c:v>
                </c:pt>
                <c:pt idx="14023">
                  <c:v>1.3758600917362161E-2</c:v>
                </c:pt>
                <c:pt idx="14024">
                  <c:v>1.3471903669655729E-2</c:v>
                </c:pt>
                <c:pt idx="14025">
                  <c:v>1.3185206421949196E-2</c:v>
                </c:pt>
                <c:pt idx="14026">
                  <c:v>1.2898509174242737E-2</c:v>
                </c:pt>
                <c:pt idx="14027">
                  <c:v>1.2611811926536265E-2</c:v>
                </c:pt>
                <c:pt idx="14028">
                  <c:v>1.23251146788298E-2</c:v>
                </c:pt>
                <c:pt idx="14029">
                  <c:v>1.2038417431123312E-2</c:v>
                </c:pt>
                <c:pt idx="14030">
                  <c:v>1.1751720183416903E-2</c:v>
                </c:pt>
                <c:pt idx="14031">
                  <c:v>1.1465022935710403E-2</c:v>
                </c:pt>
                <c:pt idx="14032">
                  <c:v>1.1178325688003941E-2</c:v>
                </c:pt>
                <c:pt idx="14033">
                  <c:v>1.0891628440297481E-2</c:v>
                </c:pt>
                <c:pt idx="14034">
                  <c:v>1.0604931192590979E-2</c:v>
                </c:pt>
                <c:pt idx="14035">
                  <c:v>1.0318233944884478E-2</c:v>
                </c:pt>
                <c:pt idx="14036">
                  <c:v>1.0031536697178083E-2</c:v>
                </c:pt>
                <c:pt idx="14037">
                  <c:v>9.7448394494715589E-3</c:v>
                </c:pt>
                <c:pt idx="14038">
                  <c:v>9.4581422017651715E-3</c:v>
                </c:pt>
                <c:pt idx="14039">
                  <c:v>9.1714449540587165E-3</c:v>
                </c:pt>
                <c:pt idx="14040">
                  <c:v>8.8847477063521696E-3</c:v>
                </c:pt>
                <c:pt idx="14041">
                  <c:v>8.5980504586457007E-3</c:v>
                </c:pt>
                <c:pt idx="14042">
                  <c:v>8.3113532109392839E-3</c:v>
                </c:pt>
                <c:pt idx="14043">
                  <c:v>8.024655963232763E-3</c:v>
                </c:pt>
                <c:pt idx="14044">
                  <c:v>7.7379587155263305E-3</c:v>
                </c:pt>
                <c:pt idx="14045">
                  <c:v>7.4512614678198868E-3</c:v>
                </c:pt>
                <c:pt idx="14046">
                  <c:v>7.1645642201133555E-3</c:v>
                </c:pt>
                <c:pt idx="14047">
                  <c:v>6.8778669724068884E-3</c:v>
                </c:pt>
                <c:pt idx="14048">
                  <c:v>6.5911697247004637E-3</c:v>
                </c:pt>
                <c:pt idx="14049">
                  <c:v>6.3044724769939497E-3</c:v>
                </c:pt>
                <c:pt idx="14050">
                  <c:v>6.0177752292874765E-3</c:v>
                </c:pt>
                <c:pt idx="14051">
                  <c:v>5.7310779815810658E-3</c:v>
                </c:pt>
                <c:pt idx="14052">
                  <c:v>5.4443807338745744E-3</c:v>
                </c:pt>
                <c:pt idx="14053">
                  <c:v>5.1576834861680803E-3</c:v>
                </c:pt>
                <c:pt idx="14054">
                  <c:v>4.8709862384616054E-3</c:v>
                </c:pt>
                <c:pt idx="14055">
                  <c:v>4.5842889907551504E-3</c:v>
                </c:pt>
                <c:pt idx="14056">
                  <c:v>4.2975917430486824E-3</c:v>
                </c:pt>
                <c:pt idx="14057">
                  <c:v>4.0108944953422239E-3</c:v>
                </c:pt>
                <c:pt idx="14058">
                  <c:v>3.7241972476357702E-3</c:v>
                </c:pt>
                <c:pt idx="14059">
                  <c:v>3.4374999999292597E-3</c:v>
                </c:pt>
                <c:pt idx="14060">
                  <c:v>3.1508027522228104E-3</c:v>
                </c:pt>
                <c:pt idx="14061">
                  <c:v>2.8641055045163402E-3</c:v>
                </c:pt>
                <c:pt idx="14062">
                  <c:v>2.5774082568098592E-3</c:v>
                </c:pt>
                <c:pt idx="14063">
                  <c:v>2.290711009103402E-3</c:v>
                </c:pt>
                <c:pt idx="14064">
                  <c:v>2.0040137613969427E-3</c:v>
                </c:pt>
                <c:pt idx="14065">
                  <c:v>1.717316513690448E-3</c:v>
                </c:pt>
                <c:pt idx="14066">
                  <c:v>1.4306192659839789E-3</c:v>
                </c:pt>
                <c:pt idx="14067">
                  <c:v>1.1439220182775101E-3</c:v>
                </c:pt>
                <c:pt idx="14068">
                  <c:v>8.5722477057104205E-4</c:v>
                </c:pt>
                <c:pt idx="14069">
                  <c:v>5.7052752286457231E-4</c:v>
                </c:pt>
                <c:pt idx="14070">
                  <c:v>2.8383027515810572E-4</c:v>
                </c:pt>
                <c:pt idx="14071">
                  <c:v>0.99999730312837165</c:v>
                </c:pt>
                <c:pt idx="14072">
                  <c:v>0.99972761596548065</c:v>
                </c:pt>
                <c:pt idx="14073">
                  <c:v>0.99945792880258633</c:v>
                </c:pt>
                <c:pt idx="14074">
                  <c:v>0.99918824163969799</c:v>
                </c:pt>
                <c:pt idx="14075">
                  <c:v>0.99891855447680689</c:v>
                </c:pt>
                <c:pt idx="14076">
                  <c:v>0.99864886731391866</c:v>
                </c:pt>
                <c:pt idx="14077">
                  <c:v>0.99837918015102456</c:v>
                </c:pt>
                <c:pt idx="14078">
                  <c:v>0.99810949298813678</c:v>
                </c:pt>
                <c:pt idx="14079">
                  <c:v>0.99783980582524257</c:v>
                </c:pt>
                <c:pt idx="14080">
                  <c:v>0.99757011866235157</c:v>
                </c:pt>
                <c:pt idx="14081">
                  <c:v>0.99730043149946068</c:v>
                </c:pt>
                <c:pt idx="14082">
                  <c:v>0.99703074433656957</c:v>
                </c:pt>
                <c:pt idx="14083">
                  <c:v>0.99676105717368169</c:v>
                </c:pt>
                <c:pt idx="14084">
                  <c:v>0.99649137001078769</c:v>
                </c:pt>
                <c:pt idx="14085">
                  <c:v>0.99622168284789669</c:v>
                </c:pt>
                <c:pt idx="14086">
                  <c:v>0.9959519956850057</c:v>
                </c:pt>
                <c:pt idx="14087">
                  <c:v>0.99568230852211437</c:v>
                </c:pt>
                <c:pt idx="14088">
                  <c:v>0.99541262135921926</c:v>
                </c:pt>
                <c:pt idx="14089">
                  <c:v>0.99514293419633226</c:v>
                </c:pt>
                <c:pt idx="14090">
                  <c:v>0.99487324703344115</c:v>
                </c:pt>
                <c:pt idx="14091">
                  <c:v>0.99460355987055016</c:v>
                </c:pt>
                <c:pt idx="14092">
                  <c:v>0.99433387270765516</c:v>
                </c:pt>
                <c:pt idx="14093">
                  <c:v>0.99406418554476417</c:v>
                </c:pt>
                <c:pt idx="14094">
                  <c:v>0.99379449838188083</c:v>
                </c:pt>
                <c:pt idx="14095">
                  <c:v>0.99352481121898595</c:v>
                </c:pt>
                <c:pt idx="14096">
                  <c:v>0.99325512405609451</c:v>
                </c:pt>
                <c:pt idx="14097">
                  <c:v>0.99298543689320384</c:v>
                </c:pt>
                <c:pt idx="14098">
                  <c:v>0.99271574973030929</c:v>
                </c:pt>
                <c:pt idx="14099">
                  <c:v>0.99244606256742152</c:v>
                </c:pt>
                <c:pt idx="14100">
                  <c:v>0.99217637540453052</c:v>
                </c:pt>
                <c:pt idx="14101">
                  <c:v>0.99190668824163675</c:v>
                </c:pt>
                <c:pt idx="14102">
                  <c:v>0.99163700107874853</c:v>
                </c:pt>
                <c:pt idx="14103">
                  <c:v>0.99136731391585453</c:v>
                </c:pt>
                <c:pt idx="14104">
                  <c:v>0.99109762675296365</c:v>
                </c:pt>
                <c:pt idx="14105">
                  <c:v>0.99082793959007565</c:v>
                </c:pt>
                <c:pt idx="14106">
                  <c:v>0.99055825242718465</c:v>
                </c:pt>
                <c:pt idx="14107">
                  <c:v>0.99028856526429043</c:v>
                </c:pt>
                <c:pt idx="14108">
                  <c:v>0.99001887810140243</c:v>
                </c:pt>
                <c:pt idx="14109">
                  <c:v>0.98974919093851399</c:v>
                </c:pt>
                <c:pt idx="14110">
                  <c:v>0.98947950377561766</c:v>
                </c:pt>
                <c:pt idx="14111">
                  <c:v>0.98920981661273188</c:v>
                </c:pt>
                <c:pt idx="14112">
                  <c:v>0.98894012944983822</c:v>
                </c:pt>
                <c:pt idx="14113">
                  <c:v>0.98867044228694712</c:v>
                </c:pt>
                <c:pt idx="14114">
                  <c:v>0.98840075512405556</c:v>
                </c:pt>
                <c:pt idx="14115">
                  <c:v>0.98813106796116457</c:v>
                </c:pt>
                <c:pt idx="14116">
                  <c:v>0.98786138079827357</c:v>
                </c:pt>
                <c:pt idx="14117">
                  <c:v>0.98759169363538601</c:v>
                </c:pt>
                <c:pt idx="14118">
                  <c:v>0.98732200647249191</c:v>
                </c:pt>
                <c:pt idx="14119">
                  <c:v>0.98705231930960058</c:v>
                </c:pt>
                <c:pt idx="14120">
                  <c:v>0.9867826321467098</c:v>
                </c:pt>
                <c:pt idx="14121">
                  <c:v>0.98651294498381481</c:v>
                </c:pt>
                <c:pt idx="14122">
                  <c:v>0.98624325782092759</c:v>
                </c:pt>
                <c:pt idx="14123">
                  <c:v>0.9859735706580367</c:v>
                </c:pt>
                <c:pt idx="14124">
                  <c:v>0.98570388349514571</c:v>
                </c:pt>
                <c:pt idx="14125">
                  <c:v>0.9854341963322506</c:v>
                </c:pt>
                <c:pt idx="14126">
                  <c:v>0.9851645091693596</c:v>
                </c:pt>
                <c:pt idx="14127">
                  <c:v>0.98489482200647593</c:v>
                </c:pt>
                <c:pt idx="14128">
                  <c:v>0.98462513484358494</c:v>
                </c:pt>
                <c:pt idx="14129">
                  <c:v>0.98435544768069061</c:v>
                </c:pt>
                <c:pt idx="14130">
                  <c:v>0.98408576051779939</c:v>
                </c:pt>
                <c:pt idx="14131">
                  <c:v>0.98381607335490828</c:v>
                </c:pt>
                <c:pt idx="14132">
                  <c:v>0.98354638619201395</c:v>
                </c:pt>
                <c:pt idx="14133">
                  <c:v>0.98327669902912629</c:v>
                </c:pt>
                <c:pt idx="14134">
                  <c:v>0.98300701186623185</c:v>
                </c:pt>
                <c:pt idx="14135">
                  <c:v>0.98273732470334085</c:v>
                </c:pt>
                <c:pt idx="14136">
                  <c:v>0.98246763754045308</c:v>
                </c:pt>
                <c:pt idx="14137">
                  <c:v>0.98219795037756208</c:v>
                </c:pt>
                <c:pt idx="14138">
                  <c:v>0.98192826321467164</c:v>
                </c:pt>
                <c:pt idx="14139">
                  <c:v>0.98165857605178064</c:v>
                </c:pt>
                <c:pt idx="14140">
                  <c:v>0.98138888888888898</c:v>
                </c:pt>
                <c:pt idx="14141">
                  <c:v>0.98111920172599487</c:v>
                </c:pt>
                <c:pt idx="14142">
                  <c:v>0.98084951456311176</c:v>
                </c:pt>
                <c:pt idx="14143">
                  <c:v>0.98057982740021576</c:v>
                </c:pt>
                <c:pt idx="14144">
                  <c:v>0.98031014023731944</c:v>
                </c:pt>
                <c:pt idx="14145">
                  <c:v>0.98004045307443632</c:v>
                </c:pt>
                <c:pt idx="14146">
                  <c:v>0.97977076591154266</c:v>
                </c:pt>
                <c:pt idx="14147">
                  <c:v>0.97950107874865155</c:v>
                </c:pt>
                <c:pt idx="14148">
                  <c:v>0.97923139158576067</c:v>
                </c:pt>
                <c:pt idx="14149">
                  <c:v>0.97896170442286967</c:v>
                </c:pt>
                <c:pt idx="14150">
                  <c:v>0.97869201725998434</c:v>
                </c:pt>
                <c:pt idx="14151">
                  <c:v>0.97842233009708768</c:v>
                </c:pt>
                <c:pt idx="14152">
                  <c:v>0.97815264293419935</c:v>
                </c:pt>
                <c:pt idx="14153">
                  <c:v>0.97788295577130457</c:v>
                </c:pt>
                <c:pt idx="14154">
                  <c:v>0.97761326860841724</c:v>
                </c:pt>
                <c:pt idx="14155">
                  <c:v>0.97734358144552325</c:v>
                </c:pt>
                <c:pt idx="14156">
                  <c:v>0.97707389428263225</c:v>
                </c:pt>
                <c:pt idx="14157">
                  <c:v>0.97680420711974458</c:v>
                </c:pt>
                <c:pt idx="14158">
                  <c:v>0.97653451995684959</c:v>
                </c:pt>
                <c:pt idx="14159">
                  <c:v>0.97626483279395904</c:v>
                </c:pt>
                <c:pt idx="14160">
                  <c:v>0.97599514563106804</c:v>
                </c:pt>
                <c:pt idx="14161">
                  <c:v>0.97572545846818592</c:v>
                </c:pt>
                <c:pt idx="14162">
                  <c:v>0.97545577130528593</c:v>
                </c:pt>
                <c:pt idx="14163">
                  <c:v>0.97518608414239449</c:v>
                </c:pt>
                <c:pt idx="14164">
                  <c:v>0.97491639697950383</c:v>
                </c:pt>
                <c:pt idx="14165">
                  <c:v>0.9746467098166125</c:v>
                </c:pt>
                <c:pt idx="14166">
                  <c:v>0.97437702265372572</c:v>
                </c:pt>
                <c:pt idx="14167">
                  <c:v>0.97410733549083073</c:v>
                </c:pt>
                <c:pt idx="14168">
                  <c:v>0.97383764832793951</c:v>
                </c:pt>
                <c:pt idx="14169">
                  <c:v>0.97356796116504518</c:v>
                </c:pt>
                <c:pt idx="14170">
                  <c:v>0.97329827400215763</c:v>
                </c:pt>
                <c:pt idx="14171">
                  <c:v>0.97302858683926652</c:v>
                </c:pt>
                <c:pt idx="14172">
                  <c:v>0.97275889967637963</c:v>
                </c:pt>
                <c:pt idx="14173">
                  <c:v>0.97248921251349174</c:v>
                </c:pt>
                <c:pt idx="14174">
                  <c:v>0.97221952535059364</c:v>
                </c:pt>
                <c:pt idx="14175">
                  <c:v>0.97194983818770708</c:v>
                </c:pt>
                <c:pt idx="14176">
                  <c:v>0.97168015102481164</c:v>
                </c:pt>
                <c:pt idx="14177">
                  <c:v>0.97141046386191721</c:v>
                </c:pt>
                <c:pt idx="14178">
                  <c:v>0.97114077669903398</c:v>
                </c:pt>
                <c:pt idx="14179">
                  <c:v>0.97087108953613865</c:v>
                </c:pt>
                <c:pt idx="14180">
                  <c:v>0.97060140237325221</c:v>
                </c:pt>
                <c:pt idx="14181">
                  <c:v>0.9703317152103561</c:v>
                </c:pt>
                <c:pt idx="14182">
                  <c:v>0.97006202804746233</c:v>
                </c:pt>
                <c:pt idx="14183">
                  <c:v>0.96979234088457678</c:v>
                </c:pt>
                <c:pt idx="14184">
                  <c:v>0.96952265372168289</c:v>
                </c:pt>
                <c:pt idx="14185">
                  <c:v>0.96925296655879489</c:v>
                </c:pt>
                <c:pt idx="14186">
                  <c:v>0.96898327939590079</c:v>
                </c:pt>
                <c:pt idx="14187">
                  <c:v>0.96871359223301279</c:v>
                </c:pt>
                <c:pt idx="14188">
                  <c:v>0.96844390507011879</c:v>
                </c:pt>
                <c:pt idx="14189">
                  <c:v>0.96817421790722769</c:v>
                </c:pt>
                <c:pt idx="14190">
                  <c:v>0.96790453074433669</c:v>
                </c:pt>
                <c:pt idx="14191">
                  <c:v>0.96763484358144902</c:v>
                </c:pt>
                <c:pt idx="14192">
                  <c:v>0.96736515641855803</c:v>
                </c:pt>
                <c:pt idx="14193">
                  <c:v>0.9670954692556637</c:v>
                </c:pt>
                <c:pt idx="14194">
                  <c:v>0.96682578209277592</c:v>
                </c:pt>
                <c:pt idx="14195">
                  <c:v>0.9665560949298817</c:v>
                </c:pt>
                <c:pt idx="14196">
                  <c:v>0.96628640776699037</c:v>
                </c:pt>
                <c:pt idx="14197">
                  <c:v>0.9660167206040996</c:v>
                </c:pt>
                <c:pt idx="14198">
                  <c:v>0.96574703344121182</c:v>
                </c:pt>
                <c:pt idx="14199">
                  <c:v>0.96547734627831761</c:v>
                </c:pt>
                <c:pt idx="14200">
                  <c:v>0.96520765911542661</c:v>
                </c:pt>
                <c:pt idx="14201">
                  <c:v>0.96493797195253517</c:v>
                </c:pt>
                <c:pt idx="14202">
                  <c:v>0.96466828478964406</c:v>
                </c:pt>
                <c:pt idx="14203">
                  <c:v>0.96439859762675362</c:v>
                </c:pt>
                <c:pt idx="14204">
                  <c:v>0.96412891046386595</c:v>
                </c:pt>
                <c:pt idx="14205">
                  <c:v>0.96385922330097495</c:v>
                </c:pt>
                <c:pt idx="14206">
                  <c:v>0.96358953613808396</c:v>
                </c:pt>
                <c:pt idx="14207">
                  <c:v>0.96331984897518885</c:v>
                </c:pt>
                <c:pt idx="14208">
                  <c:v>0.96305016181229486</c:v>
                </c:pt>
                <c:pt idx="14209">
                  <c:v>0.96278047464941152</c:v>
                </c:pt>
                <c:pt idx="14210">
                  <c:v>0.96251078748651553</c:v>
                </c:pt>
                <c:pt idx="14211">
                  <c:v>0.96224110032362464</c:v>
                </c:pt>
                <c:pt idx="14212">
                  <c:v>0.96197141316073831</c:v>
                </c:pt>
                <c:pt idx="14213">
                  <c:v>0.96170172599784254</c:v>
                </c:pt>
                <c:pt idx="14214">
                  <c:v>0.96143203883494865</c:v>
                </c:pt>
                <c:pt idx="14215">
                  <c:v>0.96116235167205788</c:v>
                </c:pt>
                <c:pt idx="14216">
                  <c:v>0.9608926645091741</c:v>
                </c:pt>
                <c:pt idx="14217">
                  <c:v>0.9606229773462811</c:v>
                </c:pt>
                <c:pt idx="14218">
                  <c:v>0.96035329018339</c:v>
                </c:pt>
                <c:pt idx="14219">
                  <c:v>0.96008360302049922</c:v>
                </c:pt>
                <c:pt idx="14220">
                  <c:v>0.95981391585760456</c:v>
                </c:pt>
                <c:pt idx="14221">
                  <c:v>0.95954422869471723</c:v>
                </c:pt>
                <c:pt idx="14222">
                  <c:v>0.95927454153182323</c:v>
                </c:pt>
                <c:pt idx="14223">
                  <c:v>0.95900485436893512</c:v>
                </c:pt>
                <c:pt idx="14224">
                  <c:v>0.95873516720604113</c:v>
                </c:pt>
                <c:pt idx="14225">
                  <c:v>0.95846548004315002</c:v>
                </c:pt>
                <c:pt idx="14226">
                  <c:v>0.95819579288025902</c:v>
                </c:pt>
                <c:pt idx="14227">
                  <c:v>0.95792610571736381</c:v>
                </c:pt>
                <c:pt idx="14228">
                  <c:v>0.95765641855448291</c:v>
                </c:pt>
                <c:pt idx="14229">
                  <c:v>0.95738673139158592</c:v>
                </c:pt>
                <c:pt idx="14230">
                  <c:v>0.95711704422869481</c:v>
                </c:pt>
                <c:pt idx="14231">
                  <c:v>0.95684735706580715</c:v>
                </c:pt>
                <c:pt idx="14232">
                  <c:v>0.95657766990290882</c:v>
                </c:pt>
                <c:pt idx="14233">
                  <c:v>0.95630798274002149</c:v>
                </c:pt>
                <c:pt idx="14234">
                  <c:v>0.9560382955771306</c:v>
                </c:pt>
                <c:pt idx="14235">
                  <c:v>0.95576860841423961</c:v>
                </c:pt>
                <c:pt idx="14236">
                  <c:v>0.9554989212513485</c:v>
                </c:pt>
                <c:pt idx="14237">
                  <c:v>0.95522923408846139</c:v>
                </c:pt>
                <c:pt idx="14238">
                  <c:v>0.95495954692556662</c:v>
                </c:pt>
                <c:pt idx="14239">
                  <c:v>0.95468985976267562</c:v>
                </c:pt>
                <c:pt idx="14240">
                  <c:v>0.95442017259978829</c:v>
                </c:pt>
                <c:pt idx="14241">
                  <c:v>0.95415048543689363</c:v>
                </c:pt>
                <c:pt idx="14242">
                  <c:v>0.95388079827400263</c:v>
                </c:pt>
                <c:pt idx="14243">
                  <c:v>0.95361111111111163</c:v>
                </c:pt>
                <c:pt idx="14244">
                  <c:v>0.95334142394822063</c:v>
                </c:pt>
                <c:pt idx="14245">
                  <c:v>0.95307173678532964</c:v>
                </c:pt>
                <c:pt idx="14246">
                  <c:v>0.95280204962243809</c:v>
                </c:pt>
                <c:pt idx="14247">
                  <c:v>0.95253236245954709</c:v>
                </c:pt>
                <c:pt idx="14248">
                  <c:v>0.95226267529665298</c:v>
                </c:pt>
                <c:pt idx="14249">
                  <c:v>0.95199298813376498</c:v>
                </c:pt>
                <c:pt idx="14250">
                  <c:v>0.95172330097087465</c:v>
                </c:pt>
                <c:pt idx="14251">
                  <c:v>0.95145361380798288</c:v>
                </c:pt>
                <c:pt idx="14252">
                  <c:v>0.95118392664509455</c:v>
                </c:pt>
                <c:pt idx="14253">
                  <c:v>0.95091423948220077</c:v>
                </c:pt>
                <c:pt idx="14254">
                  <c:v>0.95064455231931511</c:v>
                </c:pt>
                <c:pt idx="14255">
                  <c:v>0.95037486515641867</c:v>
                </c:pt>
                <c:pt idx="14256">
                  <c:v>0.95010517799353056</c:v>
                </c:pt>
                <c:pt idx="14257">
                  <c:v>0.94983549083063668</c:v>
                </c:pt>
                <c:pt idx="14258">
                  <c:v>0.94956580366774568</c:v>
                </c:pt>
                <c:pt idx="14259">
                  <c:v>0.94929611650485746</c:v>
                </c:pt>
                <c:pt idx="14260">
                  <c:v>0.94902642934196346</c:v>
                </c:pt>
                <c:pt idx="14261">
                  <c:v>0.94875674217907546</c:v>
                </c:pt>
                <c:pt idx="14262">
                  <c:v>0.94848705501618169</c:v>
                </c:pt>
                <c:pt idx="14263">
                  <c:v>0.94821736785329036</c:v>
                </c:pt>
                <c:pt idx="14264">
                  <c:v>0.94794768069040281</c:v>
                </c:pt>
                <c:pt idx="14265">
                  <c:v>0.94767799352751181</c:v>
                </c:pt>
                <c:pt idx="14266">
                  <c:v>0.94740830636461715</c:v>
                </c:pt>
                <c:pt idx="14267">
                  <c:v>0.94713861920172615</c:v>
                </c:pt>
                <c:pt idx="14268">
                  <c:v>0.94686893203883848</c:v>
                </c:pt>
                <c:pt idx="14269">
                  <c:v>0.94659924487594349</c:v>
                </c:pt>
                <c:pt idx="14270">
                  <c:v>0.94632955771305305</c:v>
                </c:pt>
                <c:pt idx="14271">
                  <c:v>0.94605987055016538</c:v>
                </c:pt>
                <c:pt idx="14272">
                  <c:v>0.94579018338727094</c:v>
                </c:pt>
                <c:pt idx="14273">
                  <c:v>0.94552049622438383</c:v>
                </c:pt>
                <c:pt idx="14274">
                  <c:v>0.94525080906148884</c:v>
                </c:pt>
                <c:pt idx="14275">
                  <c:v>0.94498112189859773</c:v>
                </c:pt>
                <c:pt idx="14276">
                  <c:v>0.94471143473570673</c:v>
                </c:pt>
                <c:pt idx="14277">
                  <c:v>0.94444174757281574</c:v>
                </c:pt>
                <c:pt idx="14278">
                  <c:v>0.94417206040992452</c:v>
                </c:pt>
                <c:pt idx="14279">
                  <c:v>0.94390237324703352</c:v>
                </c:pt>
                <c:pt idx="14280">
                  <c:v>0.94363268608414264</c:v>
                </c:pt>
                <c:pt idx="14281">
                  <c:v>0.94336299892124564</c:v>
                </c:pt>
                <c:pt idx="14282">
                  <c:v>0.94309331175836042</c:v>
                </c:pt>
                <c:pt idx="14283">
                  <c:v>0.94282362459546964</c:v>
                </c:pt>
                <c:pt idx="14284">
                  <c:v>0.94255393743257865</c:v>
                </c:pt>
                <c:pt idx="14285">
                  <c:v>0.94228425026968765</c:v>
                </c:pt>
                <c:pt idx="14286">
                  <c:v>0.94201456310679632</c:v>
                </c:pt>
                <c:pt idx="14287">
                  <c:v>0.94174487594390788</c:v>
                </c:pt>
                <c:pt idx="14288">
                  <c:v>0.94147518878101155</c:v>
                </c:pt>
                <c:pt idx="14289">
                  <c:v>0.94120550161812577</c:v>
                </c:pt>
                <c:pt idx="14290">
                  <c:v>0.94093581445523489</c:v>
                </c:pt>
                <c:pt idx="14291">
                  <c:v>0.94066612729234056</c:v>
                </c:pt>
                <c:pt idx="14292">
                  <c:v>0.94039644012945001</c:v>
                </c:pt>
                <c:pt idx="14293">
                  <c:v>0.94012675296655901</c:v>
                </c:pt>
                <c:pt idx="14294">
                  <c:v>0.93985706580366757</c:v>
                </c:pt>
                <c:pt idx="14295">
                  <c:v>0.9395873786407769</c:v>
                </c:pt>
                <c:pt idx="14296">
                  <c:v>0.9393176914778858</c:v>
                </c:pt>
                <c:pt idx="14297">
                  <c:v>0.9390480043149978</c:v>
                </c:pt>
                <c:pt idx="14298">
                  <c:v>0.93877831715210702</c:v>
                </c:pt>
                <c:pt idx="14299">
                  <c:v>0.93850862998921258</c:v>
                </c:pt>
                <c:pt idx="14300">
                  <c:v>0.93823894282632159</c:v>
                </c:pt>
                <c:pt idx="14301">
                  <c:v>0.93796925566343403</c:v>
                </c:pt>
                <c:pt idx="14302">
                  <c:v>0.93769956850054303</c:v>
                </c:pt>
                <c:pt idx="14303">
                  <c:v>0.93742988133764849</c:v>
                </c:pt>
                <c:pt idx="14304">
                  <c:v>0.93716019417475749</c:v>
                </c:pt>
                <c:pt idx="14305">
                  <c:v>0.9368905070118666</c:v>
                </c:pt>
                <c:pt idx="14306">
                  <c:v>0.93662081984897883</c:v>
                </c:pt>
                <c:pt idx="14307">
                  <c:v>0.93635113268608783</c:v>
                </c:pt>
                <c:pt idx="14308">
                  <c:v>0.93608144552319694</c:v>
                </c:pt>
                <c:pt idx="14309">
                  <c:v>0.93581175836030261</c:v>
                </c:pt>
                <c:pt idx="14310">
                  <c:v>0.93554207119741117</c:v>
                </c:pt>
                <c:pt idx="14311">
                  <c:v>0.93527238403452007</c:v>
                </c:pt>
                <c:pt idx="14312">
                  <c:v>0.93500269687162907</c:v>
                </c:pt>
                <c:pt idx="14313">
                  <c:v>0.93473300970873796</c:v>
                </c:pt>
                <c:pt idx="14314">
                  <c:v>0.93446332254584696</c:v>
                </c:pt>
                <c:pt idx="14315">
                  <c:v>0.93419363538295586</c:v>
                </c:pt>
                <c:pt idx="14316">
                  <c:v>0.93392394822006486</c:v>
                </c:pt>
                <c:pt idx="14317">
                  <c:v>0.93365426105717375</c:v>
                </c:pt>
                <c:pt idx="14318">
                  <c:v>0.93338457389428253</c:v>
                </c:pt>
                <c:pt idx="14319">
                  <c:v>0.93311488673139154</c:v>
                </c:pt>
                <c:pt idx="14320">
                  <c:v>0.93284519956850542</c:v>
                </c:pt>
                <c:pt idx="14321">
                  <c:v>0.93257551240560965</c:v>
                </c:pt>
                <c:pt idx="14322">
                  <c:v>0.93230582524271854</c:v>
                </c:pt>
                <c:pt idx="14323">
                  <c:v>0.93203613807982744</c:v>
                </c:pt>
                <c:pt idx="14324">
                  <c:v>0.93176645091693377</c:v>
                </c:pt>
                <c:pt idx="14325">
                  <c:v>0.93149676375404356</c:v>
                </c:pt>
                <c:pt idx="14326">
                  <c:v>0.93122707659115733</c:v>
                </c:pt>
                <c:pt idx="14327">
                  <c:v>0.93095738942826256</c:v>
                </c:pt>
                <c:pt idx="14328">
                  <c:v>0.93068770226537523</c:v>
                </c:pt>
                <c:pt idx="14329">
                  <c:v>0.93041801510248112</c:v>
                </c:pt>
                <c:pt idx="14330">
                  <c:v>0.93014832793959312</c:v>
                </c:pt>
                <c:pt idx="14331">
                  <c:v>0.92987864077669902</c:v>
                </c:pt>
                <c:pt idx="14332">
                  <c:v>0.92960895361381402</c:v>
                </c:pt>
                <c:pt idx="14333">
                  <c:v>0.92933926645091691</c:v>
                </c:pt>
                <c:pt idx="14334">
                  <c:v>0.92906957928802592</c:v>
                </c:pt>
                <c:pt idx="14335">
                  <c:v>0.9287998921251408</c:v>
                </c:pt>
                <c:pt idx="14336">
                  <c:v>0.92853020496223992</c:v>
                </c:pt>
                <c:pt idx="14337">
                  <c:v>0.92826051779935259</c:v>
                </c:pt>
                <c:pt idx="14338">
                  <c:v>0.92799083063646504</c:v>
                </c:pt>
                <c:pt idx="14339">
                  <c:v>0.9277211434735767</c:v>
                </c:pt>
                <c:pt idx="14340">
                  <c:v>0.92745145631068293</c:v>
                </c:pt>
                <c:pt idx="14341">
                  <c:v>0.92718176914778849</c:v>
                </c:pt>
                <c:pt idx="14342">
                  <c:v>0.9269120819848975</c:v>
                </c:pt>
                <c:pt idx="14343">
                  <c:v>0.92664239482200639</c:v>
                </c:pt>
                <c:pt idx="14344">
                  <c:v>0.92637270765911561</c:v>
                </c:pt>
                <c:pt idx="14345">
                  <c:v>0.92610302049622428</c:v>
                </c:pt>
                <c:pt idx="14346">
                  <c:v>0.92583333333333362</c:v>
                </c:pt>
                <c:pt idx="14347">
                  <c:v>0.92556364617044218</c:v>
                </c:pt>
                <c:pt idx="14348">
                  <c:v>0.92529395900755118</c:v>
                </c:pt>
                <c:pt idx="14349">
                  <c:v>0.92502427184466007</c:v>
                </c:pt>
                <c:pt idx="14350">
                  <c:v>0.92475458468176908</c:v>
                </c:pt>
                <c:pt idx="14351">
                  <c:v>0.92448489751888241</c:v>
                </c:pt>
                <c:pt idx="14352">
                  <c:v>0.92421521035598764</c:v>
                </c:pt>
                <c:pt idx="14353">
                  <c:v>0.92394552319310075</c:v>
                </c:pt>
                <c:pt idx="14354">
                  <c:v>0.92367583603020975</c:v>
                </c:pt>
                <c:pt idx="14355">
                  <c:v>0.92340614886730787</c:v>
                </c:pt>
                <c:pt idx="14356">
                  <c:v>0.92313646170441976</c:v>
                </c:pt>
                <c:pt idx="14357">
                  <c:v>0.92286677454153154</c:v>
                </c:pt>
                <c:pt idx="14358">
                  <c:v>0.92259708737864066</c:v>
                </c:pt>
                <c:pt idx="14359">
                  <c:v>0.92232740021574955</c:v>
                </c:pt>
                <c:pt idx="14360">
                  <c:v>0.92205771305285855</c:v>
                </c:pt>
                <c:pt idx="14361">
                  <c:v>0.92178802588996656</c:v>
                </c:pt>
                <c:pt idx="14362">
                  <c:v>0.92151833872707556</c:v>
                </c:pt>
                <c:pt idx="14363">
                  <c:v>0.92124865156419133</c:v>
                </c:pt>
                <c:pt idx="14364">
                  <c:v>0.92097896440129434</c:v>
                </c:pt>
                <c:pt idx="14365">
                  <c:v>0.92070927723840912</c:v>
                </c:pt>
                <c:pt idx="14366">
                  <c:v>0.92043959007551224</c:v>
                </c:pt>
                <c:pt idx="14367">
                  <c:v>0.92016990291262057</c:v>
                </c:pt>
                <c:pt idx="14368">
                  <c:v>0.91990021574973013</c:v>
                </c:pt>
                <c:pt idx="14369">
                  <c:v>0.91963052858683902</c:v>
                </c:pt>
                <c:pt idx="14370">
                  <c:v>0.91936084142394758</c:v>
                </c:pt>
                <c:pt idx="14371">
                  <c:v>0.91909115426105692</c:v>
                </c:pt>
                <c:pt idx="14372">
                  <c:v>0.91882146709816925</c:v>
                </c:pt>
                <c:pt idx="14373">
                  <c:v>0.91855177993527459</c:v>
                </c:pt>
                <c:pt idx="14374">
                  <c:v>0.91828209277238348</c:v>
                </c:pt>
                <c:pt idx="14375">
                  <c:v>0.91801240560949271</c:v>
                </c:pt>
                <c:pt idx="14376">
                  <c:v>0.91774271844660171</c:v>
                </c:pt>
                <c:pt idx="14377">
                  <c:v>0.9174730312837106</c:v>
                </c:pt>
                <c:pt idx="14378">
                  <c:v>0.9172033441208195</c:v>
                </c:pt>
                <c:pt idx="14379">
                  <c:v>0.9169336569579285</c:v>
                </c:pt>
                <c:pt idx="14380">
                  <c:v>0.91666396979503417</c:v>
                </c:pt>
                <c:pt idx="14381">
                  <c:v>0.91639428263214662</c:v>
                </c:pt>
                <c:pt idx="14382">
                  <c:v>0.9161245954692554</c:v>
                </c:pt>
                <c:pt idx="14383">
                  <c:v>0.91585490830636429</c:v>
                </c:pt>
                <c:pt idx="14384">
                  <c:v>0.91558522114347363</c:v>
                </c:pt>
                <c:pt idx="14385">
                  <c:v>0.91531553398058263</c:v>
                </c:pt>
                <c:pt idx="14386">
                  <c:v>0.91504584681769163</c:v>
                </c:pt>
                <c:pt idx="14387">
                  <c:v>0.91477615965480064</c:v>
                </c:pt>
                <c:pt idx="14388">
                  <c:v>0.91450647249190908</c:v>
                </c:pt>
                <c:pt idx="14389">
                  <c:v>0.91423678532901498</c:v>
                </c:pt>
                <c:pt idx="14390">
                  <c:v>0.91396709816612698</c:v>
                </c:pt>
                <c:pt idx="14391">
                  <c:v>0.91369741100323665</c:v>
                </c:pt>
                <c:pt idx="14392">
                  <c:v>0.91342772384034188</c:v>
                </c:pt>
                <c:pt idx="14393">
                  <c:v>0.91315803667745465</c:v>
                </c:pt>
                <c:pt idx="14394">
                  <c:v>0.91288834951456277</c:v>
                </c:pt>
                <c:pt idx="14395">
                  <c:v>0.91261866235167433</c:v>
                </c:pt>
                <c:pt idx="14396">
                  <c:v>0.91234897518878333</c:v>
                </c:pt>
                <c:pt idx="14397">
                  <c:v>0.91207928802589244</c:v>
                </c:pt>
                <c:pt idx="14398">
                  <c:v>0.91180960086299867</c:v>
                </c:pt>
                <c:pt idx="14399">
                  <c:v>0.91153991370010745</c:v>
                </c:pt>
                <c:pt idx="14400">
                  <c:v>0.91127022653721645</c:v>
                </c:pt>
                <c:pt idx="14401">
                  <c:v>0.91100053937432535</c:v>
                </c:pt>
                <c:pt idx="14402">
                  <c:v>0.91073085221143735</c:v>
                </c:pt>
                <c:pt idx="14403">
                  <c:v>0.91046116504854258</c:v>
                </c:pt>
                <c:pt idx="14404">
                  <c:v>0.91019147788565224</c:v>
                </c:pt>
                <c:pt idx="14405">
                  <c:v>0.90992179072276058</c:v>
                </c:pt>
                <c:pt idx="14406">
                  <c:v>0.90965210355987358</c:v>
                </c:pt>
                <c:pt idx="14407">
                  <c:v>0.90938241639697903</c:v>
                </c:pt>
                <c:pt idx="14408">
                  <c:v>0.90911272923408759</c:v>
                </c:pt>
                <c:pt idx="14409">
                  <c:v>0.90884304207120004</c:v>
                </c:pt>
                <c:pt idx="14410">
                  <c:v>0.90857335490830549</c:v>
                </c:pt>
                <c:pt idx="14411">
                  <c:v>0.90830366774541449</c:v>
                </c:pt>
                <c:pt idx="14412">
                  <c:v>0.90803398058252349</c:v>
                </c:pt>
                <c:pt idx="14413">
                  <c:v>0.90776429341963272</c:v>
                </c:pt>
                <c:pt idx="14414">
                  <c:v>0.90749460625674172</c:v>
                </c:pt>
                <c:pt idx="14415">
                  <c:v>0.90722491909385061</c:v>
                </c:pt>
                <c:pt idx="14416">
                  <c:v>0.9069552319309595</c:v>
                </c:pt>
                <c:pt idx="14417">
                  <c:v>0.90668554476806851</c:v>
                </c:pt>
                <c:pt idx="14418">
                  <c:v>0.90641585760518151</c:v>
                </c:pt>
                <c:pt idx="14419">
                  <c:v>0.9061461704422864</c:v>
                </c:pt>
                <c:pt idx="14420">
                  <c:v>0.90587648327939563</c:v>
                </c:pt>
                <c:pt idx="14421">
                  <c:v>0.90560679611650463</c:v>
                </c:pt>
                <c:pt idx="14422">
                  <c:v>0.9053371089536103</c:v>
                </c:pt>
                <c:pt idx="14423">
                  <c:v>0.9050674217907192</c:v>
                </c:pt>
                <c:pt idx="14424">
                  <c:v>0.90479773462783164</c:v>
                </c:pt>
                <c:pt idx="14425">
                  <c:v>0.90452804746494009</c:v>
                </c:pt>
                <c:pt idx="14426">
                  <c:v>0.90425836030204609</c:v>
                </c:pt>
                <c:pt idx="14427">
                  <c:v>0.90398867313915865</c:v>
                </c:pt>
                <c:pt idx="14428">
                  <c:v>0.90371898597626144</c:v>
                </c:pt>
                <c:pt idx="14429">
                  <c:v>0.90344929881337765</c:v>
                </c:pt>
                <c:pt idx="14430">
                  <c:v>0.90317961165049021</c:v>
                </c:pt>
                <c:pt idx="14431">
                  <c:v>0.90290992448759644</c:v>
                </c:pt>
                <c:pt idx="14432">
                  <c:v>0.90264023732470811</c:v>
                </c:pt>
                <c:pt idx="14433">
                  <c:v>0.90237055016181167</c:v>
                </c:pt>
                <c:pt idx="14434">
                  <c:v>0.90210086299892067</c:v>
                </c:pt>
                <c:pt idx="14435">
                  <c:v>0.90183117583602956</c:v>
                </c:pt>
                <c:pt idx="14436">
                  <c:v>0.90156148867313868</c:v>
                </c:pt>
                <c:pt idx="14437">
                  <c:v>0.90129180151024768</c:v>
                </c:pt>
                <c:pt idx="14438">
                  <c:v>0.90102211434735646</c:v>
                </c:pt>
                <c:pt idx="14439">
                  <c:v>0.90075242718446535</c:v>
                </c:pt>
                <c:pt idx="14440">
                  <c:v>0.90048274002157436</c:v>
                </c:pt>
                <c:pt idx="14441">
                  <c:v>0.90021305285868325</c:v>
                </c:pt>
                <c:pt idx="14442">
                  <c:v>0.89994336569579225</c:v>
                </c:pt>
                <c:pt idx="14443">
                  <c:v>0.89967367853290114</c:v>
                </c:pt>
                <c:pt idx="14444">
                  <c:v>0.89940399137000959</c:v>
                </c:pt>
                <c:pt idx="14445">
                  <c:v>0.89913430420711848</c:v>
                </c:pt>
                <c:pt idx="14446">
                  <c:v>0.89886461704422804</c:v>
                </c:pt>
                <c:pt idx="14447">
                  <c:v>0.89859492988133305</c:v>
                </c:pt>
                <c:pt idx="14448">
                  <c:v>0.89832524271844594</c:v>
                </c:pt>
                <c:pt idx="14449">
                  <c:v>0.89805555555555483</c:v>
                </c:pt>
                <c:pt idx="14450">
                  <c:v>0.8977858683926635</c:v>
                </c:pt>
                <c:pt idx="14451">
                  <c:v>0.89751618122976884</c:v>
                </c:pt>
                <c:pt idx="14452">
                  <c:v>0.89724649406688173</c:v>
                </c:pt>
                <c:pt idx="14453">
                  <c:v>0.89697680690399062</c:v>
                </c:pt>
                <c:pt idx="14454">
                  <c:v>0.89670711974109951</c:v>
                </c:pt>
                <c:pt idx="14455">
                  <c:v>0.89643743257820863</c:v>
                </c:pt>
                <c:pt idx="14456">
                  <c:v>0.89616774541531419</c:v>
                </c:pt>
                <c:pt idx="14457">
                  <c:v>0.89589805825242663</c:v>
                </c:pt>
                <c:pt idx="14458">
                  <c:v>0.89562837108953564</c:v>
                </c:pt>
                <c:pt idx="14459">
                  <c:v>0.89535868392664131</c:v>
                </c:pt>
                <c:pt idx="14460">
                  <c:v>0.89508899676375331</c:v>
                </c:pt>
                <c:pt idx="14461">
                  <c:v>0.8948193096008622</c:v>
                </c:pt>
                <c:pt idx="14462">
                  <c:v>0.89454962243797165</c:v>
                </c:pt>
                <c:pt idx="14463">
                  <c:v>0.89427993527508065</c:v>
                </c:pt>
                <c:pt idx="14464">
                  <c:v>0.8940102481121891</c:v>
                </c:pt>
                <c:pt idx="14465">
                  <c:v>0.89374056094929799</c:v>
                </c:pt>
                <c:pt idx="14466">
                  <c:v>0.89347087378640699</c:v>
                </c:pt>
                <c:pt idx="14467">
                  <c:v>0.89320118662351855</c:v>
                </c:pt>
                <c:pt idx="14468">
                  <c:v>0.89293149946062489</c:v>
                </c:pt>
                <c:pt idx="14469">
                  <c:v>0.89266181229773678</c:v>
                </c:pt>
                <c:pt idx="14470">
                  <c:v>0.89239212513484256</c:v>
                </c:pt>
                <c:pt idx="14471">
                  <c:v>0.89212243797195157</c:v>
                </c:pt>
                <c:pt idx="14472">
                  <c:v>0.89185275080906057</c:v>
                </c:pt>
                <c:pt idx="14473">
                  <c:v>0.89158306364616957</c:v>
                </c:pt>
                <c:pt idx="14474">
                  <c:v>0.89131337648327869</c:v>
                </c:pt>
                <c:pt idx="14475">
                  <c:v>0.89104368932038769</c:v>
                </c:pt>
                <c:pt idx="14476">
                  <c:v>0.89077400215749991</c:v>
                </c:pt>
                <c:pt idx="14477">
                  <c:v>0.89050431499460536</c:v>
                </c:pt>
                <c:pt idx="14478">
                  <c:v>0.89023462783171436</c:v>
                </c:pt>
                <c:pt idx="14479">
                  <c:v>0.8899649406688237</c:v>
                </c:pt>
                <c:pt idx="14480">
                  <c:v>0.88969525350593581</c:v>
                </c:pt>
                <c:pt idx="14481">
                  <c:v>0.88942556634304115</c:v>
                </c:pt>
                <c:pt idx="14482">
                  <c:v>0.88915587918015015</c:v>
                </c:pt>
                <c:pt idx="14483">
                  <c:v>0.88888619201725505</c:v>
                </c:pt>
                <c:pt idx="14484">
                  <c:v>0.88861650485436405</c:v>
                </c:pt>
                <c:pt idx="14485">
                  <c:v>0.88834681769148038</c:v>
                </c:pt>
                <c:pt idx="14486">
                  <c:v>0.88807713052858972</c:v>
                </c:pt>
                <c:pt idx="14487">
                  <c:v>0.88780744336569484</c:v>
                </c:pt>
                <c:pt idx="14488">
                  <c:v>0.88753775620280351</c:v>
                </c:pt>
                <c:pt idx="14489">
                  <c:v>0.88726806903990929</c:v>
                </c:pt>
                <c:pt idx="14490">
                  <c:v>0.88699838187701829</c:v>
                </c:pt>
                <c:pt idx="14491">
                  <c:v>0.88672869471413063</c:v>
                </c:pt>
                <c:pt idx="14492">
                  <c:v>0.88645900755123952</c:v>
                </c:pt>
                <c:pt idx="14493">
                  <c:v>0.88618932038834852</c:v>
                </c:pt>
                <c:pt idx="14494">
                  <c:v>0.88591963322545764</c:v>
                </c:pt>
                <c:pt idx="14495">
                  <c:v>0.88564994606256664</c:v>
                </c:pt>
                <c:pt idx="14496">
                  <c:v>0.88538025889967542</c:v>
                </c:pt>
                <c:pt idx="14497">
                  <c:v>0.88511057173678132</c:v>
                </c:pt>
                <c:pt idx="14498">
                  <c:v>0.8848408845738982</c:v>
                </c:pt>
                <c:pt idx="14499">
                  <c:v>0.88457119741100221</c:v>
                </c:pt>
                <c:pt idx="14500">
                  <c:v>0.88430151024811265</c:v>
                </c:pt>
                <c:pt idx="14501">
                  <c:v>0.8840318230852201</c:v>
                </c:pt>
                <c:pt idx="14502">
                  <c:v>0.88376213592232378</c:v>
                </c:pt>
                <c:pt idx="14503">
                  <c:v>0.88349244875943556</c:v>
                </c:pt>
                <c:pt idx="14504">
                  <c:v>0.88322276159654656</c:v>
                </c:pt>
                <c:pt idx="14505">
                  <c:v>0.88295307443365589</c:v>
                </c:pt>
                <c:pt idx="14506">
                  <c:v>0.88268338727076456</c:v>
                </c:pt>
                <c:pt idx="14507">
                  <c:v>0.88241370010787357</c:v>
                </c:pt>
                <c:pt idx="14508">
                  <c:v>0.88214401294498579</c:v>
                </c:pt>
                <c:pt idx="14509">
                  <c:v>0.88187432578209157</c:v>
                </c:pt>
                <c:pt idx="14510">
                  <c:v>0.88160463861920368</c:v>
                </c:pt>
                <c:pt idx="14511">
                  <c:v>0.88133495145630958</c:v>
                </c:pt>
                <c:pt idx="14512">
                  <c:v>0.88106526429341869</c:v>
                </c:pt>
                <c:pt idx="14513">
                  <c:v>0.88079557713053092</c:v>
                </c:pt>
                <c:pt idx="14514">
                  <c:v>0.88052588996763248</c:v>
                </c:pt>
                <c:pt idx="14515">
                  <c:v>0.88025620280474537</c:v>
                </c:pt>
                <c:pt idx="14516">
                  <c:v>0.87998651564185471</c:v>
                </c:pt>
                <c:pt idx="14517">
                  <c:v>0.8797168284789636</c:v>
                </c:pt>
                <c:pt idx="14518">
                  <c:v>0.8794471413160726</c:v>
                </c:pt>
                <c:pt idx="14519">
                  <c:v>0.87917745415318727</c:v>
                </c:pt>
                <c:pt idx="14520">
                  <c:v>0.87890776699029061</c:v>
                </c:pt>
                <c:pt idx="14521">
                  <c:v>0.87863807982739905</c:v>
                </c:pt>
                <c:pt idx="14522">
                  <c:v>0.87836839266451205</c:v>
                </c:pt>
                <c:pt idx="14523">
                  <c:v>0.87809870550161695</c:v>
                </c:pt>
                <c:pt idx="14524">
                  <c:v>0.87782901833873284</c:v>
                </c:pt>
                <c:pt idx="14525">
                  <c:v>0.87755933117583484</c:v>
                </c:pt>
                <c:pt idx="14526">
                  <c:v>0.87728964401294351</c:v>
                </c:pt>
                <c:pt idx="14527">
                  <c:v>0.87701995685005274</c:v>
                </c:pt>
                <c:pt idx="14528">
                  <c:v>0.87675026968716174</c:v>
                </c:pt>
                <c:pt idx="14529">
                  <c:v>0.87648058252427063</c:v>
                </c:pt>
                <c:pt idx="14530">
                  <c:v>0.87621089536137964</c:v>
                </c:pt>
                <c:pt idx="14531">
                  <c:v>0.87594120819849652</c:v>
                </c:pt>
                <c:pt idx="14532">
                  <c:v>0.87567152103560064</c:v>
                </c:pt>
                <c:pt idx="14533">
                  <c:v>0.87540183387270665</c:v>
                </c:pt>
                <c:pt idx="14534">
                  <c:v>0.87513214670981543</c:v>
                </c:pt>
                <c:pt idx="14535">
                  <c:v>0.87486245954692432</c:v>
                </c:pt>
                <c:pt idx="14536">
                  <c:v>0.87459277238403565</c:v>
                </c:pt>
                <c:pt idx="14537">
                  <c:v>0.87432308522114222</c:v>
                </c:pt>
                <c:pt idx="14538">
                  <c:v>0.87405339805825122</c:v>
                </c:pt>
                <c:pt idx="14539">
                  <c:v>0.87378371089536011</c:v>
                </c:pt>
                <c:pt idx="14540">
                  <c:v>0.87351402373246856</c:v>
                </c:pt>
                <c:pt idx="14541">
                  <c:v>0.873244336569586</c:v>
                </c:pt>
                <c:pt idx="14542">
                  <c:v>0.87297464940669001</c:v>
                </c:pt>
                <c:pt idx="14543">
                  <c:v>0.8727049622438019</c:v>
                </c:pt>
                <c:pt idx="14544">
                  <c:v>0.8724352750809049</c:v>
                </c:pt>
                <c:pt idx="14545">
                  <c:v>0.8721655879180138</c:v>
                </c:pt>
                <c:pt idx="14546">
                  <c:v>0.8718959007551258</c:v>
                </c:pt>
                <c:pt idx="14547">
                  <c:v>0.87162621359223502</c:v>
                </c:pt>
                <c:pt idx="14548">
                  <c:v>0.87135652642934069</c:v>
                </c:pt>
                <c:pt idx="14549">
                  <c:v>0.8710868392664497</c:v>
                </c:pt>
                <c:pt idx="14550">
                  <c:v>0.87081715210356203</c:v>
                </c:pt>
                <c:pt idx="14551">
                  <c:v>0.87054746494066748</c:v>
                </c:pt>
                <c:pt idx="14552">
                  <c:v>0.8702777777777766</c:v>
                </c:pt>
                <c:pt idx="14553">
                  <c:v>0.87000809061489137</c:v>
                </c:pt>
                <c:pt idx="14554">
                  <c:v>0.86973840345199782</c:v>
                </c:pt>
                <c:pt idx="14555">
                  <c:v>0.86946871628910682</c:v>
                </c:pt>
                <c:pt idx="14556">
                  <c:v>0.86919902912621261</c:v>
                </c:pt>
                <c:pt idx="14557">
                  <c:v>0.86892934196332161</c:v>
                </c:pt>
                <c:pt idx="14558">
                  <c:v>0.86865965480043406</c:v>
                </c:pt>
                <c:pt idx="14559">
                  <c:v>0.86838996763753962</c:v>
                </c:pt>
                <c:pt idx="14560">
                  <c:v>0.86812028047464862</c:v>
                </c:pt>
                <c:pt idx="14561">
                  <c:v>0.86785059331175762</c:v>
                </c:pt>
                <c:pt idx="14562">
                  <c:v>0.86758090614886663</c:v>
                </c:pt>
                <c:pt idx="14563">
                  <c:v>0.86731121898597485</c:v>
                </c:pt>
                <c:pt idx="14564">
                  <c:v>0.86704153182308796</c:v>
                </c:pt>
                <c:pt idx="14565">
                  <c:v>0.86677184466020007</c:v>
                </c:pt>
                <c:pt idx="14566">
                  <c:v>0.86650215749730153</c:v>
                </c:pt>
                <c:pt idx="14567">
                  <c:v>0.86623247033441064</c:v>
                </c:pt>
                <c:pt idx="14568">
                  <c:v>0.86596278317151953</c:v>
                </c:pt>
                <c:pt idx="14569">
                  <c:v>0.86569309600863342</c:v>
                </c:pt>
                <c:pt idx="14570">
                  <c:v>0.86542340884573754</c:v>
                </c:pt>
                <c:pt idx="14571">
                  <c:v>0.86515372168284643</c:v>
                </c:pt>
                <c:pt idx="14572">
                  <c:v>0.8648840345199581</c:v>
                </c:pt>
                <c:pt idx="14573">
                  <c:v>0.86461434735706433</c:v>
                </c:pt>
                <c:pt idx="14574">
                  <c:v>0.86434466019417866</c:v>
                </c:pt>
                <c:pt idx="14575">
                  <c:v>0.86407497303128511</c:v>
                </c:pt>
                <c:pt idx="14576">
                  <c:v>0.86380528586839422</c:v>
                </c:pt>
                <c:pt idx="14577">
                  <c:v>0.86353559870550012</c:v>
                </c:pt>
                <c:pt idx="14578">
                  <c:v>0.86326591154260912</c:v>
                </c:pt>
                <c:pt idx="14579">
                  <c:v>0.86299622437972101</c:v>
                </c:pt>
                <c:pt idx="14580">
                  <c:v>0.86272653721683001</c:v>
                </c:pt>
                <c:pt idx="14581">
                  <c:v>0.86245685005393591</c:v>
                </c:pt>
                <c:pt idx="14582">
                  <c:v>0.86218716289104458</c:v>
                </c:pt>
                <c:pt idx="14583">
                  <c:v>0.8619174757281538</c:v>
                </c:pt>
                <c:pt idx="14584">
                  <c:v>0.86164778856526281</c:v>
                </c:pt>
                <c:pt idx="14585">
                  <c:v>0.8613781014023717</c:v>
                </c:pt>
                <c:pt idx="14586">
                  <c:v>0.8611084142394867</c:v>
                </c:pt>
                <c:pt idx="14587">
                  <c:v>0.86083872707659304</c:v>
                </c:pt>
                <c:pt idx="14588">
                  <c:v>0.8605690399136986</c:v>
                </c:pt>
                <c:pt idx="14589">
                  <c:v>0.86029935275081093</c:v>
                </c:pt>
                <c:pt idx="14590">
                  <c:v>0.8600296655879166</c:v>
                </c:pt>
                <c:pt idx="14591">
                  <c:v>0.85975997842502883</c:v>
                </c:pt>
                <c:pt idx="14592">
                  <c:v>0.85949029126213461</c:v>
                </c:pt>
                <c:pt idx="14593">
                  <c:v>0.85922060409924361</c:v>
                </c:pt>
                <c:pt idx="14594">
                  <c:v>0.85895091693635262</c:v>
                </c:pt>
                <c:pt idx="14595">
                  <c:v>0.85868122977346162</c:v>
                </c:pt>
                <c:pt idx="14596">
                  <c:v>0.85841154261057406</c:v>
                </c:pt>
                <c:pt idx="14597">
                  <c:v>0.85814185544768318</c:v>
                </c:pt>
                <c:pt idx="14598">
                  <c:v>0.85787216828478863</c:v>
                </c:pt>
                <c:pt idx="14599">
                  <c:v>0.85760248112189763</c:v>
                </c:pt>
                <c:pt idx="14600">
                  <c:v>0.85733279395900597</c:v>
                </c:pt>
                <c:pt idx="14601">
                  <c:v>0.85706310679611486</c:v>
                </c:pt>
                <c:pt idx="14602">
                  <c:v>0.85679341963322875</c:v>
                </c:pt>
                <c:pt idx="14603">
                  <c:v>0.85652373247033275</c:v>
                </c:pt>
                <c:pt idx="14604">
                  <c:v>0.85625404530744176</c:v>
                </c:pt>
                <c:pt idx="14605">
                  <c:v>0.85598435814455065</c:v>
                </c:pt>
                <c:pt idx="14606">
                  <c:v>0.85571467098165954</c:v>
                </c:pt>
                <c:pt idx="14607">
                  <c:v>0.85544498381876855</c:v>
                </c:pt>
                <c:pt idx="14608">
                  <c:v>0.85517529665588554</c:v>
                </c:pt>
                <c:pt idx="14609">
                  <c:v>0.8549056094929891</c:v>
                </c:pt>
                <c:pt idx="14610">
                  <c:v>0.85463592233010077</c:v>
                </c:pt>
                <c:pt idx="14611">
                  <c:v>0.85436623516720356</c:v>
                </c:pt>
                <c:pt idx="14612">
                  <c:v>0.85409654800431334</c:v>
                </c:pt>
                <c:pt idx="14613">
                  <c:v>0.85382686084142223</c:v>
                </c:pt>
                <c:pt idx="14614">
                  <c:v>0.85355717367853423</c:v>
                </c:pt>
                <c:pt idx="14615">
                  <c:v>0.85328748651564013</c:v>
                </c:pt>
                <c:pt idx="14616">
                  <c:v>0.85301779935274857</c:v>
                </c:pt>
                <c:pt idx="14617">
                  <c:v>0.85274811218986402</c:v>
                </c:pt>
                <c:pt idx="14618">
                  <c:v>0.85247842502696658</c:v>
                </c:pt>
                <c:pt idx="14619">
                  <c:v>0.85220873786407925</c:v>
                </c:pt>
                <c:pt idx="14620">
                  <c:v>0.85193905070118825</c:v>
                </c:pt>
                <c:pt idx="14621">
                  <c:v>0.85166936353829714</c:v>
                </c:pt>
                <c:pt idx="14622">
                  <c:v>0.85139967637540892</c:v>
                </c:pt>
                <c:pt idx="14623">
                  <c:v>0.85112998921251171</c:v>
                </c:pt>
                <c:pt idx="14624">
                  <c:v>0.85086030204962071</c:v>
                </c:pt>
                <c:pt idx="14625">
                  <c:v>0.8505906148867296</c:v>
                </c:pt>
                <c:pt idx="14626">
                  <c:v>0.8503209277238386</c:v>
                </c:pt>
                <c:pt idx="14627">
                  <c:v>0.85005124056094761</c:v>
                </c:pt>
                <c:pt idx="14628">
                  <c:v>0.84978155339805994</c:v>
                </c:pt>
                <c:pt idx="14629">
                  <c:v>0.84951186623516561</c:v>
                </c:pt>
                <c:pt idx="14630">
                  <c:v>0.84924217907227439</c:v>
                </c:pt>
                <c:pt idx="14631">
                  <c:v>0.84897249190938362</c:v>
                </c:pt>
                <c:pt idx="14632">
                  <c:v>0.84870280474649262</c:v>
                </c:pt>
                <c:pt idx="14633">
                  <c:v>0.84843311758360163</c:v>
                </c:pt>
                <c:pt idx="14634">
                  <c:v>0.84816343042071063</c:v>
                </c:pt>
                <c:pt idx="14635">
                  <c:v>0.84789374325781963</c:v>
                </c:pt>
                <c:pt idx="14636">
                  <c:v>0.84762405609493274</c:v>
                </c:pt>
                <c:pt idx="14637">
                  <c:v>0.84735436893203397</c:v>
                </c:pt>
                <c:pt idx="14638">
                  <c:v>0.84708468176914598</c:v>
                </c:pt>
                <c:pt idx="14639">
                  <c:v>0.84681499460625487</c:v>
                </c:pt>
                <c:pt idx="14640">
                  <c:v>0.84654530744336465</c:v>
                </c:pt>
                <c:pt idx="14641">
                  <c:v>0.84627562028047765</c:v>
                </c:pt>
                <c:pt idx="14642">
                  <c:v>0.84600593311758665</c:v>
                </c:pt>
                <c:pt idx="14643">
                  <c:v>0.84573624595469066</c:v>
                </c:pt>
                <c:pt idx="14644">
                  <c:v>0.845466558791797</c:v>
                </c:pt>
                <c:pt idx="14645">
                  <c:v>0.84519687162891122</c:v>
                </c:pt>
                <c:pt idx="14646">
                  <c:v>0.84492718446601767</c:v>
                </c:pt>
                <c:pt idx="14647">
                  <c:v>0.84465749730313222</c:v>
                </c:pt>
                <c:pt idx="14648">
                  <c:v>0.84438781014023545</c:v>
                </c:pt>
                <c:pt idx="14649">
                  <c:v>0.84411812297734357</c:v>
                </c:pt>
                <c:pt idx="14650">
                  <c:v>0.84384843581445634</c:v>
                </c:pt>
                <c:pt idx="14651">
                  <c:v>0.84357874865156224</c:v>
                </c:pt>
                <c:pt idx="14652">
                  <c:v>0.84330906148867424</c:v>
                </c:pt>
                <c:pt idx="14653">
                  <c:v>0.84303937432578324</c:v>
                </c:pt>
                <c:pt idx="14654">
                  <c:v>0.84276968716289258</c:v>
                </c:pt>
                <c:pt idx="14655">
                  <c:v>0.84249999999999803</c:v>
                </c:pt>
                <c:pt idx="14656">
                  <c:v>0.84223031283710703</c:v>
                </c:pt>
                <c:pt idx="14657">
                  <c:v>0.84196062567421592</c:v>
                </c:pt>
                <c:pt idx="14658">
                  <c:v>0.84169093851132826</c:v>
                </c:pt>
                <c:pt idx="14659">
                  <c:v>0.84142125134843715</c:v>
                </c:pt>
                <c:pt idx="14660">
                  <c:v>0.84115156418554282</c:v>
                </c:pt>
                <c:pt idx="14661">
                  <c:v>0.84088187702265171</c:v>
                </c:pt>
                <c:pt idx="14662">
                  <c:v>0.84061218985975683</c:v>
                </c:pt>
                <c:pt idx="14663">
                  <c:v>0.84034250269686961</c:v>
                </c:pt>
                <c:pt idx="14664">
                  <c:v>0.84007281553398216</c:v>
                </c:pt>
                <c:pt idx="14665">
                  <c:v>0.83980312837108761</c:v>
                </c:pt>
                <c:pt idx="14666">
                  <c:v>0.83953344120819662</c:v>
                </c:pt>
                <c:pt idx="14667">
                  <c:v>0.8392637540453054</c:v>
                </c:pt>
                <c:pt idx="14668">
                  <c:v>0.83899406688241462</c:v>
                </c:pt>
                <c:pt idx="14669">
                  <c:v>0.83872437971952363</c:v>
                </c:pt>
                <c:pt idx="14670">
                  <c:v>0.83845469255663263</c:v>
                </c:pt>
                <c:pt idx="14671">
                  <c:v>0.83818500539374163</c:v>
                </c:pt>
                <c:pt idx="14672">
                  <c:v>0.83791531823085064</c:v>
                </c:pt>
                <c:pt idx="14673">
                  <c:v>0.83764563106795964</c:v>
                </c:pt>
                <c:pt idx="14674">
                  <c:v>0.83737594390506809</c:v>
                </c:pt>
                <c:pt idx="14675">
                  <c:v>0.83710625674217765</c:v>
                </c:pt>
                <c:pt idx="14676">
                  <c:v>0.83683656957928598</c:v>
                </c:pt>
                <c:pt idx="14677">
                  <c:v>0.83656688241639487</c:v>
                </c:pt>
                <c:pt idx="14678">
                  <c:v>0.83629719525350465</c:v>
                </c:pt>
                <c:pt idx="14679">
                  <c:v>0.83602750809061277</c:v>
                </c:pt>
                <c:pt idx="14680">
                  <c:v>0.83575782092772177</c:v>
                </c:pt>
                <c:pt idx="14681">
                  <c:v>0.83548813376483066</c:v>
                </c:pt>
                <c:pt idx="14682">
                  <c:v>0.83521844660193967</c:v>
                </c:pt>
                <c:pt idx="14683">
                  <c:v>0.83494875943905156</c:v>
                </c:pt>
                <c:pt idx="14684">
                  <c:v>0.83467907227616356</c:v>
                </c:pt>
                <c:pt idx="14685">
                  <c:v>0.83440938511326646</c:v>
                </c:pt>
                <c:pt idx="14686">
                  <c:v>0.83413969795037846</c:v>
                </c:pt>
                <c:pt idx="14687">
                  <c:v>0.83387001078748735</c:v>
                </c:pt>
                <c:pt idx="14688">
                  <c:v>0.83360032362459935</c:v>
                </c:pt>
                <c:pt idx="14689">
                  <c:v>0.83333063646170547</c:v>
                </c:pt>
                <c:pt idx="14690">
                  <c:v>0.83306094929881125</c:v>
                </c:pt>
                <c:pt idx="14691">
                  <c:v>0.83279126213592358</c:v>
                </c:pt>
                <c:pt idx="14692">
                  <c:v>0.83252157497302914</c:v>
                </c:pt>
                <c:pt idx="14693">
                  <c:v>0.83225188781013804</c:v>
                </c:pt>
                <c:pt idx="14694">
                  <c:v>0.83198220064724659</c:v>
                </c:pt>
                <c:pt idx="14695">
                  <c:v>0.83171251348435593</c:v>
                </c:pt>
                <c:pt idx="14696">
                  <c:v>0.83144282632146493</c:v>
                </c:pt>
                <c:pt idx="14697">
                  <c:v>0.83117313915857716</c:v>
                </c:pt>
                <c:pt idx="14698">
                  <c:v>0.83090345199568283</c:v>
                </c:pt>
                <c:pt idx="14699">
                  <c:v>0.8306337648327915</c:v>
                </c:pt>
                <c:pt idx="14700">
                  <c:v>0.83036407766990072</c:v>
                </c:pt>
                <c:pt idx="14701">
                  <c:v>0.83009439050700962</c:v>
                </c:pt>
                <c:pt idx="14702">
                  <c:v>0.82982470334412251</c:v>
                </c:pt>
                <c:pt idx="14703">
                  <c:v>0.82955501618122762</c:v>
                </c:pt>
                <c:pt idx="14704">
                  <c:v>0.82928532901833651</c:v>
                </c:pt>
                <c:pt idx="14705">
                  <c:v>0.82901564185544541</c:v>
                </c:pt>
                <c:pt idx="14706">
                  <c:v>0.82874595469255841</c:v>
                </c:pt>
                <c:pt idx="14707">
                  <c:v>0.8284762675296633</c:v>
                </c:pt>
                <c:pt idx="14708">
                  <c:v>0.8282065803667723</c:v>
                </c:pt>
                <c:pt idx="14709">
                  <c:v>0.82793689320388586</c:v>
                </c:pt>
                <c:pt idx="14710">
                  <c:v>0.82766720604099064</c:v>
                </c:pt>
                <c:pt idx="14711">
                  <c:v>0.82739751887809965</c:v>
                </c:pt>
                <c:pt idx="14712">
                  <c:v>0.82712783171520809</c:v>
                </c:pt>
                <c:pt idx="14713">
                  <c:v>0.82685814455231699</c:v>
                </c:pt>
                <c:pt idx="14714">
                  <c:v>0.82658845738942865</c:v>
                </c:pt>
                <c:pt idx="14715">
                  <c:v>0.82631877022653488</c:v>
                </c:pt>
                <c:pt idx="14716">
                  <c:v>0.82604908306364655</c:v>
                </c:pt>
                <c:pt idx="14717">
                  <c:v>0.82577939590075278</c:v>
                </c:pt>
                <c:pt idx="14718">
                  <c:v>0.82550970873786156</c:v>
                </c:pt>
                <c:pt idx="14719">
                  <c:v>0.82524002157497356</c:v>
                </c:pt>
                <c:pt idx="14720">
                  <c:v>0.82497033441208256</c:v>
                </c:pt>
                <c:pt idx="14721">
                  <c:v>0.82470064724919456</c:v>
                </c:pt>
                <c:pt idx="14722">
                  <c:v>0.82443096008629757</c:v>
                </c:pt>
                <c:pt idx="14723">
                  <c:v>0.82416127292340946</c:v>
                </c:pt>
                <c:pt idx="14724">
                  <c:v>0.82389158576051569</c:v>
                </c:pt>
                <c:pt idx="14725">
                  <c:v>0.82362189859762791</c:v>
                </c:pt>
                <c:pt idx="14726">
                  <c:v>0.82335221143473369</c:v>
                </c:pt>
                <c:pt idx="14727">
                  <c:v>0.82308252427184159</c:v>
                </c:pt>
                <c:pt idx="14728">
                  <c:v>0.8228128371089517</c:v>
                </c:pt>
                <c:pt idx="14729">
                  <c:v>0.82254314994605615</c:v>
                </c:pt>
                <c:pt idx="14730">
                  <c:v>0.82227346278316915</c:v>
                </c:pt>
                <c:pt idx="14731">
                  <c:v>0.82200377562027804</c:v>
                </c:pt>
                <c:pt idx="14732">
                  <c:v>0.82173408845738705</c:v>
                </c:pt>
                <c:pt idx="14733">
                  <c:v>0.82146440129449594</c:v>
                </c:pt>
                <c:pt idx="14734">
                  <c:v>0.82119471413160494</c:v>
                </c:pt>
                <c:pt idx="14735">
                  <c:v>0.82092502696871739</c:v>
                </c:pt>
                <c:pt idx="14736">
                  <c:v>0.82065533980582284</c:v>
                </c:pt>
                <c:pt idx="14737">
                  <c:v>0.82038565264293173</c:v>
                </c:pt>
                <c:pt idx="14738">
                  <c:v>0.82011596548004051</c:v>
                </c:pt>
                <c:pt idx="14739">
                  <c:v>0.81984627831714962</c:v>
                </c:pt>
                <c:pt idx="14740">
                  <c:v>0.81957659115425519</c:v>
                </c:pt>
                <c:pt idx="14741">
                  <c:v>0.81930690399136419</c:v>
                </c:pt>
                <c:pt idx="14742">
                  <c:v>0.81903721682848074</c:v>
                </c:pt>
                <c:pt idx="14743">
                  <c:v>0.81876752966558564</c:v>
                </c:pt>
                <c:pt idx="14744">
                  <c:v>0.81849784250269464</c:v>
                </c:pt>
                <c:pt idx="14745">
                  <c:v>0.81822815533980364</c:v>
                </c:pt>
                <c:pt idx="14746">
                  <c:v>0.81795846817691231</c:v>
                </c:pt>
                <c:pt idx="14747">
                  <c:v>0.8176887810140212</c:v>
                </c:pt>
                <c:pt idx="14748">
                  <c:v>0.81741909385113021</c:v>
                </c:pt>
                <c:pt idx="14749">
                  <c:v>0.81714940668824398</c:v>
                </c:pt>
                <c:pt idx="14750">
                  <c:v>0.81687971952535077</c:v>
                </c:pt>
                <c:pt idx="14751">
                  <c:v>0.81661003236245966</c:v>
                </c:pt>
                <c:pt idx="14752">
                  <c:v>0.816340345199566</c:v>
                </c:pt>
                <c:pt idx="14753">
                  <c:v>0.81607065803667778</c:v>
                </c:pt>
                <c:pt idx="14754">
                  <c:v>0.81580097087378689</c:v>
                </c:pt>
                <c:pt idx="14755">
                  <c:v>0.81553128371089278</c:v>
                </c:pt>
                <c:pt idx="14756">
                  <c:v>0.81526159654800479</c:v>
                </c:pt>
                <c:pt idx="14757">
                  <c:v>0.81499190938511368</c:v>
                </c:pt>
                <c:pt idx="14758">
                  <c:v>0.81472222222221968</c:v>
                </c:pt>
                <c:pt idx="14759">
                  <c:v>0.81445253505932858</c:v>
                </c:pt>
                <c:pt idx="14760">
                  <c:v>0.81418284789643758</c:v>
                </c:pt>
                <c:pt idx="14761">
                  <c:v>0.81391316073354647</c:v>
                </c:pt>
                <c:pt idx="14762">
                  <c:v>0.81364347357065891</c:v>
                </c:pt>
                <c:pt idx="14763">
                  <c:v>0.81337378640776437</c:v>
                </c:pt>
                <c:pt idx="14764">
                  <c:v>0.81310409924487692</c:v>
                </c:pt>
                <c:pt idx="14765">
                  <c:v>0.81283441208198581</c:v>
                </c:pt>
                <c:pt idx="14766">
                  <c:v>0.81256472491909126</c:v>
                </c:pt>
                <c:pt idx="14767">
                  <c:v>0.8122950377562006</c:v>
                </c:pt>
                <c:pt idx="14768">
                  <c:v>0.81202535059331271</c:v>
                </c:pt>
                <c:pt idx="14769">
                  <c:v>0.8117556634304216</c:v>
                </c:pt>
                <c:pt idx="14770">
                  <c:v>0.81148597626752705</c:v>
                </c:pt>
                <c:pt idx="14771">
                  <c:v>0.81121628910463239</c:v>
                </c:pt>
                <c:pt idx="14772">
                  <c:v>0.8109466019417445</c:v>
                </c:pt>
                <c:pt idx="14773">
                  <c:v>0.81067691477885384</c:v>
                </c:pt>
                <c:pt idx="14774">
                  <c:v>0.81040722761596251</c:v>
                </c:pt>
                <c:pt idx="14775">
                  <c:v>0.81013754045307174</c:v>
                </c:pt>
                <c:pt idx="14776">
                  <c:v>0.80986785329018474</c:v>
                </c:pt>
                <c:pt idx="14777">
                  <c:v>0.80959816612728952</c:v>
                </c:pt>
                <c:pt idx="14778">
                  <c:v>0.80932847896439863</c:v>
                </c:pt>
                <c:pt idx="14779">
                  <c:v>0.80905879180150753</c:v>
                </c:pt>
                <c:pt idx="14780">
                  <c:v>0.80878910463861664</c:v>
                </c:pt>
                <c:pt idx="14781">
                  <c:v>0.80851941747572564</c:v>
                </c:pt>
                <c:pt idx="14782">
                  <c:v>0.80824973031283465</c:v>
                </c:pt>
                <c:pt idx="14783">
                  <c:v>0.80798004314994332</c:v>
                </c:pt>
                <c:pt idx="14784">
                  <c:v>0.80771035598704943</c:v>
                </c:pt>
                <c:pt idx="14785">
                  <c:v>0.80744066882416121</c:v>
                </c:pt>
                <c:pt idx="14786">
                  <c:v>0.80717098166127021</c:v>
                </c:pt>
                <c:pt idx="14787">
                  <c:v>0.80690129449838444</c:v>
                </c:pt>
                <c:pt idx="14788">
                  <c:v>0.80663160733549344</c:v>
                </c:pt>
                <c:pt idx="14789">
                  <c:v>0.806361920172597</c:v>
                </c:pt>
                <c:pt idx="14790">
                  <c:v>0.806092233009709</c:v>
                </c:pt>
                <c:pt idx="14791">
                  <c:v>0.80582254584681456</c:v>
                </c:pt>
                <c:pt idx="14792">
                  <c:v>0.8055528586839239</c:v>
                </c:pt>
                <c:pt idx="14793">
                  <c:v>0.80528317152103257</c:v>
                </c:pt>
                <c:pt idx="14794">
                  <c:v>0.8050134843581418</c:v>
                </c:pt>
                <c:pt idx="14795">
                  <c:v>0.80474379719525069</c:v>
                </c:pt>
                <c:pt idx="14796">
                  <c:v>0.80447411003235958</c:v>
                </c:pt>
                <c:pt idx="14797">
                  <c:v>0.80420442286946869</c:v>
                </c:pt>
                <c:pt idx="14798">
                  <c:v>0.8039347357065777</c:v>
                </c:pt>
                <c:pt idx="14799">
                  <c:v>0.80366504854368992</c:v>
                </c:pt>
                <c:pt idx="14800">
                  <c:v>0.8033953613807957</c:v>
                </c:pt>
                <c:pt idx="14801">
                  <c:v>0.80312567421790471</c:v>
                </c:pt>
                <c:pt idx="14802">
                  <c:v>0.8028559870550136</c:v>
                </c:pt>
                <c:pt idx="14803">
                  <c:v>0.80258629989211827</c:v>
                </c:pt>
                <c:pt idx="14804">
                  <c:v>0.80231661272923127</c:v>
                </c:pt>
                <c:pt idx="14805">
                  <c:v>0.80204692556634016</c:v>
                </c:pt>
                <c:pt idx="14806">
                  <c:v>0.80177723840345272</c:v>
                </c:pt>
                <c:pt idx="14807">
                  <c:v>0.80150755124055806</c:v>
                </c:pt>
                <c:pt idx="14808">
                  <c:v>0.80123786407766351</c:v>
                </c:pt>
                <c:pt idx="14809">
                  <c:v>0.80096817691477595</c:v>
                </c:pt>
                <c:pt idx="14810">
                  <c:v>0.80069848975188562</c:v>
                </c:pt>
                <c:pt idx="14811">
                  <c:v>0.80042880258899785</c:v>
                </c:pt>
                <c:pt idx="14812">
                  <c:v>0.80015911542610285</c:v>
                </c:pt>
                <c:pt idx="14813">
                  <c:v>0.79988942826321174</c:v>
                </c:pt>
                <c:pt idx="14814">
                  <c:v>0.79961974110032052</c:v>
                </c:pt>
                <c:pt idx="14815">
                  <c:v>0.79935005393742953</c:v>
                </c:pt>
                <c:pt idx="14816">
                  <c:v>0.79908036677453853</c:v>
                </c:pt>
                <c:pt idx="14817">
                  <c:v>0.79881067961164753</c:v>
                </c:pt>
                <c:pt idx="14818">
                  <c:v>0.79854099244875665</c:v>
                </c:pt>
                <c:pt idx="14819">
                  <c:v>0.79827130528586543</c:v>
                </c:pt>
                <c:pt idx="14820">
                  <c:v>0.79800161812297465</c:v>
                </c:pt>
                <c:pt idx="14821">
                  <c:v>0.79773193096008599</c:v>
                </c:pt>
                <c:pt idx="14822">
                  <c:v>0.79746224379718966</c:v>
                </c:pt>
                <c:pt idx="14823">
                  <c:v>0.79719255663430388</c:v>
                </c:pt>
                <c:pt idx="14824">
                  <c:v>0.79692286947141022</c:v>
                </c:pt>
                <c:pt idx="14825">
                  <c:v>0.79665318230852211</c:v>
                </c:pt>
                <c:pt idx="14826">
                  <c:v>0.79638349514562756</c:v>
                </c:pt>
                <c:pt idx="14827">
                  <c:v>0.79611380798273657</c:v>
                </c:pt>
                <c:pt idx="14828">
                  <c:v>0.79584412081984601</c:v>
                </c:pt>
                <c:pt idx="14829">
                  <c:v>0.7955744336569549</c:v>
                </c:pt>
                <c:pt idx="14830">
                  <c:v>0.79530474649406391</c:v>
                </c:pt>
                <c:pt idx="14831">
                  <c:v>0.7950350593311758</c:v>
                </c:pt>
                <c:pt idx="14832">
                  <c:v>0.79476537216828513</c:v>
                </c:pt>
                <c:pt idx="14833">
                  <c:v>0.79449568500539069</c:v>
                </c:pt>
                <c:pt idx="14834">
                  <c:v>0.7942259978424997</c:v>
                </c:pt>
                <c:pt idx="14835">
                  <c:v>0.7939563106796087</c:v>
                </c:pt>
                <c:pt idx="14836">
                  <c:v>0.7936866235167177</c:v>
                </c:pt>
                <c:pt idx="14837">
                  <c:v>0.7934169363538266</c:v>
                </c:pt>
                <c:pt idx="14838">
                  <c:v>0.79314724919093549</c:v>
                </c:pt>
                <c:pt idx="14839">
                  <c:v>0.7928775620280446</c:v>
                </c:pt>
                <c:pt idx="14840">
                  <c:v>0.79260787486515361</c:v>
                </c:pt>
                <c:pt idx="14841">
                  <c:v>0.79233818770225606</c:v>
                </c:pt>
                <c:pt idx="14842">
                  <c:v>0.79206850053937161</c:v>
                </c:pt>
                <c:pt idx="14843">
                  <c:v>0.79179881337648705</c:v>
                </c:pt>
                <c:pt idx="14844">
                  <c:v>0.79152912621359306</c:v>
                </c:pt>
                <c:pt idx="14845">
                  <c:v>0.79125943905069862</c:v>
                </c:pt>
                <c:pt idx="14846">
                  <c:v>0.79098975188780707</c:v>
                </c:pt>
                <c:pt idx="14847">
                  <c:v>0.79072006472491596</c:v>
                </c:pt>
                <c:pt idx="14848">
                  <c:v>0.79045037756202496</c:v>
                </c:pt>
                <c:pt idx="14849">
                  <c:v>0.79018069039913463</c:v>
                </c:pt>
                <c:pt idx="14850">
                  <c:v>0.78991100323624286</c:v>
                </c:pt>
                <c:pt idx="14851">
                  <c:v>0.78964131607335653</c:v>
                </c:pt>
                <c:pt idx="14852">
                  <c:v>0.78937162891046053</c:v>
                </c:pt>
                <c:pt idx="14853">
                  <c:v>0.78910194174756665</c:v>
                </c:pt>
                <c:pt idx="14854">
                  <c:v>0.78883225458467865</c:v>
                </c:pt>
                <c:pt idx="14855">
                  <c:v>0.78856256742178465</c:v>
                </c:pt>
                <c:pt idx="14856">
                  <c:v>0.78829288025889765</c:v>
                </c:pt>
                <c:pt idx="14857">
                  <c:v>0.78802319309600544</c:v>
                </c:pt>
                <c:pt idx="14858">
                  <c:v>0.78775350593311444</c:v>
                </c:pt>
                <c:pt idx="14859">
                  <c:v>0.78748381877022156</c:v>
                </c:pt>
                <c:pt idx="14860">
                  <c:v>0.78721413160733156</c:v>
                </c:pt>
                <c:pt idx="14861">
                  <c:v>0.78694444444444422</c:v>
                </c:pt>
                <c:pt idx="14862">
                  <c:v>0.78667475728155323</c:v>
                </c:pt>
                <c:pt idx="14863">
                  <c:v>0.78640507011865912</c:v>
                </c:pt>
                <c:pt idx="14864">
                  <c:v>0.78613538295576757</c:v>
                </c:pt>
                <c:pt idx="14865">
                  <c:v>0.78586569579287702</c:v>
                </c:pt>
                <c:pt idx="14866">
                  <c:v>0.78559600862998602</c:v>
                </c:pt>
                <c:pt idx="14867">
                  <c:v>0.78532632146709458</c:v>
                </c:pt>
                <c:pt idx="14868">
                  <c:v>0.78505663430420392</c:v>
                </c:pt>
                <c:pt idx="14869">
                  <c:v>0.78478694714131259</c:v>
                </c:pt>
                <c:pt idx="14870">
                  <c:v>0.78451725997842159</c:v>
                </c:pt>
                <c:pt idx="14871">
                  <c:v>0.7842475728155307</c:v>
                </c:pt>
                <c:pt idx="14872">
                  <c:v>0.78397788565263959</c:v>
                </c:pt>
                <c:pt idx="14873">
                  <c:v>0.7837081984897486</c:v>
                </c:pt>
                <c:pt idx="14874">
                  <c:v>0.78343851132685749</c:v>
                </c:pt>
                <c:pt idx="14875">
                  <c:v>0.78316882416396649</c:v>
                </c:pt>
                <c:pt idx="14876">
                  <c:v>0.78289913700107894</c:v>
                </c:pt>
                <c:pt idx="14877">
                  <c:v>0.78262944983818783</c:v>
                </c:pt>
                <c:pt idx="14878">
                  <c:v>0.78235976267529361</c:v>
                </c:pt>
                <c:pt idx="14879">
                  <c:v>0.78209007551240262</c:v>
                </c:pt>
                <c:pt idx="14880">
                  <c:v>0.78182038834951162</c:v>
                </c:pt>
                <c:pt idx="14881">
                  <c:v>0.78155070118661685</c:v>
                </c:pt>
                <c:pt idx="14882">
                  <c:v>0.78128101402372963</c:v>
                </c:pt>
                <c:pt idx="14883">
                  <c:v>0.78101132686083807</c:v>
                </c:pt>
                <c:pt idx="14884">
                  <c:v>0.78074163969794763</c:v>
                </c:pt>
                <c:pt idx="14885">
                  <c:v>0.78047195253505663</c:v>
                </c:pt>
                <c:pt idx="14886">
                  <c:v>0.78020226537216197</c:v>
                </c:pt>
                <c:pt idx="14887">
                  <c:v>0.77993257820927464</c:v>
                </c:pt>
                <c:pt idx="14888">
                  <c:v>0.77966289104638364</c:v>
                </c:pt>
                <c:pt idx="14889">
                  <c:v>0.77939320388349664</c:v>
                </c:pt>
                <c:pt idx="14890">
                  <c:v>0.77912351672060165</c:v>
                </c:pt>
                <c:pt idx="14891">
                  <c:v>0.77885382955770965</c:v>
                </c:pt>
                <c:pt idx="14892">
                  <c:v>0.77858414239482132</c:v>
                </c:pt>
                <c:pt idx="14893">
                  <c:v>0.77831445523192755</c:v>
                </c:pt>
                <c:pt idx="14894">
                  <c:v>0.77804476806903922</c:v>
                </c:pt>
                <c:pt idx="14895">
                  <c:v>0.77777508090614822</c:v>
                </c:pt>
                <c:pt idx="14896">
                  <c:v>0.77750539374325445</c:v>
                </c:pt>
                <c:pt idx="14897">
                  <c:v>0.77723570658036634</c:v>
                </c:pt>
                <c:pt idx="14898">
                  <c:v>0.77696601941747534</c:v>
                </c:pt>
                <c:pt idx="14899">
                  <c:v>0.77669633225458934</c:v>
                </c:pt>
                <c:pt idx="14900">
                  <c:v>0.77642664509169024</c:v>
                </c:pt>
                <c:pt idx="14901">
                  <c:v>0.77615695792880213</c:v>
                </c:pt>
                <c:pt idx="14902">
                  <c:v>0.77588727076590813</c:v>
                </c:pt>
                <c:pt idx="14903">
                  <c:v>0.77561758360302036</c:v>
                </c:pt>
                <c:pt idx="14904">
                  <c:v>0.77534789644013202</c:v>
                </c:pt>
                <c:pt idx="14905">
                  <c:v>0.77507820927723492</c:v>
                </c:pt>
                <c:pt idx="14906">
                  <c:v>0.77480852211434725</c:v>
                </c:pt>
                <c:pt idx="14907">
                  <c:v>0.77453883495145281</c:v>
                </c:pt>
                <c:pt idx="14908">
                  <c:v>0.77426914778856182</c:v>
                </c:pt>
                <c:pt idx="14909">
                  <c:v>0.77399946062567671</c:v>
                </c:pt>
                <c:pt idx="14910">
                  <c:v>0.77372977346278582</c:v>
                </c:pt>
                <c:pt idx="14911">
                  <c:v>0.77346008629989194</c:v>
                </c:pt>
                <c:pt idx="14912">
                  <c:v>0.77319039913699761</c:v>
                </c:pt>
                <c:pt idx="14913">
                  <c:v>0.77292071197411005</c:v>
                </c:pt>
                <c:pt idx="14914">
                  <c:v>0.77265102481121561</c:v>
                </c:pt>
                <c:pt idx="14915">
                  <c:v>0.77238133764832828</c:v>
                </c:pt>
                <c:pt idx="14916">
                  <c:v>0.77211165048543728</c:v>
                </c:pt>
                <c:pt idx="14917">
                  <c:v>0.77184196332254629</c:v>
                </c:pt>
                <c:pt idx="14918">
                  <c:v>0.77157227615965163</c:v>
                </c:pt>
                <c:pt idx="14919">
                  <c:v>0.77130258899675685</c:v>
                </c:pt>
                <c:pt idx="14920">
                  <c:v>0.77103290183386919</c:v>
                </c:pt>
                <c:pt idx="14921">
                  <c:v>0.77076321467098285</c:v>
                </c:pt>
                <c:pt idx="14922">
                  <c:v>0.77049352750809186</c:v>
                </c:pt>
                <c:pt idx="14923">
                  <c:v>0.77022384034520042</c:v>
                </c:pt>
                <c:pt idx="14924">
                  <c:v>0.76995415318230565</c:v>
                </c:pt>
                <c:pt idx="14925">
                  <c:v>0.76968446601941876</c:v>
                </c:pt>
                <c:pt idx="14926">
                  <c:v>0.76941477885652287</c:v>
                </c:pt>
                <c:pt idx="14927">
                  <c:v>0.76914509169363665</c:v>
                </c:pt>
                <c:pt idx="14928">
                  <c:v>0.76887540453074599</c:v>
                </c:pt>
                <c:pt idx="14929">
                  <c:v>0.76860571736785499</c:v>
                </c:pt>
                <c:pt idx="14930">
                  <c:v>0.76833603020495866</c:v>
                </c:pt>
                <c:pt idx="14931">
                  <c:v>0.76806634304206756</c:v>
                </c:pt>
                <c:pt idx="14932">
                  <c:v>0.76779665587918255</c:v>
                </c:pt>
                <c:pt idx="14933">
                  <c:v>0.76752696871628456</c:v>
                </c:pt>
                <c:pt idx="14934">
                  <c:v>0.76725728155339745</c:v>
                </c:pt>
                <c:pt idx="14935">
                  <c:v>0.76698759439050634</c:v>
                </c:pt>
                <c:pt idx="14936">
                  <c:v>0.76671790722761235</c:v>
                </c:pt>
                <c:pt idx="14937">
                  <c:v>0.76644822006472424</c:v>
                </c:pt>
                <c:pt idx="14938">
                  <c:v>0.76617853290183346</c:v>
                </c:pt>
                <c:pt idx="14939">
                  <c:v>0.76590884573893914</c:v>
                </c:pt>
                <c:pt idx="14940">
                  <c:v>0.76563915857605158</c:v>
                </c:pt>
                <c:pt idx="14941">
                  <c:v>0.76536947141316036</c:v>
                </c:pt>
                <c:pt idx="14942">
                  <c:v>0.76509978425026604</c:v>
                </c:pt>
                <c:pt idx="14943">
                  <c:v>0.76483009708737826</c:v>
                </c:pt>
                <c:pt idx="14944">
                  <c:v>0.76456040992448393</c:v>
                </c:pt>
                <c:pt idx="14945">
                  <c:v>0.76429072276159615</c:v>
                </c:pt>
                <c:pt idx="14946">
                  <c:v>0.76402103559870782</c:v>
                </c:pt>
                <c:pt idx="14947">
                  <c:v>0.76375134843581405</c:v>
                </c:pt>
                <c:pt idx="14948">
                  <c:v>0.7634816612729195</c:v>
                </c:pt>
                <c:pt idx="14949">
                  <c:v>0.76321197411002861</c:v>
                </c:pt>
                <c:pt idx="14950">
                  <c:v>0.76294228694713762</c:v>
                </c:pt>
                <c:pt idx="14951">
                  <c:v>0.76267259978424651</c:v>
                </c:pt>
                <c:pt idx="14952">
                  <c:v>0.76240291262135562</c:v>
                </c:pt>
                <c:pt idx="14953">
                  <c:v>0.76213322545846462</c:v>
                </c:pt>
                <c:pt idx="14954">
                  <c:v>0.7618635382955774</c:v>
                </c:pt>
                <c:pt idx="14955">
                  <c:v>0.76159385113268263</c:v>
                </c:pt>
                <c:pt idx="14956">
                  <c:v>0.76132416396979163</c:v>
                </c:pt>
                <c:pt idx="14957">
                  <c:v>0.76105447680690064</c:v>
                </c:pt>
                <c:pt idx="14958">
                  <c:v>0.76078478964400964</c:v>
                </c:pt>
                <c:pt idx="14959">
                  <c:v>0.76051510248111864</c:v>
                </c:pt>
                <c:pt idx="14960">
                  <c:v>0.76024541531823187</c:v>
                </c:pt>
                <c:pt idx="14961">
                  <c:v>0.75997572815533665</c:v>
                </c:pt>
                <c:pt idx="14962">
                  <c:v>0.75970604099244499</c:v>
                </c:pt>
                <c:pt idx="14963">
                  <c:v>0.75943635382955388</c:v>
                </c:pt>
                <c:pt idx="14964">
                  <c:v>0.75916666666666288</c:v>
                </c:pt>
                <c:pt idx="14965">
                  <c:v>0.7588969795037771</c:v>
                </c:pt>
                <c:pt idx="14966">
                  <c:v>0.75862729234088877</c:v>
                </c:pt>
                <c:pt idx="14967">
                  <c:v>0.75835760517798967</c:v>
                </c:pt>
                <c:pt idx="14968">
                  <c:v>0.75808791801510156</c:v>
                </c:pt>
                <c:pt idx="14969">
                  <c:v>0.75781823085220767</c:v>
                </c:pt>
                <c:pt idx="14970">
                  <c:v>0.75754854368931956</c:v>
                </c:pt>
                <c:pt idx="14971">
                  <c:v>0.75727885652643134</c:v>
                </c:pt>
                <c:pt idx="14972">
                  <c:v>0.75700916936353746</c:v>
                </c:pt>
                <c:pt idx="14973">
                  <c:v>0.75673948220064635</c:v>
                </c:pt>
                <c:pt idx="14974">
                  <c:v>0.75646979503775236</c:v>
                </c:pt>
                <c:pt idx="14975">
                  <c:v>0.75620010787486125</c:v>
                </c:pt>
                <c:pt idx="14976">
                  <c:v>0.75593042071197025</c:v>
                </c:pt>
                <c:pt idx="14977">
                  <c:v>0.75566073354908514</c:v>
                </c:pt>
                <c:pt idx="14978">
                  <c:v>0.75539104638619414</c:v>
                </c:pt>
                <c:pt idx="14979">
                  <c:v>0.75512135922330048</c:v>
                </c:pt>
                <c:pt idx="14980">
                  <c:v>0.75485167206041215</c:v>
                </c:pt>
                <c:pt idx="14981">
                  <c:v>0.75458198489751449</c:v>
                </c:pt>
                <c:pt idx="14982">
                  <c:v>0.75431229773462349</c:v>
                </c:pt>
                <c:pt idx="14983">
                  <c:v>0.75404261057173616</c:v>
                </c:pt>
                <c:pt idx="14984">
                  <c:v>0.75377292340884516</c:v>
                </c:pt>
                <c:pt idx="14985">
                  <c:v>0.75350323624595072</c:v>
                </c:pt>
                <c:pt idx="14986">
                  <c:v>0.75323354908305951</c:v>
                </c:pt>
                <c:pt idx="14987">
                  <c:v>0.75296386192016851</c:v>
                </c:pt>
                <c:pt idx="14988">
                  <c:v>0.75269417475727762</c:v>
                </c:pt>
                <c:pt idx="14989">
                  <c:v>0.75242448759439062</c:v>
                </c:pt>
                <c:pt idx="14990">
                  <c:v>0.75215480043149963</c:v>
                </c:pt>
                <c:pt idx="14991">
                  <c:v>0.75188511326860841</c:v>
                </c:pt>
                <c:pt idx="14992">
                  <c:v>0.75161542610571797</c:v>
                </c:pt>
                <c:pt idx="14993">
                  <c:v>0.75134573894282264</c:v>
                </c:pt>
                <c:pt idx="14994">
                  <c:v>0.75107605177993131</c:v>
                </c:pt>
                <c:pt idx="14995">
                  <c:v>0.7508063646170402</c:v>
                </c:pt>
                <c:pt idx="14996">
                  <c:v>0.75053667745414965</c:v>
                </c:pt>
                <c:pt idx="14997">
                  <c:v>0.7502669902912551</c:v>
                </c:pt>
                <c:pt idx="14998">
                  <c:v>0.74999730312836765</c:v>
                </c:pt>
                <c:pt idx="14999">
                  <c:v>0.74972761596548121</c:v>
                </c:pt>
                <c:pt idx="15000">
                  <c:v>0.74945792880258499</c:v>
                </c:pt>
                <c:pt idx="15001">
                  <c:v>0.74918824163969666</c:v>
                </c:pt>
                <c:pt idx="15002">
                  <c:v>0.74891855447680566</c:v>
                </c:pt>
                <c:pt idx="15003">
                  <c:v>0.74864886731391755</c:v>
                </c:pt>
                <c:pt idx="15004">
                  <c:v>0.74837918015102078</c:v>
                </c:pt>
                <c:pt idx="15005">
                  <c:v>0.74810949298813556</c:v>
                </c:pt>
                <c:pt idx="15006">
                  <c:v>0.74783980582523868</c:v>
                </c:pt>
                <c:pt idx="15007">
                  <c:v>0.74757011866234768</c:v>
                </c:pt>
                <c:pt idx="15008">
                  <c:v>0.74730043149945968</c:v>
                </c:pt>
                <c:pt idx="15009">
                  <c:v>0.74703074433656569</c:v>
                </c:pt>
                <c:pt idx="15010">
                  <c:v>0.74676105717368046</c:v>
                </c:pt>
                <c:pt idx="15011">
                  <c:v>0.74649137001078691</c:v>
                </c:pt>
                <c:pt idx="15012">
                  <c:v>0.74622168284789592</c:v>
                </c:pt>
                <c:pt idx="15013">
                  <c:v>0.74595199568500492</c:v>
                </c:pt>
                <c:pt idx="15014">
                  <c:v>0.7456823085221107</c:v>
                </c:pt>
                <c:pt idx="15015">
                  <c:v>0.74541262135921849</c:v>
                </c:pt>
                <c:pt idx="15016">
                  <c:v>0.74514293419632815</c:v>
                </c:pt>
                <c:pt idx="15017">
                  <c:v>0.74487324703344071</c:v>
                </c:pt>
                <c:pt idx="15018">
                  <c:v>0.74460355987054605</c:v>
                </c:pt>
                <c:pt idx="15019">
                  <c:v>0.7443338727076545</c:v>
                </c:pt>
                <c:pt idx="15020">
                  <c:v>0.7440641855447635</c:v>
                </c:pt>
                <c:pt idx="15021">
                  <c:v>0.74379449838187983</c:v>
                </c:pt>
                <c:pt idx="15022">
                  <c:v>0.74352481121898584</c:v>
                </c:pt>
                <c:pt idx="15023">
                  <c:v>0.74325512405609073</c:v>
                </c:pt>
                <c:pt idx="15024">
                  <c:v>0.74298543689320395</c:v>
                </c:pt>
                <c:pt idx="15025">
                  <c:v>0.74271574973030852</c:v>
                </c:pt>
                <c:pt idx="15026">
                  <c:v>0.74244606256741763</c:v>
                </c:pt>
                <c:pt idx="15027">
                  <c:v>0.74217637540452663</c:v>
                </c:pt>
                <c:pt idx="15028">
                  <c:v>0.74190668824163553</c:v>
                </c:pt>
                <c:pt idx="15029">
                  <c:v>0.74163700107874464</c:v>
                </c:pt>
                <c:pt idx="15030">
                  <c:v>0.74136731391585342</c:v>
                </c:pt>
                <c:pt idx="15031">
                  <c:v>0.74109762675296231</c:v>
                </c:pt>
                <c:pt idx="15032">
                  <c:v>0.7408279395900762</c:v>
                </c:pt>
                <c:pt idx="15033">
                  <c:v>0.7405582524271852</c:v>
                </c:pt>
                <c:pt idx="15034">
                  <c:v>0.74028856526428921</c:v>
                </c:pt>
                <c:pt idx="15035">
                  <c:v>0.74001887810140077</c:v>
                </c:pt>
                <c:pt idx="15036">
                  <c:v>0.73974919093851244</c:v>
                </c:pt>
                <c:pt idx="15037">
                  <c:v>0.73947950377561611</c:v>
                </c:pt>
                <c:pt idx="15038">
                  <c:v>0.73920981661273044</c:v>
                </c:pt>
                <c:pt idx="15039">
                  <c:v>0.73894012944983689</c:v>
                </c:pt>
                <c:pt idx="15040">
                  <c:v>0.73867044228694589</c:v>
                </c:pt>
                <c:pt idx="15041">
                  <c:v>0.7384007551240519</c:v>
                </c:pt>
                <c:pt idx="15042">
                  <c:v>0.73813106796116079</c:v>
                </c:pt>
                <c:pt idx="15043">
                  <c:v>0.73786138079826957</c:v>
                </c:pt>
                <c:pt idx="15044">
                  <c:v>0.73759169363538457</c:v>
                </c:pt>
                <c:pt idx="15045">
                  <c:v>0.73732200647249091</c:v>
                </c:pt>
                <c:pt idx="15046">
                  <c:v>0.73705231930960002</c:v>
                </c:pt>
                <c:pt idx="15047">
                  <c:v>0.73678263214670892</c:v>
                </c:pt>
                <c:pt idx="15048">
                  <c:v>0.73651294498381448</c:v>
                </c:pt>
                <c:pt idx="15049">
                  <c:v>0.7362432578209237</c:v>
                </c:pt>
                <c:pt idx="15050">
                  <c:v>0.73597357065803592</c:v>
                </c:pt>
                <c:pt idx="15051">
                  <c:v>0.73570388349514482</c:v>
                </c:pt>
                <c:pt idx="15052">
                  <c:v>0.73543419633225027</c:v>
                </c:pt>
                <c:pt idx="15053">
                  <c:v>0.73516450916935927</c:v>
                </c:pt>
                <c:pt idx="15054">
                  <c:v>0.73489482200647283</c:v>
                </c:pt>
                <c:pt idx="15055">
                  <c:v>0.73462513484358305</c:v>
                </c:pt>
                <c:pt idx="15056">
                  <c:v>0.73435544768069005</c:v>
                </c:pt>
                <c:pt idx="15057">
                  <c:v>0.73408576051779562</c:v>
                </c:pt>
                <c:pt idx="15058">
                  <c:v>0.73381607335490395</c:v>
                </c:pt>
                <c:pt idx="15059">
                  <c:v>0.73354638619201251</c:v>
                </c:pt>
                <c:pt idx="15060">
                  <c:v>0.73327669902912185</c:v>
                </c:pt>
                <c:pt idx="15061">
                  <c:v>0.73300701186623052</c:v>
                </c:pt>
                <c:pt idx="15062">
                  <c:v>0.73273732470333952</c:v>
                </c:pt>
                <c:pt idx="15063">
                  <c:v>0.73246763754044864</c:v>
                </c:pt>
                <c:pt idx="15064">
                  <c:v>0.73219795037755764</c:v>
                </c:pt>
                <c:pt idx="15065">
                  <c:v>0.73192826321466664</c:v>
                </c:pt>
                <c:pt idx="15066">
                  <c:v>0.73165857605178031</c:v>
                </c:pt>
                <c:pt idx="15067">
                  <c:v>0.73138888888888465</c:v>
                </c:pt>
                <c:pt idx="15068">
                  <c:v>0.73111920172599343</c:v>
                </c:pt>
                <c:pt idx="15069">
                  <c:v>0.73084951456311043</c:v>
                </c:pt>
                <c:pt idx="15070">
                  <c:v>0.73057982740021365</c:v>
                </c:pt>
                <c:pt idx="15071">
                  <c:v>0.73031014023731755</c:v>
                </c:pt>
                <c:pt idx="15072">
                  <c:v>0.73004045307443455</c:v>
                </c:pt>
                <c:pt idx="15073">
                  <c:v>0.72977076591153822</c:v>
                </c:pt>
                <c:pt idx="15074">
                  <c:v>0.72950107874864711</c:v>
                </c:pt>
                <c:pt idx="15075">
                  <c:v>0.72923139158575601</c:v>
                </c:pt>
                <c:pt idx="15076">
                  <c:v>0.72896170442286501</c:v>
                </c:pt>
                <c:pt idx="15077">
                  <c:v>0.7286920172599799</c:v>
                </c:pt>
                <c:pt idx="15078">
                  <c:v>0.7284223300970829</c:v>
                </c:pt>
                <c:pt idx="15079">
                  <c:v>0.72815264293419479</c:v>
                </c:pt>
                <c:pt idx="15080">
                  <c:v>0.72788295577130058</c:v>
                </c:pt>
                <c:pt idx="15081">
                  <c:v>0.72761326860841313</c:v>
                </c:pt>
                <c:pt idx="15082">
                  <c:v>0.72734358144551869</c:v>
                </c:pt>
                <c:pt idx="15083">
                  <c:v>0.7270738942826277</c:v>
                </c:pt>
                <c:pt idx="15084">
                  <c:v>0.72680420711974003</c:v>
                </c:pt>
                <c:pt idx="15085">
                  <c:v>0.72653451995684559</c:v>
                </c:pt>
                <c:pt idx="15086">
                  <c:v>0.7262648327939546</c:v>
                </c:pt>
                <c:pt idx="15087">
                  <c:v>0.7259951456310636</c:v>
                </c:pt>
                <c:pt idx="15088">
                  <c:v>0.72572545846818137</c:v>
                </c:pt>
                <c:pt idx="15089">
                  <c:v>0.7254557713052816</c:v>
                </c:pt>
                <c:pt idx="15090">
                  <c:v>0.72518608414239027</c:v>
                </c:pt>
                <c:pt idx="15091">
                  <c:v>0.72491639697949961</c:v>
                </c:pt>
                <c:pt idx="15092">
                  <c:v>0.72464670981660817</c:v>
                </c:pt>
                <c:pt idx="15093">
                  <c:v>0.72437702265372106</c:v>
                </c:pt>
                <c:pt idx="15094">
                  <c:v>0.72410733549082662</c:v>
                </c:pt>
                <c:pt idx="15095">
                  <c:v>0.72383764832793496</c:v>
                </c:pt>
                <c:pt idx="15096">
                  <c:v>0.72356796116504041</c:v>
                </c:pt>
                <c:pt idx="15097">
                  <c:v>0.72329827400215363</c:v>
                </c:pt>
                <c:pt idx="15098">
                  <c:v>0.72302858683926186</c:v>
                </c:pt>
                <c:pt idx="15099">
                  <c:v>0.72275889967637552</c:v>
                </c:pt>
                <c:pt idx="15100">
                  <c:v>0.72248921251348752</c:v>
                </c:pt>
                <c:pt idx="15101">
                  <c:v>0.72221952535058875</c:v>
                </c:pt>
                <c:pt idx="15102">
                  <c:v>0.72194983818770231</c:v>
                </c:pt>
                <c:pt idx="15103">
                  <c:v>0.72168015102480665</c:v>
                </c:pt>
                <c:pt idx="15104">
                  <c:v>0.72141046386191265</c:v>
                </c:pt>
                <c:pt idx="15105">
                  <c:v>0.72114077669902943</c:v>
                </c:pt>
                <c:pt idx="15106">
                  <c:v>0.7208710895361361</c:v>
                </c:pt>
                <c:pt idx="15107">
                  <c:v>0.72060140237324766</c:v>
                </c:pt>
                <c:pt idx="15108">
                  <c:v>0.72033171521035133</c:v>
                </c:pt>
                <c:pt idx="15109">
                  <c:v>0.72006202804745956</c:v>
                </c:pt>
                <c:pt idx="15110">
                  <c:v>0.71979234088456923</c:v>
                </c:pt>
                <c:pt idx="15111">
                  <c:v>0.71952265372167812</c:v>
                </c:pt>
                <c:pt idx="15112">
                  <c:v>0.71925296655879012</c:v>
                </c:pt>
                <c:pt idx="15113">
                  <c:v>0.71898327939589912</c:v>
                </c:pt>
                <c:pt idx="15114">
                  <c:v>0.71871359223300801</c:v>
                </c:pt>
                <c:pt idx="15115">
                  <c:v>0.71844390507011391</c:v>
                </c:pt>
                <c:pt idx="15116">
                  <c:v>0.71817421790722291</c:v>
                </c:pt>
                <c:pt idx="15117">
                  <c:v>0.71790453074433191</c:v>
                </c:pt>
                <c:pt idx="15118">
                  <c:v>0.71763484358144414</c:v>
                </c:pt>
                <c:pt idx="15119">
                  <c:v>0.71736515641855303</c:v>
                </c:pt>
                <c:pt idx="15120">
                  <c:v>0.7170954692556587</c:v>
                </c:pt>
                <c:pt idx="15121">
                  <c:v>0.7168257820927677</c:v>
                </c:pt>
                <c:pt idx="15122">
                  <c:v>0.7165560949298766</c:v>
                </c:pt>
                <c:pt idx="15123">
                  <c:v>0.71628640776698549</c:v>
                </c:pt>
                <c:pt idx="15124">
                  <c:v>0.7160167206040946</c:v>
                </c:pt>
                <c:pt idx="15125">
                  <c:v>0.71574703344120694</c:v>
                </c:pt>
                <c:pt idx="15126">
                  <c:v>0.71547734627831261</c:v>
                </c:pt>
                <c:pt idx="15127">
                  <c:v>0.71520765911542161</c:v>
                </c:pt>
                <c:pt idx="15128">
                  <c:v>0.71493797195253028</c:v>
                </c:pt>
                <c:pt idx="15129">
                  <c:v>0.71466828478963929</c:v>
                </c:pt>
                <c:pt idx="15130">
                  <c:v>0.71439859762674862</c:v>
                </c:pt>
                <c:pt idx="15131">
                  <c:v>0.71412891046386118</c:v>
                </c:pt>
                <c:pt idx="15132">
                  <c:v>0.71385922330096663</c:v>
                </c:pt>
                <c:pt idx="15133">
                  <c:v>0.71358953613807918</c:v>
                </c:pt>
                <c:pt idx="15134">
                  <c:v>0.71331984897518463</c:v>
                </c:pt>
                <c:pt idx="15135">
                  <c:v>0.71305016181228986</c:v>
                </c:pt>
                <c:pt idx="15136">
                  <c:v>0.71278047464940675</c:v>
                </c:pt>
                <c:pt idx="15137">
                  <c:v>0.71251078748651087</c:v>
                </c:pt>
                <c:pt idx="15138">
                  <c:v>0.71224110032362065</c:v>
                </c:pt>
                <c:pt idx="15139">
                  <c:v>0.71197141316073342</c:v>
                </c:pt>
                <c:pt idx="15140">
                  <c:v>0.71170172599783754</c:v>
                </c:pt>
                <c:pt idx="15141">
                  <c:v>0.71143203883494399</c:v>
                </c:pt>
                <c:pt idx="15142">
                  <c:v>0.71116235167205288</c:v>
                </c:pt>
                <c:pt idx="15143">
                  <c:v>0.7108926645091671</c:v>
                </c:pt>
                <c:pt idx="15144">
                  <c:v>0.71062297734627611</c:v>
                </c:pt>
                <c:pt idx="15145">
                  <c:v>0.71035329018338544</c:v>
                </c:pt>
                <c:pt idx="15146">
                  <c:v>0.71008360302049434</c:v>
                </c:pt>
                <c:pt idx="15147">
                  <c:v>0.7098139158575999</c:v>
                </c:pt>
                <c:pt idx="15148">
                  <c:v>0.70954422869471223</c:v>
                </c:pt>
                <c:pt idx="15149">
                  <c:v>0.70927454153181824</c:v>
                </c:pt>
                <c:pt idx="15150">
                  <c:v>0.70900485436893013</c:v>
                </c:pt>
                <c:pt idx="15151">
                  <c:v>0.70873516720603602</c:v>
                </c:pt>
                <c:pt idx="15152">
                  <c:v>0.70846548004314502</c:v>
                </c:pt>
                <c:pt idx="15153">
                  <c:v>0.70819579288025403</c:v>
                </c:pt>
                <c:pt idx="15154">
                  <c:v>0.70792610571735892</c:v>
                </c:pt>
                <c:pt idx="15155">
                  <c:v>0.70765641855447792</c:v>
                </c:pt>
                <c:pt idx="15156">
                  <c:v>0.70738673139158081</c:v>
                </c:pt>
                <c:pt idx="15157">
                  <c:v>0.70711704422868982</c:v>
                </c:pt>
                <c:pt idx="15158">
                  <c:v>0.70684735706580204</c:v>
                </c:pt>
                <c:pt idx="15159">
                  <c:v>0.7065776699029036</c:v>
                </c:pt>
                <c:pt idx="15160">
                  <c:v>0.70630798274001649</c:v>
                </c:pt>
                <c:pt idx="15161">
                  <c:v>0.70603829557712561</c:v>
                </c:pt>
                <c:pt idx="15162">
                  <c:v>0.70576860841423461</c:v>
                </c:pt>
                <c:pt idx="15163">
                  <c:v>0.70549892125134339</c:v>
                </c:pt>
                <c:pt idx="15164">
                  <c:v>0.70522923408845628</c:v>
                </c:pt>
                <c:pt idx="15165">
                  <c:v>0.70495954692556162</c:v>
                </c:pt>
                <c:pt idx="15166">
                  <c:v>0.70468985976267062</c:v>
                </c:pt>
                <c:pt idx="15167">
                  <c:v>0.70442017259978318</c:v>
                </c:pt>
                <c:pt idx="15168">
                  <c:v>0.70415048543688863</c:v>
                </c:pt>
                <c:pt idx="15169">
                  <c:v>0.70388079827399763</c:v>
                </c:pt>
                <c:pt idx="15170">
                  <c:v>0.70361111111110664</c:v>
                </c:pt>
                <c:pt idx="15171">
                  <c:v>0.70334142394821564</c:v>
                </c:pt>
                <c:pt idx="15172">
                  <c:v>0.70307173678532464</c:v>
                </c:pt>
                <c:pt idx="15173">
                  <c:v>0.70280204962243298</c:v>
                </c:pt>
                <c:pt idx="15174">
                  <c:v>0.70253236245954187</c:v>
                </c:pt>
                <c:pt idx="15175">
                  <c:v>0.70226267529664776</c:v>
                </c:pt>
                <c:pt idx="15176">
                  <c:v>0.70199298813375977</c:v>
                </c:pt>
                <c:pt idx="15177">
                  <c:v>0.70172330097086877</c:v>
                </c:pt>
                <c:pt idx="15178">
                  <c:v>0.70145361380797766</c:v>
                </c:pt>
                <c:pt idx="15179">
                  <c:v>0.70118392664508922</c:v>
                </c:pt>
                <c:pt idx="15180">
                  <c:v>0.70091423948219833</c:v>
                </c:pt>
                <c:pt idx="15181">
                  <c:v>0.70064455231931044</c:v>
                </c:pt>
                <c:pt idx="15182">
                  <c:v>0.70037486515641345</c:v>
                </c:pt>
                <c:pt idx="15183">
                  <c:v>0.70010517799352534</c:v>
                </c:pt>
                <c:pt idx="15184">
                  <c:v>0.69983549083063135</c:v>
                </c:pt>
                <c:pt idx="15185">
                  <c:v>0.69956580366774035</c:v>
                </c:pt>
                <c:pt idx="15186">
                  <c:v>0.69929611650485224</c:v>
                </c:pt>
                <c:pt idx="15187">
                  <c:v>0.69902642934195758</c:v>
                </c:pt>
                <c:pt idx="15188">
                  <c:v>0.69875674217906714</c:v>
                </c:pt>
                <c:pt idx="15189">
                  <c:v>0.69848705501617614</c:v>
                </c:pt>
                <c:pt idx="15190">
                  <c:v>0.69821736785328459</c:v>
                </c:pt>
                <c:pt idx="15191">
                  <c:v>0.69794768069039725</c:v>
                </c:pt>
                <c:pt idx="15192">
                  <c:v>0.69767799352750626</c:v>
                </c:pt>
                <c:pt idx="15193">
                  <c:v>0.69740830636461193</c:v>
                </c:pt>
                <c:pt idx="15194">
                  <c:v>0.69713861920172082</c:v>
                </c:pt>
                <c:pt idx="15195">
                  <c:v>0.69686893203883304</c:v>
                </c:pt>
                <c:pt idx="15196">
                  <c:v>0.69659924487593849</c:v>
                </c:pt>
                <c:pt idx="15197">
                  <c:v>0.69632955771304772</c:v>
                </c:pt>
                <c:pt idx="15198">
                  <c:v>0.69605987055016016</c:v>
                </c:pt>
                <c:pt idx="15199">
                  <c:v>0.6957901833872655</c:v>
                </c:pt>
                <c:pt idx="15200">
                  <c:v>0.6955204962243785</c:v>
                </c:pt>
                <c:pt idx="15201">
                  <c:v>0.69525080906148362</c:v>
                </c:pt>
                <c:pt idx="15202">
                  <c:v>0.69498112189859262</c:v>
                </c:pt>
                <c:pt idx="15203">
                  <c:v>0.69471143473570163</c:v>
                </c:pt>
                <c:pt idx="15204">
                  <c:v>0.69444174757281063</c:v>
                </c:pt>
                <c:pt idx="15205">
                  <c:v>0.6941720604099193</c:v>
                </c:pt>
                <c:pt idx="15206">
                  <c:v>0.69390237324702819</c:v>
                </c:pt>
                <c:pt idx="15207">
                  <c:v>0.69363268608413764</c:v>
                </c:pt>
                <c:pt idx="15208">
                  <c:v>0.69336299892124009</c:v>
                </c:pt>
                <c:pt idx="15209">
                  <c:v>0.69309331175835509</c:v>
                </c:pt>
                <c:pt idx="15210">
                  <c:v>0.69282362459546465</c:v>
                </c:pt>
                <c:pt idx="15211">
                  <c:v>0.69255393743257365</c:v>
                </c:pt>
                <c:pt idx="15212">
                  <c:v>0.69228425026968265</c:v>
                </c:pt>
                <c:pt idx="15213">
                  <c:v>0.69201456310679088</c:v>
                </c:pt>
                <c:pt idx="15214">
                  <c:v>0.69174487594390255</c:v>
                </c:pt>
                <c:pt idx="15215">
                  <c:v>0.69147518878100656</c:v>
                </c:pt>
                <c:pt idx="15216">
                  <c:v>0.69120550161812055</c:v>
                </c:pt>
                <c:pt idx="15217">
                  <c:v>0.69093581445522956</c:v>
                </c:pt>
                <c:pt idx="15218">
                  <c:v>0.69066612729233556</c:v>
                </c:pt>
                <c:pt idx="15219">
                  <c:v>0.69039644012944468</c:v>
                </c:pt>
                <c:pt idx="15220">
                  <c:v>0.69012675296655368</c:v>
                </c:pt>
                <c:pt idx="15221">
                  <c:v>0.68985706580366246</c:v>
                </c:pt>
                <c:pt idx="15222">
                  <c:v>0.68958737864077135</c:v>
                </c:pt>
                <c:pt idx="15223">
                  <c:v>0.68931769147788025</c:v>
                </c:pt>
                <c:pt idx="15224">
                  <c:v>0.6890480043149928</c:v>
                </c:pt>
                <c:pt idx="15225">
                  <c:v>0.6887783171521018</c:v>
                </c:pt>
                <c:pt idx="15226">
                  <c:v>0.68850862998920659</c:v>
                </c:pt>
                <c:pt idx="15227">
                  <c:v>0.68823894282631559</c:v>
                </c:pt>
                <c:pt idx="15228">
                  <c:v>0.68796925566342848</c:v>
                </c:pt>
                <c:pt idx="15229">
                  <c:v>0.68769956850053748</c:v>
                </c:pt>
                <c:pt idx="15230">
                  <c:v>0.68742988133764249</c:v>
                </c:pt>
                <c:pt idx="15231">
                  <c:v>0.68716019417475149</c:v>
                </c:pt>
                <c:pt idx="15232">
                  <c:v>0.68689050701186083</c:v>
                </c:pt>
                <c:pt idx="15233">
                  <c:v>0.68662081984896983</c:v>
                </c:pt>
                <c:pt idx="15234">
                  <c:v>0.68635113268608261</c:v>
                </c:pt>
                <c:pt idx="15235">
                  <c:v>0.6860814455231915</c:v>
                </c:pt>
                <c:pt idx="15236">
                  <c:v>0.68581175836029662</c:v>
                </c:pt>
                <c:pt idx="15237">
                  <c:v>0.68554207119740551</c:v>
                </c:pt>
                <c:pt idx="15238">
                  <c:v>0.68527238403451451</c:v>
                </c:pt>
                <c:pt idx="15239">
                  <c:v>0.68500269687162341</c:v>
                </c:pt>
                <c:pt idx="15240">
                  <c:v>0.68473300970873241</c:v>
                </c:pt>
                <c:pt idx="15241">
                  <c:v>0.68446332254584141</c:v>
                </c:pt>
                <c:pt idx="15242">
                  <c:v>0.6841936353829503</c:v>
                </c:pt>
                <c:pt idx="15243">
                  <c:v>0.6839239482200592</c:v>
                </c:pt>
                <c:pt idx="15244">
                  <c:v>0.6836542610571682</c:v>
                </c:pt>
                <c:pt idx="15245">
                  <c:v>0.6833845738942772</c:v>
                </c:pt>
                <c:pt idx="15246">
                  <c:v>0.6831148867313861</c:v>
                </c:pt>
                <c:pt idx="15247">
                  <c:v>0.68284519956849976</c:v>
                </c:pt>
                <c:pt idx="15248">
                  <c:v>0.68257551240560665</c:v>
                </c:pt>
                <c:pt idx="15249">
                  <c:v>0.68230582524271299</c:v>
                </c:pt>
                <c:pt idx="15250">
                  <c:v>0.68203613807982189</c:v>
                </c:pt>
                <c:pt idx="15251">
                  <c:v>0.68176645091693056</c:v>
                </c:pt>
                <c:pt idx="15252">
                  <c:v>0.68149676375403956</c:v>
                </c:pt>
                <c:pt idx="15253">
                  <c:v>0.68122707659115178</c:v>
                </c:pt>
                <c:pt idx="15254">
                  <c:v>0.68095738942825756</c:v>
                </c:pt>
                <c:pt idx="15255">
                  <c:v>0.68068770226536668</c:v>
                </c:pt>
                <c:pt idx="15256">
                  <c:v>0.68041801510247568</c:v>
                </c:pt>
                <c:pt idx="15257">
                  <c:v>0.68014832793958768</c:v>
                </c:pt>
                <c:pt idx="15258">
                  <c:v>0.67987864077669646</c:v>
                </c:pt>
                <c:pt idx="15259">
                  <c:v>0.67960895361381102</c:v>
                </c:pt>
                <c:pt idx="15260">
                  <c:v>0.67933926645091491</c:v>
                </c:pt>
                <c:pt idx="15261">
                  <c:v>0.67906957928802392</c:v>
                </c:pt>
                <c:pt idx="15262">
                  <c:v>0.67879989212513825</c:v>
                </c:pt>
                <c:pt idx="15263">
                  <c:v>0.67853020496223759</c:v>
                </c:pt>
                <c:pt idx="15264">
                  <c:v>0.67826051779934715</c:v>
                </c:pt>
                <c:pt idx="15265">
                  <c:v>0.67799083063646215</c:v>
                </c:pt>
                <c:pt idx="15266">
                  <c:v>0.67772114347357149</c:v>
                </c:pt>
                <c:pt idx="15267">
                  <c:v>0.67745145631068004</c:v>
                </c:pt>
                <c:pt idx="15268">
                  <c:v>0.67718176914778294</c:v>
                </c:pt>
                <c:pt idx="15269">
                  <c:v>0.67691208198489194</c:v>
                </c:pt>
                <c:pt idx="15270">
                  <c:v>0.67664239482200084</c:v>
                </c:pt>
                <c:pt idx="15271">
                  <c:v>0.67637270765911373</c:v>
                </c:pt>
                <c:pt idx="15272">
                  <c:v>0.67610302049621873</c:v>
                </c:pt>
                <c:pt idx="15273">
                  <c:v>0.67583333333333173</c:v>
                </c:pt>
                <c:pt idx="15274">
                  <c:v>0.67556364617043663</c:v>
                </c:pt>
                <c:pt idx="15275">
                  <c:v>0.67529395900754563</c:v>
                </c:pt>
                <c:pt idx="15276">
                  <c:v>0.67502427184465463</c:v>
                </c:pt>
                <c:pt idx="15277">
                  <c:v>0.67475458468176364</c:v>
                </c:pt>
                <c:pt idx="15278">
                  <c:v>0.67448489751888019</c:v>
                </c:pt>
                <c:pt idx="15279">
                  <c:v>0.67421521035598608</c:v>
                </c:pt>
                <c:pt idx="15280">
                  <c:v>0.67394552319309819</c:v>
                </c:pt>
                <c:pt idx="15281">
                  <c:v>0.67367583603020753</c:v>
                </c:pt>
                <c:pt idx="15282">
                  <c:v>0.67340614886730521</c:v>
                </c:pt>
                <c:pt idx="15283">
                  <c:v>0.6731364617044171</c:v>
                </c:pt>
                <c:pt idx="15284">
                  <c:v>0.67286677454152877</c:v>
                </c:pt>
                <c:pt idx="15285">
                  <c:v>0.67259708737863777</c:v>
                </c:pt>
                <c:pt idx="15286">
                  <c:v>0.67232740021574666</c:v>
                </c:pt>
                <c:pt idx="15287">
                  <c:v>0.67205771305285578</c:v>
                </c:pt>
                <c:pt idx="15288">
                  <c:v>0.67178802588996189</c:v>
                </c:pt>
                <c:pt idx="15289">
                  <c:v>0.6715183387270709</c:v>
                </c:pt>
                <c:pt idx="15290">
                  <c:v>0.67124865156418778</c:v>
                </c:pt>
                <c:pt idx="15291">
                  <c:v>0.67097896440129168</c:v>
                </c:pt>
                <c:pt idx="15292">
                  <c:v>0.67070927723840568</c:v>
                </c:pt>
                <c:pt idx="15293">
                  <c:v>0.67043959007550968</c:v>
                </c:pt>
                <c:pt idx="15294">
                  <c:v>0.67016990291261569</c:v>
                </c:pt>
                <c:pt idx="15295">
                  <c:v>0.66990021574972791</c:v>
                </c:pt>
                <c:pt idx="15296">
                  <c:v>0.66963052858683692</c:v>
                </c:pt>
                <c:pt idx="15297">
                  <c:v>0.6693608414239427</c:v>
                </c:pt>
                <c:pt idx="15298">
                  <c:v>0.66909115426105492</c:v>
                </c:pt>
                <c:pt idx="15299">
                  <c:v>0.66882146709816637</c:v>
                </c:pt>
                <c:pt idx="15300">
                  <c:v>0.66855177993526926</c:v>
                </c:pt>
                <c:pt idx="15301">
                  <c:v>0.6682820927723786</c:v>
                </c:pt>
                <c:pt idx="15302">
                  <c:v>0.66801240560949071</c:v>
                </c:pt>
                <c:pt idx="15303">
                  <c:v>0.66774271844660116</c:v>
                </c:pt>
                <c:pt idx="15304">
                  <c:v>0.66747303128370861</c:v>
                </c:pt>
                <c:pt idx="15305">
                  <c:v>0.66720334412081461</c:v>
                </c:pt>
                <c:pt idx="15306">
                  <c:v>0.66693365695792295</c:v>
                </c:pt>
                <c:pt idx="15307">
                  <c:v>0.66666396979503151</c:v>
                </c:pt>
                <c:pt idx="15308">
                  <c:v>0.66639428263214484</c:v>
                </c:pt>
                <c:pt idx="15309">
                  <c:v>0.66612459546924985</c:v>
                </c:pt>
                <c:pt idx="15310">
                  <c:v>0.66585490830635874</c:v>
                </c:pt>
                <c:pt idx="15311">
                  <c:v>0.66558522114346763</c:v>
                </c:pt>
                <c:pt idx="15312">
                  <c:v>0.66531553398058085</c:v>
                </c:pt>
                <c:pt idx="15313">
                  <c:v>0.6650458468176903</c:v>
                </c:pt>
                <c:pt idx="15314">
                  <c:v>0.6647761596547993</c:v>
                </c:pt>
                <c:pt idx="15315">
                  <c:v>0.66450647249190364</c:v>
                </c:pt>
                <c:pt idx="15316">
                  <c:v>0.66423678532901242</c:v>
                </c:pt>
                <c:pt idx="15317">
                  <c:v>0.66396709816612165</c:v>
                </c:pt>
                <c:pt idx="15318">
                  <c:v>0.6636974110032352</c:v>
                </c:pt>
                <c:pt idx="15319">
                  <c:v>0.66342772384033921</c:v>
                </c:pt>
                <c:pt idx="15320">
                  <c:v>0.66315803667745354</c:v>
                </c:pt>
                <c:pt idx="15321">
                  <c:v>0.66288834951455988</c:v>
                </c:pt>
                <c:pt idx="15322">
                  <c:v>0.66261866235166877</c:v>
                </c:pt>
                <c:pt idx="15323">
                  <c:v>0.66234897518878055</c:v>
                </c:pt>
                <c:pt idx="15324">
                  <c:v>0.66207928802588989</c:v>
                </c:pt>
                <c:pt idx="15325">
                  <c:v>0.66180960086299601</c:v>
                </c:pt>
                <c:pt idx="15326">
                  <c:v>0.6615399137001049</c:v>
                </c:pt>
                <c:pt idx="15327">
                  <c:v>0.66127022653721379</c:v>
                </c:pt>
                <c:pt idx="15328">
                  <c:v>0.66100053937432279</c:v>
                </c:pt>
                <c:pt idx="15329">
                  <c:v>0.66073085221143479</c:v>
                </c:pt>
                <c:pt idx="15330">
                  <c:v>0.66046116504853769</c:v>
                </c:pt>
                <c:pt idx="15331">
                  <c:v>0.66019147788565002</c:v>
                </c:pt>
                <c:pt idx="15332">
                  <c:v>0.6599217907227557</c:v>
                </c:pt>
                <c:pt idx="15333">
                  <c:v>0.65965210355986803</c:v>
                </c:pt>
                <c:pt idx="15334">
                  <c:v>0.65938241639697692</c:v>
                </c:pt>
                <c:pt idx="15335">
                  <c:v>0.65911272923408271</c:v>
                </c:pt>
                <c:pt idx="15336">
                  <c:v>0.65884304207119737</c:v>
                </c:pt>
                <c:pt idx="15337">
                  <c:v>0.6585733549083006</c:v>
                </c:pt>
                <c:pt idx="15338">
                  <c:v>0.6583036677454096</c:v>
                </c:pt>
                <c:pt idx="15339">
                  <c:v>0.65803398058251861</c:v>
                </c:pt>
                <c:pt idx="15340">
                  <c:v>0.65776429341963072</c:v>
                </c:pt>
                <c:pt idx="15341">
                  <c:v>0.65749460625674006</c:v>
                </c:pt>
                <c:pt idx="15342">
                  <c:v>0.65722491909384906</c:v>
                </c:pt>
                <c:pt idx="15343">
                  <c:v>0.65695523193095395</c:v>
                </c:pt>
                <c:pt idx="15344">
                  <c:v>0.65668554476806362</c:v>
                </c:pt>
                <c:pt idx="15345">
                  <c:v>0.65641585760517884</c:v>
                </c:pt>
                <c:pt idx="15346">
                  <c:v>0.65614617044228085</c:v>
                </c:pt>
                <c:pt idx="15347">
                  <c:v>0.65587648327939374</c:v>
                </c:pt>
                <c:pt idx="15348">
                  <c:v>0.65560679611650341</c:v>
                </c:pt>
                <c:pt idx="15349">
                  <c:v>0.65533710895360753</c:v>
                </c:pt>
                <c:pt idx="15350">
                  <c:v>0.65506742179071653</c:v>
                </c:pt>
                <c:pt idx="15351">
                  <c:v>0.65479773462783031</c:v>
                </c:pt>
                <c:pt idx="15352">
                  <c:v>0.65452804746493465</c:v>
                </c:pt>
                <c:pt idx="15353">
                  <c:v>0.65425836030204354</c:v>
                </c:pt>
                <c:pt idx="15354">
                  <c:v>0.65398867313915721</c:v>
                </c:pt>
                <c:pt idx="15355">
                  <c:v>0.65371898597625866</c:v>
                </c:pt>
                <c:pt idx="15356">
                  <c:v>0.65344929881337566</c:v>
                </c:pt>
                <c:pt idx="15357">
                  <c:v>0.65317961165048732</c:v>
                </c:pt>
                <c:pt idx="15358">
                  <c:v>0.65290992448759355</c:v>
                </c:pt>
                <c:pt idx="15359">
                  <c:v>0.65264023732470511</c:v>
                </c:pt>
                <c:pt idx="15360">
                  <c:v>0.65237055016180912</c:v>
                </c:pt>
                <c:pt idx="15361">
                  <c:v>0.65210086299891812</c:v>
                </c:pt>
                <c:pt idx="15362">
                  <c:v>0.65183117583602401</c:v>
                </c:pt>
                <c:pt idx="15363">
                  <c:v>0.6515614886731359</c:v>
                </c:pt>
                <c:pt idx="15364">
                  <c:v>0.65129180151024491</c:v>
                </c:pt>
                <c:pt idx="15365">
                  <c:v>0.65102211434735091</c:v>
                </c:pt>
                <c:pt idx="15366">
                  <c:v>0.65075242718446313</c:v>
                </c:pt>
                <c:pt idx="15367">
                  <c:v>0.65048274002156858</c:v>
                </c:pt>
                <c:pt idx="15368">
                  <c:v>0.65021305285868103</c:v>
                </c:pt>
                <c:pt idx="15369">
                  <c:v>0.64994336569579003</c:v>
                </c:pt>
                <c:pt idx="15370">
                  <c:v>0.64967367853290103</c:v>
                </c:pt>
                <c:pt idx="15371">
                  <c:v>0.6494039913700046</c:v>
                </c:pt>
                <c:pt idx="15372">
                  <c:v>0.6491343042071136</c:v>
                </c:pt>
                <c:pt idx="15373">
                  <c:v>0.64886461704422593</c:v>
                </c:pt>
                <c:pt idx="15374">
                  <c:v>0.64859492988133138</c:v>
                </c:pt>
                <c:pt idx="15375">
                  <c:v>0.64832524271844383</c:v>
                </c:pt>
                <c:pt idx="15376">
                  <c:v>0.64805555555555294</c:v>
                </c:pt>
                <c:pt idx="15377">
                  <c:v>0.64778586839265861</c:v>
                </c:pt>
                <c:pt idx="15378">
                  <c:v>0.64751618122976373</c:v>
                </c:pt>
                <c:pt idx="15379">
                  <c:v>0.64724649406688006</c:v>
                </c:pt>
                <c:pt idx="15380">
                  <c:v>0.64697680690398907</c:v>
                </c:pt>
                <c:pt idx="15381">
                  <c:v>0.64670711974109463</c:v>
                </c:pt>
                <c:pt idx="15382">
                  <c:v>0.64643743257820696</c:v>
                </c:pt>
                <c:pt idx="15383">
                  <c:v>0.64616774541531186</c:v>
                </c:pt>
                <c:pt idx="15384">
                  <c:v>0.64589805825242574</c:v>
                </c:pt>
                <c:pt idx="15385">
                  <c:v>0.64562837108953475</c:v>
                </c:pt>
                <c:pt idx="15386">
                  <c:v>0.64535868392663853</c:v>
                </c:pt>
                <c:pt idx="15387">
                  <c:v>0.64508899676374765</c:v>
                </c:pt>
                <c:pt idx="15388">
                  <c:v>0.64481930960085665</c:v>
                </c:pt>
                <c:pt idx="15389">
                  <c:v>0.64454962243796565</c:v>
                </c:pt>
                <c:pt idx="15390">
                  <c:v>0.64427993527507943</c:v>
                </c:pt>
                <c:pt idx="15391">
                  <c:v>0.6440102481121861</c:v>
                </c:pt>
                <c:pt idx="15392">
                  <c:v>0.6437405609492951</c:v>
                </c:pt>
                <c:pt idx="15393">
                  <c:v>0.64347087378640411</c:v>
                </c:pt>
                <c:pt idx="15394">
                  <c:v>0.643201186623516</c:v>
                </c:pt>
                <c:pt idx="15395">
                  <c:v>0.64293149946062222</c:v>
                </c:pt>
                <c:pt idx="15396">
                  <c:v>0.64266181229773411</c:v>
                </c:pt>
                <c:pt idx="15397">
                  <c:v>0.64239212513483723</c:v>
                </c:pt>
                <c:pt idx="15398">
                  <c:v>0.64212243797194613</c:v>
                </c:pt>
                <c:pt idx="15399">
                  <c:v>0.64185275080905502</c:v>
                </c:pt>
                <c:pt idx="15400">
                  <c:v>0.64158306364616402</c:v>
                </c:pt>
                <c:pt idx="15401">
                  <c:v>0.64131337648327624</c:v>
                </c:pt>
                <c:pt idx="15402">
                  <c:v>0.64104368932038525</c:v>
                </c:pt>
                <c:pt idx="15403">
                  <c:v>0.6407740021574968</c:v>
                </c:pt>
                <c:pt idx="15404">
                  <c:v>0.64050431499460003</c:v>
                </c:pt>
                <c:pt idx="15405">
                  <c:v>0.64023462783170881</c:v>
                </c:pt>
                <c:pt idx="15406">
                  <c:v>0.63996494066882104</c:v>
                </c:pt>
                <c:pt idx="15407">
                  <c:v>0.6396952535059327</c:v>
                </c:pt>
                <c:pt idx="15408">
                  <c:v>0.63942556634303893</c:v>
                </c:pt>
                <c:pt idx="15409">
                  <c:v>0.63915587918014793</c:v>
                </c:pt>
                <c:pt idx="15410">
                  <c:v>0.6388861920172535</c:v>
                </c:pt>
                <c:pt idx="15411">
                  <c:v>0.63861650485436239</c:v>
                </c:pt>
                <c:pt idx="15412">
                  <c:v>0.63834681769147783</c:v>
                </c:pt>
                <c:pt idx="15413">
                  <c:v>0.63807713052858717</c:v>
                </c:pt>
                <c:pt idx="15414">
                  <c:v>0.63780744336569328</c:v>
                </c:pt>
                <c:pt idx="15415">
                  <c:v>0.63753775620279862</c:v>
                </c:pt>
                <c:pt idx="15416">
                  <c:v>0.63726806903990718</c:v>
                </c:pt>
                <c:pt idx="15417">
                  <c:v>0.63699838187701618</c:v>
                </c:pt>
                <c:pt idx="15418">
                  <c:v>0.63672869471412918</c:v>
                </c:pt>
                <c:pt idx="15419">
                  <c:v>0.63645900755123463</c:v>
                </c:pt>
                <c:pt idx="15420">
                  <c:v>0.63618932038834364</c:v>
                </c:pt>
                <c:pt idx="15421">
                  <c:v>0.63591963322545675</c:v>
                </c:pt>
                <c:pt idx="15422">
                  <c:v>0.63564994606256575</c:v>
                </c:pt>
                <c:pt idx="15423">
                  <c:v>0.63538025889966976</c:v>
                </c:pt>
                <c:pt idx="15424">
                  <c:v>0.63511057173677876</c:v>
                </c:pt>
                <c:pt idx="15425">
                  <c:v>0.63484088457389576</c:v>
                </c:pt>
                <c:pt idx="15426">
                  <c:v>0.63457119741099932</c:v>
                </c:pt>
                <c:pt idx="15427">
                  <c:v>0.63430151024811088</c:v>
                </c:pt>
                <c:pt idx="15428">
                  <c:v>0.63403182308521722</c:v>
                </c:pt>
                <c:pt idx="15429">
                  <c:v>0.63376213592232356</c:v>
                </c:pt>
                <c:pt idx="15430">
                  <c:v>0.63349244875943245</c:v>
                </c:pt>
                <c:pt idx="15431">
                  <c:v>0.63322276159654134</c:v>
                </c:pt>
                <c:pt idx="15432">
                  <c:v>0.63295307443365334</c:v>
                </c:pt>
                <c:pt idx="15433">
                  <c:v>0.63268338727075935</c:v>
                </c:pt>
                <c:pt idx="15434">
                  <c:v>0.63241370010786757</c:v>
                </c:pt>
                <c:pt idx="15435">
                  <c:v>0.63214401294498312</c:v>
                </c:pt>
                <c:pt idx="15436">
                  <c:v>0.63187432578208613</c:v>
                </c:pt>
                <c:pt idx="15437">
                  <c:v>0.6316046386192028</c:v>
                </c:pt>
                <c:pt idx="15438">
                  <c:v>0.63133495145630403</c:v>
                </c:pt>
                <c:pt idx="15439">
                  <c:v>0.63106526429341625</c:v>
                </c:pt>
                <c:pt idx="15440">
                  <c:v>0.63079557713052792</c:v>
                </c:pt>
                <c:pt idx="15441">
                  <c:v>0.63052588996763059</c:v>
                </c:pt>
                <c:pt idx="15442">
                  <c:v>0.63025620280473982</c:v>
                </c:pt>
                <c:pt idx="15443">
                  <c:v>0.62998651564184871</c:v>
                </c:pt>
                <c:pt idx="15444">
                  <c:v>0.62971682847895771</c:v>
                </c:pt>
                <c:pt idx="15445">
                  <c:v>0.62944714131606649</c:v>
                </c:pt>
                <c:pt idx="15446">
                  <c:v>0.6291774541531816</c:v>
                </c:pt>
                <c:pt idx="15447">
                  <c:v>0.62890776699028461</c:v>
                </c:pt>
                <c:pt idx="15448">
                  <c:v>0.62863807982739361</c:v>
                </c:pt>
                <c:pt idx="15449">
                  <c:v>0.6283683926645065</c:v>
                </c:pt>
                <c:pt idx="15450">
                  <c:v>0.62809870550161162</c:v>
                </c:pt>
                <c:pt idx="15451">
                  <c:v>0.62782901833872706</c:v>
                </c:pt>
                <c:pt idx="15452">
                  <c:v>0.62755933117582963</c:v>
                </c:pt>
                <c:pt idx="15453">
                  <c:v>0.6272896440129383</c:v>
                </c:pt>
                <c:pt idx="15454">
                  <c:v>0.62701995685004763</c:v>
                </c:pt>
                <c:pt idx="15455">
                  <c:v>0.62675026968715664</c:v>
                </c:pt>
                <c:pt idx="15456">
                  <c:v>0.62648058252426508</c:v>
                </c:pt>
                <c:pt idx="15457">
                  <c:v>0.62621089536137464</c:v>
                </c:pt>
                <c:pt idx="15458">
                  <c:v>0.62594120819849086</c:v>
                </c:pt>
                <c:pt idx="15459">
                  <c:v>0.62567152103559676</c:v>
                </c:pt>
                <c:pt idx="15460">
                  <c:v>0.62540183387270165</c:v>
                </c:pt>
                <c:pt idx="15461">
                  <c:v>0.62513214670980988</c:v>
                </c:pt>
                <c:pt idx="15462">
                  <c:v>0.62486245954691877</c:v>
                </c:pt>
                <c:pt idx="15463">
                  <c:v>0.62459277238403033</c:v>
                </c:pt>
                <c:pt idx="15464">
                  <c:v>0.62432308522113666</c:v>
                </c:pt>
                <c:pt idx="15465">
                  <c:v>0.62405339805824567</c:v>
                </c:pt>
                <c:pt idx="15466">
                  <c:v>0.62378371089535467</c:v>
                </c:pt>
                <c:pt idx="15467">
                  <c:v>0.62351402373246256</c:v>
                </c:pt>
                <c:pt idx="15468">
                  <c:v>0.62324433656958045</c:v>
                </c:pt>
                <c:pt idx="15469">
                  <c:v>0.62297464940668446</c:v>
                </c:pt>
                <c:pt idx="15470">
                  <c:v>0.62270496224379634</c:v>
                </c:pt>
                <c:pt idx="15471">
                  <c:v>0.62243527508090002</c:v>
                </c:pt>
                <c:pt idx="15472">
                  <c:v>0.62216558791800824</c:v>
                </c:pt>
                <c:pt idx="15473">
                  <c:v>0.6218959007551208</c:v>
                </c:pt>
                <c:pt idx="15474">
                  <c:v>0.62162621359222958</c:v>
                </c:pt>
                <c:pt idx="15475">
                  <c:v>0.62135652642933503</c:v>
                </c:pt>
                <c:pt idx="15476">
                  <c:v>0.62108683926644404</c:v>
                </c:pt>
                <c:pt idx="15477">
                  <c:v>0.62081715210355648</c:v>
                </c:pt>
                <c:pt idx="15478">
                  <c:v>0.62054746494066149</c:v>
                </c:pt>
                <c:pt idx="15479">
                  <c:v>0.62027777777777082</c:v>
                </c:pt>
                <c:pt idx="15480">
                  <c:v>0.62000809061488582</c:v>
                </c:pt>
                <c:pt idx="15481">
                  <c:v>0.61973840345199216</c:v>
                </c:pt>
                <c:pt idx="15482">
                  <c:v>0.61946871628910105</c:v>
                </c:pt>
                <c:pt idx="15483">
                  <c:v>0.61919902912620661</c:v>
                </c:pt>
                <c:pt idx="15484">
                  <c:v>0.61892934196331562</c:v>
                </c:pt>
                <c:pt idx="15485">
                  <c:v>0.6186596548004285</c:v>
                </c:pt>
                <c:pt idx="15486">
                  <c:v>0.61838996763753362</c:v>
                </c:pt>
                <c:pt idx="15487">
                  <c:v>0.61812028047464262</c:v>
                </c:pt>
                <c:pt idx="15488">
                  <c:v>0.61785059331175163</c:v>
                </c:pt>
                <c:pt idx="15489">
                  <c:v>0.61758090614886063</c:v>
                </c:pt>
                <c:pt idx="15490">
                  <c:v>0.6173112189859693</c:v>
                </c:pt>
                <c:pt idx="15491">
                  <c:v>0.61704153182308286</c:v>
                </c:pt>
                <c:pt idx="15492">
                  <c:v>0.61677184466019519</c:v>
                </c:pt>
                <c:pt idx="15493">
                  <c:v>0.6165021574972962</c:v>
                </c:pt>
                <c:pt idx="15494">
                  <c:v>0.61623247033440565</c:v>
                </c:pt>
                <c:pt idx="15495">
                  <c:v>0.61596278317151398</c:v>
                </c:pt>
                <c:pt idx="15496">
                  <c:v>0.61569309600862776</c:v>
                </c:pt>
                <c:pt idx="15497">
                  <c:v>0.61542340884573199</c:v>
                </c:pt>
                <c:pt idx="15498">
                  <c:v>0.61515372168284088</c:v>
                </c:pt>
                <c:pt idx="15499">
                  <c:v>0.61488403451995244</c:v>
                </c:pt>
                <c:pt idx="15500">
                  <c:v>0.61461434735705878</c:v>
                </c:pt>
                <c:pt idx="15501">
                  <c:v>0.61434466019417133</c:v>
                </c:pt>
                <c:pt idx="15502">
                  <c:v>0.61407497303127956</c:v>
                </c:pt>
                <c:pt idx="15503">
                  <c:v>0.61380528586838856</c:v>
                </c:pt>
                <c:pt idx="15504">
                  <c:v>0.61353559870549468</c:v>
                </c:pt>
                <c:pt idx="15505">
                  <c:v>0.61326591154260368</c:v>
                </c:pt>
                <c:pt idx="15506">
                  <c:v>0.61299622437971546</c:v>
                </c:pt>
                <c:pt idx="15507">
                  <c:v>0.61272653721682435</c:v>
                </c:pt>
                <c:pt idx="15508">
                  <c:v>0.61245685005393069</c:v>
                </c:pt>
                <c:pt idx="15509">
                  <c:v>0.61218716289103936</c:v>
                </c:pt>
                <c:pt idx="15510">
                  <c:v>0.61191747572814825</c:v>
                </c:pt>
                <c:pt idx="15511">
                  <c:v>0.61164778856525714</c:v>
                </c:pt>
                <c:pt idx="15512">
                  <c:v>0.61137810140236559</c:v>
                </c:pt>
                <c:pt idx="15513">
                  <c:v>0.61110841423948115</c:v>
                </c:pt>
                <c:pt idx="15514">
                  <c:v>0.61083872707658748</c:v>
                </c:pt>
                <c:pt idx="15515">
                  <c:v>0.61056903991369293</c:v>
                </c:pt>
                <c:pt idx="15516">
                  <c:v>0.61029935275080538</c:v>
                </c:pt>
                <c:pt idx="15517">
                  <c:v>0.61002966558791094</c:v>
                </c:pt>
                <c:pt idx="15518">
                  <c:v>0.60975997842502316</c:v>
                </c:pt>
                <c:pt idx="15519">
                  <c:v>0.60949029126212872</c:v>
                </c:pt>
                <c:pt idx="15520">
                  <c:v>0.60922060409923773</c:v>
                </c:pt>
                <c:pt idx="15521">
                  <c:v>0.60895091693634673</c:v>
                </c:pt>
                <c:pt idx="15522">
                  <c:v>0.60868122977345562</c:v>
                </c:pt>
                <c:pt idx="15523">
                  <c:v>0.60841154261056463</c:v>
                </c:pt>
                <c:pt idx="15524">
                  <c:v>0.60814185544767763</c:v>
                </c:pt>
                <c:pt idx="15525">
                  <c:v>0.60787216828478263</c:v>
                </c:pt>
                <c:pt idx="15526">
                  <c:v>0.60760248112189164</c:v>
                </c:pt>
                <c:pt idx="15527">
                  <c:v>0.60733279395900031</c:v>
                </c:pt>
                <c:pt idx="15528">
                  <c:v>0.60706310679610931</c:v>
                </c:pt>
                <c:pt idx="15529">
                  <c:v>0.60679341963322309</c:v>
                </c:pt>
                <c:pt idx="15530">
                  <c:v>0.60652373247032765</c:v>
                </c:pt>
                <c:pt idx="15531">
                  <c:v>0.6062540453074361</c:v>
                </c:pt>
                <c:pt idx="15532">
                  <c:v>0.60598435814454565</c:v>
                </c:pt>
                <c:pt idx="15533">
                  <c:v>0.6057146709816541</c:v>
                </c:pt>
                <c:pt idx="15534">
                  <c:v>0.60544498381876299</c:v>
                </c:pt>
                <c:pt idx="15535">
                  <c:v>0.60517529665587988</c:v>
                </c:pt>
                <c:pt idx="15536">
                  <c:v>0.60490560949298366</c:v>
                </c:pt>
                <c:pt idx="15537">
                  <c:v>0.60463592233009578</c:v>
                </c:pt>
                <c:pt idx="15538">
                  <c:v>0.60436623516719878</c:v>
                </c:pt>
                <c:pt idx="15539">
                  <c:v>0.60409654800430768</c:v>
                </c:pt>
                <c:pt idx="15540">
                  <c:v>0.60382686084141668</c:v>
                </c:pt>
                <c:pt idx="15541">
                  <c:v>0.60355717367852868</c:v>
                </c:pt>
                <c:pt idx="15542">
                  <c:v>0.60328748651563469</c:v>
                </c:pt>
                <c:pt idx="15543">
                  <c:v>0.60301779935274347</c:v>
                </c:pt>
                <c:pt idx="15544">
                  <c:v>0.60274811218985846</c:v>
                </c:pt>
                <c:pt idx="15545">
                  <c:v>0.60247842502696147</c:v>
                </c:pt>
                <c:pt idx="15546">
                  <c:v>0.60220873786407392</c:v>
                </c:pt>
                <c:pt idx="15547">
                  <c:v>0.60193905070118281</c:v>
                </c:pt>
                <c:pt idx="15548">
                  <c:v>0.60166936353829181</c:v>
                </c:pt>
                <c:pt idx="15549">
                  <c:v>0.60139967637540337</c:v>
                </c:pt>
                <c:pt idx="15550">
                  <c:v>0.6011299892125066</c:v>
                </c:pt>
                <c:pt idx="15551">
                  <c:v>0.60086030204961505</c:v>
                </c:pt>
                <c:pt idx="15552">
                  <c:v>0.60059061488672405</c:v>
                </c:pt>
                <c:pt idx="15553">
                  <c:v>0.60032092772383305</c:v>
                </c:pt>
                <c:pt idx="15554">
                  <c:v>0.60005124056094195</c:v>
                </c:pt>
                <c:pt idx="15555">
                  <c:v>0.59978155339805084</c:v>
                </c:pt>
                <c:pt idx="15556">
                  <c:v>0.59951186623515951</c:v>
                </c:pt>
                <c:pt idx="15557">
                  <c:v>0.59924217907226285</c:v>
                </c:pt>
                <c:pt idx="15558">
                  <c:v>0.59897249190937751</c:v>
                </c:pt>
                <c:pt idx="15559">
                  <c:v>0.59870280474648652</c:v>
                </c:pt>
                <c:pt idx="15560">
                  <c:v>0.59843311758359563</c:v>
                </c:pt>
                <c:pt idx="15561">
                  <c:v>0.59816343042070452</c:v>
                </c:pt>
                <c:pt idx="15562">
                  <c:v>0.59789374325781353</c:v>
                </c:pt>
                <c:pt idx="15563">
                  <c:v>0.59762405609492264</c:v>
                </c:pt>
                <c:pt idx="15564">
                  <c:v>0.59735436893202565</c:v>
                </c:pt>
                <c:pt idx="15565">
                  <c:v>0.59708468176913743</c:v>
                </c:pt>
                <c:pt idx="15566">
                  <c:v>0.59681499460624632</c:v>
                </c:pt>
                <c:pt idx="15567">
                  <c:v>0.59654530744335821</c:v>
                </c:pt>
                <c:pt idx="15568">
                  <c:v>0.59627562028046721</c:v>
                </c:pt>
                <c:pt idx="15569">
                  <c:v>0.59600593311757888</c:v>
                </c:pt>
                <c:pt idx="15570">
                  <c:v>0.59573624595468244</c:v>
                </c:pt>
                <c:pt idx="15571">
                  <c:v>0.595466558791789</c:v>
                </c:pt>
                <c:pt idx="15572">
                  <c:v>0.595196871628903</c:v>
                </c:pt>
                <c:pt idx="15573">
                  <c:v>0.59492718446601156</c:v>
                </c:pt>
                <c:pt idx="15574">
                  <c:v>0.59465749730312389</c:v>
                </c:pt>
                <c:pt idx="15575">
                  <c:v>0.59438781014022957</c:v>
                </c:pt>
                <c:pt idx="15576">
                  <c:v>0.59411812297733413</c:v>
                </c:pt>
                <c:pt idx="15577">
                  <c:v>0.59384843581444779</c:v>
                </c:pt>
                <c:pt idx="15578">
                  <c:v>0.59357874865155658</c:v>
                </c:pt>
                <c:pt idx="15579">
                  <c:v>0.59330906148866558</c:v>
                </c:pt>
                <c:pt idx="15580">
                  <c:v>0.59303937432577469</c:v>
                </c:pt>
                <c:pt idx="15581">
                  <c:v>0.5927696871628837</c:v>
                </c:pt>
                <c:pt idx="15582">
                  <c:v>0.59249999999999248</c:v>
                </c:pt>
                <c:pt idx="15583">
                  <c:v>0.59223031283710137</c:v>
                </c:pt>
                <c:pt idx="15584">
                  <c:v>0.59196062567421037</c:v>
                </c:pt>
                <c:pt idx="15585">
                  <c:v>0.5916909385113196</c:v>
                </c:pt>
                <c:pt idx="15586">
                  <c:v>0.5914212513484286</c:v>
                </c:pt>
                <c:pt idx="15587">
                  <c:v>0.59115156418553716</c:v>
                </c:pt>
                <c:pt idx="15588">
                  <c:v>0.59088187702264616</c:v>
                </c:pt>
                <c:pt idx="15589">
                  <c:v>0.59061218985974906</c:v>
                </c:pt>
                <c:pt idx="15590">
                  <c:v>0.59034250269686406</c:v>
                </c:pt>
                <c:pt idx="15591">
                  <c:v>0.59007281553397295</c:v>
                </c:pt>
                <c:pt idx="15592">
                  <c:v>0.58980312837108151</c:v>
                </c:pt>
                <c:pt idx="15593">
                  <c:v>0.58953344120819096</c:v>
                </c:pt>
                <c:pt idx="15594">
                  <c:v>0.5892637540452963</c:v>
                </c:pt>
                <c:pt idx="15595">
                  <c:v>0.58899406688240852</c:v>
                </c:pt>
                <c:pt idx="15596">
                  <c:v>0.58872437971951752</c:v>
                </c:pt>
                <c:pt idx="15597">
                  <c:v>0.58845469255662652</c:v>
                </c:pt>
                <c:pt idx="15598">
                  <c:v>0.58818500539373553</c:v>
                </c:pt>
                <c:pt idx="15599">
                  <c:v>0.58791531823084453</c:v>
                </c:pt>
                <c:pt idx="15600">
                  <c:v>0.58764563106795353</c:v>
                </c:pt>
                <c:pt idx="15601">
                  <c:v>0.58737594390505965</c:v>
                </c:pt>
                <c:pt idx="15602">
                  <c:v>0.58710625674217143</c:v>
                </c:pt>
                <c:pt idx="15603">
                  <c:v>0.58683656957927754</c:v>
                </c:pt>
                <c:pt idx="15604">
                  <c:v>0.58656688241638666</c:v>
                </c:pt>
                <c:pt idx="15605">
                  <c:v>0.58629719525349833</c:v>
                </c:pt>
                <c:pt idx="15606">
                  <c:v>0.58602750809060455</c:v>
                </c:pt>
                <c:pt idx="15607">
                  <c:v>0.58575782092771556</c:v>
                </c:pt>
                <c:pt idx="15608">
                  <c:v>0.58548813376482456</c:v>
                </c:pt>
                <c:pt idx="15609">
                  <c:v>0.58521844660193356</c:v>
                </c:pt>
                <c:pt idx="15610">
                  <c:v>0.58494875943904301</c:v>
                </c:pt>
                <c:pt idx="15611">
                  <c:v>0.5846790722761549</c:v>
                </c:pt>
                <c:pt idx="15612">
                  <c:v>0.58440938511325613</c:v>
                </c:pt>
                <c:pt idx="15613">
                  <c:v>0.58413969795036957</c:v>
                </c:pt>
                <c:pt idx="15614">
                  <c:v>0.5838700107874788</c:v>
                </c:pt>
                <c:pt idx="15615">
                  <c:v>0.58360032362459102</c:v>
                </c:pt>
                <c:pt idx="15616">
                  <c:v>0.58333063646169669</c:v>
                </c:pt>
                <c:pt idx="15617">
                  <c:v>0.58306094929880559</c:v>
                </c:pt>
                <c:pt idx="15618">
                  <c:v>0.5827912621359147</c:v>
                </c:pt>
                <c:pt idx="15619">
                  <c:v>0.58252157497302348</c:v>
                </c:pt>
                <c:pt idx="15620">
                  <c:v>0.58225188781013248</c:v>
                </c:pt>
                <c:pt idx="15621">
                  <c:v>0.5819822006472376</c:v>
                </c:pt>
                <c:pt idx="15622">
                  <c:v>0.58171251348435038</c:v>
                </c:pt>
                <c:pt idx="15623">
                  <c:v>0.58144282632145927</c:v>
                </c:pt>
                <c:pt idx="15624">
                  <c:v>0.58117313915856827</c:v>
                </c:pt>
                <c:pt idx="15625">
                  <c:v>0.58090345199567728</c:v>
                </c:pt>
                <c:pt idx="15626">
                  <c:v>0.58063376483278273</c:v>
                </c:pt>
                <c:pt idx="15627">
                  <c:v>0.58036407766989562</c:v>
                </c:pt>
                <c:pt idx="15628">
                  <c:v>0.58009439050700407</c:v>
                </c:pt>
                <c:pt idx="15629">
                  <c:v>0.57982470334411707</c:v>
                </c:pt>
                <c:pt idx="15630">
                  <c:v>0.57955501618122263</c:v>
                </c:pt>
                <c:pt idx="15631">
                  <c:v>0.57928532901833052</c:v>
                </c:pt>
                <c:pt idx="15632">
                  <c:v>0.57901564185543986</c:v>
                </c:pt>
                <c:pt idx="15633">
                  <c:v>0.57874595469255374</c:v>
                </c:pt>
                <c:pt idx="15634">
                  <c:v>0.57847626752965753</c:v>
                </c:pt>
                <c:pt idx="15635">
                  <c:v>0.57820658036676364</c:v>
                </c:pt>
                <c:pt idx="15636">
                  <c:v>0.57793689320388031</c:v>
                </c:pt>
                <c:pt idx="15637">
                  <c:v>0.57766720604098465</c:v>
                </c:pt>
                <c:pt idx="15638">
                  <c:v>0.57739751887809365</c:v>
                </c:pt>
                <c:pt idx="15639">
                  <c:v>0.57712783171520243</c:v>
                </c:pt>
                <c:pt idx="15640">
                  <c:v>0.57685814455231144</c:v>
                </c:pt>
                <c:pt idx="15641">
                  <c:v>0.5765884573894231</c:v>
                </c:pt>
                <c:pt idx="15642">
                  <c:v>0.57631877022652933</c:v>
                </c:pt>
                <c:pt idx="15643">
                  <c:v>0.57604908306364111</c:v>
                </c:pt>
                <c:pt idx="15644">
                  <c:v>0.57577939590074723</c:v>
                </c:pt>
                <c:pt idx="15645">
                  <c:v>0.57550970873785556</c:v>
                </c:pt>
                <c:pt idx="15646">
                  <c:v>0.57524002157496512</c:v>
                </c:pt>
                <c:pt idx="15647">
                  <c:v>0.57497033441207701</c:v>
                </c:pt>
                <c:pt idx="15648">
                  <c:v>0.57470064724918901</c:v>
                </c:pt>
                <c:pt idx="15649">
                  <c:v>0.57443096008629158</c:v>
                </c:pt>
                <c:pt idx="15650">
                  <c:v>0.57416127292340402</c:v>
                </c:pt>
                <c:pt idx="15651">
                  <c:v>0.5738915857605098</c:v>
                </c:pt>
                <c:pt idx="15652">
                  <c:v>0.57362189859762214</c:v>
                </c:pt>
                <c:pt idx="15653">
                  <c:v>0.57335221143472781</c:v>
                </c:pt>
                <c:pt idx="15654">
                  <c:v>0.57308252427183659</c:v>
                </c:pt>
                <c:pt idx="15655">
                  <c:v>0.5728128371089457</c:v>
                </c:pt>
                <c:pt idx="15656">
                  <c:v>0.5725431499460506</c:v>
                </c:pt>
                <c:pt idx="15657">
                  <c:v>0.5722734627831636</c:v>
                </c:pt>
                <c:pt idx="15658">
                  <c:v>0.5720037756202726</c:v>
                </c:pt>
                <c:pt idx="15659">
                  <c:v>0.57173408845738161</c:v>
                </c:pt>
                <c:pt idx="15660">
                  <c:v>0.57146440129449061</c:v>
                </c:pt>
                <c:pt idx="15661">
                  <c:v>0.57119471413160061</c:v>
                </c:pt>
                <c:pt idx="15662">
                  <c:v>0.57092502696871228</c:v>
                </c:pt>
                <c:pt idx="15663">
                  <c:v>0.57065533980581762</c:v>
                </c:pt>
                <c:pt idx="15664">
                  <c:v>0.57038565264292662</c:v>
                </c:pt>
                <c:pt idx="15665">
                  <c:v>0.57011596548003518</c:v>
                </c:pt>
                <c:pt idx="15666">
                  <c:v>0.56984627831714463</c:v>
                </c:pt>
                <c:pt idx="15667">
                  <c:v>0.56957659115424975</c:v>
                </c:pt>
                <c:pt idx="15668">
                  <c:v>0.56930690399135897</c:v>
                </c:pt>
                <c:pt idx="15669">
                  <c:v>0.56903721682847574</c:v>
                </c:pt>
                <c:pt idx="15670">
                  <c:v>0.56876752966558064</c:v>
                </c:pt>
                <c:pt idx="15671">
                  <c:v>0.56849784250268875</c:v>
                </c:pt>
                <c:pt idx="15672">
                  <c:v>0.56822815533979865</c:v>
                </c:pt>
                <c:pt idx="15673">
                  <c:v>0.56795846817690676</c:v>
                </c:pt>
                <c:pt idx="15674">
                  <c:v>0.56768878101401554</c:v>
                </c:pt>
                <c:pt idx="15675">
                  <c:v>0.56741909385112455</c:v>
                </c:pt>
                <c:pt idx="15676">
                  <c:v>0.56714940668823888</c:v>
                </c:pt>
                <c:pt idx="15677">
                  <c:v>0.56687971952534522</c:v>
                </c:pt>
                <c:pt idx="15678">
                  <c:v>0.56661003236245411</c:v>
                </c:pt>
                <c:pt idx="15679">
                  <c:v>0.56634034519956034</c:v>
                </c:pt>
                <c:pt idx="15680">
                  <c:v>0.56607065803666934</c:v>
                </c:pt>
                <c:pt idx="15681">
                  <c:v>0.56580097087378134</c:v>
                </c:pt>
                <c:pt idx="15682">
                  <c:v>0.56553128371088723</c:v>
                </c:pt>
                <c:pt idx="15683">
                  <c:v>0.56526159654799613</c:v>
                </c:pt>
                <c:pt idx="15684">
                  <c:v>0.56499190938510813</c:v>
                </c:pt>
                <c:pt idx="15685">
                  <c:v>0.56472222222221413</c:v>
                </c:pt>
                <c:pt idx="15686">
                  <c:v>0.56445253505932258</c:v>
                </c:pt>
                <c:pt idx="15687">
                  <c:v>0.56418284789643158</c:v>
                </c:pt>
                <c:pt idx="15688">
                  <c:v>0.56391316073354059</c:v>
                </c:pt>
                <c:pt idx="15689">
                  <c:v>0.56364347357065325</c:v>
                </c:pt>
                <c:pt idx="15690">
                  <c:v>0.56337378640775859</c:v>
                </c:pt>
                <c:pt idx="15691">
                  <c:v>0.56310409924486771</c:v>
                </c:pt>
                <c:pt idx="15692">
                  <c:v>0.56283441208198004</c:v>
                </c:pt>
                <c:pt idx="15693">
                  <c:v>0.56256472491908549</c:v>
                </c:pt>
                <c:pt idx="15694">
                  <c:v>0.56229503775619794</c:v>
                </c:pt>
                <c:pt idx="15695">
                  <c:v>0.56202535059330694</c:v>
                </c:pt>
                <c:pt idx="15696">
                  <c:v>0.56175566343041594</c:v>
                </c:pt>
                <c:pt idx="15697">
                  <c:v>0.56148597626752161</c:v>
                </c:pt>
                <c:pt idx="15698">
                  <c:v>0.56121628910462706</c:v>
                </c:pt>
                <c:pt idx="15699">
                  <c:v>0.56094660194173929</c:v>
                </c:pt>
                <c:pt idx="15700">
                  <c:v>0.56067691477884862</c:v>
                </c:pt>
                <c:pt idx="15701">
                  <c:v>0.56040722761595729</c:v>
                </c:pt>
                <c:pt idx="15702">
                  <c:v>0.56013754045306619</c:v>
                </c:pt>
                <c:pt idx="15703">
                  <c:v>0.55986785329017918</c:v>
                </c:pt>
                <c:pt idx="15704">
                  <c:v>0.55959816612728408</c:v>
                </c:pt>
                <c:pt idx="15705">
                  <c:v>0.55932847896439364</c:v>
                </c:pt>
                <c:pt idx="15706">
                  <c:v>0.55905879180150198</c:v>
                </c:pt>
                <c:pt idx="15707">
                  <c:v>0.55878910463861164</c:v>
                </c:pt>
                <c:pt idx="15708">
                  <c:v>0.55851941747572065</c:v>
                </c:pt>
                <c:pt idx="15709">
                  <c:v>0.55824973031282965</c:v>
                </c:pt>
                <c:pt idx="15710">
                  <c:v>0.55798004314993777</c:v>
                </c:pt>
                <c:pt idx="15711">
                  <c:v>0.55771035598704399</c:v>
                </c:pt>
                <c:pt idx="15712">
                  <c:v>0.55744066882415566</c:v>
                </c:pt>
                <c:pt idx="15713">
                  <c:v>0.557170981661262</c:v>
                </c:pt>
                <c:pt idx="15714">
                  <c:v>0.556901294498379</c:v>
                </c:pt>
                <c:pt idx="15715">
                  <c:v>0.55663160733548822</c:v>
                </c:pt>
                <c:pt idx="15716">
                  <c:v>0.55636192017259145</c:v>
                </c:pt>
                <c:pt idx="15717">
                  <c:v>0.55609223300970345</c:v>
                </c:pt>
                <c:pt idx="15718">
                  <c:v>0.55582254584680857</c:v>
                </c:pt>
                <c:pt idx="15719">
                  <c:v>0.55555285868391824</c:v>
                </c:pt>
                <c:pt idx="15720">
                  <c:v>0.55528317152102658</c:v>
                </c:pt>
                <c:pt idx="15721">
                  <c:v>0.55501348435813624</c:v>
                </c:pt>
                <c:pt idx="15722">
                  <c:v>0.55474379719524514</c:v>
                </c:pt>
                <c:pt idx="15723">
                  <c:v>0.55447411003235358</c:v>
                </c:pt>
                <c:pt idx="15724">
                  <c:v>0.55420442286946303</c:v>
                </c:pt>
                <c:pt idx="15725">
                  <c:v>0.55393473570657203</c:v>
                </c:pt>
                <c:pt idx="15726">
                  <c:v>0.55366504854368426</c:v>
                </c:pt>
                <c:pt idx="15727">
                  <c:v>0.55339536138078982</c:v>
                </c:pt>
                <c:pt idx="15728">
                  <c:v>0.55312567421790004</c:v>
                </c:pt>
                <c:pt idx="15729">
                  <c:v>0.55285598705500782</c:v>
                </c:pt>
                <c:pt idx="15730">
                  <c:v>0.55258629989211283</c:v>
                </c:pt>
                <c:pt idx="15731">
                  <c:v>0.5523166127292255</c:v>
                </c:pt>
                <c:pt idx="15732">
                  <c:v>0.5520469255663345</c:v>
                </c:pt>
                <c:pt idx="15733">
                  <c:v>0.5517772384034475</c:v>
                </c:pt>
                <c:pt idx="15734">
                  <c:v>0.55150755124055251</c:v>
                </c:pt>
                <c:pt idx="15735">
                  <c:v>0.55123786407765807</c:v>
                </c:pt>
                <c:pt idx="15736">
                  <c:v>0.55096817691477062</c:v>
                </c:pt>
                <c:pt idx="15737">
                  <c:v>0.55069848975187963</c:v>
                </c:pt>
                <c:pt idx="15738">
                  <c:v>0.55042880258899241</c:v>
                </c:pt>
                <c:pt idx="15739">
                  <c:v>0.55015911542609763</c:v>
                </c:pt>
                <c:pt idx="15740">
                  <c:v>0.54988942826320664</c:v>
                </c:pt>
                <c:pt idx="15741">
                  <c:v>0.5496197411003152</c:v>
                </c:pt>
                <c:pt idx="15742">
                  <c:v>0.54935005393742409</c:v>
                </c:pt>
                <c:pt idx="15743">
                  <c:v>0.54908036677453298</c:v>
                </c:pt>
                <c:pt idx="15744">
                  <c:v>0.54881067961164198</c:v>
                </c:pt>
                <c:pt idx="15745">
                  <c:v>0.54854099244875165</c:v>
                </c:pt>
                <c:pt idx="15746">
                  <c:v>0.54827130528585988</c:v>
                </c:pt>
                <c:pt idx="15747">
                  <c:v>0.54800161812296877</c:v>
                </c:pt>
                <c:pt idx="15748">
                  <c:v>0.54773193096008044</c:v>
                </c:pt>
                <c:pt idx="15749">
                  <c:v>0.54746224379718456</c:v>
                </c:pt>
                <c:pt idx="15750">
                  <c:v>0.54719255663429855</c:v>
                </c:pt>
                <c:pt idx="15751">
                  <c:v>0.54692286947140467</c:v>
                </c:pt>
                <c:pt idx="15752">
                  <c:v>0.54665318230851656</c:v>
                </c:pt>
                <c:pt idx="15753">
                  <c:v>0.54638349514562257</c:v>
                </c:pt>
                <c:pt idx="15754">
                  <c:v>0.54611380798273146</c:v>
                </c:pt>
                <c:pt idx="15755">
                  <c:v>0.54584412081984035</c:v>
                </c:pt>
                <c:pt idx="15756">
                  <c:v>0.54557443365694935</c:v>
                </c:pt>
                <c:pt idx="15757">
                  <c:v>0.54530474649405869</c:v>
                </c:pt>
                <c:pt idx="15758">
                  <c:v>0.54503505933116725</c:v>
                </c:pt>
                <c:pt idx="15759">
                  <c:v>0.54476537216827958</c:v>
                </c:pt>
                <c:pt idx="15760">
                  <c:v>0.54449568500538514</c:v>
                </c:pt>
                <c:pt idx="15761">
                  <c:v>0.54422599784249415</c:v>
                </c:pt>
                <c:pt idx="15762">
                  <c:v>0.54395631067960304</c:v>
                </c:pt>
                <c:pt idx="15763">
                  <c:v>0.54368662351671193</c:v>
                </c:pt>
                <c:pt idx="15764">
                  <c:v>0.54341693635382093</c:v>
                </c:pt>
                <c:pt idx="15765">
                  <c:v>0.54314724919092949</c:v>
                </c:pt>
                <c:pt idx="15766">
                  <c:v>0.54287756202803883</c:v>
                </c:pt>
                <c:pt idx="15767">
                  <c:v>0.54260787486514772</c:v>
                </c:pt>
                <c:pt idx="15768">
                  <c:v>0.54233818770225051</c:v>
                </c:pt>
                <c:pt idx="15769">
                  <c:v>0.54206850053936551</c:v>
                </c:pt>
                <c:pt idx="15770">
                  <c:v>0.54179881337648139</c:v>
                </c:pt>
                <c:pt idx="15771">
                  <c:v>0.54152912621358751</c:v>
                </c:pt>
                <c:pt idx="15772">
                  <c:v>0.54125943905069263</c:v>
                </c:pt>
                <c:pt idx="15773">
                  <c:v>0.54098975188780152</c:v>
                </c:pt>
                <c:pt idx="15774">
                  <c:v>0.54072006472491041</c:v>
                </c:pt>
                <c:pt idx="15775">
                  <c:v>0.5404503775620193</c:v>
                </c:pt>
                <c:pt idx="15776">
                  <c:v>0.54018069039912864</c:v>
                </c:pt>
                <c:pt idx="15777">
                  <c:v>0.53991100323623731</c:v>
                </c:pt>
                <c:pt idx="15778">
                  <c:v>0.53964131607335086</c:v>
                </c:pt>
                <c:pt idx="15779">
                  <c:v>0.53937162891045509</c:v>
                </c:pt>
                <c:pt idx="15780">
                  <c:v>0.5391019417475611</c:v>
                </c:pt>
                <c:pt idx="15781">
                  <c:v>0.53883225458467365</c:v>
                </c:pt>
                <c:pt idx="15782">
                  <c:v>0.53856256742177933</c:v>
                </c:pt>
                <c:pt idx="15783">
                  <c:v>0.53829288025889355</c:v>
                </c:pt>
                <c:pt idx="15784">
                  <c:v>0.53802319309599989</c:v>
                </c:pt>
                <c:pt idx="15785">
                  <c:v>0.53775350593310889</c:v>
                </c:pt>
                <c:pt idx="15786">
                  <c:v>0.53748381877021756</c:v>
                </c:pt>
                <c:pt idx="15787">
                  <c:v>0.53721413160732656</c:v>
                </c:pt>
                <c:pt idx="15788">
                  <c:v>0.53694444444443856</c:v>
                </c:pt>
                <c:pt idx="15789">
                  <c:v>0.53667475728154757</c:v>
                </c:pt>
                <c:pt idx="15790">
                  <c:v>0.53640507011865368</c:v>
                </c:pt>
                <c:pt idx="15791">
                  <c:v>0.53613538295576246</c:v>
                </c:pt>
                <c:pt idx="15792">
                  <c:v>0.53586569579287169</c:v>
                </c:pt>
                <c:pt idx="15793">
                  <c:v>0.53559600862998069</c:v>
                </c:pt>
                <c:pt idx="15794">
                  <c:v>0.53532632146708936</c:v>
                </c:pt>
                <c:pt idx="15795">
                  <c:v>0.53505663430420003</c:v>
                </c:pt>
                <c:pt idx="15796">
                  <c:v>0.53478694714130726</c:v>
                </c:pt>
                <c:pt idx="15797">
                  <c:v>0.53451725997841626</c:v>
                </c:pt>
                <c:pt idx="15798">
                  <c:v>0.53424757281552515</c:v>
                </c:pt>
                <c:pt idx="15799">
                  <c:v>0.53397788565263349</c:v>
                </c:pt>
                <c:pt idx="15800">
                  <c:v>0.53370819848974305</c:v>
                </c:pt>
                <c:pt idx="15801">
                  <c:v>0.53343851132685149</c:v>
                </c:pt>
                <c:pt idx="15802">
                  <c:v>0.5331688241639605</c:v>
                </c:pt>
                <c:pt idx="15803">
                  <c:v>0.53289913700106983</c:v>
                </c:pt>
                <c:pt idx="15804">
                  <c:v>0.53262944983818283</c:v>
                </c:pt>
                <c:pt idx="15805">
                  <c:v>0.53235976267528784</c:v>
                </c:pt>
                <c:pt idx="15806">
                  <c:v>0.53209007551239673</c:v>
                </c:pt>
                <c:pt idx="15807">
                  <c:v>0.53182038834950562</c:v>
                </c:pt>
                <c:pt idx="15808">
                  <c:v>0.53155070118661119</c:v>
                </c:pt>
                <c:pt idx="15809">
                  <c:v>0.53128101402372363</c:v>
                </c:pt>
                <c:pt idx="15810">
                  <c:v>0.53101132686083252</c:v>
                </c:pt>
                <c:pt idx="15811">
                  <c:v>0.53074163969794164</c:v>
                </c:pt>
                <c:pt idx="15812">
                  <c:v>0.53047195253505064</c:v>
                </c:pt>
                <c:pt idx="15813">
                  <c:v>0.53020226537215642</c:v>
                </c:pt>
                <c:pt idx="15814">
                  <c:v>0.52993257820926531</c:v>
                </c:pt>
                <c:pt idx="15815">
                  <c:v>0.5296628910463772</c:v>
                </c:pt>
                <c:pt idx="15816">
                  <c:v>0.52939320388348665</c:v>
                </c:pt>
                <c:pt idx="15817">
                  <c:v>0.52912351672059565</c:v>
                </c:pt>
                <c:pt idx="15818">
                  <c:v>0.5288538295577041</c:v>
                </c:pt>
                <c:pt idx="15819">
                  <c:v>0.52858414239481299</c:v>
                </c:pt>
                <c:pt idx="15820">
                  <c:v>0.52831445523191956</c:v>
                </c:pt>
                <c:pt idx="15821">
                  <c:v>0.528044768069031</c:v>
                </c:pt>
                <c:pt idx="15822">
                  <c:v>0.52777508090613989</c:v>
                </c:pt>
                <c:pt idx="15823">
                  <c:v>0.52750539374324856</c:v>
                </c:pt>
                <c:pt idx="15824">
                  <c:v>0.52723570658035779</c:v>
                </c:pt>
                <c:pt idx="15825">
                  <c:v>0.52696601941746657</c:v>
                </c:pt>
                <c:pt idx="15826">
                  <c:v>0.52669633225458157</c:v>
                </c:pt>
                <c:pt idx="15827">
                  <c:v>0.52642664509168458</c:v>
                </c:pt>
                <c:pt idx="15828">
                  <c:v>0.52615695792879369</c:v>
                </c:pt>
                <c:pt idx="15829">
                  <c:v>0.52588727076590258</c:v>
                </c:pt>
                <c:pt idx="15830">
                  <c:v>0.5256175836030117</c:v>
                </c:pt>
                <c:pt idx="15831">
                  <c:v>0.52534789644012392</c:v>
                </c:pt>
                <c:pt idx="15832">
                  <c:v>0.52507820927722937</c:v>
                </c:pt>
                <c:pt idx="15833">
                  <c:v>0.5248085221143387</c:v>
                </c:pt>
                <c:pt idx="15834">
                  <c:v>0.52453883495144726</c:v>
                </c:pt>
                <c:pt idx="15835">
                  <c:v>0.52426914778855616</c:v>
                </c:pt>
                <c:pt idx="15836">
                  <c:v>0.5239994606256656</c:v>
                </c:pt>
                <c:pt idx="15837">
                  <c:v>0.52372977346277771</c:v>
                </c:pt>
                <c:pt idx="15838">
                  <c:v>0.52346008629988305</c:v>
                </c:pt>
                <c:pt idx="15839">
                  <c:v>0.5231903991369915</c:v>
                </c:pt>
                <c:pt idx="15840">
                  <c:v>0.52292071197410095</c:v>
                </c:pt>
                <c:pt idx="15841">
                  <c:v>0.52265102481120951</c:v>
                </c:pt>
                <c:pt idx="15842">
                  <c:v>0.52238133764831884</c:v>
                </c:pt>
                <c:pt idx="15843">
                  <c:v>0.52211165048542774</c:v>
                </c:pt>
                <c:pt idx="15844">
                  <c:v>0.52184196332253674</c:v>
                </c:pt>
                <c:pt idx="15845">
                  <c:v>0.52157227615964552</c:v>
                </c:pt>
                <c:pt idx="15846">
                  <c:v>0.52130258899674864</c:v>
                </c:pt>
                <c:pt idx="15847">
                  <c:v>0.52103290183386053</c:v>
                </c:pt>
                <c:pt idx="15848">
                  <c:v>0.52076321467097264</c:v>
                </c:pt>
                <c:pt idx="15849">
                  <c:v>0.52049352750808164</c:v>
                </c:pt>
                <c:pt idx="15850">
                  <c:v>0.52022384034519065</c:v>
                </c:pt>
                <c:pt idx="15851">
                  <c:v>0.51995415318229932</c:v>
                </c:pt>
                <c:pt idx="15852">
                  <c:v>0.51968446601940865</c:v>
                </c:pt>
                <c:pt idx="15853">
                  <c:v>0.51941477885651466</c:v>
                </c:pt>
                <c:pt idx="15854">
                  <c:v>0.51914509169362888</c:v>
                </c:pt>
                <c:pt idx="15855">
                  <c:v>0.51887540453073777</c:v>
                </c:pt>
                <c:pt idx="15856">
                  <c:v>0.51860571736784677</c:v>
                </c:pt>
                <c:pt idx="15857">
                  <c:v>0.51833603020495256</c:v>
                </c:pt>
                <c:pt idx="15858">
                  <c:v>0.51806634304205723</c:v>
                </c:pt>
                <c:pt idx="15859">
                  <c:v>0.51779665587917389</c:v>
                </c:pt>
                <c:pt idx="15860">
                  <c:v>0.51752696871627513</c:v>
                </c:pt>
                <c:pt idx="15861">
                  <c:v>0.5172572815533889</c:v>
                </c:pt>
                <c:pt idx="15862">
                  <c:v>0.5169875943904978</c:v>
                </c:pt>
                <c:pt idx="15863">
                  <c:v>0.51671790722760658</c:v>
                </c:pt>
                <c:pt idx="15864">
                  <c:v>0.51644822006471569</c:v>
                </c:pt>
                <c:pt idx="15865">
                  <c:v>0.51617853290182469</c:v>
                </c:pt>
                <c:pt idx="15866">
                  <c:v>0.51590884573893359</c:v>
                </c:pt>
                <c:pt idx="15867">
                  <c:v>0.5156391585760427</c:v>
                </c:pt>
                <c:pt idx="15868">
                  <c:v>0.5153694714131517</c:v>
                </c:pt>
                <c:pt idx="15869">
                  <c:v>0.51509978425026048</c:v>
                </c:pt>
                <c:pt idx="15870">
                  <c:v>0.51483009708736938</c:v>
                </c:pt>
                <c:pt idx="15871">
                  <c:v>0.51456040992447827</c:v>
                </c:pt>
                <c:pt idx="15872">
                  <c:v>0.5142907227615876</c:v>
                </c:pt>
                <c:pt idx="15873">
                  <c:v>0.51402103559869983</c:v>
                </c:pt>
                <c:pt idx="15874">
                  <c:v>0.51375134843580561</c:v>
                </c:pt>
                <c:pt idx="15875">
                  <c:v>0.51348166127291051</c:v>
                </c:pt>
                <c:pt idx="15876">
                  <c:v>0.51321197411002306</c:v>
                </c:pt>
                <c:pt idx="15877">
                  <c:v>0.51294228694713206</c:v>
                </c:pt>
                <c:pt idx="15878">
                  <c:v>0.5126725997842374</c:v>
                </c:pt>
                <c:pt idx="15879">
                  <c:v>0.51240291262134952</c:v>
                </c:pt>
                <c:pt idx="15880">
                  <c:v>0.51213322545845852</c:v>
                </c:pt>
                <c:pt idx="15881">
                  <c:v>0.51186353829556752</c:v>
                </c:pt>
                <c:pt idx="15882">
                  <c:v>0.51159385113267652</c:v>
                </c:pt>
                <c:pt idx="15883">
                  <c:v>0.51132416396978553</c:v>
                </c:pt>
                <c:pt idx="15884">
                  <c:v>0.51105447680689464</c:v>
                </c:pt>
                <c:pt idx="15885">
                  <c:v>0.51078478964400353</c:v>
                </c:pt>
                <c:pt idx="15886">
                  <c:v>0.51051510248111254</c:v>
                </c:pt>
                <c:pt idx="15887">
                  <c:v>0.51024541531822165</c:v>
                </c:pt>
                <c:pt idx="15888">
                  <c:v>0.50997572815533043</c:v>
                </c:pt>
                <c:pt idx="15889">
                  <c:v>0.50970604099243677</c:v>
                </c:pt>
                <c:pt idx="15890">
                  <c:v>0.50943635382954566</c:v>
                </c:pt>
                <c:pt idx="15891">
                  <c:v>0.50916666666665455</c:v>
                </c:pt>
                <c:pt idx="15892">
                  <c:v>0.50889697950376622</c:v>
                </c:pt>
                <c:pt idx="15893">
                  <c:v>0.508627292340881</c:v>
                </c:pt>
                <c:pt idx="15894">
                  <c:v>0.50835760517798356</c:v>
                </c:pt>
                <c:pt idx="15895">
                  <c:v>0.50808791801509301</c:v>
                </c:pt>
                <c:pt idx="15896">
                  <c:v>0.50781823085220157</c:v>
                </c:pt>
                <c:pt idx="15897">
                  <c:v>0.50754854368931102</c:v>
                </c:pt>
                <c:pt idx="15898">
                  <c:v>0.50727885652642291</c:v>
                </c:pt>
                <c:pt idx="15899">
                  <c:v>0.5070091693635288</c:v>
                </c:pt>
                <c:pt idx="15900">
                  <c:v>0.5067394822006378</c:v>
                </c:pt>
                <c:pt idx="15901">
                  <c:v>0.50646979503774281</c:v>
                </c:pt>
                <c:pt idx="15902">
                  <c:v>0.50620010787485559</c:v>
                </c:pt>
                <c:pt idx="15903">
                  <c:v>0.5059304207119607</c:v>
                </c:pt>
                <c:pt idx="15904">
                  <c:v>0.50566073354907703</c:v>
                </c:pt>
                <c:pt idx="15905">
                  <c:v>0.50539104638618593</c:v>
                </c:pt>
                <c:pt idx="15906">
                  <c:v>0.5051213592232916</c:v>
                </c:pt>
                <c:pt idx="15907">
                  <c:v>0.50485167206040382</c:v>
                </c:pt>
                <c:pt idx="15908">
                  <c:v>0.50458198489750539</c:v>
                </c:pt>
                <c:pt idx="15909">
                  <c:v>0.50431229773461472</c:v>
                </c:pt>
                <c:pt idx="15910">
                  <c:v>0.50404261057172761</c:v>
                </c:pt>
                <c:pt idx="15911">
                  <c:v>0.50377292340883661</c:v>
                </c:pt>
                <c:pt idx="15912">
                  <c:v>0.50350323624594517</c:v>
                </c:pt>
                <c:pt idx="15913">
                  <c:v>0.50323354908305085</c:v>
                </c:pt>
                <c:pt idx="15914">
                  <c:v>0.50296386192015963</c:v>
                </c:pt>
                <c:pt idx="15915">
                  <c:v>0.50269417475727196</c:v>
                </c:pt>
                <c:pt idx="15916">
                  <c:v>0.50242448759438163</c:v>
                </c:pt>
                <c:pt idx="15917">
                  <c:v>0.50215480043149063</c:v>
                </c:pt>
                <c:pt idx="15918">
                  <c:v>0.50188511326860064</c:v>
                </c:pt>
                <c:pt idx="15919">
                  <c:v>0.50161542610570775</c:v>
                </c:pt>
                <c:pt idx="15920">
                  <c:v>0.50134573894281653</c:v>
                </c:pt>
                <c:pt idx="15921">
                  <c:v>0.50107605177992276</c:v>
                </c:pt>
                <c:pt idx="15922">
                  <c:v>0.50080636461703165</c:v>
                </c:pt>
                <c:pt idx="15923">
                  <c:v>0.50053667745414354</c:v>
                </c:pt>
                <c:pt idx="15924">
                  <c:v>0.50026699029124722</c:v>
                </c:pt>
                <c:pt idx="15925">
                  <c:v>0.49999730312836188</c:v>
                </c:pt>
                <c:pt idx="15926">
                  <c:v>0.49972761596547294</c:v>
                </c:pt>
                <c:pt idx="15927">
                  <c:v>0.49945792880258089</c:v>
                </c:pt>
                <c:pt idx="15928">
                  <c:v>0.49918824163969122</c:v>
                </c:pt>
                <c:pt idx="15929">
                  <c:v>0.49891855447679756</c:v>
                </c:pt>
                <c:pt idx="15930">
                  <c:v>0.49864886731390951</c:v>
                </c:pt>
                <c:pt idx="15931">
                  <c:v>0.49837918015101706</c:v>
                </c:pt>
                <c:pt idx="15932">
                  <c:v>0.49810949298812457</c:v>
                </c:pt>
                <c:pt idx="15933">
                  <c:v>0.49783980582523535</c:v>
                </c:pt>
                <c:pt idx="15934">
                  <c:v>0.49757011866234435</c:v>
                </c:pt>
                <c:pt idx="15935">
                  <c:v>0.49730043149945458</c:v>
                </c:pt>
                <c:pt idx="15936">
                  <c:v>0.49703074433656058</c:v>
                </c:pt>
                <c:pt idx="15937">
                  <c:v>0.49676105717366958</c:v>
                </c:pt>
                <c:pt idx="15938">
                  <c:v>0.49649137001077881</c:v>
                </c:pt>
                <c:pt idx="15939">
                  <c:v>0.49622168284788953</c:v>
                </c:pt>
                <c:pt idx="15940">
                  <c:v>0.49595199568499893</c:v>
                </c:pt>
                <c:pt idx="15941">
                  <c:v>0.49568230852210582</c:v>
                </c:pt>
                <c:pt idx="15942">
                  <c:v>0.4954126213592186</c:v>
                </c:pt>
                <c:pt idx="15943">
                  <c:v>0.4951429341963236</c:v>
                </c:pt>
                <c:pt idx="15944">
                  <c:v>0.49487324703343288</c:v>
                </c:pt>
                <c:pt idx="15945">
                  <c:v>0.49460355987054294</c:v>
                </c:pt>
                <c:pt idx="15946">
                  <c:v>0.49433387270765328</c:v>
                </c:pt>
                <c:pt idx="15947">
                  <c:v>0.4940641855447625</c:v>
                </c:pt>
                <c:pt idx="15948">
                  <c:v>0.49379449838187012</c:v>
                </c:pt>
                <c:pt idx="15949">
                  <c:v>0.49352481121898062</c:v>
                </c:pt>
                <c:pt idx="15950">
                  <c:v>0.49325512405608629</c:v>
                </c:pt>
                <c:pt idx="15951">
                  <c:v>0.49298543689319568</c:v>
                </c:pt>
                <c:pt idx="15952">
                  <c:v>0.4927157497303048</c:v>
                </c:pt>
                <c:pt idx="15953">
                  <c:v>0.49244606256741541</c:v>
                </c:pt>
                <c:pt idx="15954">
                  <c:v>0.49217637540452452</c:v>
                </c:pt>
                <c:pt idx="15955">
                  <c:v>0.49190668824163364</c:v>
                </c:pt>
                <c:pt idx="15956">
                  <c:v>0.49163700107874081</c:v>
                </c:pt>
                <c:pt idx="15957">
                  <c:v>0.49136731391585303</c:v>
                </c:pt>
                <c:pt idx="15958">
                  <c:v>0.49109762675295882</c:v>
                </c:pt>
                <c:pt idx="15959">
                  <c:v>0.49082793959007004</c:v>
                </c:pt>
                <c:pt idx="15960">
                  <c:v>0.49055825242717666</c:v>
                </c:pt>
                <c:pt idx="15961">
                  <c:v>0.4902885652642896</c:v>
                </c:pt>
                <c:pt idx="15962">
                  <c:v>0.49001887810139488</c:v>
                </c:pt>
                <c:pt idx="15963">
                  <c:v>0.48974919093850366</c:v>
                </c:pt>
                <c:pt idx="15964">
                  <c:v>0.48947950377561533</c:v>
                </c:pt>
                <c:pt idx="15965">
                  <c:v>0.48920981661272167</c:v>
                </c:pt>
                <c:pt idx="15966">
                  <c:v>0.48894012944983217</c:v>
                </c:pt>
                <c:pt idx="15967">
                  <c:v>0.48867044228693968</c:v>
                </c:pt>
                <c:pt idx="15968">
                  <c:v>0.48840075512405168</c:v>
                </c:pt>
                <c:pt idx="15969">
                  <c:v>0.48813106796115768</c:v>
                </c:pt>
                <c:pt idx="15970">
                  <c:v>0.48786138079826841</c:v>
                </c:pt>
                <c:pt idx="15971">
                  <c:v>0.4875916936353758</c:v>
                </c:pt>
                <c:pt idx="15972">
                  <c:v>0.48732200647248647</c:v>
                </c:pt>
                <c:pt idx="15973">
                  <c:v>0.48705231930959564</c:v>
                </c:pt>
                <c:pt idx="15974">
                  <c:v>0.48678263214670281</c:v>
                </c:pt>
                <c:pt idx="15975">
                  <c:v>0.48651294498381364</c:v>
                </c:pt>
                <c:pt idx="15976">
                  <c:v>0.4862432578209207</c:v>
                </c:pt>
                <c:pt idx="15977">
                  <c:v>0.48597357065802982</c:v>
                </c:pt>
                <c:pt idx="15978">
                  <c:v>0.48570388349513871</c:v>
                </c:pt>
                <c:pt idx="15979">
                  <c:v>0.48543419633225005</c:v>
                </c:pt>
                <c:pt idx="15980">
                  <c:v>0.48516450916935916</c:v>
                </c:pt>
                <c:pt idx="15981">
                  <c:v>0.48489482200646705</c:v>
                </c:pt>
                <c:pt idx="15982">
                  <c:v>0.48462513484357472</c:v>
                </c:pt>
                <c:pt idx="15983">
                  <c:v>0.48435544768068522</c:v>
                </c:pt>
                <c:pt idx="15984">
                  <c:v>0.48408576051779423</c:v>
                </c:pt>
                <c:pt idx="15985">
                  <c:v>0.48381607335490584</c:v>
                </c:pt>
                <c:pt idx="15986">
                  <c:v>0.48354638619201223</c:v>
                </c:pt>
                <c:pt idx="15987">
                  <c:v>0.48327669902912146</c:v>
                </c:pt>
                <c:pt idx="15988">
                  <c:v>0.4830070118662288</c:v>
                </c:pt>
                <c:pt idx="15989">
                  <c:v>0.48273732470333575</c:v>
                </c:pt>
                <c:pt idx="15990">
                  <c:v>0.48246763754044852</c:v>
                </c:pt>
                <c:pt idx="15991">
                  <c:v>0.48219795037755581</c:v>
                </c:pt>
                <c:pt idx="15992">
                  <c:v>0.48192826321466953</c:v>
                </c:pt>
                <c:pt idx="15993">
                  <c:v>0.48165857605177381</c:v>
                </c:pt>
                <c:pt idx="15994">
                  <c:v>0.48138888888888648</c:v>
                </c:pt>
                <c:pt idx="15995">
                  <c:v>0.48111920172599182</c:v>
                </c:pt>
                <c:pt idx="15996">
                  <c:v>0.48084951456310077</c:v>
                </c:pt>
                <c:pt idx="15997">
                  <c:v>0.48057982740020982</c:v>
                </c:pt>
                <c:pt idx="15998">
                  <c:v>0.48031014023731888</c:v>
                </c:pt>
                <c:pt idx="15999">
                  <c:v>0.48004045307442911</c:v>
                </c:pt>
                <c:pt idx="16000">
                  <c:v>0.47977076591153811</c:v>
                </c:pt>
                <c:pt idx="16001">
                  <c:v>0.47950107874864722</c:v>
                </c:pt>
                <c:pt idx="16002">
                  <c:v>0.47923139158575478</c:v>
                </c:pt>
                <c:pt idx="16003">
                  <c:v>0.47896170442286534</c:v>
                </c:pt>
                <c:pt idx="16004">
                  <c:v>0.47869201725997435</c:v>
                </c:pt>
                <c:pt idx="16005">
                  <c:v>0.47842233009708351</c:v>
                </c:pt>
                <c:pt idx="16006">
                  <c:v>0.4781526429341908</c:v>
                </c:pt>
                <c:pt idx="16007">
                  <c:v>0.47788295577130147</c:v>
                </c:pt>
                <c:pt idx="16008">
                  <c:v>0.4776132686084088</c:v>
                </c:pt>
                <c:pt idx="16009">
                  <c:v>0.47734358144551781</c:v>
                </c:pt>
                <c:pt idx="16010">
                  <c:v>0.47707389428262875</c:v>
                </c:pt>
                <c:pt idx="16011">
                  <c:v>0.47680420711973776</c:v>
                </c:pt>
                <c:pt idx="16012">
                  <c:v>0.47653451995684704</c:v>
                </c:pt>
                <c:pt idx="16013">
                  <c:v>0.47626483279395382</c:v>
                </c:pt>
                <c:pt idx="16014">
                  <c:v>0.47599514563106277</c:v>
                </c:pt>
                <c:pt idx="16015">
                  <c:v>0.47572545846817027</c:v>
                </c:pt>
                <c:pt idx="16016">
                  <c:v>0.47545577130528327</c:v>
                </c:pt>
                <c:pt idx="16017">
                  <c:v>0.47518608414239116</c:v>
                </c:pt>
                <c:pt idx="16018">
                  <c:v>0.4749163969795015</c:v>
                </c:pt>
                <c:pt idx="16019">
                  <c:v>0.47464670981660928</c:v>
                </c:pt>
                <c:pt idx="16020">
                  <c:v>0.47437702265371684</c:v>
                </c:pt>
                <c:pt idx="16021">
                  <c:v>0.47410733549082584</c:v>
                </c:pt>
                <c:pt idx="16022">
                  <c:v>0.47383764832793485</c:v>
                </c:pt>
                <c:pt idx="16023">
                  <c:v>0.47356796116504679</c:v>
                </c:pt>
                <c:pt idx="16024">
                  <c:v>0.47329827400215285</c:v>
                </c:pt>
                <c:pt idx="16025">
                  <c:v>0.47302858683926485</c:v>
                </c:pt>
                <c:pt idx="16026">
                  <c:v>0.47275889967637086</c:v>
                </c:pt>
                <c:pt idx="16027">
                  <c:v>0.47248921251347986</c:v>
                </c:pt>
                <c:pt idx="16028">
                  <c:v>0.47221952535058886</c:v>
                </c:pt>
                <c:pt idx="16029">
                  <c:v>0.47194983818769787</c:v>
                </c:pt>
                <c:pt idx="16030">
                  <c:v>0.47168015102480915</c:v>
                </c:pt>
                <c:pt idx="16031">
                  <c:v>0.47141046386191826</c:v>
                </c:pt>
                <c:pt idx="16032">
                  <c:v>0.47114077669902488</c:v>
                </c:pt>
                <c:pt idx="16033">
                  <c:v>0.47087108953613377</c:v>
                </c:pt>
                <c:pt idx="16034">
                  <c:v>0.47060140237324288</c:v>
                </c:pt>
                <c:pt idx="16035">
                  <c:v>0.47033171521035322</c:v>
                </c:pt>
                <c:pt idx="16036">
                  <c:v>0.47006202804746222</c:v>
                </c:pt>
                <c:pt idx="16037">
                  <c:v>0.46979234088456989</c:v>
                </c:pt>
                <c:pt idx="16038">
                  <c:v>0.46952265372168039</c:v>
                </c:pt>
                <c:pt idx="16039">
                  <c:v>0.4692529665587879</c:v>
                </c:pt>
                <c:pt idx="16040">
                  <c:v>0.4689832793958999</c:v>
                </c:pt>
                <c:pt idx="16041">
                  <c:v>0.4687135922330059</c:v>
                </c:pt>
                <c:pt idx="16042">
                  <c:v>0.46844390507011491</c:v>
                </c:pt>
                <c:pt idx="16043">
                  <c:v>0.46817421790722558</c:v>
                </c:pt>
                <c:pt idx="16044">
                  <c:v>0.46790453074433291</c:v>
                </c:pt>
                <c:pt idx="16045">
                  <c:v>0.46763484358144192</c:v>
                </c:pt>
                <c:pt idx="16046">
                  <c:v>0.46736515641855075</c:v>
                </c:pt>
                <c:pt idx="16047">
                  <c:v>0.46709546925566192</c:v>
                </c:pt>
                <c:pt idx="16048">
                  <c:v>0.46682578209277115</c:v>
                </c:pt>
                <c:pt idx="16049">
                  <c:v>0.46655609492988037</c:v>
                </c:pt>
                <c:pt idx="16050">
                  <c:v>0.46628640776698732</c:v>
                </c:pt>
                <c:pt idx="16051">
                  <c:v>0.46601672060409632</c:v>
                </c:pt>
                <c:pt idx="16052">
                  <c:v>0.46574703344120344</c:v>
                </c:pt>
                <c:pt idx="16053">
                  <c:v>0.46547734627831394</c:v>
                </c:pt>
                <c:pt idx="16054">
                  <c:v>0.46520765911542294</c:v>
                </c:pt>
                <c:pt idx="16055">
                  <c:v>0.46493797195253334</c:v>
                </c:pt>
                <c:pt idx="16056">
                  <c:v>0.46466828478964389</c:v>
                </c:pt>
                <c:pt idx="16057">
                  <c:v>0.46439859762675145</c:v>
                </c:pt>
                <c:pt idx="16058">
                  <c:v>0.46412891046386046</c:v>
                </c:pt>
                <c:pt idx="16059">
                  <c:v>0.46385922330096963</c:v>
                </c:pt>
                <c:pt idx="16060">
                  <c:v>0.46358953613807696</c:v>
                </c:pt>
                <c:pt idx="16061">
                  <c:v>0.46331984897518597</c:v>
                </c:pt>
                <c:pt idx="16062">
                  <c:v>0.46305016181229663</c:v>
                </c:pt>
                <c:pt idx="16063">
                  <c:v>0.46278047464940597</c:v>
                </c:pt>
                <c:pt idx="16064">
                  <c:v>0.46251078748651298</c:v>
                </c:pt>
                <c:pt idx="16065">
                  <c:v>0.46224110032362176</c:v>
                </c:pt>
                <c:pt idx="16066">
                  <c:v>0.46197141316073098</c:v>
                </c:pt>
                <c:pt idx="16067">
                  <c:v>0.46170172599783998</c:v>
                </c:pt>
                <c:pt idx="16068">
                  <c:v>0.46143203883494932</c:v>
                </c:pt>
                <c:pt idx="16069">
                  <c:v>0.46116235167205832</c:v>
                </c:pt>
                <c:pt idx="16070">
                  <c:v>0.46089266450916738</c:v>
                </c:pt>
                <c:pt idx="16071">
                  <c:v>0.46062297734627855</c:v>
                </c:pt>
                <c:pt idx="16072">
                  <c:v>0.460353290183385</c:v>
                </c:pt>
                <c:pt idx="16073">
                  <c:v>0.46008360302049539</c:v>
                </c:pt>
                <c:pt idx="16074">
                  <c:v>0.459813915857606</c:v>
                </c:pt>
                <c:pt idx="16075">
                  <c:v>0.45954422869471201</c:v>
                </c:pt>
                <c:pt idx="16076">
                  <c:v>0.45927454153182101</c:v>
                </c:pt>
                <c:pt idx="16077">
                  <c:v>0.45900485436893002</c:v>
                </c:pt>
                <c:pt idx="16078">
                  <c:v>0.45873516720603874</c:v>
                </c:pt>
                <c:pt idx="16079">
                  <c:v>0.45846548004314802</c:v>
                </c:pt>
                <c:pt idx="16080">
                  <c:v>0.45819579288025702</c:v>
                </c:pt>
                <c:pt idx="16081">
                  <c:v>0.45792610571736803</c:v>
                </c:pt>
                <c:pt idx="16082">
                  <c:v>0.45765641855447531</c:v>
                </c:pt>
                <c:pt idx="16083">
                  <c:v>0.45738673139158603</c:v>
                </c:pt>
                <c:pt idx="16084">
                  <c:v>0.45711704422869304</c:v>
                </c:pt>
                <c:pt idx="16085">
                  <c:v>0.45684735706580232</c:v>
                </c:pt>
                <c:pt idx="16086">
                  <c:v>0.45657766990291343</c:v>
                </c:pt>
                <c:pt idx="16087">
                  <c:v>0.45630798274002032</c:v>
                </c:pt>
                <c:pt idx="16088">
                  <c:v>0.45603829557712905</c:v>
                </c:pt>
                <c:pt idx="16089">
                  <c:v>0.45576860841423805</c:v>
                </c:pt>
                <c:pt idx="16090">
                  <c:v>0.45549892125134839</c:v>
                </c:pt>
                <c:pt idx="16091">
                  <c:v>0.45522923408845606</c:v>
                </c:pt>
                <c:pt idx="16092">
                  <c:v>0.45495954692556506</c:v>
                </c:pt>
                <c:pt idx="16093">
                  <c:v>0.45468985976267556</c:v>
                </c:pt>
                <c:pt idx="16094">
                  <c:v>0.45442017259978457</c:v>
                </c:pt>
                <c:pt idx="16095">
                  <c:v>0.45415048543689207</c:v>
                </c:pt>
                <c:pt idx="16096">
                  <c:v>0.45388079827400407</c:v>
                </c:pt>
                <c:pt idx="16097">
                  <c:v>0.45361111111110974</c:v>
                </c:pt>
                <c:pt idx="16098">
                  <c:v>0.45334142394821908</c:v>
                </c:pt>
                <c:pt idx="16099">
                  <c:v>0.45307173678532803</c:v>
                </c:pt>
                <c:pt idx="16100">
                  <c:v>0.45280204962243731</c:v>
                </c:pt>
                <c:pt idx="16101">
                  <c:v>0.45253236245954631</c:v>
                </c:pt>
                <c:pt idx="16102">
                  <c:v>0.45226267529665715</c:v>
                </c:pt>
                <c:pt idx="16103">
                  <c:v>0.45199298813376432</c:v>
                </c:pt>
                <c:pt idx="16104">
                  <c:v>0.45172330097087332</c:v>
                </c:pt>
                <c:pt idx="16105">
                  <c:v>0.45145361380798232</c:v>
                </c:pt>
                <c:pt idx="16106">
                  <c:v>0.4511839266450911</c:v>
                </c:pt>
                <c:pt idx="16107">
                  <c:v>0.45091423948220088</c:v>
                </c:pt>
                <c:pt idx="16108">
                  <c:v>0.45064455231930911</c:v>
                </c:pt>
                <c:pt idx="16109">
                  <c:v>0.45037486515642078</c:v>
                </c:pt>
                <c:pt idx="16110">
                  <c:v>0.45010517799352712</c:v>
                </c:pt>
                <c:pt idx="16111">
                  <c:v>0.44983549083063612</c:v>
                </c:pt>
                <c:pt idx="16112">
                  <c:v>0.44956580366774662</c:v>
                </c:pt>
                <c:pt idx="16113">
                  <c:v>0.44929611650485418</c:v>
                </c:pt>
                <c:pt idx="16114">
                  <c:v>0.44902642934196491</c:v>
                </c:pt>
                <c:pt idx="16115">
                  <c:v>0.4487567421790723</c:v>
                </c:pt>
                <c:pt idx="16116">
                  <c:v>0.44848705501618114</c:v>
                </c:pt>
                <c:pt idx="16117">
                  <c:v>0.4482173678532903</c:v>
                </c:pt>
                <c:pt idx="16118">
                  <c:v>0.44794768069039914</c:v>
                </c:pt>
                <c:pt idx="16119">
                  <c:v>0.44767799352750831</c:v>
                </c:pt>
                <c:pt idx="16120">
                  <c:v>0.44740830636461926</c:v>
                </c:pt>
                <c:pt idx="16121">
                  <c:v>0.44713861920172615</c:v>
                </c:pt>
                <c:pt idx="16122">
                  <c:v>0.44686893203883532</c:v>
                </c:pt>
                <c:pt idx="16123">
                  <c:v>0.44659924487594416</c:v>
                </c:pt>
                <c:pt idx="16124">
                  <c:v>0.44632955771305338</c:v>
                </c:pt>
                <c:pt idx="16125">
                  <c:v>0.44605987055016216</c:v>
                </c:pt>
                <c:pt idx="16126">
                  <c:v>0.4457901833872725</c:v>
                </c:pt>
                <c:pt idx="16127">
                  <c:v>0.4455204962243815</c:v>
                </c:pt>
                <c:pt idx="16128">
                  <c:v>0.44525080906148917</c:v>
                </c:pt>
                <c:pt idx="16129">
                  <c:v>0.44498112189859818</c:v>
                </c:pt>
                <c:pt idx="16130">
                  <c:v>0.44471143473570679</c:v>
                </c:pt>
                <c:pt idx="16131">
                  <c:v>0.44444174757281618</c:v>
                </c:pt>
                <c:pt idx="16132">
                  <c:v>0.44417206040992518</c:v>
                </c:pt>
                <c:pt idx="16133">
                  <c:v>0.44390237324703591</c:v>
                </c:pt>
                <c:pt idx="16134">
                  <c:v>0.4436326860841433</c:v>
                </c:pt>
                <c:pt idx="16135">
                  <c:v>0.44336299892125414</c:v>
                </c:pt>
                <c:pt idx="16136">
                  <c:v>0.4430933117583612</c:v>
                </c:pt>
                <c:pt idx="16137">
                  <c:v>0.44282362459547031</c:v>
                </c:pt>
                <c:pt idx="16138">
                  <c:v>0.4425539374325792</c:v>
                </c:pt>
                <c:pt idx="16139">
                  <c:v>0.44228425026968832</c:v>
                </c:pt>
                <c:pt idx="16140">
                  <c:v>0.44201456310679732</c:v>
                </c:pt>
                <c:pt idx="16141">
                  <c:v>0.44174487594390632</c:v>
                </c:pt>
                <c:pt idx="16142">
                  <c:v>0.44147518878101522</c:v>
                </c:pt>
                <c:pt idx="16143">
                  <c:v>0.44120550161812289</c:v>
                </c:pt>
                <c:pt idx="16144">
                  <c:v>0.44093581445523189</c:v>
                </c:pt>
                <c:pt idx="16145">
                  <c:v>0.44066612729234356</c:v>
                </c:pt>
                <c:pt idx="16146">
                  <c:v>0.44039644012945273</c:v>
                </c:pt>
                <c:pt idx="16147">
                  <c:v>0.44012675296656034</c:v>
                </c:pt>
                <c:pt idx="16148">
                  <c:v>0.43985706580367223</c:v>
                </c:pt>
                <c:pt idx="16149">
                  <c:v>0.4395873786407799</c:v>
                </c:pt>
                <c:pt idx="16150">
                  <c:v>0.43931769147789029</c:v>
                </c:pt>
                <c:pt idx="16151">
                  <c:v>0.43904800431499796</c:v>
                </c:pt>
                <c:pt idx="16152">
                  <c:v>0.43877831715210697</c:v>
                </c:pt>
                <c:pt idx="16153">
                  <c:v>0.43850862998921736</c:v>
                </c:pt>
                <c:pt idx="16154">
                  <c:v>0.43823894282632325</c:v>
                </c:pt>
                <c:pt idx="16155">
                  <c:v>0.43796925566343231</c:v>
                </c:pt>
                <c:pt idx="16156">
                  <c:v>0.43769956850054131</c:v>
                </c:pt>
                <c:pt idx="16157">
                  <c:v>0.43742988133765504</c:v>
                </c:pt>
                <c:pt idx="16158">
                  <c:v>0.43716019417476165</c:v>
                </c:pt>
                <c:pt idx="16159">
                  <c:v>0.43689050701187065</c:v>
                </c:pt>
                <c:pt idx="16160">
                  <c:v>0.43662081984897966</c:v>
                </c:pt>
                <c:pt idx="16161">
                  <c:v>0.43635113268608627</c:v>
                </c:pt>
                <c:pt idx="16162">
                  <c:v>0.43608144552319528</c:v>
                </c:pt>
                <c:pt idx="16163">
                  <c:v>0.43581175836030561</c:v>
                </c:pt>
                <c:pt idx="16164">
                  <c:v>0.43554207119741623</c:v>
                </c:pt>
                <c:pt idx="16165">
                  <c:v>0.43527238403452384</c:v>
                </c:pt>
                <c:pt idx="16166">
                  <c:v>0.43500269687163284</c:v>
                </c:pt>
                <c:pt idx="16167">
                  <c:v>0.43473300970874035</c:v>
                </c:pt>
                <c:pt idx="16168">
                  <c:v>0.43446332254585096</c:v>
                </c:pt>
                <c:pt idx="16169">
                  <c:v>0.43419363538295996</c:v>
                </c:pt>
                <c:pt idx="16170">
                  <c:v>0.43392394822006897</c:v>
                </c:pt>
                <c:pt idx="16171">
                  <c:v>0.43365426105717825</c:v>
                </c:pt>
                <c:pt idx="16172">
                  <c:v>0.43338457389429003</c:v>
                </c:pt>
                <c:pt idx="16173">
                  <c:v>0.43311488673139431</c:v>
                </c:pt>
                <c:pt idx="16174">
                  <c:v>0.43284519956850331</c:v>
                </c:pt>
                <c:pt idx="16175">
                  <c:v>0.43257551240561232</c:v>
                </c:pt>
                <c:pt idx="16176">
                  <c:v>0.43230582524272365</c:v>
                </c:pt>
                <c:pt idx="16177">
                  <c:v>0.43203613807983032</c:v>
                </c:pt>
                <c:pt idx="16178">
                  <c:v>0.43176645091693933</c:v>
                </c:pt>
                <c:pt idx="16179">
                  <c:v>0.43149676375405233</c:v>
                </c:pt>
                <c:pt idx="16180">
                  <c:v>0.43122707659115733</c:v>
                </c:pt>
                <c:pt idx="16181">
                  <c:v>0.43095738942826767</c:v>
                </c:pt>
                <c:pt idx="16182">
                  <c:v>0.43068770226537684</c:v>
                </c:pt>
                <c:pt idx="16183">
                  <c:v>0.43041801510248723</c:v>
                </c:pt>
                <c:pt idx="16184">
                  <c:v>0.43014832793959484</c:v>
                </c:pt>
                <c:pt idx="16185">
                  <c:v>0.4298786407767039</c:v>
                </c:pt>
                <c:pt idx="16186">
                  <c:v>0.42960895361381302</c:v>
                </c:pt>
                <c:pt idx="16187">
                  <c:v>0.42933926645092035</c:v>
                </c:pt>
                <c:pt idx="16188">
                  <c:v>0.42906957928803102</c:v>
                </c:pt>
                <c:pt idx="16189">
                  <c:v>0.42879989212513825</c:v>
                </c:pt>
                <c:pt idx="16190">
                  <c:v>0.42853020496224936</c:v>
                </c:pt>
                <c:pt idx="16191">
                  <c:v>0.42826051779935836</c:v>
                </c:pt>
                <c:pt idx="16192">
                  <c:v>0.42799083063646537</c:v>
                </c:pt>
                <c:pt idx="16193">
                  <c:v>0.42772114347357426</c:v>
                </c:pt>
                <c:pt idx="16194">
                  <c:v>0.42745145631068338</c:v>
                </c:pt>
                <c:pt idx="16195">
                  <c:v>0.42718176914779477</c:v>
                </c:pt>
                <c:pt idx="16196">
                  <c:v>0.42691208198490527</c:v>
                </c:pt>
                <c:pt idx="16197">
                  <c:v>0.42664239482201038</c:v>
                </c:pt>
                <c:pt idx="16198">
                  <c:v>0.42637270765912205</c:v>
                </c:pt>
                <c:pt idx="16199">
                  <c:v>0.42610302049622706</c:v>
                </c:pt>
                <c:pt idx="16200">
                  <c:v>0.42583333333333739</c:v>
                </c:pt>
                <c:pt idx="16201">
                  <c:v>0.4255636461704479</c:v>
                </c:pt>
                <c:pt idx="16202">
                  <c:v>0.4252939590075554</c:v>
                </c:pt>
                <c:pt idx="16203">
                  <c:v>0.42502427184466851</c:v>
                </c:pt>
                <c:pt idx="16204">
                  <c:v>0.42475458468177341</c:v>
                </c:pt>
                <c:pt idx="16205">
                  <c:v>0.42448489751888541</c:v>
                </c:pt>
                <c:pt idx="16206">
                  <c:v>0.42421521035599141</c:v>
                </c:pt>
                <c:pt idx="16207">
                  <c:v>0.42394552319310042</c:v>
                </c:pt>
                <c:pt idx="16208">
                  <c:v>0.42367583603020942</c:v>
                </c:pt>
                <c:pt idx="16209">
                  <c:v>0.42340614886731842</c:v>
                </c:pt>
                <c:pt idx="16210">
                  <c:v>0.42313646170442942</c:v>
                </c:pt>
                <c:pt idx="16211">
                  <c:v>0.42286677454153648</c:v>
                </c:pt>
                <c:pt idx="16212">
                  <c:v>0.42259708737864787</c:v>
                </c:pt>
                <c:pt idx="16213">
                  <c:v>0.42232740021575688</c:v>
                </c:pt>
                <c:pt idx="16214">
                  <c:v>0.42205771305286588</c:v>
                </c:pt>
                <c:pt idx="16215">
                  <c:v>0.42178802588997488</c:v>
                </c:pt>
                <c:pt idx="16216">
                  <c:v>0.42151833872708278</c:v>
                </c:pt>
                <c:pt idx="16217">
                  <c:v>0.42124865156419045</c:v>
                </c:pt>
                <c:pt idx="16218">
                  <c:v>0.42097896440130095</c:v>
                </c:pt>
                <c:pt idx="16219">
                  <c:v>0.42070927723840995</c:v>
                </c:pt>
                <c:pt idx="16220">
                  <c:v>0.42043959007551746</c:v>
                </c:pt>
                <c:pt idx="16221">
                  <c:v>0.42016990291262796</c:v>
                </c:pt>
                <c:pt idx="16222">
                  <c:v>0.41990021574973713</c:v>
                </c:pt>
                <c:pt idx="16223">
                  <c:v>0.41963052858684446</c:v>
                </c:pt>
                <c:pt idx="16224">
                  <c:v>0.41936084142395513</c:v>
                </c:pt>
                <c:pt idx="16225">
                  <c:v>0.41909115426106225</c:v>
                </c:pt>
                <c:pt idx="16226">
                  <c:v>0.41882146709817347</c:v>
                </c:pt>
                <c:pt idx="16227">
                  <c:v>0.41855177993528248</c:v>
                </c:pt>
                <c:pt idx="16228">
                  <c:v>0.41828209277238948</c:v>
                </c:pt>
                <c:pt idx="16229">
                  <c:v>0.41801240560950087</c:v>
                </c:pt>
                <c:pt idx="16230">
                  <c:v>0.41774271844660749</c:v>
                </c:pt>
                <c:pt idx="16231">
                  <c:v>0.41747303128371682</c:v>
                </c:pt>
                <c:pt idx="16232">
                  <c:v>0.41720334412082549</c:v>
                </c:pt>
                <c:pt idx="16233">
                  <c:v>0.4169336569579345</c:v>
                </c:pt>
                <c:pt idx="16234">
                  <c:v>0.41666396979504616</c:v>
                </c:pt>
                <c:pt idx="16235">
                  <c:v>0.41639428263215383</c:v>
                </c:pt>
                <c:pt idx="16236">
                  <c:v>0.41612459546926445</c:v>
                </c:pt>
                <c:pt idx="16237">
                  <c:v>0.41585490830637201</c:v>
                </c:pt>
                <c:pt idx="16238">
                  <c:v>0.41558522114348101</c:v>
                </c:pt>
                <c:pt idx="16239">
                  <c:v>0.41531553398059001</c:v>
                </c:pt>
                <c:pt idx="16240">
                  <c:v>0.41504584681769752</c:v>
                </c:pt>
                <c:pt idx="16241">
                  <c:v>0.41477615965480824</c:v>
                </c:pt>
                <c:pt idx="16242">
                  <c:v>0.41450647249191552</c:v>
                </c:pt>
                <c:pt idx="16243">
                  <c:v>0.41423678532902647</c:v>
                </c:pt>
                <c:pt idx="16244">
                  <c:v>0.41396709816613353</c:v>
                </c:pt>
                <c:pt idx="16245">
                  <c:v>0.41369741100324281</c:v>
                </c:pt>
                <c:pt idx="16246">
                  <c:v>0.41342772384035353</c:v>
                </c:pt>
                <c:pt idx="16247">
                  <c:v>0.41315803667746082</c:v>
                </c:pt>
                <c:pt idx="16248">
                  <c:v>0.41288834951457193</c:v>
                </c:pt>
                <c:pt idx="16249">
                  <c:v>0.41261866235168093</c:v>
                </c:pt>
                <c:pt idx="16250">
                  <c:v>0.41234897518878993</c:v>
                </c:pt>
                <c:pt idx="16251">
                  <c:v>0.41207928802589688</c:v>
                </c:pt>
                <c:pt idx="16252">
                  <c:v>0.41180960086300689</c:v>
                </c:pt>
                <c:pt idx="16253">
                  <c:v>0.41153991370011456</c:v>
                </c:pt>
                <c:pt idx="16254">
                  <c:v>0.41127022653722356</c:v>
                </c:pt>
                <c:pt idx="16255">
                  <c:v>0.41100053937433406</c:v>
                </c:pt>
                <c:pt idx="16256">
                  <c:v>0.41073085221144157</c:v>
                </c:pt>
                <c:pt idx="16257">
                  <c:v>0.41046116504855207</c:v>
                </c:pt>
                <c:pt idx="16258">
                  <c:v>0.41019147788566135</c:v>
                </c:pt>
                <c:pt idx="16259">
                  <c:v>0.40992179072277035</c:v>
                </c:pt>
                <c:pt idx="16260">
                  <c:v>0.40965210355987935</c:v>
                </c:pt>
                <c:pt idx="16261">
                  <c:v>0.40938241639698847</c:v>
                </c:pt>
                <c:pt idx="16262">
                  <c:v>0.40911272923409753</c:v>
                </c:pt>
                <c:pt idx="16263">
                  <c:v>0.40884304207120459</c:v>
                </c:pt>
                <c:pt idx="16264">
                  <c:v>0.40857335490831359</c:v>
                </c:pt>
                <c:pt idx="16265">
                  <c:v>0.40830366774542493</c:v>
                </c:pt>
                <c:pt idx="16266">
                  <c:v>0.4080339805825316</c:v>
                </c:pt>
                <c:pt idx="16267">
                  <c:v>0.40776429341964293</c:v>
                </c:pt>
                <c:pt idx="16268">
                  <c:v>0.40749460625674988</c:v>
                </c:pt>
                <c:pt idx="16269">
                  <c:v>0.40722491909386105</c:v>
                </c:pt>
                <c:pt idx="16270">
                  <c:v>0.40695523193096894</c:v>
                </c:pt>
                <c:pt idx="16271">
                  <c:v>0.40668554476807661</c:v>
                </c:pt>
                <c:pt idx="16272">
                  <c:v>0.40641585760518562</c:v>
                </c:pt>
                <c:pt idx="16273">
                  <c:v>0.40614617044229462</c:v>
                </c:pt>
                <c:pt idx="16274">
                  <c:v>0.40587648327940767</c:v>
                </c:pt>
                <c:pt idx="16275">
                  <c:v>0.40560679611651262</c:v>
                </c:pt>
                <c:pt idx="16276">
                  <c:v>0.40533710895362168</c:v>
                </c:pt>
                <c:pt idx="16277">
                  <c:v>0.4050674217907308</c:v>
                </c:pt>
                <c:pt idx="16278">
                  <c:v>0.40479773462783963</c:v>
                </c:pt>
                <c:pt idx="16279">
                  <c:v>0.40452804746495052</c:v>
                </c:pt>
                <c:pt idx="16280">
                  <c:v>0.40425836030205964</c:v>
                </c:pt>
                <c:pt idx="16281">
                  <c:v>0.40398867313917003</c:v>
                </c:pt>
                <c:pt idx="16282">
                  <c:v>0.40371898597627764</c:v>
                </c:pt>
                <c:pt idx="16283">
                  <c:v>0.40344929881338465</c:v>
                </c:pt>
                <c:pt idx="16284">
                  <c:v>0.40317961165049382</c:v>
                </c:pt>
                <c:pt idx="16285">
                  <c:v>0.40290992448760282</c:v>
                </c:pt>
                <c:pt idx="16286">
                  <c:v>0.40264023732471182</c:v>
                </c:pt>
                <c:pt idx="16287">
                  <c:v>0.40237055016182088</c:v>
                </c:pt>
                <c:pt idx="16288">
                  <c:v>0.402100862998931</c:v>
                </c:pt>
                <c:pt idx="16289">
                  <c:v>0.40183117583603867</c:v>
                </c:pt>
                <c:pt idx="16290">
                  <c:v>0.40156148867314767</c:v>
                </c:pt>
                <c:pt idx="16291">
                  <c:v>0.40129180151025667</c:v>
                </c:pt>
                <c:pt idx="16292">
                  <c:v>0.40102211434736718</c:v>
                </c:pt>
                <c:pt idx="16293">
                  <c:v>0.40075242718447618</c:v>
                </c:pt>
                <c:pt idx="16294">
                  <c:v>0.40048274002158368</c:v>
                </c:pt>
                <c:pt idx="16295">
                  <c:v>0.40021305285869269</c:v>
                </c:pt>
                <c:pt idx="16296">
                  <c:v>0.39994336569580469</c:v>
                </c:pt>
                <c:pt idx="16297">
                  <c:v>0.39967367853291247</c:v>
                </c:pt>
                <c:pt idx="16298">
                  <c:v>0.39940399137002269</c:v>
                </c:pt>
                <c:pt idx="16299">
                  <c:v>0.39913430420712881</c:v>
                </c:pt>
                <c:pt idx="16300">
                  <c:v>0.39886461704424148</c:v>
                </c:pt>
                <c:pt idx="16301">
                  <c:v>0.39859492988134898</c:v>
                </c:pt>
                <c:pt idx="16302">
                  <c:v>0.39832524271845804</c:v>
                </c:pt>
                <c:pt idx="16303">
                  <c:v>0.39805555555556482</c:v>
                </c:pt>
                <c:pt idx="16304">
                  <c:v>0.3977858683926776</c:v>
                </c:pt>
                <c:pt idx="16305">
                  <c:v>0.39751618122978666</c:v>
                </c:pt>
                <c:pt idx="16306">
                  <c:v>0.39724649406689305</c:v>
                </c:pt>
                <c:pt idx="16307">
                  <c:v>0.39697680690400472</c:v>
                </c:pt>
                <c:pt idx="16308">
                  <c:v>0.39670711974110978</c:v>
                </c:pt>
                <c:pt idx="16309">
                  <c:v>0.39643743257821878</c:v>
                </c:pt>
                <c:pt idx="16310">
                  <c:v>0.39616774541532784</c:v>
                </c:pt>
                <c:pt idx="16311">
                  <c:v>0.39589805825243823</c:v>
                </c:pt>
                <c:pt idx="16312">
                  <c:v>0.39562837108954985</c:v>
                </c:pt>
                <c:pt idx="16313">
                  <c:v>0.39535868392665902</c:v>
                </c:pt>
                <c:pt idx="16314">
                  <c:v>0.3950889967637668</c:v>
                </c:pt>
                <c:pt idx="16315">
                  <c:v>0.39481930960087586</c:v>
                </c:pt>
                <c:pt idx="16316">
                  <c:v>0.39454962243798181</c:v>
                </c:pt>
                <c:pt idx="16317">
                  <c:v>0.39427993527509275</c:v>
                </c:pt>
                <c:pt idx="16318">
                  <c:v>0.39401024811219981</c:v>
                </c:pt>
                <c:pt idx="16319">
                  <c:v>0.39374056094931104</c:v>
                </c:pt>
                <c:pt idx="16320">
                  <c:v>0.39347087378642176</c:v>
                </c:pt>
                <c:pt idx="16321">
                  <c:v>0.39320118662352677</c:v>
                </c:pt>
                <c:pt idx="16322">
                  <c:v>0.39293149946063582</c:v>
                </c:pt>
                <c:pt idx="16323">
                  <c:v>0.39266181229774716</c:v>
                </c:pt>
                <c:pt idx="16324">
                  <c:v>0.39239212513485777</c:v>
                </c:pt>
                <c:pt idx="16325">
                  <c:v>0.39212243797196544</c:v>
                </c:pt>
                <c:pt idx="16326">
                  <c:v>0.39185275080907456</c:v>
                </c:pt>
                <c:pt idx="16327">
                  <c:v>0.39158306364618223</c:v>
                </c:pt>
                <c:pt idx="16328">
                  <c:v>0.39131337648329134</c:v>
                </c:pt>
                <c:pt idx="16329">
                  <c:v>0.39104368932040062</c:v>
                </c:pt>
                <c:pt idx="16330">
                  <c:v>0.39077400215750951</c:v>
                </c:pt>
                <c:pt idx="16331">
                  <c:v>0.39050431499461979</c:v>
                </c:pt>
                <c:pt idx="16332">
                  <c:v>0.3902346278317258</c:v>
                </c:pt>
                <c:pt idx="16333">
                  <c:v>0.38996494066883652</c:v>
                </c:pt>
                <c:pt idx="16334">
                  <c:v>0.38969525350594381</c:v>
                </c:pt>
                <c:pt idx="16335">
                  <c:v>0.38942556634305608</c:v>
                </c:pt>
                <c:pt idx="16336">
                  <c:v>0.38915587918016376</c:v>
                </c:pt>
                <c:pt idx="16337">
                  <c:v>0.38888619201727448</c:v>
                </c:pt>
                <c:pt idx="16338">
                  <c:v>0.38861650485438215</c:v>
                </c:pt>
                <c:pt idx="16339">
                  <c:v>0.38834681769149115</c:v>
                </c:pt>
                <c:pt idx="16340">
                  <c:v>0.38807713052859777</c:v>
                </c:pt>
                <c:pt idx="16341">
                  <c:v>0.38780744336570927</c:v>
                </c:pt>
                <c:pt idx="16342">
                  <c:v>0.38753775620281716</c:v>
                </c:pt>
                <c:pt idx="16343">
                  <c:v>0.3872680690399275</c:v>
                </c:pt>
                <c:pt idx="16344">
                  <c:v>0.38699838187703656</c:v>
                </c:pt>
                <c:pt idx="16345">
                  <c:v>0.38672869471414573</c:v>
                </c:pt>
                <c:pt idx="16346">
                  <c:v>0.38645900755125334</c:v>
                </c:pt>
                <c:pt idx="16347">
                  <c:v>0.38618932038836234</c:v>
                </c:pt>
                <c:pt idx="16348">
                  <c:v>0.38591963322547279</c:v>
                </c:pt>
                <c:pt idx="16349">
                  <c:v>0.38564994606257885</c:v>
                </c:pt>
                <c:pt idx="16350">
                  <c:v>0.38538025889969085</c:v>
                </c:pt>
                <c:pt idx="16351">
                  <c:v>0.38511057173679852</c:v>
                </c:pt>
                <c:pt idx="16352">
                  <c:v>0.38484088457390786</c:v>
                </c:pt>
                <c:pt idx="16353">
                  <c:v>0.38457119741101486</c:v>
                </c:pt>
                <c:pt idx="16354">
                  <c:v>0.38430151024812387</c:v>
                </c:pt>
                <c:pt idx="16355">
                  <c:v>0.38403182308523287</c:v>
                </c:pt>
                <c:pt idx="16356">
                  <c:v>0.38376213592234426</c:v>
                </c:pt>
                <c:pt idx="16357">
                  <c:v>0.38349244875945326</c:v>
                </c:pt>
                <c:pt idx="16358">
                  <c:v>0.38322276159656227</c:v>
                </c:pt>
                <c:pt idx="16359">
                  <c:v>0.38295307443366888</c:v>
                </c:pt>
                <c:pt idx="16360">
                  <c:v>0.38268338727078044</c:v>
                </c:pt>
                <c:pt idx="16361">
                  <c:v>0.38241370010788955</c:v>
                </c:pt>
                <c:pt idx="16362">
                  <c:v>0.38214401294499728</c:v>
                </c:pt>
                <c:pt idx="16363">
                  <c:v>0.38187432578210789</c:v>
                </c:pt>
                <c:pt idx="16364">
                  <c:v>0.3816046386192154</c:v>
                </c:pt>
                <c:pt idx="16365">
                  <c:v>0.3813349514563229</c:v>
                </c:pt>
                <c:pt idx="16366">
                  <c:v>0.38106526429343357</c:v>
                </c:pt>
                <c:pt idx="16367">
                  <c:v>0.38079557713054257</c:v>
                </c:pt>
                <c:pt idx="16368">
                  <c:v>0.38052588996765441</c:v>
                </c:pt>
                <c:pt idx="16369">
                  <c:v>0.38025620280476058</c:v>
                </c:pt>
                <c:pt idx="16370">
                  <c:v>0.37998651564187097</c:v>
                </c:pt>
                <c:pt idx="16371">
                  <c:v>0.37971682847897692</c:v>
                </c:pt>
                <c:pt idx="16372">
                  <c:v>0.37944714131608592</c:v>
                </c:pt>
                <c:pt idx="16373">
                  <c:v>0.37917745415319493</c:v>
                </c:pt>
                <c:pt idx="16374">
                  <c:v>0.37890776699030637</c:v>
                </c:pt>
                <c:pt idx="16375">
                  <c:v>0.37863807982741537</c:v>
                </c:pt>
                <c:pt idx="16376">
                  <c:v>0.37836839266452438</c:v>
                </c:pt>
                <c:pt idx="16377">
                  <c:v>0.37809870550163138</c:v>
                </c:pt>
                <c:pt idx="16378">
                  <c:v>0.37782901833874244</c:v>
                </c:pt>
                <c:pt idx="16379">
                  <c:v>0.37755933117585161</c:v>
                </c:pt>
                <c:pt idx="16380">
                  <c:v>0.37728964401295934</c:v>
                </c:pt>
                <c:pt idx="16381">
                  <c:v>0.37701995685006845</c:v>
                </c:pt>
                <c:pt idx="16382">
                  <c:v>0.37675026968717745</c:v>
                </c:pt>
                <c:pt idx="16383">
                  <c:v>0.37648058252428795</c:v>
                </c:pt>
                <c:pt idx="16384">
                  <c:v>0.37621089536139563</c:v>
                </c:pt>
                <c:pt idx="16385">
                  <c:v>0.37594120819850296</c:v>
                </c:pt>
                <c:pt idx="16386">
                  <c:v>0.37567152103561363</c:v>
                </c:pt>
                <c:pt idx="16387">
                  <c:v>0.37540183387272263</c:v>
                </c:pt>
                <c:pt idx="16388">
                  <c:v>0.37513214670982997</c:v>
                </c:pt>
                <c:pt idx="16389">
                  <c:v>0.37486245954693898</c:v>
                </c:pt>
                <c:pt idx="16390">
                  <c:v>0.37459277238405142</c:v>
                </c:pt>
                <c:pt idx="16391">
                  <c:v>0.37432308522115915</c:v>
                </c:pt>
                <c:pt idx="16392">
                  <c:v>0.37405339805826598</c:v>
                </c:pt>
                <c:pt idx="16393">
                  <c:v>0.37378371089537532</c:v>
                </c:pt>
                <c:pt idx="16394">
                  <c:v>0.37351402373248638</c:v>
                </c:pt>
                <c:pt idx="16395">
                  <c:v>0.37324433656959299</c:v>
                </c:pt>
                <c:pt idx="16396">
                  <c:v>0.37297464940670333</c:v>
                </c:pt>
                <c:pt idx="16397">
                  <c:v>0.37270496224381366</c:v>
                </c:pt>
                <c:pt idx="16398">
                  <c:v>0.37243527508092139</c:v>
                </c:pt>
                <c:pt idx="16399">
                  <c:v>0.3721655879180305</c:v>
                </c:pt>
                <c:pt idx="16400">
                  <c:v>0.37189590075513801</c:v>
                </c:pt>
                <c:pt idx="16401">
                  <c:v>0.37162621359225001</c:v>
                </c:pt>
                <c:pt idx="16402">
                  <c:v>0.37135652642935774</c:v>
                </c:pt>
                <c:pt idx="16403">
                  <c:v>0.37108683926646807</c:v>
                </c:pt>
                <c:pt idx="16404">
                  <c:v>0.37081715210357402</c:v>
                </c:pt>
                <c:pt idx="16405">
                  <c:v>0.37054746494068475</c:v>
                </c:pt>
                <c:pt idx="16406">
                  <c:v>0.37027777777779403</c:v>
                </c:pt>
                <c:pt idx="16407">
                  <c:v>0.37000809061490303</c:v>
                </c:pt>
                <c:pt idx="16408">
                  <c:v>0.36973840345201031</c:v>
                </c:pt>
                <c:pt idx="16409">
                  <c:v>0.36946871628912126</c:v>
                </c:pt>
                <c:pt idx="16410">
                  <c:v>0.36919902912622804</c:v>
                </c:pt>
                <c:pt idx="16411">
                  <c:v>0.36892934196333732</c:v>
                </c:pt>
                <c:pt idx="16412">
                  <c:v>0.36865965480044632</c:v>
                </c:pt>
                <c:pt idx="16413">
                  <c:v>0.36838996763755893</c:v>
                </c:pt>
                <c:pt idx="16414">
                  <c:v>0.36812028047466655</c:v>
                </c:pt>
                <c:pt idx="16415">
                  <c:v>0.36785059331177572</c:v>
                </c:pt>
                <c:pt idx="16416">
                  <c:v>0.36758090614888472</c:v>
                </c:pt>
                <c:pt idx="16417">
                  <c:v>0.36731121898599256</c:v>
                </c:pt>
                <c:pt idx="16418">
                  <c:v>0.36704153182310006</c:v>
                </c:pt>
                <c:pt idx="16419">
                  <c:v>0.36677184466020907</c:v>
                </c:pt>
                <c:pt idx="16420">
                  <c:v>0.36650215749731807</c:v>
                </c:pt>
                <c:pt idx="16421">
                  <c:v>0.36623247033442885</c:v>
                </c:pt>
                <c:pt idx="16422">
                  <c:v>0.36596278317153785</c:v>
                </c:pt>
                <c:pt idx="16423">
                  <c:v>0.36569309600864508</c:v>
                </c:pt>
                <c:pt idx="16424">
                  <c:v>0.36542340884575603</c:v>
                </c:pt>
                <c:pt idx="16425">
                  <c:v>0.36515372168286503</c:v>
                </c:pt>
                <c:pt idx="16426">
                  <c:v>0.36488403451997403</c:v>
                </c:pt>
                <c:pt idx="16427">
                  <c:v>0.36461434735708315</c:v>
                </c:pt>
                <c:pt idx="16428">
                  <c:v>0.36434466019419243</c:v>
                </c:pt>
                <c:pt idx="16429">
                  <c:v>0.36407497303130143</c:v>
                </c:pt>
                <c:pt idx="16430">
                  <c:v>0.36380528586841043</c:v>
                </c:pt>
                <c:pt idx="16431">
                  <c:v>0.3635355987055171</c:v>
                </c:pt>
                <c:pt idx="16432">
                  <c:v>0.36326591154262688</c:v>
                </c:pt>
                <c:pt idx="16433">
                  <c:v>0.36299622437973644</c:v>
                </c:pt>
                <c:pt idx="16434">
                  <c:v>0.36272653721684678</c:v>
                </c:pt>
                <c:pt idx="16435">
                  <c:v>0.36245685005395462</c:v>
                </c:pt>
                <c:pt idx="16436">
                  <c:v>0.36218716289106362</c:v>
                </c:pt>
                <c:pt idx="16437">
                  <c:v>0.36191747572817262</c:v>
                </c:pt>
                <c:pt idx="16438">
                  <c:v>0.36164778856528018</c:v>
                </c:pt>
                <c:pt idx="16439">
                  <c:v>0.36137810140239091</c:v>
                </c:pt>
                <c:pt idx="16440">
                  <c:v>0.36110841423949991</c:v>
                </c:pt>
                <c:pt idx="16441">
                  <c:v>0.36083872707660891</c:v>
                </c:pt>
                <c:pt idx="16442">
                  <c:v>0.3605690399137163</c:v>
                </c:pt>
                <c:pt idx="16443">
                  <c:v>0.36029935275082514</c:v>
                </c:pt>
                <c:pt idx="16444">
                  <c:v>0.36002966558793614</c:v>
                </c:pt>
                <c:pt idx="16445">
                  <c:v>0.35975997842504331</c:v>
                </c:pt>
                <c:pt idx="16446">
                  <c:v>0.35949029126215454</c:v>
                </c:pt>
                <c:pt idx="16447">
                  <c:v>0.35922060409926354</c:v>
                </c:pt>
                <c:pt idx="16448">
                  <c:v>0.35895091693637032</c:v>
                </c:pt>
                <c:pt idx="16449">
                  <c:v>0.35868122977347938</c:v>
                </c:pt>
                <c:pt idx="16450">
                  <c:v>0.35841154261058816</c:v>
                </c:pt>
                <c:pt idx="16451">
                  <c:v>0.35814185544769717</c:v>
                </c:pt>
                <c:pt idx="16452">
                  <c:v>0.35787216828481017</c:v>
                </c:pt>
                <c:pt idx="16453">
                  <c:v>0.35760248112191667</c:v>
                </c:pt>
                <c:pt idx="16454">
                  <c:v>0.35733279395902712</c:v>
                </c:pt>
                <c:pt idx="16455">
                  <c:v>0.35706310679613279</c:v>
                </c:pt>
                <c:pt idx="16456">
                  <c:v>0.35679341963324218</c:v>
                </c:pt>
                <c:pt idx="16457">
                  <c:v>0.35652373247035118</c:v>
                </c:pt>
                <c:pt idx="16458">
                  <c:v>0.35625404530746191</c:v>
                </c:pt>
                <c:pt idx="16459">
                  <c:v>0.35598435814457091</c:v>
                </c:pt>
                <c:pt idx="16460">
                  <c:v>0.35571467098168014</c:v>
                </c:pt>
                <c:pt idx="16461">
                  <c:v>0.35544498381878914</c:v>
                </c:pt>
                <c:pt idx="16462">
                  <c:v>0.35517529665589631</c:v>
                </c:pt>
                <c:pt idx="16463">
                  <c:v>0.35490560949300531</c:v>
                </c:pt>
                <c:pt idx="16464">
                  <c:v>0.35463592233011421</c:v>
                </c:pt>
                <c:pt idx="16465">
                  <c:v>0.35436623516722554</c:v>
                </c:pt>
                <c:pt idx="16466">
                  <c:v>0.35409654800433221</c:v>
                </c:pt>
                <c:pt idx="16467">
                  <c:v>0.3538268608414451</c:v>
                </c:pt>
                <c:pt idx="16468">
                  <c:v>0.35355717367855038</c:v>
                </c:pt>
                <c:pt idx="16469">
                  <c:v>0.35328748651566055</c:v>
                </c:pt>
                <c:pt idx="16470">
                  <c:v>0.35301779935277089</c:v>
                </c:pt>
                <c:pt idx="16471">
                  <c:v>0.35274811218987873</c:v>
                </c:pt>
                <c:pt idx="16472">
                  <c:v>0.35247842502698773</c:v>
                </c:pt>
                <c:pt idx="16473">
                  <c:v>0.35220873786409673</c:v>
                </c:pt>
                <c:pt idx="16474">
                  <c:v>0.35193905070120424</c:v>
                </c:pt>
                <c:pt idx="16475">
                  <c:v>0.3516693635383133</c:v>
                </c:pt>
                <c:pt idx="16476">
                  <c:v>0.35139967637542396</c:v>
                </c:pt>
                <c:pt idx="16477">
                  <c:v>0.35112998921253297</c:v>
                </c:pt>
                <c:pt idx="16478">
                  <c:v>0.35086030204964336</c:v>
                </c:pt>
                <c:pt idx="16479">
                  <c:v>0.35059061488674931</c:v>
                </c:pt>
                <c:pt idx="16480">
                  <c:v>0.3503209277238617</c:v>
                </c:pt>
                <c:pt idx="16481">
                  <c:v>0.35005124056096726</c:v>
                </c:pt>
                <c:pt idx="16482">
                  <c:v>0.34978155339807632</c:v>
                </c:pt>
                <c:pt idx="16483">
                  <c:v>0.34951186623518532</c:v>
                </c:pt>
                <c:pt idx="16484">
                  <c:v>0.34924217907229432</c:v>
                </c:pt>
                <c:pt idx="16485">
                  <c:v>0.34897249190940727</c:v>
                </c:pt>
                <c:pt idx="16486">
                  <c:v>0.34870280474651227</c:v>
                </c:pt>
                <c:pt idx="16487">
                  <c:v>0.34843311758362128</c:v>
                </c:pt>
                <c:pt idx="16488">
                  <c:v>0.34816343042072923</c:v>
                </c:pt>
                <c:pt idx="16489">
                  <c:v>0.3478937432578415</c:v>
                </c:pt>
                <c:pt idx="16490">
                  <c:v>0.34762405609494984</c:v>
                </c:pt>
                <c:pt idx="16491">
                  <c:v>0.34735436893206029</c:v>
                </c:pt>
                <c:pt idx="16492">
                  <c:v>0.34708468176916929</c:v>
                </c:pt>
                <c:pt idx="16493">
                  <c:v>0.34681499460627696</c:v>
                </c:pt>
                <c:pt idx="16494">
                  <c:v>0.34654530744338424</c:v>
                </c:pt>
                <c:pt idx="16495">
                  <c:v>0.3462756202804933</c:v>
                </c:pt>
                <c:pt idx="16496">
                  <c:v>0.34600593311760425</c:v>
                </c:pt>
                <c:pt idx="16497">
                  <c:v>0.34573624595471131</c:v>
                </c:pt>
                <c:pt idx="16498">
                  <c:v>0.34546655879182031</c:v>
                </c:pt>
                <c:pt idx="16499">
                  <c:v>0.34519687162892931</c:v>
                </c:pt>
                <c:pt idx="16500">
                  <c:v>0.34492718446603826</c:v>
                </c:pt>
                <c:pt idx="16501">
                  <c:v>0.34465749730314732</c:v>
                </c:pt>
                <c:pt idx="16502">
                  <c:v>0.34438781014025865</c:v>
                </c:pt>
                <c:pt idx="16503">
                  <c:v>0.34411812297736538</c:v>
                </c:pt>
                <c:pt idx="16504">
                  <c:v>0.34384843581447677</c:v>
                </c:pt>
                <c:pt idx="16505">
                  <c:v>0.34357874865158333</c:v>
                </c:pt>
                <c:pt idx="16506">
                  <c:v>0.34330906148869367</c:v>
                </c:pt>
                <c:pt idx="16507">
                  <c:v>0.34303937432580284</c:v>
                </c:pt>
                <c:pt idx="16508">
                  <c:v>0.34276968716291184</c:v>
                </c:pt>
                <c:pt idx="16509">
                  <c:v>0.34250000000001934</c:v>
                </c:pt>
                <c:pt idx="16510">
                  <c:v>0.34223031283712829</c:v>
                </c:pt>
                <c:pt idx="16511">
                  <c:v>0.34196062567423902</c:v>
                </c:pt>
                <c:pt idx="16512">
                  <c:v>0.34169093851134624</c:v>
                </c:pt>
                <c:pt idx="16513">
                  <c:v>0.34142125134845702</c:v>
                </c:pt>
                <c:pt idx="16514">
                  <c:v>0.34115156418556436</c:v>
                </c:pt>
                <c:pt idx="16515">
                  <c:v>0.34088187702267647</c:v>
                </c:pt>
                <c:pt idx="16516">
                  <c:v>0.34061218985978436</c:v>
                </c:pt>
                <c:pt idx="16517">
                  <c:v>0.34034250269689137</c:v>
                </c:pt>
                <c:pt idx="16518">
                  <c:v>0.34007281553400276</c:v>
                </c:pt>
                <c:pt idx="16519">
                  <c:v>0.33980312837110938</c:v>
                </c:pt>
                <c:pt idx="16520">
                  <c:v>0.33953344120821838</c:v>
                </c:pt>
                <c:pt idx="16521">
                  <c:v>0.33926375404532733</c:v>
                </c:pt>
                <c:pt idx="16522">
                  <c:v>0.33899406688243877</c:v>
                </c:pt>
                <c:pt idx="16523">
                  <c:v>0.33872437971954933</c:v>
                </c:pt>
                <c:pt idx="16524">
                  <c:v>0.33845469255665706</c:v>
                </c:pt>
                <c:pt idx="16525">
                  <c:v>0.33818500539376634</c:v>
                </c:pt>
                <c:pt idx="16526">
                  <c:v>0.33791531823087539</c:v>
                </c:pt>
                <c:pt idx="16527">
                  <c:v>0.3376456310679829</c:v>
                </c:pt>
                <c:pt idx="16528">
                  <c:v>0.33737594390509346</c:v>
                </c:pt>
                <c:pt idx="16529">
                  <c:v>0.33710625674219941</c:v>
                </c:pt>
                <c:pt idx="16530">
                  <c:v>0.33683656957931141</c:v>
                </c:pt>
                <c:pt idx="16531">
                  <c:v>0.33656688241641908</c:v>
                </c:pt>
                <c:pt idx="16532">
                  <c:v>0.33629719525352642</c:v>
                </c:pt>
                <c:pt idx="16533">
                  <c:v>0.33602750809063742</c:v>
                </c:pt>
                <c:pt idx="16534">
                  <c:v>0.33575782092774642</c:v>
                </c:pt>
                <c:pt idx="16535">
                  <c:v>0.33548813376485814</c:v>
                </c:pt>
                <c:pt idx="16536">
                  <c:v>0.33521844660196248</c:v>
                </c:pt>
                <c:pt idx="16537">
                  <c:v>0.33494875943907387</c:v>
                </c:pt>
                <c:pt idx="16538">
                  <c:v>0.33467907227618082</c:v>
                </c:pt>
                <c:pt idx="16539">
                  <c:v>0.33440938511329188</c:v>
                </c:pt>
                <c:pt idx="16540">
                  <c:v>0.33413969795039888</c:v>
                </c:pt>
                <c:pt idx="16541">
                  <c:v>0.33387001078751011</c:v>
                </c:pt>
                <c:pt idx="16542">
                  <c:v>0.33360032362461911</c:v>
                </c:pt>
                <c:pt idx="16543">
                  <c:v>0.33333063646172545</c:v>
                </c:pt>
                <c:pt idx="16544">
                  <c:v>0.33306094929883739</c:v>
                </c:pt>
                <c:pt idx="16545">
                  <c:v>0.33279126213594495</c:v>
                </c:pt>
                <c:pt idx="16546">
                  <c:v>0.33252157497305546</c:v>
                </c:pt>
                <c:pt idx="16547">
                  <c:v>0.33225188781016313</c:v>
                </c:pt>
                <c:pt idx="16548">
                  <c:v>0.33198220064727341</c:v>
                </c:pt>
                <c:pt idx="16549">
                  <c:v>0.33171251348438113</c:v>
                </c:pt>
                <c:pt idx="16550">
                  <c:v>0.33144282632149041</c:v>
                </c:pt>
                <c:pt idx="16551">
                  <c:v>0.33117313915859747</c:v>
                </c:pt>
                <c:pt idx="16552">
                  <c:v>0.33090345199570848</c:v>
                </c:pt>
                <c:pt idx="16553">
                  <c:v>0.33063376483281748</c:v>
                </c:pt>
                <c:pt idx="16554">
                  <c:v>0.33036407766992837</c:v>
                </c:pt>
                <c:pt idx="16555">
                  <c:v>0.33009439050703382</c:v>
                </c:pt>
                <c:pt idx="16556">
                  <c:v>0.32982470334414765</c:v>
                </c:pt>
                <c:pt idx="16557">
                  <c:v>0.32955501618125188</c:v>
                </c:pt>
                <c:pt idx="16558">
                  <c:v>0.32928532901836088</c:v>
                </c:pt>
                <c:pt idx="16559">
                  <c:v>0.32901564185547216</c:v>
                </c:pt>
                <c:pt idx="16560">
                  <c:v>0.3287459546925785</c:v>
                </c:pt>
                <c:pt idx="16561">
                  <c:v>0.3284762675296915</c:v>
                </c:pt>
                <c:pt idx="16562">
                  <c:v>0.32820658036679801</c:v>
                </c:pt>
                <c:pt idx="16563">
                  <c:v>0.32793689320390851</c:v>
                </c:pt>
                <c:pt idx="16564">
                  <c:v>0.32766720604101451</c:v>
                </c:pt>
                <c:pt idx="16565">
                  <c:v>0.32739751887812352</c:v>
                </c:pt>
                <c:pt idx="16566">
                  <c:v>0.32712783171523424</c:v>
                </c:pt>
                <c:pt idx="16567">
                  <c:v>0.32685814455234324</c:v>
                </c:pt>
                <c:pt idx="16568">
                  <c:v>0.32658845738945513</c:v>
                </c:pt>
                <c:pt idx="16569">
                  <c:v>0.32631877022656258</c:v>
                </c:pt>
                <c:pt idx="16570">
                  <c:v>0.32604908306367053</c:v>
                </c:pt>
                <c:pt idx="16571">
                  <c:v>0.32577939590077953</c:v>
                </c:pt>
                <c:pt idx="16572">
                  <c:v>0.32550970873788893</c:v>
                </c:pt>
                <c:pt idx="16573">
                  <c:v>0.32524002157499582</c:v>
                </c:pt>
                <c:pt idx="16574">
                  <c:v>0.32497033441210482</c:v>
                </c:pt>
                <c:pt idx="16575">
                  <c:v>0.32470064724921593</c:v>
                </c:pt>
                <c:pt idx="16576">
                  <c:v>0.32443096008632288</c:v>
                </c:pt>
                <c:pt idx="16577">
                  <c:v>0.32416127292343289</c:v>
                </c:pt>
                <c:pt idx="16578">
                  <c:v>0.32389158576054322</c:v>
                </c:pt>
                <c:pt idx="16579">
                  <c:v>0.32362189859765239</c:v>
                </c:pt>
                <c:pt idx="16580">
                  <c:v>0.32335221143476151</c:v>
                </c:pt>
                <c:pt idx="16581">
                  <c:v>0.32308252427187056</c:v>
                </c:pt>
                <c:pt idx="16582">
                  <c:v>0.32281283710897957</c:v>
                </c:pt>
                <c:pt idx="16583">
                  <c:v>0.32254314994608557</c:v>
                </c:pt>
                <c:pt idx="16584">
                  <c:v>0.32227346278319458</c:v>
                </c:pt>
                <c:pt idx="16585">
                  <c:v>0.32200377562030535</c:v>
                </c:pt>
                <c:pt idx="16586">
                  <c:v>0.32173408845741258</c:v>
                </c:pt>
                <c:pt idx="16587">
                  <c:v>0.32146440129452458</c:v>
                </c:pt>
                <c:pt idx="16588">
                  <c:v>0.32119471413163081</c:v>
                </c:pt>
                <c:pt idx="16589">
                  <c:v>0.32092502696873981</c:v>
                </c:pt>
                <c:pt idx="16590">
                  <c:v>0.32065533980585093</c:v>
                </c:pt>
                <c:pt idx="16591">
                  <c:v>0.32038565264295993</c:v>
                </c:pt>
                <c:pt idx="16592">
                  <c:v>0.32011596548006893</c:v>
                </c:pt>
                <c:pt idx="16593">
                  <c:v>0.31984627831717805</c:v>
                </c:pt>
                <c:pt idx="16594">
                  <c:v>0.3195765911542886</c:v>
                </c:pt>
                <c:pt idx="16595">
                  <c:v>0.31930690399139627</c:v>
                </c:pt>
                <c:pt idx="16596">
                  <c:v>0.31903721682850261</c:v>
                </c:pt>
                <c:pt idx="16597">
                  <c:v>0.31876752966561311</c:v>
                </c:pt>
                <c:pt idx="16598">
                  <c:v>0.31849784250272062</c:v>
                </c:pt>
                <c:pt idx="16599">
                  <c:v>0.31822815533983262</c:v>
                </c:pt>
                <c:pt idx="16600">
                  <c:v>0.31795846817694023</c:v>
                </c:pt>
                <c:pt idx="16601">
                  <c:v>0.31768878101405168</c:v>
                </c:pt>
                <c:pt idx="16602">
                  <c:v>0.31741909385115841</c:v>
                </c:pt>
                <c:pt idx="16603">
                  <c:v>0.3171494066882658</c:v>
                </c:pt>
                <c:pt idx="16604">
                  <c:v>0.31687971952537652</c:v>
                </c:pt>
                <c:pt idx="16605">
                  <c:v>0.31661003236248564</c:v>
                </c:pt>
                <c:pt idx="16606">
                  <c:v>0.31634034519959464</c:v>
                </c:pt>
                <c:pt idx="16607">
                  <c:v>0.31607065803670181</c:v>
                </c:pt>
                <c:pt idx="16608">
                  <c:v>0.31580097087381442</c:v>
                </c:pt>
                <c:pt idx="16609">
                  <c:v>0.31553128371091982</c:v>
                </c:pt>
                <c:pt idx="16610">
                  <c:v>0.31526159654802866</c:v>
                </c:pt>
                <c:pt idx="16611">
                  <c:v>0.31499190938513782</c:v>
                </c:pt>
                <c:pt idx="16612">
                  <c:v>0.31472222222224905</c:v>
                </c:pt>
                <c:pt idx="16613">
                  <c:v>0.31445253505935827</c:v>
                </c:pt>
                <c:pt idx="16614">
                  <c:v>0.31418284789646733</c:v>
                </c:pt>
                <c:pt idx="16615">
                  <c:v>0.31391316073357517</c:v>
                </c:pt>
                <c:pt idx="16616">
                  <c:v>0.31364347357068417</c:v>
                </c:pt>
                <c:pt idx="16617">
                  <c:v>0.31337378640779318</c:v>
                </c:pt>
                <c:pt idx="16618">
                  <c:v>0.31310409924490368</c:v>
                </c:pt>
                <c:pt idx="16619">
                  <c:v>0.3128344120820114</c:v>
                </c:pt>
                <c:pt idx="16620">
                  <c:v>0.31256472491912041</c:v>
                </c:pt>
                <c:pt idx="16621">
                  <c:v>0.31229503775622769</c:v>
                </c:pt>
                <c:pt idx="16622">
                  <c:v>0.31202535059333669</c:v>
                </c:pt>
                <c:pt idx="16623">
                  <c:v>0.31175566343044764</c:v>
                </c:pt>
                <c:pt idx="16624">
                  <c:v>0.31148597626755808</c:v>
                </c:pt>
                <c:pt idx="16625">
                  <c:v>0.31121628910466709</c:v>
                </c:pt>
                <c:pt idx="16626">
                  <c:v>0.31094660194177498</c:v>
                </c:pt>
                <c:pt idx="16627">
                  <c:v>0.31067691477888404</c:v>
                </c:pt>
                <c:pt idx="16628">
                  <c:v>0.31040722761599082</c:v>
                </c:pt>
                <c:pt idx="16629">
                  <c:v>0.31013754045309821</c:v>
                </c:pt>
                <c:pt idx="16630">
                  <c:v>0.30986785329021116</c:v>
                </c:pt>
                <c:pt idx="16631">
                  <c:v>0.30959816612731905</c:v>
                </c:pt>
                <c:pt idx="16632">
                  <c:v>0.30932847896443072</c:v>
                </c:pt>
                <c:pt idx="16633">
                  <c:v>0.30905879180153722</c:v>
                </c:pt>
                <c:pt idx="16634">
                  <c:v>0.30878910463864623</c:v>
                </c:pt>
                <c:pt idx="16635">
                  <c:v>0.30851941747575523</c:v>
                </c:pt>
                <c:pt idx="16636">
                  <c:v>0.30824973031286423</c:v>
                </c:pt>
                <c:pt idx="16637">
                  <c:v>0.30798004314997479</c:v>
                </c:pt>
                <c:pt idx="16638">
                  <c:v>0.30771035598708246</c:v>
                </c:pt>
                <c:pt idx="16639">
                  <c:v>0.30744066882419147</c:v>
                </c:pt>
                <c:pt idx="16640">
                  <c:v>0.30717098166130052</c:v>
                </c:pt>
                <c:pt idx="16641">
                  <c:v>0.30690129449840781</c:v>
                </c:pt>
                <c:pt idx="16642">
                  <c:v>0.30663160733551681</c:v>
                </c:pt>
                <c:pt idx="16643">
                  <c:v>0.30636192017262776</c:v>
                </c:pt>
                <c:pt idx="16644">
                  <c:v>0.30609223300973482</c:v>
                </c:pt>
                <c:pt idx="16645">
                  <c:v>0.30582254584684776</c:v>
                </c:pt>
                <c:pt idx="16646">
                  <c:v>0.30555285868395282</c:v>
                </c:pt>
                <c:pt idx="16647">
                  <c:v>0.30528317152106182</c:v>
                </c:pt>
                <c:pt idx="16648">
                  <c:v>0.30501348435817088</c:v>
                </c:pt>
                <c:pt idx="16649">
                  <c:v>0.30474379719528111</c:v>
                </c:pt>
                <c:pt idx="16650">
                  <c:v>0.30447411003239011</c:v>
                </c:pt>
                <c:pt idx="16651">
                  <c:v>0.30420442286949922</c:v>
                </c:pt>
                <c:pt idx="16652">
                  <c:v>0.30393473570660823</c:v>
                </c:pt>
                <c:pt idx="16653">
                  <c:v>0.30366504854371579</c:v>
                </c:pt>
                <c:pt idx="16654">
                  <c:v>0.30339536138082779</c:v>
                </c:pt>
                <c:pt idx="16655">
                  <c:v>0.30312567421793551</c:v>
                </c:pt>
                <c:pt idx="16656">
                  <c:v>0.30285598705504579</c:v>
                </c:pt>
                <c:pt idx="16657">
                  <c:v>0.3025862998921548</c:v>
                </c:pt>
                <c:pt idx="16658">
                  <c:v>0.30231661272926386</c:v>
                </c:pt>
                <c:pt idx="16659">
                  <c:v>0.30204692556636981</c:v>
                </c:pt>
                <c:pt idx="16660">
                  <c:v>0.30177723840347875</c:v>
                </c:pt>
                <c:pt idx="16661">
                  <c:v>0.30150755124058781</c:v>
                </c:pt>
                <c:pt idx="16662">
                  <c:v>0.30123786407769682</c:v>
                </c:pt>
                <c:pt idx="16663">
                  <c:v>0.30096817691480976</c:v>
                </c:pt>
                <c:pt idx="16664">
                  <c:v>0.30069848975191482</c:v>
                </c:pt>
                <c:pt idx="16665">
                  <c:v>0.30042880258902616</c:v>
                </c:pt>
                <c:pt idx="16666">
                  <c:v>0.30015911542613138</c:v>
                </c:pt>
                <c:pt idx="16667">
                  <c:v>0.29988942826324438</c:v>
                </c:pt>
                <c:pt idx="16668">
                  <c:v>0.29961974110035217</c:v>
                </c:pt>
                <c:pt idx="16669">
                  <c:v>0.2993500539374625</c:v>
                </c:pt>
                <c:pt idx="16670">
                  <c:v>0.29908036677457173</c:v>
                </c:pt>
                <c:pt idx="16671">
                  <c:v>0.29881067961168079</c:v>
                </c:pt>
                <c:pt idx="16672">
                  <c:v>0.29854099244878685</c:v>
                </c:pt>
                <c:pt idx="16673">
                  <c:v>0.29827130528589751</c:v>
                </c:pt>
                <c:pt idx="16674">
                  <c:v>0.29800161812300485</c:v>
                </c:pt>
                <c:pt idx="16675">
                  <c:v>0.29773193096011374</c:v>
                </c:pt>
                <c:pt idx="16676">
                  <c:v>0.29746224379722452</c:v>
                </c:pt>
                <c:pt idx="16677">
                  <c:v>0.29719255663433175</c:v>
                </c:pt>
                <c:pt idx="16678">
                  <c:v>0.29692286947144408</c:v>
                </c:pt>
                <c:pt idx="16679">
                  <c:v>0.29665318230854987</c:v>
                </c:pt>
                <c:pt idx="16680">
                  <c:v>0.29638349514566242</c:v>
                </c:pt>
                <c:pt idx="16681">
                  <c:v>0.29611380798277026</c:v>
                </c:pt>
                <c:pt idx="16682">
                  <c:v>0.29584412081987926</c:v>
                </c:pt>
                <c:pt idx="16683">
                  <c:v>0.29557443365698588</c:v>
                </c:pt>
                <c:pt idx="16684">
                  <c:v>0.29530474649409488</c:v>
                </c:pt>
                <c:pt idx="16685">
                  <c:v>0.29503505933120389</c:v>
                </c:pt>
                <c:pt idx="16686">
                  <c:v>0.29476537216831289</c:v>
                </c:pt>
                <c:pt idx="16687">
                  <c:v>0.29449568500542328</c:v>
                </c:pt>
                <c:pt idx="16688">
                  <c:v>0.29422599784253239</c:v>
                </c:pt>
                <c:pt idx="16689">
                  <c:v>0.29395631067964273</c:v>
                </c:pt>
                <c:pt idx="16690">
                  <c:v>0.2936866235167504</c:v>
                </c:pt>
                <c:pt idx="16691">
                  <c:v>0.29341693635386096</c:v>
                </c:pt>
                <c:pt idx="16692">
                  <c:v>0.29314724919096691</c:v>
                </c:pt>
                <c:pt idx="16693">
                  <c:v>0.29287756202807758</c:v>
                </c:pt>
                <c:pt idx="16694">
                  <c:v>0.29260787486518491</c:v>
                </c:pt>
                <c:pt idx="16695">
                  <c:v>0.29233818770229592</c:v>
                </c:pt>
                <c:pt idx="16696">
                  <c:v>0.29206850053940492</c:v>
                </c:pt>
                <c:pt idx="16697">
                  <c:v>0.29179881337651192</c:v>
                </c:pt>
                <c:pt idx="16698">
                  <c:v>0.29152912621362098</c:v>
                </c:pt>
                <c:pt idx="16699">
                  <c:v>0.29125943905072993</c:v>
                </c:pt>
                <c:pt idx="16700">
                  <c:v>0.2909897518878421</c:v>
                </c:pt>
                <c:pt idx="16701">
                  <c:v>0.29072006472495038</c:v>
                </c:pt>
                <c:pt idx="16702">
                  <c:v>0.29045037756205938</c:v>
                </c:pt>
                <c:pt idx="16703">
                  <c:v>0.29018069039916844</c:v>
                </c:pt>
                <c:pt idx="16704">
                  <c:v>0.28991100323627628</c:v>
                </c:pt>
                <c:pt idx="16705">
                  <c:v>0.28964131607338373</c:v>
                </c:pt>
                <c:pt idx="16706">
                  <c:v>0.28937162891049445</c:v>
                </c:pt>
                <c:pt idx="16707">
                  <c:v>0.28910194174760345</c:v>
                </c:pt>
                <c:pt idx="16708">
                  <c:v>0.28883225458471096</c:v>
                </c:pt>
                <c:pt idx="16709">
                  <c:v>0.28856256742182163</c:v>
                </c:pt>
                <c:pt idx="16710">
                  <c:v>0.28829288025892896</c:v>
                </c:pt>
                <c:pt idx="16711">
                  <c:v>0.28802319309603797</c:v>
                </c:pt>
                <c:pt idx="16712">
                  <c:v>0.28775350593314697</c:v>
                </c:pt>
                <c:pt idx="16713">
                  <c:v>0.28748381877025797</c:v>
                </c:pt>
                <c:pt idx="16714">
                  <c:v>0.28721413160736498</c:v>
                </c:pt>
                <c:pt idx="16715">
                  <c:v>0.28694444444447398</c:v>
                </c:pt>
                <c:pt idx="16716">
                  <c:v>0.28667475728158298</c:v>
                </c:pt>
                <c:pt idx="16717">
                  <c:v>0.28640507011869198</c:v>
                </c:pt>
                <c:pt idx="16718">
                  <c:v>0.28613538295580132</c:v>
                </c:pt>
                <c:pt idx="16719">
                  <c:v>0.28586569579291238</c:v>
                </c:pt>
                <c:pt idx="16720">
                  <c:v>0.28559600863001899</c:v>
                </c:pt>
                <c:pt idx="16721">
                  <c:v>0.28532632146712888</c:v>
                </c:pt>
                <c:pt idx="16722">
                  <c:v>0.28505663430423833</c:v>
                </c:pt>
                <c:pt idx="16723">
                  <c:v>0.28478694714134739</c:v>
                </c:pt>
                <c:pt idx="16724">
                  <c:v>0.2845172599784565</c:v>
                </c:pt>
                <c:pt idx="16725">
                  <c:v>0.28424757281556401</c:v>
                </c:pt>
                <c:pt idx="16726">
                  <c:v>0.28397788565267601</c:v>
                </c:pt>
                <c:pt idx="16727">
                  <c:v>0.28370819848978202</c:v>
                </c:pt>
                <c:pt idx="16728">
                  <c:v>0.28343851132689274</c:v>
                </c:pt>
                <c:pt idx="16729">
                  <c:v>0.28316882416400174</c:v>
                </c:pt>
                <c:pt idx="16730">
                  <c:v>0.28289913700110875</c:v>
                </c:pt>
                <c:pt idx="16731">
                  <c:v>0.28262944983821808</c:v>
                </c:pt>
                <c:pt idx="16732">
                  <c:v>0.28235976267532731</c:v>
                </c:pt>
                <c:pt idx="16733">
                  <c:v>0.28209007551243631</c:v>
                </c:pt>
                <c:pt idx="16734">
                  <c:v>0.28182038834954848</c:v>
                </c:pt>
                <c:pt idx="16735">
                  <c:v>0.28155070118665643</c:v>
                </c:pt>
                <c:pt idx="16736">
                  <c:v>0.28128101402376304</c:v>
                </c:pt>
                <c:pt idx="16737">
                  <c:v>0.28101132686087232</c:v>
                </c:pt>
                <c:pt idx="16738">
                  <c:v>0.28074163969798105</c:v>
                </c:pt>
                <c:pt idx="16739">
                  <c:v>0.28047195253509005</c:v>
                </c:pt>
                <c:pt idx="16740">
                  <c:v>0.28020226537220078</c:v>
                </c:pt>
                <c:pt idx="16741">
                  <c:v>0.27993257820930939</c:v>
                </c:pt>
                <c:pt idx="16742">
                  <c:v>0.27966289104641856</c:v>
                </c:pt>
                <c:pt idx="16743">
                  <c:v>0.27939320388352606</c:v>
                </c:pt>
                <c:pt idx="16744">
                  <c:v>0.27912351672063507</c:v>
                </c:pt>
                <c:pt idx="16745">
                  <c:v>0.27885382955774574</c:v>
                </c:pt>
                <c:pt idx="16746">
                  <c:v>0.27858414239485607</c:v>
                </c:pt>
                <c:pt idx="16747">
                  <c:v>0.27831445523196385</c:v>
                </c:pt>
                <c:pt idx="16748">
                  <c:v>0.27804476806907286</c:v>
                </c:pt>
                <c:pt idx="16749">
                  <c:v>0.27777508090618003</c:v>
                </c:pt>
                <c:pt idx="16750">
                  <c:v>0.27750539374328931</c:v>
                </c:pt>
                <c:pt idx="16751">
                  <c:v>0.27723570658039637</c:v>
                </c:pt>
                <c:pt idx="16752">
                  <c:v>0.27696601941750731</c:v>
                </c:pt>
                <c:pt idx="16753">
                  <c:v>0.27669633225461632</c:v>
                </c:pt>
                <c:pt idx="16754">
                  <c:v>0.27642664509172532</c:v>
                </c:pt>
                <c:pt idx="16755">
                  <c:v>0.27615695792883432</c:v>
                </c:pt>
                <c:pt idx="16756">
                  <c:v>0.27588727076594555</c:v>
                </c:pt>
                <c:pt idx="16757">
                  <c:v>0.27561758360305288</c:v>
                </c:pt>
                <c:pt idx="16758">
                  <c:v>0.27534789644016111</c:v>
                </c:pt>
                <c:pt idx="16759">
                  <c:v>0.27507820927727278</c:v>
                </c:pt>
                <c:pt idx="16760">
                  <c:v>0.27480852211438062</c:v>
                </c:pt>
                <c:pt idx="16761">
                  <c:v>0.27453883495148812</c:v>
                </c:pt>
                <c:pt idx="16762">
                  <c:v>0.27426914778859679</c:v>
                </c:pt>
                <c:pt idx="16763">
                  <c:v>0.27399946062570618</c:v>
                </c:pt>
                <c:pt idx="16764">
                  <c:v>0.27372977346281691</c:v>
                </c:pt>
                <c:pt idx="16765">
                  <c:v>0.27346008629992591</c:v>
                </c:pt>
                <c:pt idx="16766">
                  <c:v>0.2731903991370333</c:v>
                </c:pt>
                <c:pt idx="16767">
                  <c:v>0.27292071197414519</c:v>
                </c:pt>
                <c:pt idx="16768">
                  <c:v>0.27265102481125114</c:v>
                </c:pt>
                <c:pt idx="16769">
                  <c:v>0.27238133764836031</c:v>
                </c:pt>
                <c:pt idx="16770">
                  <c:v>0.27211165048546915</c:v>
                </c:pt>
                <c:pt idx="16771">
                  <c:v>0.27184196332258054</c:v>
                </c:pt>
                <c:pt idx="16772">
                  <c:v>0.27157227615968954</c:v>
                </c:pt>
                <c:pt idx="16773">
                  <c:v>0.27130258899679632</c:v>
                </c:pt>
                <c:pt idx="16774">
                  <c:v>0.27103290183390538</c:v>
                </c:pt>
                <c:pt idx="16775">
                  <c:v>0.27076321467101283</c:v>
                </c:pt>
                <c:pt idx="16776">
                  <c:v>0.27049352750812183</c:v>
                </c:pt>
                <c:pt idx="16777">
                  <c:v>0.27022384034523217</c:v>
                </c:pt>
                <c:pt idx="16778">
                  <c:v>0.26995415318234267</c:v>
                </c:pt>
                <c:pt idx="16779">
                  <c:v>0.26968446601945312</c:v>
                </c:pt>
                <c:pt idx="16780">
                  <c:v>0.26941477885656068</c:v>
                </c:pt>
                <c:pt idx="16781">
                  <c:v>0.26914509169366818</c:v>
                </c:pt>
                <c:pt idx="16782">
                  <c:v>0.26887540453077718</c:v>
                </c:pt>
                <c:pt idx="16783">
                  <c:v>0.26860571736788791</c:v>
                </c:pt>
                <c:pt idx="16784">
                  <c:v>0.2683360302049953</c:v>
                </c:pt>
                <c:pt idx="16785">
                  <c:v>0.2680663430421043</c:v>
                </c:pt>
                <c:pt idx="16786">
                  <c:v>0.26779665587921331</c:v>
                </c:pt>
                <c:pt idx="16787">
                  <c:v>0.26752696871632231</c:v>
                </c:pt>
                <c:pt idx="16788">
                  <c:v>0.2672572815534312</c:v>
                </c:pt>
                <c:pt idx="16789">
                  <c:v>0.26698759439054254</c:v>
                </c:pt>
                <c:pt idx="16790">
                  <c:v>0.26671790722765154</c:v>
                </c:pt>
                <c:pt idx="16791">
                  <c:v>0.26644822006475832</c:v>
                </c:pt>
                <c:pt idx="16792">
                  <c:v>0.26617853290186738</c:v>
                </c:pt>
                <c:pt idx="16793">
                  <c:v>0.26590884573897638</c:v>
                </c:pt>
                <c:pt idx="16794">
                  <c:v>0.26563915857608256</c:v>
                </c:pt>
                <c:pt idx="16795">
                  <c:v>0.26536947141319422</c:v>
                </c:pt>
                <c:pt idx="16796">
                  <c:v>0.26509978425030328</c:v>
                </c:pt>
                <c:pt idx="16797">
                  <c:v>0.26483009708741373</c:v>
                </c:pt>
                <c:pt idx="16798">
                  <c:v>0.26456040992452273</c:v>
                </c:pt>
                <c:pt idx="16799">
                  <c:v>0.26429072276163024</c:v>
                </c:pt>
                <c:pt idx="16800">
                  <c:v>0.26402103559873924</c:v>
                </c:pt>
                <c:pt idx="16801">
                  <c:v>0.26375134843584824</c:v>
                </c:pt>
                <c:pt idx="16802">
                  <c:v>0.2634816612729603</c:v>
                </c:pt>
                <c:pt idx="16803">
                  <c:v>0.2632119741100663</c:v>
                </c:pt>
                <c:pt idx="16804">
                  <c:v>0.26294228694717531</c:v>
                </c:pt>
                <c:pt idx="16805">
                  <c:v>0.26267259978428625</c:v>
                </c:pt>
                <c:pt idx="16806">
                  <c:v>0.26240291262139326</c:v>
                </c:pt>
                <c:pt idx="16807">
                  <c:v>0.2621332254585006</c:v>
                </c:pt>
                <c:pt idx="16808">
                  <c:v>0.26186353829561132</c:v>
                </c:pt>
                <c:pt idx="16809">
                  <c:v>0.26159385113272027</c:v>
                </c:pt>
                <c:pt idx="16810">
                  <c:v>0.26132416396983327</c:v>
                </c:pt>
                <c:pt idx="16811">
                  <c:v>0.26105447680693827</c:v>
                </c:pt>
                <c:pt idx="16812">
                  <c:v>0.26078478964404994</c:v>
                </c:pt>
                <c:pt idx="16813">
                  <c:v>0.26051510248115523</c:v>
                </c:pt>
                <c:pt idx="16814">
                  <c:v>0.26024541531826528</c:v>
                </c:pt>
                <c:pt idx="16815">
                  <c:v>0.25997572815537434</c:v>
                </c:pt>
                <c:pt idx="16816">
                  <c:v>0.25970604099248334</c:v>
                </c:pt>
                <c:pt idx="16817">
                  <c:v>0.25943635382959235</c:v>
                </c:pt>
                <c:pt idx="16818">
                  <c:v>0.2591666666667013</c:v>
                </c:pt>
                <c:pt idx="16819">
                  <c:v>0.25889697950381196</c:v>
                </c:pt>
                <c:pt idx="16820">
                  <c:v>0.2586272923409193</c:v>
                </c:pt>
                <c:pt idx="16821">
                  <c:v>0.2583576051780283</c:v>
                </c:pt>
                <c:pt idx="16822">
                  <c:v>0.25808791801513725</c:v>
                </c:pt>
                <c:pt idx="16823">
                  <c:v>0.25781823085224825</c:v>
                </c:pt>
                <c:pt idx="16824">
                  <c:v>0.25754854368935531</c:v>
                </c:pt>
                <c:pt idx="16825">
                  <c:v>0.25727885652646426</c:v>
                </c:pt>
                <c:pt idx="16826">
                  <c:v>0.25700916936357332</c:v>
                </c:pt>
                <c:pt idx="16827">
                  <c:v>0.25673948220068227</c:v>
                </c:pt>
                <c:pt idx="16828">
                  <c:v>0.25646979503779138</c:v>
                </c:pt>
                <c:pt idx="16829">
                  <c:v>0.25620010787490038</c:v>
                </c:pt>
                <c:pt idx="16830">
                  <c:v>0.25593042071200933</c:v>
                </c:pt>
                <c:pt idx="16831">
                  <c:v>0.25566073354911834</c:v>
                </c:pt>
                <c:pt idx="16832">
                  <c:v>0.25539104638622723</c:v>
                </c:pt>
                <c:pt idx="16833">
                  <c:v>0.25512135922333629</c:v>
                </c:pt>
                <c:pt idx="16834">
                  <c:v>0.25485167206044684</c:v>
                </c:pt>
                <c:pt idx="16835">
                  <c:v>0.2545819848975559</c:v>
                </c:pt>
                <c:pt idx="16836">
                  <c:v>0.25431229773466629</c:v>
                </c:pt>
                <c:pt idx="16837">
                  <c:v>0.25404261057177224</c:v>
                </c:pt>
                <c:pt idx="16838">
                  <c:v>0.25377292340888136</c:v>
                </c:pt>
                <c:pt idx="16839">
                  <c:v>0.25350323624599025</c:v>
                </c:pt>
                <c:pt idx="16840">
                  <c:v>0.25323354908309764</c:v>
                </c:pt>
                <c:pt idx="16841">
                  <c:v>0.25296386192021036</c:v>
                </c:pt>
                <c:pt idx="16842">
                  <c:v>0.25269417475731726</c:v>
                </c:pt>
                <c:pt idx="16843">
                  <c:v>0.25242448759442876</c:v>
                </c:pt>
                <c:pt idx="16844">
                  <c:v>0.25215480043153388</c:v>
                </c:pt>
                <c:pt idx="16845">
                  <c:v>0.25188511326864677</c:v>
                </c:pt>
                <c:pt idx="16846">
                  <c:v>0.25161542610575333</c:v>
                </c:pt>
                <c:pt idx="16847">
                  <c:v>0.25134573894286238</c:v>
                </c:pt>
                <c:pt idx="16848">
                  <c:v>0.25107605177997272</c:v>
                </c:pt>
                <c:pt idx="16849">
                  <c:v>0.25080636461708172</c:v>
                </c:pt>
                <c:pt idx="16850">
                  <c:v>0.25053667745418939</c:v>
                </c:pt>
                <c:pt idx="16851">
                  <c:v>0.2502669902912984</c:v>
                </c:pt>
                <c:pt idx="16852">
                  <c:v>0.2499973031284089</c:v>
                </c:pt>
                <c:pt idx="16853">
                  <c:v>0.24972761596551638</c:v>
                </c:pt>
                <c:pt idx="16854">
                  <c:v>0.24945792880262646</c:v>
                </c:pt>
                <c:pt idx="16855">
                  <c:v>0.24918824163973441</c:v>
                </c:pt>
                <c:pt idx="16856">
                  <c:v>0.24891855447684458</c:v>
                </c:pt>
                <c:pt idx="16857">
                  <c:v>0.24864886731395242</c:v>
                </c:pt>
                <c:pt idx="16858">
                  <c:v>0.24837918015106275</c:v>
                </c:pt>
                <c:pt idx="16859">
                  <c:v>0.24810949298817123</c:v>
                </c:pt>
                <c:pt idx="16860">
                  <c:v>0.24783980582528023</c:v>
                </c:pt>
                <c:pt idx="16861">
                  <c:v>0.24757011866238843</c:v>
                </c:pt>
                <c:pt idx="16862">
                  <c:v>0.24730043149949901</c:v>
                </c:pt>
                <c:pt idx="16863">
                  <c:v>0.24703074433660643</c:v>
                </c:pt>
                <c:pt idx="16864">
                  <c:v>0.24676105717371544</c:v>
                </c:pt>
                <c:pt idx="16865">
                  <c:v>0.24649137001082563</c:v>
                </c:pt>
                <c:pt idx="16866">
                  <c:v>0.24622168284793464</c:v>
                </c:pt>
                <c:pt idx="16867">
                  <c:v>0.24595199568504314</c:v>
                </c:pt>
                <c:pt idx="16868">
                  <c:v>0.24568230852215225</c:v>
                </c:pt>
                <c:pt idx="16869">
                  <c:v>0.24541262135926126</c:v>
                </c:pt>
                <c:pt idx="16870">
                  <c:v>0.24514293419637095</c:v>
                </c:pt>
                <c:pt idx="16871">
                  <c:v>0.24487324703347846</c:v>
                </c:pt>
                <c:pt idx="16872">
                  <c:v>0.24460355987058738</c:v>
                </c:pt>
                <c:pt idx="16873">
                  <c:v>0.24433387270769646</c:v>
                </c:pt>
                <c:pt idx="16874">
                  <c:v>0.24406418554480669</c:v>
                </c:pt>
                <c:pt idx="16875">
                  <c:v>0.24379449838191569</c:v>
                </c:pt>
                <c:pt idx="16876">
                  <c:v>0.24352481121902347</c:v>
                </c:pt>
                <c:pt idx="16877">
                  <c:v>0.24325512405613328</c:v>
                </c:pt>
                <c:pt idx="16878">
                  <c:v>0.24298543689324295</c:v>
                </c:pt>
                <c:pt idx="16879">
                  <c:v>0.24271574973035143</c:v>
                </c:pt>
                <c:pt idx="16880">
                  <c:v>0.24244606256746157</c:v>
                </c:pt>
                <c:pt idx="16881">
                  <c:v>0.24217637540456838</c:v>
                </c:pt>
                <c:pt idx="16882">
                  <c:v>0.24190668824167749</c:v>
                </c:pt>
                <c:pt idx="16883">
                  <c:v>0.2416370010787865</c:v>
                </c:pt>
                <c:pt idx="16884">
                  <c:v>0.24136731391589591</c:v>
                </c:pt>
                <c:pt idx="16885">
                  <c:v>0.2410976267530045</c:v>
                </c:pt>
                <c:pt idx="16886">
                  <c:v>0.24082793959011431</c:v>
                </c:pt>
                <c:pt idx="16887">
                  <c:v>0.24055825242722401</c:v>
                </c:pt>
                <c:pt idx="16888">
                  <c:v>0.24028856526433151</c:v>
                </c:pt>
                <c:pt idx="16889">
                  <c:v>0.24001887810144146</c:v>
                </c:pt>
                <c:pt idx="16890">
                  <c:v>0.23974919093854954</c:v>
                </c:pt>
                <c:pt idx="16891">
                  <c:v>0.23947950377565852</c:v>
                </c:pt>
                <c:pt idx="16892">
                  <c:v>0.23920981661276774</c:v>
                </c:pt>
                <c:pt idx="16893">
                  <c:v>0.23894012944987691</c:v>
                </c:pt>
                <c:pt idx="16894">
                  <c:v>0.23867044228698553</c:v>
                </c:pt>
                <c:pt idx="16895">
                  <c:v>0.23840075512409534</c:v>
                </c:pt>
                <c:pt idx="16896">
                  <c:v>0.23813106796120354</c:v>
                </c:pt>
                <c:pt idx="16897">
                  <c:v>0.23786138079831348</c:v>
                </c:pt>
                <c:pt idx="16898">
                  <c:v>0.23759169363542249</c:v>
                </c:pt>
                <c:pt idx="16899">
                  <c:v>0.23732200647253054</c:v>
                </c:pt>
                <c:pt idx="16900">
                  <c:v>0.23705231930963955</c:v>
                </c:pt>
                <c:pt idx="16901">
                  <c:v>0.23678263214674874</c:v>
                </c:pt>
                <c:pt idx="16902">
                  <c:v>0.23651294498385755</c:v>
                </c:pt>
                <c:pt idx="16903">
                  <c:v>0.23624325782096792</c:v>
                </c:pt>
                <c:pt idx="16904">
                  <c:v>0.23597357065807537</c:v>
                </c:pt>
                <c:pt idx="16905">
                  <c:v>0.23570388349518537</c:v>
                </c:pt>
                <c:pt idx="16906">
                  <c:v>0.23543419633229506</c:v>
                </c:pt>
                <c:pt idx="16907">
                  <c:v>0.23516450916940271</c:v>
                </c:pt>
                <c:pt idx="16908">
                  <c:v>0.23489482200651157</c:v>
                </c:pt>
                <c:pt idx="16909">
                  <c:v>0.23462513484362071</c:v>
                </c:pt>
                <c:pt idx="16910">
                  <c:v>0.23435544768072974</c:v>
                </c:pt>
                <c:pt idx="16911">
                  <c:v>0.23408576051783891</c:v>
                </c:pt>
                <c:pt idx="16912">
                  <c:v>0.23381607335494758</c:v>
                </c:pt>
                <c:pt idx="16913">
                  <c:v>0.23354638619205798</c:v>
                </c:pt>
                <c:pt idx="16914">
                  <c:v>0.23327669902916559</c:v>
                </c:pt>
                <c:pt idx="16915">
                  <c:v>0.23300701186627551</c:v>
                </c:pt>
                <c:pt idx="16916">
                  <c:v>0.23273732470338371</c:v>
                </c:pt>
                <c:pt idx="16917">
                  <c:v>0.23246763754049435</c:v>
                </c:pt>
                <c:pt idx="16918">
                  <c:v>0.23219795037760171</c:v>
                </c:pt>
                <c:pt idx="16919">
                  <c:v>0.23192826321471061</c:v>
                </c:pt>
                <c:pt idx="16920">
                  <c:v>0.23165857605181917</c:v>
                </c:pt>
                <c:pt idx="16921">
                  <c:v>0.23138888888892933</c:v>
                </c:pt>
                <c:pt idx="16922">
                  <c:v>0.23111920172603839</c:v>
                </c:pt>
                <c:pt idx="16923">
                  <c:v>0.2308495145631467</c:v>
                </c:pt>
                <c:pt idx="16924">
                  <c:v>0.23057982740025562</c:v>
                </c:pt>
                <c:pt idx="16925">
                  <c:v>0.23031014023736554</c:v>
                </c:pt>
                <c:pt idx="16926">
                  <c:v>0.23004045307447474</c:v>
                </c:pt>
                <c:pt idx="16927">
                  <c:v>0.22977076591158183</c:v>
                </c:pt>
                <c:pt idx="16928">
                  <c:v>0.22950107874869163</c:v>
                </c:pt>
                <c:pt idx="16929">
                  <c:v>0.22923139158580186</c:v>
                </c:pt>
                <c:pt idx="16930">
                  <c:v>0.22896170442291036</c:v>
                </c:pt>
                <c:pt idx="16931">
                  <c:v>0.22869201726001862</c:v>
                </c:pt>
                <c:pt idx="16932">
                  <c:v>0.22842233009712912</c:v>
                </c:pt>
                <c:pt idx="16933">
                  <c:v>0.22815264293423665</c:v>
                </c:pt>
                <c:pt idx="16934">
                  <c:v>0.22788295577134571</c:v>
                </c:pt>
                <c:pt idx="16935">
                  <c:v>0.22761326860845466</c:v>
                </c:pt>
                <c:pt idx="16936">
                  <c:v>0.22734358144556371</c:v>
                </c:pt>
                <c:pt idx="16937">
                  <c:v>0.22707389428267266</c:v>
                </c:pt>
                <c:pt idx="16938">
                  <c:v>0.22680420711978166</c:v>
                </c:pt>
                <c:pt idx="16939">
                  <c:v>0.2265345199568907</c:v>
                </c:pt>
                <c:pt idx="16940">
                  <c:v>0.22626483279400039</c:v>
                </c:pt>
                <c:pt idx="16941">
                  <c:v>0.22599514563110948</c:v>
                </c:pt>
                <c:pt idx="16942">
                  <c:v>0.2257254584682177</c:v>
                </c:pt>
                <c:pt idx="16943">
                  <c:v>0.22545577130532671</c:v>
                </c:pt>
                <c:pt idx="16944">
                  <c:v>0.22518608414243677</c:v>
                </c:pt>
                <c:pt idx="16945">
                  <c:v>0.22491639697954471</c:v>
                </c:pt>
                <c:pt idx="16946">
                  <c:v>0.22464670981665369</c:v>
                </c:pt>
                <c:pt idx="16947">
                  <c:v>0.224377022653762</c:v>
                </c:pt>
                <c:pt idx="16948">
                  <c:v>0.22410733549087239</c:v>
                </c:pt>
                <c:pt idx="16949">
                  <c:v>0.2238376483279807</c:v>
                </c:pt>
                <c:pt idx="16950">
                  <c:v>0.2235679611650897</c:v>
                </c:pt>
                <c:pt idx="16951">
                  <c:v>0.22329827400219956</c:v>
                </c:pt>
                <c:pt idx="16952">
                  <c:v>0.22302858683930771</c:v>
                </c:pt>
                <c:pt idx="16953">
                  <c:v>0.22275889967641671</c:v>
                </c:pt>
                <c:pt idx="16954">
                  <c:v>0.22248921251352571</c:v>
                </c:pt>
                <c:pt idx="16955">
                  <c:v>0.22221952535063472</c:v>
                </c:pt>
                <c:pt idx="16956">
                  <c:v>0.22194983818774494</c:v>
                </c:pt>
                <c:pt idx="16957">
                  <c:v>0.22168015102485267</c:v>
                </c:pt>
                <c:pt idx="16958">
                  <c:v>0.22141046386196309</c:v>
                </c:pt>
                <c:pt idx="16959">
                  <c:v>0.22114077669907067</c:v>
                </c:pt>
                <c:pt idx="16960">
                  <c:v>0.22087108953617973</c:v>
                </c:pt>
                <c:pt idx="16961">
                  <c:v>0.22060140237328868</c:v>
                </c:pt>
                <c:pt idx="16962">
                  <c:v>0.22033171521039768</c:v>
                </c:pt>
                <c:pt idx="16963">
                  <c:v>0.22006202804750669</c:v>
                </c:pt>
                <c:pt idx="16964">
                  <c:v>0.21979234088461694</c:v>
                </c:pt>
                <c:pt idx="16965">
                  <c:v>0.21952265372172491</c:v>
                </c:pt>
                <c:pt idx="16966">
                  <c:v>0.21925296655883394</c:v>
                </c:pt>
                <c:pt idx="16967">
                  <c:v>0.21898327939594345</c:v>
                </c:pt>
                <c:pt idx="16968">
                  <c:v>0.21871359223305176</c:v>
                </c:pt>
                <c:pt idx="16969">
                  <c:v>0.21844390507016226</c:v>
                </c:pt>
                <c:pt idx="16970">
                  <c:v>0.21817421790726976</c:v>
                </c:pt>
                <c:pt idx="16971">
                  <c:v>0.21790453074437988</c:v>
                </c:pt>
                <c:pt idx="16972">
                  <c:v>0.21763484358148888</c:v>
                </c:pt>
                <c:pt idx="16973">
                  <c:v>0.21736515641859691</c:v>
                </c:pt>
                <c:pt idx="16974">
                  <c:v>0.21709546925570591</c:v>
                </c:pt>
                <c:pt idx="16975">
                  <c:v>0.21682578209281494</c:v>
                </c:pt>
                <c:pt idx="16976">
                  <c:v>0.21655609492992448</c:v>
                </c:pt>
                <c:pt idx="16977">
                  <c:v>0.21628640776703426</c:v>
                </c:pt>
                <c:pt idx="16978">
                  <c:v>0.21601672060414179</c:v>
                </c:pt>
                <c:pt idx="16979">
                  <c:v>0.2157470334412524</c:v>
                </c:pt>
                <c:pt idx="16980">
                  <c:v>0.21547734627835979</c:v>
                </c:pt>
                <c:pt idx="16981">
                  <c:v>0.21520765911546988</c:v>
                </c:pt>
                <c:pt idx="16982">
                  <c:v>0.21493797195257791</c:v>
                </c:pt>
                <c:pt idx="16983">
                  <c:v>0.21466828478968691</c:v>
                </c:pt>
                <c:pt idx="16984">
                  <c:v>0.21439859762679594</c:v>
                </c:pt>
                <c:pt idx="16985">
                  <c:v>0.21412891046390481</c:v>
                </c:pt>
                <c:pt idx="16986">
                  <c:v>0.21385922330101381</c:v>
                </c:pt>
                <c:pt idx="16987">
                  <c:v>0.21358953613812368</c:v>
                </c:pt>
                <c:pt idx="16988">
                  <c:v>0.21331984897523276</c:v>
                </c:pt>
                <c:pt idx="16989">
                  <c:v>0.21305016181234193</c:v>
                </c:pt>
                <c:pt idx="16990">
                  <c:v>0.21278047464944991</c:v>
                </c:pt>
                <c:pt idx="16991">
                  <c:v>0.21251078748655891</c:v>
                </c:pt>
                <c:pt idx="16992">
                  <c:v>0.21224110032366791</c:v>
                </c:pt>
                <c:pt idx="16993">
                  <c:v>0.21197141316077694</c:v>
                </c:pt>
                <c:pt idx="16994">
                  <c:v>0.21170172599788584</c:v>
                </c:pt>
                <c:pt idx="16995">
                  <c:v>0.21143203883499631</c:v>
                </c:pt>
                <c:pt idx="16996">
                  <c:v>0.21116235167210462</c:v>
                </c:pt>
                <c:pt idx="16997">
                  <c:v>0.2108926645092129</c:v>
                </c:pt>
                <c:pt idx="16998">
                  <c:v>0.2106229773463219</c:v>
                </c:pt>
                <c:pt idx="16999">
                  <c:v>0.21035329018343193</c:v>
                </c:pt>
                <c:pt idx="17000">
                  <c:v>0.21008360302053986</c:v>
                </c:pt>
                <c:pt idx="17001">
                  <c:v>0.20981391585764891</c:v>
                </c:pt>
                <c:pt idx="17002">
                  <c:v>0.20954422869475786</c:v>
                </c:pt>
                <c:pt idx="17003">
                  <c:v>0.20927454153186756</c:v>
                </c:pt>
                <c:pt idx="17004">
                  <c:v>0.2090048543689759</c:v>
                </c:pt>
                <c:pt idx="17005">
                  <c:v>0.2087351672060849</c:v>
                </c:pt>
                <c:pt idx="17006">
                  <c:v>0.20846548004319546</c:v>
                </c:pt>
                <c:pt idx="17007">
                  <c:v>0.20819579288030393</c:v>
                </c:pt>
                <c:pt idx="17008">
                  <c:v>0.20792610571741296</c:v>
                </c:pt>
                <c:pt idx="17009">
                  <c:v>0.20765641855452091</c:v>
                </c:pt>
                <c:pt idx="17010">
                  <c:v>0.20738673139162991</c:v>
                </c:pt>
                <c:pt idx="17011">
                  <c:v>0.20711704422873889</c:v>
                </c:pt>
                <c:pt idx="17012">
                  <c:v>0.20684735706584859</c:v>
                </c:pt>
                <c:pt idx="17013">
                  <c:v>0.20657766990295687</c:v>
                </c:pt>
                <c:pt idx="17014">
                  <c:v>0.20630798274006668</c:v>
                </c:pt>
                <c:pt idx="17015">
                  <c:v>0.20603829557717646</c:v>
                </c:pt>
                <c:pt idx="17016">
                  <c:v>0.2057686084142839</c:v>
                </c:pt>
                <c:pt idx="17017">
                  <c:v>0.20549892125139396</c:v>
                </c:pt>
                <c:pt idx="17018">
                  <c:v>0.20522923408850191</c:v>
                </c:pt>
                <c:pt idx="17019">
                  <c:v>0.20495954692561089</c:v>
                </c:pt>
                <c:pt idx="17020">
                  <c:v>0.20468985976271992</c:v>
                </c:pt>
                <c:pt idx="17021">
                  <c:v>0.20442017259982961</c:v>
                </c:pt>
                <c:pt idx="17022">
                  <c:v>0.20415048543693873</c:v>
                </c:pt>
                <c:pt idx="17023">
                  <c:v>0.20388079827404687</c:v>
                </c:pt>
                <c:pt idx="17024">
                  <c:v>0.20361111111115593</c:v>
                </c:pt>
                <c:pt idx="17025">
                  <c:v>0.20334142394826493</c:v>
                </c:pt>
                <c:pt idx="17026">
                  <c:v>0.20307173678537394</c:v>
                </c:pt>
                <c:pt idx="17027">
                  <c:v>0.20280204962248294</c:v>
                </c:pt>
                <c:pt idx="17028">
                  <c:v>0.20253236245959194</c:v>
                </c:pt>
                <c:pt idx="17029">
                  <c:v>0.20226267529670092</c:v>
                </c:pt>
                <c:pt idx="17030">
                  <c:v>0.20199298813381064</c:v>
                </c:pt>
                <c:pt idx="17031">
                  <c:v>0.20172330097091895</c:v>
                </c:pt>
                <c:pt idx="17032">
                  <c:v>0.20145361380802795</c:v>
                </c:pt>
                <c:pt idx="17033">
                  <c:v>0.20118392664513687</c:v>
                </c:pt>
                <c:pt idx="17034">
                  <c:v>0.2009142394822476</c:v>
                </c:pt>
                <c:pt idx="17035">
                  <c:v>0.20064455231935488</c:v>
                </c:pt>
                <c:pt idx="17036">
                  <c:v>0.20037486515646399</c:v>
                </c:pt>
                <c:pt idx="17037">
                  <c:v>0.20010517799357225</c:v>
                </c:pt>
                <c:pt idx="17038">
                  <c:v>0.19983549083068244</c:v>
                </c:pt>
                <c:pt idx="17039">
                  <c:v>0.19956580366779167</c:v>
                </c:pt>
                <c:pt idx="17040">
                  <c:v>0.19929611650490078</c:v>
                </c:pt>
                <c:pt idx="17041">
                  <c:v>0.19902642934200898</c:v>
                </c:pt>
                <c:pt idx="17042">
                  <c:v>0.19875674217911798</c:v>
                </c:pt>
                <c:pt idx="17043">
                  <c:v>0.19848705501622799</c:v>
                </c:pt>
                <c:pt idx="17044">
                  <c:v>0.19821736785333707</c:v>
                </c:pt>
                <c:pt idx="17045">
                  <c:v>0.19794768069044619</c:v>
                </c:pt>
                <c:pt idx="17046">
                  <c:v>0.197677993527554</c:v>
                </c:pt>
                <c:pt idx="17047">
                  <c:v>0.19740830636466344</c:v>
                </c:pt>
                <c:pt idx="17048">
                  <c:v>0.19713861920177167</c:v>
                </c:pt>
                <c:pt idx="17049">
                  <c:v>0.19686893203888101</c:v>
                </c:pt>
                <c:pt idx="17050">
                  <c:v>0.19659924487599151</c:v>
                </c:pt>
                <c:pt idx="17051">
                  <c:v>0.19632955771309887</c:v>
                </c:pt>
                <c:pt idx="17052">
                  <c:v>0.19605987055020804</c:v>
                </c:pt>
                <c:pt idx="17053">
                  <c:v>0.19579018338731813</c:v>
                </c:pt>
                <c:pt idx="17054">
                  <c:v>0.19552049622442624</c:v>
                </c:pt>
                <c:pt idx="17055">
                  <c:v>0.19525080906153502</c:v>
                </c:pt>
                <c:pt idx="17056">
                  <c:v>0.19498112189864403</c:v>
                </c:pt>
                <c:pt idx="17057">
                  <c:v>0.19471143473575375</c:v>
                </c:pt>
                <c:pt idx="17058">
                  <c:v>0.1944417475728635</c:v>
                </c:pt>
                <c:pt idx="17059">
                  <c:v>0.19417206040997087</c:v>
                </c:pt>
                <c:pt idx="17060">
                  <c:v>0.19390237324708004</c:v>
                </c:pt>
                <c:pt idx="17061">
                  <c:v>0.19363268608418902</c:v>
                </c:pt>
                <c:pt idx="17062">
                  <c:v>0.19336299892129821</c:v>
                </c:pt>
                <c:pt idx="17063">
                  <c:v>0.19309331175840724</c:v>
                </c:pt>
                <c:pt idx="17064">
                  <c:v>0.19282362459551533</c:v>
                </c:pt>
                <c:pt idx="17065">
                  <c:v>0.19255393743262544</c:v>
                </c:pt>
                <c:pt idx="17066">
                  <c:v>0.19228425026973406</c:v>
                </c:pt>
                <c:pt idx="17067">
                  <c:v>0.19201456310684306</c:v>
                </c:pt>
                <c:pt idx="17068">
                  <c:v>0.19174487594395187</c:v>
                </c:pt>
                <c:pt idx="17069">
                  <c:v>0.19147518878106201</c:v>
                </c:pt>
                <c:pt idx="17070">
                  <c:v>0.19120550161817007</c:v>
                </c:pt>
                <c:pt idx="17071">
                  <c:v>0.19093581445527921</c:v>
                </c:pt>
                <c:pt idx="17072">
                  <c:v>0.19066612729238808</c:v>
                </c:pt>
                <c:pt idx="17073">
                  <c:v>0.1903964401294983</c:v>
                </c:pt>
                <c:pt idx="17074">
                  <c:v>0.19012675296660567</c:v>
                </c:pt>
                <c:pt idx="17075">
                  <c:v>0.18985706580371509</c:v>
                </c:pt>
                <c:pt idx="17076">
                  <c:v>0.18958737864082492</c:v>
                </c:pt>
                <c:pt idx="17077">
                  <c:v>0.18931769147793456</c:v>
                </c:pt>
                <c:pt idx="17078">
                  <c:v>0.18904800431504301</c:v>
                </c:pt>
                <c:pt idx="17079">
                  <c:v>0.18877831715215201</c:v>
                </c:pt>
                <c:pt idx="17080">
                  <c:v>0.18850862998926021</c:v>
                </c:pt>
                <c:pt idx="17081">
                  <c:v>0.18823894282637094</c:v>
                </c:pt>
                <c:pt idx="17082">
                  <c:v>0.18796925566347936</c:v>
                </c:pt>
                <c:pt idx="17083">
                  <c:v>0.18769956850058711</c:v>
                </c:pt>
                <c:pt idx="17084">
                  <c:v>0.18742988133769747</c:v>
                </c:pt>
                <c:pt idx="17085">
                  <c:v>0.18716019417480595</c:v>
                </c:pt>
                <c:pt idx="17086">
                  <c:v>0.1868905070119142</c:v>
                </c:pt>
                <c:pt idx="17087">
                  <c:v>0.18662081984902321</c:v>
                </c:pt>
                <c:pt idx="17088">
                  <c:v>0.18635113268613304</c:v>
                </c:pt>
                <c:pt idx="17089">
                  <c:v>0.18608144552324224</c:v>
                </c:pt>
                <c:pt idx="17090">
                  <c:v>0.18581175836035024</c:v>
                </c:pt>
                <c:pt idx="17091">
                  <c:v>0.1855420711974605</c:v>
                </c:pt>
                <c:pt idx="17092">
                  <c:v>0.18527238403456844</c:v>
                </c:pt>
                <c:pt idx="17093">
                  <c:v>0.18500269687167786</c:v>
                </c:pt>
                <c:pt idx="17094">
                  <c:v>0.18473300970878614</c:v>
                </c:pt>
                <c:pt idx="17095">
                  <c:v>0.18446332254589662</c:v>
                </c:pt>
                <c:pt idx="17096">
                  <c:v>0.18419363538300421</c:v>
                </c:pt>
                <c:pt idx="17097">
                  <c:v>0.18392394822011321</c:v>
                </c:pt>
                <c:pt idx="17098">
                  <c:v>0.18365426105722324</c:v>
                </c:pt>
                <c:pt idx="17099">
                  <c:v>0.18338457389433124</c:v>
                </c:pt>
                <c:pt idx="17100">
                  <c:v>0.18311488673144141</c:v>
                </c:pt>
                <c:pt idx="17101">
                  <c:v>0.18284519956854944</c:v>
                </c:pt>
                <c:pt idx="17102">
                  <c:v>0.18257551240565817</c:v>
                </c:pt>
                <c:pt idx="17103">
                  <c:v>0.1823058252427672</c:v>
                </c:pt>
                <c:pt idx="17104">
                  <c:v>0.18203613807987698</c:v>
                </c:pt>
                <c:pt idx="17105">
                  <c:v>0.18176645091698607</c:v>
                </c:pt>
                <c:pt idx="17106">
                  <c:v>0.18149676375409507</c:v>
                </c:pt>
                <c:pt idx="17107">
                  <c:v>0.18122707659120427</c:v>
                </c:pt>
                <c:pt idx="17108">
                  <c:v>0.18095738942831333</c:v>
                </c:pt>
                <c:pt idx="17109">
                  <c:v>0.18068770226542141</c:v>
                </c:pt>
                <c:pt idx="17110">
                  <c:v>0.18041801510253147</c:v>
                </c:pt>
                <c:pt idx="17111">
                  <c:v>0.1801483279396392</c:v>
                </c:pt>
                <c:pt idx="17112">
                  <c:v>0.1798786407767482</c:v>
                </c:pt>
                <c:pt idx="17113">
                  <c:v>0.17960895361385718</c:v>
                </c:pt>
                <c:pt idx="17114">
                  <c:v>0.17933926645096707</c:v>
                </c:pt>
                <c:pt idx="17115">
                  <c:v>0.17906957928807518</c:v>
                </c:pt>
                <c:pt idx="17116">
                  <c:v>0.17879989212518527</c:v>
                </c:pt>
                <c:pt idx="17117">
                  <c:v>0.17853020496229438</c:v>
                </c:pt>
                <c:pt idx="17118">
                  <c:v>0.17826051779940241</c:v>
                </c:pt>
                <c:pt idx="17119">
                  <c:v>0.17799083063651144</c:v>
                </c:pt>
                <c:pt idx="17120">
                  <c:v>0.17772114347362092</c:v>
                </c:pt>
                <c:pt idx="17121">
                  <c:v>0.17745145631073</c:v>
                </c:pt>
                <c:pt idx="17122">
                  <c:v>0.17718176914783823</c:v>
                </c:pt>
                <c:pt idx="17123">
                  <c:v>0.17691208198494812</c:v>
                </c:pt>
                <c:pt idx="17124">
                  <c:v>0.17664239482205712</c:v>
                </c:pt>
                <c:pt idx="17125">
                  <c:v>0.17637270765916518</c:v>
                </c:pt>
                <c:pt idx="17126">
                  <c:v>0.17610302049627424</c:v>
                </c:pt>
                <c:pt idx="17127">
                  <c:v>0.17583333333338341</c:v>
                </c:pt>
                <c:pt idx="17128">
                  <c:v>0.17556364617049353</c:v>
                </c:pt>
                <c:pt idx="17129">
                  <c:v>0.17529395900760195</c:v>
                </c:pt>
                <c:pt idx="17130">
                  <c:v>0.17502427184471026</c:v>
                </c:pt>
                <c:pt idx="17131">
                  <c:v>0.17475458468181926</c:v>
                </c:pt>
                <c:pt idx="17132">
                  <c:v>0.17448489751892918</c:v>
                </c:pt>
                <c:pt idx="17133">
                  <c:v>0.17421521035603818</c:v>
                </c:pt>
                <c:pt idx="17134">
                  <c:v>0.17394552319314641</c:v>
                </c:pt>
                <c:pt idx="17135">
                  <c:v>0.17367583603025527</c:v>
                </c:pt>
                <c:pt idx="17136">
                  <c:v>0.17340614886736622</c:v>
                </c:pt>
                <c:pt idx="17137">
                  <c:v>0.17313646170447344</c:v>
                </c:pt>
                <c:pt idx="17138">
                  <c:v>0.17286677454158228</c:v>
                </c:pt>
                <c:pt idx="17139">
                  <c:v>0.17259708737869206</c:v>
                </c:pt>
                <c:pt idx="17140">
                  <c:v>0.17232740021580029</c:v>
                </c:pt>
                <c:pt idx="17141">
                  <c:v>0.17205771305290929</c:v>
                </c:pt>
                <c:pt idx="17142">
                  <c:v>0.17178802589001829</c:v>
                </c:pt>
                <c:pt idx="17143">
                  <c:v>0.17151833872712904</c:v>
                </c:pt>
                <c:pt idx="17144">
                  <c:v>0.17124865156423738</c:v>
                </c:pt>
                <c:pt idx="17145">
                  <c:v>0.17097896440134541</c:v>
                </c:pt>
                <c:pt idx="17146">
                  <c:v>0.1707092772384543</c:v>
                </c:pt>
                <c:pt idx="17147">
                  <c:v>0.170439590075564</c:v>
                </c:pt>
                <c:pt idx="17148">
                  <c:v>0.17016990291267231</c:v>
                </c:pt>
                <c:pt idx="17149">
                  <c:v>0.16990021574978131</c:v>
                </c:pt>
                <c:pt idx="17150">
                  <c:v>0.16963052858689034</c:v>
                </c:pt>
                <c:pt idx="17151">
                  <c:v>0.1693608414239994</c:v>
                </c:pt>
                <c:pt idx="17152">
                  <c:v>0.16909115426110841</c:v>
                </c:pt>
                <c:pt idx="17153">
                  <c:v>0.16882146709821733</c:v>
                </c:pt>
                <c:pt idx="17154">
                  <c:v>0.16855177993532633</c:v>
                </c:pt>
                <c:pt idx="17155">
                  <c:v>0.16828209277243658</c:v>
                </c:pt>
                <c:pt idx="17156">
                  <c:v>0.16801240560954434</c:v>
                </c:pt>
                <c:pt idx="17157">
                  <c:v>0.16774271844665334</c:v>
                </c:pt>
                <c:pt idx="17158">
                  <c:v>0.16747303128376234</c:v>
                </c:pt>
                <c:pt idx="17159">
                  <c:v>0.16720334412087226</c:v>
                </c:pt>
                <c:pt idx="17160">
                  <c:v>0.1669336569579804</c:v>
                </c:pt>
                <c:pt idx="17161">
                  <c:v>0.16666396979508935</c:v>
                </c:pt>
                <c:pt idx="17162">
                  <c:v>0.16639428263219944</c:v>
                </c:pt>
                <c:pt idx="17163">
                  <c:v>0.16612459546930736</c:v>
                </c:pt>
                <c:pt idx="17164">
                  <c:v>0.16585490830641636</c:v>
                </c:pt>
                <c:pt idx="17165">
                  <c:v>0.16558522114352536</c:v>
                </c:pt>
                <c:pt idx="17166">
                  <c:v>0.16531553398063439</c:v>
                </c:pt>
                <c:pt idx="17167">
                  <c:v>0.16504584681774417</c:v>
                </c:pt>
                <c:pt idx="17168">
                  <c:v>0.16477615965485237</c:v>
                </c:pt>
                <c:pt idx="17169">
                  <c:v>0.16450647249196229</c:v>
                </c:pt>
                <c:pt idx="17170">
                  <c:v>0.16423678532907041</c:v>
                </c:pt>
                <c:pt idx="17171">
                  <c:v>0.16396709816618046</c:v>
                </c:pt>
                <c:pt idx="17172">
                  <c:v>0.16369741100328838</c:v>
                </c:pt>
                <c:pt idx="17173">
                  <c:v>0.16342772384039744</c:v>
                </c:pt>
                <c:pt idx="17174">
                  <c:v>0.16315803667750639</c:v>
                </c:pt>
                <c:pt idx="17175">
                  <c:v>0.16288834951461539</c:v>
                </c:pt>
                <c:pt idx="17176">
                  <c:v>0.1626186623517244</c:v>
                </c:pt>
                <c:pt idx="17177">
                  <c:v>0.1623489751888334</c:v>
                </c:pt>
                <c:pt idx="17178">
                  <c:v>0.1620792880259424</c:v>
                </c:pt>
                <c:pt idx="17179">
                  <c:v>0.16180960086305138</c:v>
                </c:pt>
                <c:pt idx="17180">
                  <c:v>0.16153991370016041</c:v>
                </c:pt>
                <c:pt idx="17181">
                  <c:v>0.16127022653726941</c:v>
                </c:pt>
                <c:pt idx="17182">
                  <c:v>0.16100053937437842</c:v>
                </c:pt>
                <c:pt idx="17183">
                  <c:v>0.16073085221148742</c:v>
                </c:pt>
                <c:pt idx="17184">
                  <c:v>0.16046116504859642</c:v>
                </c:pt>
                <c:pt idx="17185">
                  <c:v>0.16019147788570542</c:v>
                </c:pt>
                <c:pt idx="17186">
                  <c:v>0.15992179072281532</c:v>
                </c:pt>
                <c:pt idx="17187">
                  <c:v>0.15965210355992432</c:v>
                </c:pt>
                <c:pt idx="17188">
                  <c:v>0.15938241639703349</c:v>
                </c:pt>
                <c:pt idx="17189">
                  <c:v>0.15911272923414138</c:v>
                </c:pt>
                <c:pt idx="17190">
                  <c:v>0.15884304207125163</c:v>
                </c:pt>
                <c:pt idx="17191">
                  <c:v>0.15857335490835942</c:v>
                </c:pt>
                <c:pt idx="17192">
                  <c:v>0.15830366774546914</c:v>
                </c:pt>
                <c:pt idx="17193">
                  <c:v>0.15803398058257892</c:v>
                </c:pt>
                <c:pt idx="17194">
                  <c:v>0.15776429341968726</c:v>
                </c:pt>
                <c:pt idx="17195">
                  <c:v>0.15749460625679637</c:v>
                </c:pt>
                <c:pt idx="17196">
                  <c:v>0.15722491909390446</c:v>
                </c:pt>
                <c:pt idx="17197">
                  <c:v>0.15695523193101452</c:v>
                </c:pt>
                <c:pt idx="17198">
                  <c:v>0.15668554476812246</c:v>
                </c:pt>
                <c:pt idx="17199">
                  <c:v>0.15641585760523269</c:v>
                </c:pt>
                <c:pt idx="17200">
                  <c:v>0.15614617044234169</c:v>
                </c:pt>
                <c:pt idx="17201">
                  <c:v>0.15587648327945017</c:v>
                </c:pt>
                <c:pt idx="17202">
                  <c:v>0.15560679611655848</c:v>
                </c:pt>
                <c:pt idx="17203">
                  <c:v>0.15533710895366748</c:v>
                </c:pt>
                <c:pt idx="17204">
                  <c:v>0.15506742179077743</c:v>
                </c:pt>
                <c:pt idx="17205">
                  <c:v>0.15479773462788643</c:v>
                </c:pt>
                <c:pt idx="17206">
                  <c:v>0.15452804746499557</c:v>
                </c:pt>
                <c:pt idx="17207">
                  <c:v>0.15425836030210457</c:v>
                </c:pt>
                <c:pt idx="17208">
                  <c:v>0.15398867313921291</c:v>
                </c:pt>
                <c:pt idx="17209">
                  <c:v>0.15371898597632347</c:v>
                </c:pt>
                <c:pt idx="17210">
                  <c:v>0.1534492988134325</c:v>
                </c:pt>
                <c:pt idx="17211">
                  <c:v>0.15317961165053937</c:v>
                </c:pt>
                <c:pt idx="17212">
                  <c:v>0.15290992448764931</c:v>
                </c:pt>
                <c:pt idx="17213">
                  <c:v>0.15264023732475751</c:v>
                </c:pt>
                <c:pt idx="17214">
                  <c:v>0.15237055016186651</c:v>
                </c:pt>
                <c:pt idx="17215">
                  <c:v>0.15210086299897552</c:v>
                </c:pt>
                <c:pt idx="17216">
                  <c:v>0.15183117583608471</c:v>
                </c:pt>
                <c:pt idx="17217">
                  <c:v>0.15156148867319474</c:v>
                </c:pt>
                <c:pt idx="17218">
                  <c:v>0.15129180151030375</c:v>
                </c:pt>
                <c:pt idx="17219">
                  <c:v>0.15102211434741225</c:v>
                </c:pt>
                <c:pt idx="17220">
                  <c:v>0.15075242718452134</c:v>
                </c:pt>
                <c:pt idx="17221">
                  <c:v>0.15048274002163034</c:v>
                </c:pt>
                <c:pt idx="17222">
                  <c:v>0.15021305285873948</c:v>
                </c:pt>
                <c:pt idx="17223">
                  <c:v>0.14994336569584849</c:v>
                </c:pt>
                <c:pt idx="17224">
                  <c:v>0.14967367853295652</c:v>
                </c:pt>
                <c:pt idx="17225">
                  <c:v>0.14940399137006663</c:v>
                </c:pt>
                <c:pt idx="17226">
                  <c:v>0.14913430420717474</c:v>
                </c:pt>
                <c:pt idx="17227">
                  <c:v>0.14886461704428355</c:v>
                </c:pt>
                <c:pt idx="17228">
                  <c:v>0.14859492988139392</c:v>
                </c:pt>
                <c:pt idx="17229">
                  <c:v>0.14832524271850156</c:v>
                </c:pt>
                <c:pt idx="17230">
                  <c:v>0.14805555555561056</c:v>
                </c:pt>
                <c:pt idx="17231">
                  <c:v>0.14778586839271959</c:v>
                </c:pt>
                <c:pt idx="17232">
                  <c:v>0.14751618122982951</c:v>
                </c:pt>
                <c:pt idx="17233">
                  <c:v>0.14724649406693927</c:v>
                </c:pt>
                <c:pt idx="17234">
                  <c:v>0.14697680690404658</c:v>
                </c:pt>
                <c:pt idx="17235">
                  <c:v>0.14670711974115574</c:v>
                </c:pt>
                <c:pt idx="17236">
                  <c:v>0.14643743257826655</c:v>
                </c:pt>
                <c:pt idx="17237">
                  <c:v>0.14616774541537431</c:v>
                </c:pt>
                <c:pt idx="17238">
                  <c:v>0.14589805825248336</c:v>
                </c:pt>
                <c:pt idx="17239">
                  <c:v>0.14562837108959159</c:v>
                </c:pt>
                <c:pt idx="17240">
                  <c:v>0.14535868392670059</c:v>
                </c:pt>
                <c:pt idx="17241">
                  <c:v>0.14508899676380971</c:v>
                </c:pt>
                <c:pt idx="17242">
                  <c:v>0.14481930960091871</c:v>
                </c:pt>
                <c:pt idx="17243">
                  <c:v>0.14454962243802771</c:v>
                </c:pt>
                <c:pt idx="17244">
                  <c:v>0.14427993527513674</c:v>
                </c:pt>
                <c:pt idx="17245">
                  <c:v>0.14401024811224686</c:v>
                </c:pt>
                <c:pt idx="17246">
                  <c:v>0.14374056094935461</c:v>
                </c:pt>
                <c:pt idx="17247">
                  <c:v>0.14347087378646439</c:v>
                </c:pt>
                <c:pt idx="17248">
                  <c:v>0.1432011866235727</c:v>
                </c:pt>
                <c:pt idx="17249">
                  <c:v>0.14293149946068254</c:v>
                </c:pt>
                <c:pt idx="17250">
                  <c:v>0.14266181229779071</c:v>
                </c:pt>
                <c:pt idx="17251">
                  <c:v>0.14239212513489971</c:v>
                </c:pt>
                <c:pt idx="17252">
                  <c:v>0.14212243797200871</c:v>
                </c:pt>
                <c:pt idx="17253">
                  <c:v>0.14185275080911763</c:v>
                </c:pt>
                <c:pt idx="17254">
                  <c:v>0.14158306364622691</c:v>
                </c:pt>
                <c:pt idx="17255">
                  <c:v>0.14131337648333636</c:v>
                </c:pt>
                <c:pt idx="17256">
                  <c:v>0.14104368932044536</c:v>
                </c:pt>
                <c:pt idx="17257">
                  <c:v>0.1407740021575537</c:v>
                </c:pt>
                <c:pt idx="17258">
                  <c:v>0.1405043149946627</c:v>
                </c:pt>
                <c:pt idx="17259">
                  <c:v>0.14023462783177171</c:v>
                </c:pt>
                <c:pt idx="17260">
                  <c:v>0.13996494066888071</c:v>
                </c:pt>
                <c:pt idx="17261">
                  <c:v>0.13969525350598971</c:v>
                </c:pt>
                <c:pt idx="17262">
                  <c:v>0.13942556634309866</c:v>
                </c:pt>
                <c:pt idx="17263">
                  <c:v>0.13915587918020766</c:v>
                </c:pt>
                <c:pt idx="17264">
                  <c:v>0.13888619201731739</c:v>
                </c:pt>
                <c:pt idx="17265">
                  <c:v>0.13861650485442639</c:v>
                </c:pt>
                <c:pt idx="17266">
                  <c:v>0.1383468176915347</c:v>
                </c:pt>
                <c:pt idx="17267">
                  <c:v>0.1380771305286437</c:v>
                </c:pt>
                <c:pt idx="17268">
                  <c:v>0.13780744336575271</c:v>
                </c:pt>
                <c:pt idx="17269">
                  <c:v>0.13753775620286171</c:v>
                </c:pt>
                <c:pt idx="17270">
                  <c:v>0.13726806903997071</c:v>
                </c:pt>
                <c:pt idx="17271">
                  <c:v>0.13699838187708163</c:v>
                </c:pt>
                <c:pt idx="17272">
                  <c:v>0.13672869471418869</c:v>
                </c:pt>
                <c:pt idx="17273">
                  <c:v>0.13645900755129903</c:v>
                </c:pt>
                <c:pt idx="17274">
                  <c:v>0.1361893203884067</c:v>
                </c:pt>
                <c:pt idx="17275">
                  <c:v>0.1359196332255157</c:v>
                </c:pt>
                <c:pt idx="17276">
                  <c:v>0.13564994606262556</c:v>
                </c:pt>
                <c:pt idx="17277">
                  <c:v>0.13538025889973371</c:v>
                </c:pt>
                <c:pt idx="17278">
                  <c:v>0.13511057173684268</c:v>
                </c:pt>
                <c:pt idx="17279">
                  <c:v>0.13484088457395171</c:v>
                </c:pt>
                <c:pt idx="17280">
                  <c:v>0.13457119741106074</c:v>
                </c:pt>
                <c:pt idx="17281">
                  <c:v>0.13430151024816903</c:v>
                </c:pt>
                <c:pt idx="17282">
                  <c:v>0.13403182308527872</c:v>
                </c:pt>
                <c:pt idx="17283">
                  <c:v>0.13376213592238842</c:v>
                </c:pt>
                <c:pt idx="17284">
                  <c:v>0.1334924487594982</c:v>
                </c:pt>
                <c:pt idx="17285">
                  <c:v>0.13322276159660573</c:v>
                </c:pt>
                <c:pt idx="17286">
                  <c:v>0.13295307443371468</c:v>
                </c:pt>
                <c:pt idx="17287">
                  <c:v>0.13268338727082374</c:v>
                </c:pt>
                <c:pt idx="17288">
                  <c:v>0.13241370010793382</c:v>
                </c:pt>
                <c:pt idx="17289">
                  <c:v>0.13214401294504172</c:v>
                </c:pt>
                <c:pt idx="17290">
                  <c:v>0.13187432578215075</c:v>
                </c:pt>
                <c:pt idx="17291">
                  <c:v>0.13160463861925967</c:v>
                </c:pt>
                <c:pt idx="17292">
                  <c:v>0.13133495145636945</c:v>
                </c:pt>
                <c:pt idx="17293">
                  <c:v>0.13106526429347776</c:v>
                </c:pt>
                <c:pt idx="17294">
                  <c:v>0.13079557713058668</c:v>
                </c:pt>
                <c:pt idx="17295">
                  <c:v>0.13052588996769576</c:v>
                </c:pt>
                <c:pt idx="17296">
                  <c:v>0.13025620280480479</c:v>
                </c:pt>
                <c:pt idx="17297">
                  <c:v>0.12998651564191377</c:v>
                </c:pt>
                <c:pt idx="17298">
                  <c:v>0.12971682847902291</c:v>
                </c:pt>
                <c:pt idx="17299">
                  <c:v>0.12944714131613297</c:v>
                </c:pt>
                <c:pt idx="17300">
                  <c:v>0.12917745415324078</c:v>
                </c:pt>
                <c:pt idx="17301">
                  <c:v>0.12890776699034978</c:v>
                </c:pt>
                <c:pt idx="17302">
                  <c:v>0.12863807982745878</c:v>
                </c:pt>
                <c:pt idx="17303">
                  <c:v>0.12836839266456779</c:v>
                </c:pt>
                <c:pt idx="17304">
                  <c:v>0.12809870550167679</c:v>
                </c:pt>
                <c:pt idx="17305">
                  <c:v>0.12782901833878485</c:v>
                </c:pt>
                <c:pt idx="17306">
                  <c:v>0.12755933117589588</c:v>
                </c:pt>
                <c:pt idx="17307">
                  <c:v>0.1272896440130038</c:v>
                </c:pt>
                <c:pt idx="17308">
                  <c:v>0.12701995685011291</c:v>
                </c:pt>
                <c:pt idx="17309">
                  <c:v>0.12675026968722194</c:v>
                </c:pt>
                <c:pt idx="17310">
                  <c:v>0.1264805825243315</c:v>
                </c:pt>
                <c:pt idx="17311">
                  <c:v>0.12621089536144059</c:v>
                </c:pt>
                <c:pt idx="17312">
                  <c:v>0.12594120819854884</c:v>
                </c:pt>
                <c:pt idx="17313">
                  <c:v>0.12567152103565613</c:v>
                </c:pt>
                <c:pt idx="17314">
                  <c:v>0.12540183387276793</c:v>
                </c:pt>
                <c:pt idx="17315">
                  <c:v>0.12513214670987582</c:v>
                </c:pt>
                <c:pt idx="17316">
                  <c:v>0.12486245954698533</c:v>
                </c:pt>
                <c:pt idx="17317">
                  <c:v>0.12459277238409441</c:v>
                </c:pt>
                <c:pt idx="17318">
                  <c:v>0.1243230852212035</c:v>
                </c:pt>
                <c:pt idx="17319">
                  <c:v>0.12405339805831186</c:v>
                </c:pt>
                <c:pt idx="17320">
                  <c:v>0.12378371089542092</c:v>
                </c:pt>
                <c:pt idx="17321">
                  <c:v>0.12351402373253041</c:v>
                </c:pt>
                <c:pt idx="17322">
                  <c:v>0.12324433656963936</c:v>
                </c:pt>
                <c:pt idx="17323">
                  <c:v>0.12297464940674822</c:v>
                </c:pt>
                <c:pt idx="17324">
                  <c:v>0.12270496224385727</c:v>
                </c:pt>
                <c:pt idx="17325">
                  <c:v>0.12243527508096635</c:v>
                </c:pt>
                <c:pt idx="17326">
                  <c:v>0.12216558791807544</c:v>
                </c:pt>
                <c:pt idx="17327">
                  <c:v>0.12189590075518453</c:v>
                </c:pt>
                <c:pt idx="17328">
                  <c:v>0.12162621359229325</c:v>
                </c:pt>
                <c:pt idx="17329">
                  <c:v>0.12135652642940192</c:v>
                </c:pt>
                <c:pt idx="17330">
                  <c:v>0.12108683926651144</c:v>
                </c:pt>
                <c:pt idx="17331">
                  <c:v>0.12081715210362</c:v>
                </c:pt>
                <c:pt idx="17332">
                  <c:v>0.12054746494072888</c:v>
                </c:pt>
                <c:pt idx="17333">
                  <c:v>0.12027777777783828</c:v>
                </c:pt>
                <c:pt idx="17334">
                  <c:v>0.1200080906149464</c:v>
                </c:pt>
                <c:pt idx="17335">
                  <c:v>0.11973840345205602</c:v>
                </c:pt>
                <c:pt idx="17336">
                  <c:v>0.11946871628916489</c:v>
                </c:pt>
                <c:pt idx="17337">
                  <c:v>0.11919902912627427</c:v>
                </c:pt>
                <c:pt idx="17338">
                  <c:v>0.11892934196338335</c:v>
                </c:pt>
                <c:pt idx="17339">
                  <c:v>0.1186596548004919</c:v>
                </c:pt>
                <c:pt idx="17340">
                  <c:v>0.11838996763760085</c:v>
                </c:pt>
                <c:pt idx="17341">
                  <c:v>0.1181202804747106</c:v>
                </c:pt>
                <c:pt idx="17342">
                  <c:v>0.11785059331181891</c:v>
                </c:pt>
                <c:pt idx="17343">
                  <c:v>0.11758090614892791</c:v>
                </c:pt>
                <c:pt idx="17344">
                  <c:v>0.11731121898603702</c:v>
                </c:pt>
                <c:pt idx="17345">
                  <c:v>0.11704153182314592</c:v>
                </c:pt>
                <c:pt idx="17346">
                  <c:v>0.11677184466025528</c:v>
                </c:pt>
                <c:pt idx="17347">
                  <c:v>0.11650215749736391</c:v>
                </c:pt>
                <c:pt idx="17348">
                  <c:v>0.11623247033447302</c:v>
                </c:pt>
                <c:pt idx="17349">
                  <c:v>0.11596278317158255</c:v>
                </c:pt>
                <c:pt idx="17350">
                  <c:v>0.11569309600869122</c:v>
                </c:pt>
                <c:pt idx="17351">
                  <c:v>0.11542340884579996</c:v>
                </c:pt>
                <c:pt idx="17352">
                  <c:v>0.11515372168290899</c:v>
                </c:pt>
                <c:pt idx="17353">
                  <c:v>0.11488403452001794</c:v>
                </c:pt>
                <c:pt idx="17354">
                  <c:v>0.11461434735712694</c:v>
                </c:pt>
                <c:pt idx="17355">
                  <c:v>0.11434466019423595</c:v>
                </c:pt>
                <c:pt idx="17356">
                  <c:v>0.11407497303134496</c:v>
                </c:pt>
                <c:pt idx="17357">
                  <c:v>0.11380528586845402</c:v>
                </c:pt>
                <c:pt idx="17358">
                  <c:v>0.11353559870556296</c:v>
                </c:pt>
                <c:pt idx="17359">
                  <c:v>0.11326591154267222</c:v>
                </c:pt>
                <c:pt idx="17360">
                  <c:v>0.11299622437978134</c:v>
                </c:pt>
                <c:pt idx="17361">
                  <c:v>0.11272653721689047</c:v>
                </c:pt>
                <c:pt idx="17362">
                  <c:v>0.11245685005399897</c:v>
                </c:pt>
                <c:pt idx="17363">
                  <c:v>0.11218716289110785</c:v>
                </c:pt>
                <c:pt idx="17364">
                  <c:v>0.11191747572821699</c:v>
                </c:pt>
                <c:pt idx="17365">
                  <c:v>0.11164778856532598</c:v>
                </c:pt>
                <c:pt idx="17366">
                  <c:v>0.11137810140243498</c:v>
                </c:pt>
                <c:pt idx="17367">
                  <c:v>0.11110841423954385</c:v>
                </c:pt>
                <c:pt idx="17368">
                  <c:v>0.11083872707665322</c:v>
                </c:pt>
                <c:pt idx="17369">
                  <c:v>0.11056903991376198</c:v>
                </c:pt>
                <c:pt idx="17370">
                  <c:v>0.11029935275087099</c:v>
                </c:pt>
                <c:pt idx="17371">
                  <c:v>0.11002966558798002</c:v>
                </c:pt>
                <c:pt idx="17372">
                  <c:v>0.10975997842508967</c:v>
                </c:pt>
                <c:pt idx="17373">
                  <c:v>0.10949029126219822</c:v>
                </c:pt>
                <c:pt idx="17374">
                  <c:v>0.10922060409930702</c:v>
                </c:pt>
                <c:pt idx="17375">
                  <c:v>0.10895091693641602</c:v>
                </c:pt>
                <c:pt idx="17376">
                  <c:v>0.10868122977352564</c:v>
                </c:pt>
                <c:pt idx="17377">
                  <c:v>0.10841154261063422</c:v>
                </c:pt>
                <c:pt idx="17378">
                  <c:v>0.10814185544774302</c:v>
                </c:pt>
                <c:pt idx="17379">
                  <c:v>0.10787216828485202</c:v>
                </c:pt>
                <c:pt idx="17380">
                  <c:v>0.10760248112196102</c:v>
                </c:pt>
                <c:pt idx="17381">
                  <c:v>0.10733279395907012</c:v>
                </c:pt>
                <c:pt idx="17382">
                  <c:v>0.10706310679617971</c:v>
                </c:pt>
                <c:pt idx="17383">
                  <c:v>0.10679341963328848</c:v>
                </c:pt>
                <c:pt idx="17384">
                  <c:v>0.10652373247039756</c:v>
                </c:pt>
                <c:pt idx="17385">
                  <c:v>0.10625404530750612</c:v>
                </c:pt>
                <c:pt idx="17386">
                  <c:v>0.10598435814461504</c:v>
                </c:pt>
                <c:pt idx="17387">
                  <c:v>0.10571467098172478</c:v>
                </c:pt>
                <c:pt idx="17388">
                  <c:v>0.10544498381883306</c:v>
                </c:pt>
                <c:pt idx="17389">
                  <c:v>0.10517529665594209</c:v>
                </c:pt>
                <c:pt idx="17390">
                  <c:v>0.10490560949305112</c:v>
                </c:pt>
                <c:pt idx="17391">
                  <c:v>0.10463592233016022</c:v>
                </c:pt>
                <c:pt idx="17392">
                  <c:v>0.10436623516726951</c:v>
                </c:pt>
                <c:pt idx="17393">
                  <c:v>0.10409654800437806</c:v>
                </c:pt>
                <c:pt idx="17394">
                  <c:v>0.10382686084148712</c:v>
                </c:pt>
                <c:pt idx="17395">
                  <c:v>0.10355717367859607</c:v>
                </c:pt>
                <c:pt idx="17396">
                  <c:v>0.10328748651570505</c:v>
                </c:pt>
                <c:pt idx="17397">
                  <c:v>0.10301779935281408</c:v>
                </c:pt>
                <c:pt idx="17398">
                  <c:v>0.10274811218992308</c:v>
                </c:pt>
                <c:pt idx="17399">
                  <c:v>0.10247842502703208</c:v>
                </c:pt>
                <c:pt idx="17400">
                  <c:v>0.10220873786414109</c:v>
                </c:pt>
                <c:pt idx="17401">
                  <c:v>0.10193905070125051</c:v>
                </c:pt>
                <c:pt idx="17402">
                  <c:v>0.10166936353835909</c:v>
                </c:pt>
                <c:pt idx="17403">
                  <c:v>0.1013996763754681</c:v>
                </c:pt>
                <c:pt idx="17404">
                  <c:v>0.1011299892125771</c:v>
                </c:pt>
                <c:pt idx="17405">
                  <c:v>0.1008603020496861</c:v>
                </c:pt>
                <c:pt idx="17406">
                  <c:v>0.1005906148867951</c:v>
                </c:pt>
                <c:pt idx="17407">
                  <c:v>0.10032092772390412</c:v>
                </c:pt>
                <c:pt idx="17408">
                  <c:v>0.10005124056101374</c:v>
                </c:pt>
                <c:pt idx="17409">
                  <c:v>9.9781553398122225E-2</c:v>
                </c:pt>
                <c:pt idx="17410">
                  <c:v>9.9511866235231755E-2</c:v>
                </c:pt>
                <c:pt idx="17411">
                  <c:v>9.924217907234012E-2</c:v>
                </c:pt>
                <c:pt idx="17412">
                  <c:v>9.8972491909449248E-2</c:v>
                </c:pt>
                <c:pt idx="17413">
                  <c:v>9.8702804746558168E-2</c:v>
                </c:pt>
                <c:pt idx="17414">
                  <c:v>9.8433117583667143E-2</c:v>
                </c:pt>
                <c:pt idx="17415">
                  <c:v>9.8163430420776146E-2</c:v>
                </c:pt>
                <c:pt idx="17416">
                  <c:v>9.7893743257885135E-2</c:v>
                </c:pt>
                <c:pt idx="17417">
                  <c:v>9.7624056094994749E-2</c:v>
                </c:pt>
                <c:pt idx="17418">
                  <c:v>9.7354368932103891E-2</c:v>
                </c:pt>
                <c:pt idx="17419">
                  <c:v>9.7084681769212144E-2</c:v>
                </c:pt>
                <c:pt idx="17420">
                  <c:v>9.6814994606321134E-2</c:v>
                </c:pt>
                <c:pt idx="17421">
                  <c:v>9.6545307443430248E-2</c:v>
                </c:pt>
                <c:pt idx="17422">
                  <c:v>9.6275620280539168E-2</c:v>
                </c:pt>
                <c:pt idx="17423">
                  <c:v>9.6005933117648226E-2</c:v>
                </c:pt>
                <c:pt idx="17424">
                  <c:v>9.5736245954757729E-2</c:v>
                </c:pt>
                <c:pt idx="17425">
                  <c:v>9.5466558791866898E-2</c:v>
                </c:pt>
                <c:pt idx="17426">
                  <c:v>9.5196871628975166E-2</c:v>
                </c:pt>
                <c:pt idx="17427">
                  <c:v>9.4927184466084225E-2</c:v>
                </c:pt>
                <c:pt idx="17428">
                  <c:v>9.4657497303193991E-2</c:v>
                </c:pt>
                <c:pt idx="17429">
                  <c:v>9.4387810140302217E-2</c:v>
                </c:pt>
                <c:pt idx="17430">
                  <c:v>9.4118122977411206E-2</c:v>
                </c:pt>
                <c:pt idx="17431">
                  <c:v>9.3848435814520195E-2</c:v>
                </c:pt>
                <c:pt idx="17432">
                  <c:v>9.3578748651629934E-2</c:v>
                </c:pt>
                <c:pt idx="17433">
                  <c:v>9.3309061488738201E-2</c:v>
                </c:pt>
                <c:pt idx="17434">
                  <c:v>9.3039374325847787E-2</c:v>
                </c:pt>
                <c:pt idx="17435">
                  <c:v>9.2769687162956194E-2</c:v>
                </c:pt>
                <c:pt idx="17436">
                  <c:v>9.2500000000065197E-2</c:v>
                </c:pt>
                <c:pt idx="17437">
                  <c:v>9.2230312837174186E-2</c:v>
                </c:pt>
                <c:pt idx="17438">
                  <c:v>9.1960625674283716E-2</c:v>
                </c:pt>
                <c:pt idx="17439">
                  <c:v>9.1690938511392914E-2</c:v>
                </c:pt>
                <c:pt idx="17440">
                  <c:v>9.1421251348501181E-2</c:v>
                </c:pt>
                <c:pt idx="17441">
                  <c:v>9.1151564185610767E-2</c:v>
                </c:pt>
                <c:pt idx="17442">
                  <c:v>9.0881877022719215E-2</c:v>
                </c:pt>
                <c:pt idx="17443">
                  <c:v>9.0612189859828191E-2</c:v>
                </c:pt>
                <c:pt idx="17444">
                  <c:v>9.0342502696937194E-2</c:v>
                </c:pt>
                <c:pt idx="17445">
                  <c:v>9.0072815534046266E-2</c:v>
                </c:pt>
                <c:pt idx="17446">
                  <c:v>8.9803128371155228E-2</c:v>
                </c:pt>
                <c:pt idx="17447">
                  <c:v>8.9533441208264244E-2</c:v>
                </c:pt>
                <c:pt idx="17448">
                  <c:v>8.9263754045373192E-2</c:v>
                </c:pt>
                <c:pt idx="17449">
                  <c:v>8.8994066882483458E-2</c:v>
                </c:pt>
                <c:pt idx="17450">
                  <c:v>8.8724379719592308E-2</c:v>
                </c:pt>
                <c:pt idx="17451">
                  <c:v>8.8454692556700951E-2</c:v>
                </c:pt>
                <c:pt idx="17452">
                  <c:v>8.8185005393810093E-2</c:v>
                </c:pt>
                <c:pt idx="17453">
                  <c:v>8.7915318230918194E-2</c:v>
                </c:pt>
                <c:pt idx="17454">
                  <c:v>8.7645631068027252E-2</c:v>
                </c:pt>
                <c:pt idx="17455">
                  <c:v>8.7375943905136255E-2</c:v>
                </c:pt>
                <c:pt idx="17456">
                  <c:v>8.7106256742245231E-2</c:v>
                </c:pt>
                <c:pt idx="17457">
                  <c:v>8.6836569579354567E-2</c:v>
                </c:pt>
                <c:pt idx="17458">
                  <c:v>8.6566882416463889E-2</c:v>
                </c:pt>
                <c:pt idx="17459">
                  <c:v>8.6297195253572268E-2</c:v>
                </c:pt>
                <c:pt idx="17460">
                  <c:v>8.602750809068184E-2</c:v>
                </c:pt>
                <c:pt idx="17461">
                  <c:v>8.5757820927791079E-2</c:v>
                </c:pt>
                <c:pt idx="17462">
                  <c:v>8.5488133764899277E-2</c:v>
                </c:pt>
                <c:pt idx="17463">
                  <c:v>8.521844660200828E-2</c:v>
                </c:pt>
                <c:pt idx="17464">
                  <c:v>8.4948759439117186E-2</c:v>
                </c:pt>
                <c:pt idx="17465">
                  <c:v>8.4679072276226952E-2</c:v>
                </c:pt>
                <c:pt idx="17466">
                  <c:v>8.4409385113335303E-2</c:v>
                </c:pt>
                <c:pt idx="17467">
                  <c:v>8.4139697950444292E-2</c:v>
                </c:pt>
                <c:pt idx="17468">
                  <c:v>8.3870010787553295E-2</c:v>
                </c:pt>
                <c:pt idx="17469">
                  <c:v>8.3600323624663173E-2</c:v>
                </c:pt>
                <c:pt idx="17470">
                  <c:v>8.3330636461771301E-2</c:v>
                </c:pt>
                <c:pt idx="17471">
                  <c:v>8.3060949298881193E-2</c:v>
                </c:pt>
                <c:pt idx="17472">
                  <c:v>8.2791262135989974E-2</c:v>
                </c:pt>
                <c:pt idx="17473">
                  <c:v>8.2521574973098366E-2</c:v>
                </c:pt>
                <c:pt idx="17474">
                  <c:v>8.2251887810207314E-2</c:v>
                </c:pt>
                <c:pt idx="17475">
                  <c:v>8.1982200647316109E-2</c:v>
                </c:pt>
                <c:pt idx="17476">
                  <c:v>8.1712513484425181E-2</c:v>
                </c:pt>
                <c:pt idx="17477">
                  <c:v>8.1442826321534309E-2</c:v>
                </c:pt>
                <c:pt idx="17478">
                  <c:v>8.1173139158643326E-2</c:v>
                </c:pt>
                <c:pt idx="17479">
                  <c:v>8.0903451995752343E-2</c:v>
                </c:pt>
                <c:pt idx="17480">
                  <c:v>8.0633764832861332E-2</c:v>
                </c:pt>
                <c:pt idx="17481">
                  <c:v>8.0364077669970363E-2</c:v>
                </c:pt>
                <c:pt idx="17482">
                  <c:v>8.0094390507080435E-2</c:v>
                </c:pt>
                <c:pt idx="17483">
                  <c:v>7.9824703344188522E-2</c:v>
                </c:pt>
                <c:pt idx="17484">
                  <c:v>7.9555016181297344E-2</c:v>
                </c:pt>
                <c:pt idx="17485">
                  <c:v>7.9285329018406403E-2</c:v>
                </c:pt>
                <c:pt idx="17486">
                  <c:v>7.9015641855516003E-2</c:v>
                </c:pt>
                <c:pt idx="17487">
                  <c:v>7.8745954692624354E-2</c:v>
                </c:pt>
                <c:pt idx="17488">
                  <c:v>7.8476267529733523E-2</c:v>
                </c:pt>
                <c:pt idx="17489">
                  <c:v>7.8206580366842374E-2</c:v>
                </c:pt>
                <c:pt idx="17490">
                  <c:v>7.7936893203951432E-2</c:v>
                </c:pt>
                <c:pt idx="17491">
                  <c:v>7.7667206041060421E-2</c:v>
                </c:pt>
                <c:pt idx="17492">
                  <c:v>7.7397518878169411E-2</c:v>
                </c:pt>
                <c:pt idx="17493">
                  <c:v>7.7127831715278414E-2</c:v>
                </c:pt>
                <c:pt idx="17494">
                  <c:v>7.6858144552387375E-2</c:v>
                </c:pt>
                <c:pt idx="17495">
                  <c:v>7.6588457389496392E-2</c:v>
                </c:pt>
                <c:pt idx="17496">
                  <c:v>7.6318770226605423E-2</c:v>
                </c:pt>
                <c:pt idx="17497">
                  <c:v>7.6049083063714371E-2</c:v>
                </c:pt>
                <c:pt idx="17498">
                  <c:v>7.5779395900823429E-2</c:v>
                </c:pt>
                <c:pt idx="17499">
                  <c:v>7.5509708737932391E-2</c:v>
                </c:pt>
                <c:pt idx="17500">
                  <c:v>7.5240021575041394E-2</c:v>
                </c:pt>
                <c:pt idx="17501">
                  <c:v>7.4970334412150411E-2</c:v>
                </c:pt>
                <c:pt idx="17502">
                  <c:v>7.4700647249259594E-2</c:v>
                </c:pt>
                <c:pt idx="17503">
                  <c:v>7.4430960086368514E-2</c:v>
                </c:pt>
                <c:pt idx="17504">
                  <c:v>7.4161272923477434E-2</c:v>
                </c:pt>
                <c:pt idx="17505">
                  <c:v>7.3891585760586409E-2</c:v>
                </c:pt>
                <c:pt idx="17506">
                  <c:v>7.3621898597695357E-2</c:v>
                </c:pt>
                <c:pt idx="17507">
                  <c:v>7.3352211434804776E-2</c:v>
                </c:pt>
                <c:pt idx="17508">
                  <c:v>7.3082524271913765E-2</c:v>
                </c:pt>
                <c:pt idx="17509">
                  <c:v>7.2812837109022935E-2</c:v>
                </c:pt>
                <c:pt idx="17510">
                  <c:v>7.2543149946131424E-2</c:v>
                </c:pt>
                <c:pt idx="17511">
                  <c:v>7.2273462783240427E-2</c:v>
                </c:pt>
                <c:pt idx="17512">
                  <c:v>7.2003775620349431E-2</c:v>
                </c:pt>
                <c:pt idx="17513">
                  <c:v>7.1734088457458434E-2</c:v>
                </c:pt>
                <c:pt idx="17514">
                  <c:v>7.1464401294567437E-2</c:v>
                </c:pt>
                <c:pt idx="17515">
                  <c:v>7.1194714131676523E-2</c:v>
                </c:pt>
                <c:pt idx="17516">
                  <c:v>7.0925026968785443E-2</c:v>
                </c:pt>
                <c:pt idx="17517">
                  <c:v>7.065533980589446E-2</c:v>
                </c:pt>
                <c:pt idx="17518">
                  <c:v>7.0385652643003491E-2</c:v>
                </c:pt>
                <c:pt idx="17519">
                  <c:v>7.0115965480112452E-2</c:v>
                </c:pt>
                <c:pt idx="17520">
                  <c:v>6.9846278317221594E-2</c:v>
                </c:pt>
                <c:pt idx="17521">
                  <c:v>6.9576591154330986E-2</c:v>
                </c:pt>
                <c:pt idx="17522">
                  <c:v>6.9306903991439975E-2</c:v>
                </c:pt>
                <c:pt idx="17523">
                  <c:v>6.9037216828549144E-2</c:v>
                </c:pt>
                <c:pt idx="17524">
                  <c:v>6.8767529665657467E-2</c:v>
                </c:pt>
                <c:pt idx="17525">
                  <c:v>6.8497842502766471E-2</c:v>
                </c:pt>
                <c:pt idx="17526">
                  <c:v>6.8228155339875446E-2</c:v>
                </c:pt>
                <c:pt idx="17527">
                  <c:v>6.7958468176984477E-2</c:v>
                </c:pt>
                <c:pt idx="17528">
                  <c:v>6.7688781014093521E-2</c:v>
                </c:pt>
                <c:pt idx="17529">
                  <c:v>6.7419093851202941E-2</c:v>
                </c:pt>
                <c:pt idx="17530">
                  <c:v>6.7149406688311486E-2</c:v>
                </c:pt>
                <c:pt idx="17531">
                  <c:v>6.6879719525420489E-2</c:v>
                </c:pt>
                <c:pt idx="17532">
                  <c:v>6.6610032362529492E-2</c:v>
                </c:pt>
                <c:pt idx="17533">
                  <c:v>6.6340345199638495E-2</c:v>
                </c:pt>
                <c:pt idx="17534">
                  <c:v>6.6070658036747498E-2</c:v>
                </c:pt>
                <c:pt idx="17535">
                  <c:v>6.5800970873856529E-2</c:v>
                </c:pt>
                <c:pt idx="17536">
                  <c:v>6.5531283710965504E-2</c:v>
                </c:pt>
                <c:pt idx="17537">
                  <c:v>6.5261596548074507E-2</c:v>
                </c:pt>
                <c:pt idx="17538">
                  <c:v>6.4991909385183511E-2</c:v>
                </c:pt>
                <c:pt idx="17539">
                  <c:v>6.4722222222292861E-2</c:v>
                </c:pt>
                <c:pt idx="17540">
                  <c:v>6.4452535059402058E-2</c:v>
                </c:pt>
                <c:pt idx="17541">
                  <c:v>6.4182847896510534E-2</c:v>
                </c:pt>
                <c:pt idx="17542">
                  <c:v>6.3913160733619523E-2</c:v>
                </c:pt>
                <c:pt idx="17543">
                  <c:v>6.3643473570728526E-2</c:v>
                </c:pt>
                <c:pt idx="17544">
                  <c:v>6.3373786407837529E-2</c:v>
                </c:pt>
                <c:pt idx="17545">
                  <c:v>6.3104099244946921E-2</c:v>
                </c:pt>
                <c:pt idx="17546">
                  <c:v>6.2834412082055535E-2</c:v>
                </c:pt>
                <c:pt idx="17547">
                  <c:v>6.2564724919164594E-2</c:v>
                </c:pt>
                <c:pt idx="17548">
                  <c:v>6.229503775627384E-2</c:v>
                </c:pt>
                <c:pt idx="17549">
                  <c:v>6.2025350593382447E-2</c:v>
                </c:pt>
                <c:pt idx="17550">
                  <c:v>6.1755663430491582E-2</c:v>
                </c:pt>
                <c:pt idx="17551">
                  <c:v>6.1485976267600551E-2</c:v>
                </c:pt>
                <c:pt idx="17552">
                  <c:v>6.1216289104709554E-2</c:v>
                </c:pt>
                <c:pt idx="17553">
                  <c:v>6.0946601941819063E-2</c:v>
                </c:pt>
                <c:pt idx="17554">
                  <c:v>6.067691477892756E-2</c:v>
                </c:pt>
                <c:pt idx="17555">
                  <c:v>6.0407227616037021E-2</c:v>
                </c:pt>
                <c:pt idx="17556">
                  <c:v>6.0137540453145594E-2</c:v>
                </c:pt>
                <c:pt idx="17557">
                  <c:v>5.9867853290254569E-2</c:v>
                </c:pt>
                <c:pt idx="17558">
                  <c:v>5.9598166127363572E-2</c:v>
                </c:pt>
                <c:pt idx="17559">
                  <c:v>5.9328478964472582E-2</c:v>
                </c:pt>
                <c:pt idx="17560">
                  <c:v>5.9058791801582071E-2</c:v>
                </c:pt>
                <c:pt idx="17561">
                  <c:v>5.8789104638690581E-2</c:v>
                </c:pt>
                <c:pt idx="17562">
                  <c:v>5.8519417475799577E-2</c:v>
                </c:pt>
                <c:pt idx="17563">
                  <c:v>5.8249730312908587E-2</c:v>
                </c:pt>
                <c:pt idx="17564">
                  <c:v>5.7980043150017591E-2</c:v>
                </c:pt>
                <c:pt idx="17565">
                  <c:v>5.771035598712692E-2</c:v>
                </c:pt>
                <c:pt idx="17566">
                  <c:v>5.744066882423593E-2</c:v>
                </c:pt>
                <c:pt idx="17567">
                  <c:v>5.7170981661344614E-2</c:v>
                </c:pt>
                <c:pt idx="17568">
                  <c:v>5.6901294498453603E-2</c:v>
                </c:pt>
                <c:pt idx="17569">
                  <c:v>5.6631607335562613E-2</c:v>
                </c:pt>
                <c:pt idx="17570">
                  <c:v>5.6361920172671734E-2</c:v>
                </c:pt>
                <c:pt idx="17571">
                  <c:v>5.6092233009780994E-2</c:v>
                </c:pt>
                <c:pt idx="17572">
                  <c:v>5.5822545846889712E-2</c:v>
                </c:pt>
                <c:pt idx="17573">
                  <c:v>5.5552858683998618E-2</c:v>
                </c:pt>
                <c:pt idx="17574">
                  <c:v>5.5283171521107621E-2</c:v>
                </c:pt>
                <c:pt idx="17575">
                  <c:v>5.5013484358217207E-2</c:v>
                </c:pt>
                <c:pt idx="17576">
                  <c:v>5.4743797195326009E-2</c:v>
                </c:pt>
                <c:pt idx="17577">
                  <c:v>5.4474110032434714E-2</c:v>
                </c:pt>
                <c:pt idx="17578">
                  <c:v>5.4204422869543981E-2</c:v>
                </c:pt>
                <c:pt idx="17579">
                  <c:v>5.3934735706652637E-2</c:v>
                </c:pt>
                <c:pt idx="17580">
                  <c:v>5.366504854376164E-2</c:v>
                </c:pt>
                <c:pt idx="17581">
                  <c:v>5.3395361380870664E-2</c:v>
                </c:pt>
                <c:pt idx="17582">
                  <c:v>5.3125674217979653E-2</c:v>
                </c:pt>
                <c:pt idx="17583">
                  <c:v>5.285598705508901E-2</c:v>
                </c:pt>
                <c:pt idx="17584">
                  <c:v>5.2586299892197985E-2</c:v>
                </c:pt>
                <c:pt idx="17585">
                  <c:v>5.2316612729307141E-2</c:v>
                </c:pt>
                <c:pt idx="17586">
                  <c:v>5.2046925566415693E-2</c:v>
                </c:pt>
                <c:pt idx="17587">
                  <c:v>5.1777238403524682E-2</c:v>
                </c:pt>
                <c:pt idx="17588">
                  <c:v>5.1507551240633734E-2</c:v>
                </c:pt>
                <c:pt idx="17589">
                  <c:v>5.1237864077742674E-2</c:v>
                </c:pt>
                <c:pt idx="17590">
                  <c:v>5.0968176914851733E-2</c:v>
                </c:pt>
                <c:pt idx="17591">
                  <c:v>5.0698489751960694E-2</c:v>
                </c:pt>
                <c:pt idx="17592">
                  <c:v>5.0428802589069351E-2</c:v>
                </c:pt>
                <c:pt idx="17593">
                  <c:v>5.015911542617868E-2</c:v>
                </c:pt>
                <c:pt idx="17594">
                  <c:v>4.9889428263287683E-2</c:v>
                </c:pt>
                <c:pt idx="17595">
                  <c:v>4.9619741100396804E-2</c:v>
                </c:pt>
                <c:pt idx="17596">
                  <c:v>4.9350053937506036E-2</c:v>
                </c:pt>
                <c:pt idx="17597">
                  <c:v>4.9080366774614692E-2</c:v>
                </c:pt>
                <c:pt idx="17598">
                  <c:v>4.8810679611723924E-2</c:v>
                </c:pt>
                <c:pt idx="17599">
                  <c:v>4.8540992448832712E-2</c:v>
                </c:pt>
                <c:pt idx="17600">
                  <c:v>4.8271305285941687E-2</c:v>
                </c:pt>
                <c:pt idx="17601">
                  <c:v>4.8001618123050697E-2</c:v>
                </c:pt>
                <c:pt idx="17602">
                  <c:v>4.7731930960159714E-2</c:v>
                </c:pt>
                <c:pt idx="17603">
                  <c:v>4.7462243797268724E-2</c:v>
                </c:pt>
                <c:pt idx="17604">
                  <c:v>4.7192556634377714E-2</c:v>
                </c:pt>
                <c:pt idx="17605">
                  <c:v>4.6922869471486696E-2</c:v>
                </c:pt>
                <c:pt idx="17606">
                  <c:v>4.6653182308595706E-2</c:v>
                </c:pt>
                <c:pt idx="17607">
                  <c:v>4.6383495145704834E-2</c:v>
                </c:pt>
                <c:pt idx="17608">
                  <c:v>4.6113807982813733E-2</c:v>
                </c:pt>
                <c:pt idx="17609">
                  <c:v>4.5844120819922812E-2</c:v>
                </c:pt>
                <c:pt idx="17610">
                  <c:v>4.5574433657032017E-2</c:v>
                </c:pt>
                <c:pt idx="17611">
                  <c:v>4.5304746494140784E-2</c:v>
                </c:pt>
                <c:pt idx="17612">
                  <c:v>4.5035059331249738E-2</c:v>
                </c:pt>
                <c:pt idx="17613">
                  <c:v>4.4765372168358762E-2</c:v>
                </c:pt>
                <c:pt idx="17614">
                  <c:v>4.4495685005467814E-2</c:v>
                </c:pt>
                <c:pt idx="17615">
                  <c:v>4.4225997842577081E-2</c:v>
                </c:pt>
                <c:pt idx="17616">
                  <c:v>4.3956310679685751E-2</c:v>
                </c:pt>
                <c:pt idx="17617">
                  <c:v>4.3686623516794774E-2</c:v>
                </c:pt>
                <c:pt idx="17618">
                  <c:v>4.3416936353904145E-2</c:v>
                </c:pt>
                <c:pt idx="17619">
                  <c:v>4.3147249191012746E-2</c:v>
                </c:pt>
                <c:pt idx="17620">
                  <c:v>4.2877562028121832E-2</c:v>
                </c:pt>
                <c:pt idx="17621">
                  <c:v>4.2607874865230821E-2</c:v>
                </c:pt>
                <c:pt idx="17622">
                  <c:v>4.2338187702339804E-2</c:v>
                </c:pt>
                <c:pt idx="17623">
                  <c:v>4.206850053944905E-2</c:v>
                </c:pt>
                <c:pt idx="17624">
                  <c:v>4.1798813376557775E-2</c:v>
                </c:pt>
                <c:pt idx="17625">
                  <c:v>4.1529126213666757E-2</c:v>
                </c:pt>
                <c:pt idx="17626">
                  <c:v>4.1259439050775781E-2</c:v>
                </c:pt>
                <c:pt idx="17627">
                  <c:v>4.0989751887884777E-2</c:v>
                </c:pt>
                <c:pt idx="17628">
                  <c:v>4.0720064724993794E-2</c:v>
                </c:pt>
                <c:pt idx="17629">
                  <c:v>4.0450377562102777E-2</c:v>
                </c:pt>
                <c:pt idx="17630">
                  <c:v>4.0180690399211932E-2</c:v>
                </c:pt>
                <c:pt idx="17631">
                  <c:v>3.9911003236320804E-2</c:v>
                </c:pt>
                <c:pt idx="17632">
                  <c:v>3.9641316073430091E-2</c:v>
                </c:pt>
                <c:pt idx="17633">
                  <c:v>3.9371628910538803E-2</c:v>
                </c:pt>
                <c:pt idx="17634">
                  <c:v>3.9101941747647806E-2</c:v>
                </c:pt>
                <c:pt idx="17635">
                  <c:v>3.8832254584756816E-2</c:v>
                </c:pt>
                <c:pt idx="17636">
                  <c:v>3.8562567421865812E-2</c:v>
                </c:pt>
                <c:pt idx="17637">
                  <c:v>3.8292880258974815E-2</c:v>
                </c:pt>
                <c:pt idx="17638">
                  <c:v>3.8023193096083818E-2</c:v>
                </c:pt>
                <c:pt idx="17639">
                  <c:v>3.7753505933192821E-2</c:v>
                </c:pt>
                <c:pt idx="17640">
                  <c:v>3.7483818770302102E-2</c:v>
                </c:pt>
                <c:pt idx="17641">
                  <c:v>3.7214131607410855E-2</c:v>
                </c:pt>
                <c:pt idx="17642">
                  <c:v>3.6944444444519851E-2</c:v>
                </c:pt>
                <c:pt idx="17643">
                  <c:v>3.6674757281629021E-2</c:v>
                </c:pt>
                <c:pt idx="17644">
                  <c:v>3.6405070118737892E-2</c:v>
                </c:pt>
                <c:pt idx="17645">
                  <c:v>3.6135382955846854E-2</c:v>
                </c:pt>
                <c:pt idx="17646">
                  <c:v>3.586569579295585E-2</c:v>
                </c:pt>
                <c:pt idx="17647">
                  <c:v>3.5596008630064846E-2</c:v>
                </c:pt>
                <c:pt idx="17648">
                  <c:v>3.5326321467173856E-2</c:v>
                </c:pt>
                <c:pt idx="17649">
                  <c:v>3.5056634304282797E-2</c:v>
                </c:pt>
                <c:pt idx="17650">
                  <c:v>3.4786947141391855E-2</c:v>
                </c:pt>
                <c:pt idx="17651">
                  <c:v>3.4517259978500858E-2</c:v>
                </c:pt>
                <c:pt idx="17652">
                  <c:v>3.4247572815610063E-2</c:v>
                </c:pt>
                <c:pt idx="17653">
                  <c:v>3.3977885652718871E-2</c:v>
                </c:pt>
                <c:pt idx="17654">
                  <c:v>3.3708198489827881E-2</c:v>
                </c:pt>
                <c:pt idx="17655">
                  <c:v>3.3438511326936871E-2</c:v>
                </c:pt>
                <c:pt idx="17656">
                  <c:v>3.3168824164045867E-2</c:v>
                </c:pt>
                <c:pt idx="17657">
                  <c:v>3.2899137001155113E-2</c:v>
                </c:pt>
                <c:pt idx="17658">
                  <c:v>3.2629449838263894E-2</c:v>
                </c:pt>
                <c:pt idx="17659">
                  <c:v>3.2359762675373112E-2</c:v>
                </c:pt>
                <c:pt idx="17660">
                  <c:v>3.2090075512482011E-2</c:v>
                </c:pt>
                <c:pt idx="17661">
                  <c:v>3.1820388349590889E-2</c:v>
                </c:pt>
                <c:pt idx="17662">
                  <c:v>3.1550701186699892E-2</c:v>
                </c:pt>
                <c:pt idx="17663">
                  <c:v>3.1281014023809117E-2</c:v>
                </c:pt>
                <c:pt idx="17664">
                  <c:v>3.1011326860918002E-2</c:v>
                </c:pt>
                <c:pt idx="17665">
                  <c:v>3.0741639698027002E-2</c:v>
                </c:pt>
                <c:pt idx="17666">
                  <c:v>3.0471952535136071E-2</c:v>
                </c:pt>
                <c:pt idx="17667">
                  <c:v>3.0202265372245012E-2</c:v>
                </c:pt>
                <c:pt idx="17668">
                  <c:v>2.9932578209353952E-2</c:v>
                </c:pt>
                <c:pt idx="17669">
                  <c:v>2.9662891046462914E-2</c:v>
                </c:pt>
                <c:pt idx="17670">
                  <c:v>2.9393203883572052E-2</c:v>
                </c:pt>
                <c:pt idx="17671">
                  <c:v>2.912351672068093E-2</c:v>
                </c:pt>
                <c:pt idx="17672">
                  <c:v>2.8853829557789992E-2</c:v>
                </c:pt>
                <c:pt idx="17673">
                  <c:v>2.8584142394898926E-2</c:v>
                </c:pt>
                <c:pt idx="17674">
                  <c:v>2.8314455232007724E-2</c:v>
                </c:pt>
                <c:pt idx="17675">
                  <c:v>2.8044768069116956E-2</c:v>
                </c:pt>
                <c:pt idx="17676">
                  <c:v>2.777508090622607E-2</c:v>
                </c:pt>
                <c:pt idx="17677">
                  <c:v>2.7505393743335011E-2</c:v>
                </c:pt>
                <c:pt idx="17678">
                  <c:v>2.7235706580444229E-2</c:v>
                </c:pt>
                <c:pt idx="17679">
                  <c:v>2.6966019417552951E-2</c:v>
                </c:pt>
                <c:pt idx="17680">
                  <c:v>2.6696332254662006E-2</c:v>
                </c:pt>
                <c:pt idx="17681">
                  <c:v>2.6426645091770992E-2</c:v>
                </c:pt>
                <c:pt idx="17682">
                  <c:v>2.6156957928880002E-2</c:v>
                </c:pt>
                <c:pt idx="17683">
                  <c:v>2.5887270765989168E-2</c:v>
                </c:pt>
                <c:pt idx="17684">
                  <c:v>2.561758360309797E-2</c:v>
                </c:pt>
                <c:pt idx="17685">
                  <c:v>2.5347896440206991E-2</c:v>
                </c:pt>
                <c:pt idx="17686">
                  <c:v>2.5078209277316056E-2</c:v>
                </c:pt>
                <c:pt idx="17687">
                  <c:v>2.4808522114425011E-2</c:v>
                </c:pt>
                <c:pt idx="17688">
                  <c:v>2.4538834951533972E-2</c:v>
                </c:pt>
                <c:pt idx="17689">
                  <c:v>2.4269147788643201E-2</c:v>
                </c:pt>
                <c:pt idx="17690">
                  <c:v>2.3999460625751982E-2</c:v>
                </c:pt>
                <c:pt idx="17691">
                  <c:v>2.3729773462860992E-2</c:v>
                </c:pt>
                <c:pt idx="17692">
                  <c:v>2.3460086299969977E-2</c:v>
                </c:pt>
                <c:pt idx="17693">
                  <c:v>2.3190399137078977E-2</c:v>
                </c:pt>
                <c:pt idx="17694">
                  <c:v>2.2920711974187987E-2</c:v>
                </c:pt>
                <c:pt idx="17695">
                  <c:v>2.2651024811297001E-2</c:v>
                </c:pt>
                <c:pt idx="17696">
                  <c:v>2.2381337648406215E-2</c:v>
                </c:pt>
                <c:pt idx="17697">
                  <c:v>2.2111650485515198E-2</c:v>
                </c:pt>
                <c:pt idx="17698">
                  <c:v>2.184196332262427E-2</c:v>
                </c:pt>
                <c:pt idx="17699">
                  <c:v>2.1572276159733016E-2</c:v>
                </c:pt>
                <c:pt idx="17700">
                  <c:v>2.1302588996841967E-2</c:v>
                </c:pt>
                <c:pt idx="17701">
                  <c:v>2.1032901833951009E-2</c:v>
                </c:pt>
                <c:pt idx="17702">
                  <c:v>2.0763214671060091E-2</c:v>
                </c:pt>
                <c:pt idx="17703">
                  <c:v>2.0493527508169213E-2</c:v>
                </c:pt>
                <c:pt idx="17704">
                  <c:v>2.0223840345278032E-2</c:v>
                </c:pt>
                <c:pt idx="17705">
                  <c:v>1.9954153182387146E-2</c:v>
                </c:pt>
                <c:pt idx="17706">
                  <c:v>1.9684466019496041E-2</c:v>
                </c:pt>
                <c:pt idx="17707">
                  <c:v>1.9414778856605131E-2</c:v>
                </c:pt>
                <c:pt idx="17708">
                  <c:v>1.9145091693714155E-2</c:v>
                </c:pt>
                <c:pt idx="17709">
                  <c:v>1.887540453082304E-2</c:v>
                </c:pt>
                <c:pt idx="17710">
                  <c:v>1.8605717367932144E-2</c:v>
                </c:pt>
                <c:pt idx="17711">
                  <c:v>1.8336030205041043E-2</c:v>
                </c:pt>
                <c:pt idx="17712">
                  <c:v>1.8066343042150049E-2</c:v>
                </c:pt>
                <c:pt idx="17713">
                  <c:v>1.7796655879259049E-2</c:v>
                </c:pt>
                <c:pt idx="17714">
                  <c:v>1.7526968716368121E-2</c:v>
                </c:pt>
                <c:pt idx="17715">
                  <c:v>1.7257281553477055E-2</c:v>
                </c:pt>
                <c:pt idx="17716">
                  <c:v>1.6987594390586187E-2</c:v>
                </c:pt>
                <c:pt idx="17717">
                  <c:v>1.6717907227695061E-2</c:v>
                </c:pt>
                <c:pt idx="17718">
                  <c:v>1.6448220064804071E-2</c:v>
                </c:pt>
                <c:pt idx="17719">
                  <c:v>1.6178532901913067E-2</c:v>
                </c:pt>
                <c:pt idx="17720">
                  <c:v>1.5908845739022157E-2</c:v>
                </c:pt>
                <c:pt idx="17721">
                  <c:v>1.5639158576131077E-2</c:v>
                </c:pt>
                <c:pt idx="17722">
                  <c:v>1.5369471413240151E-2</c:v>
                </c:pt>
                <c:pt idx="17723">
                  <c:v>1.509978425034908E-2</c:v>
                </c:pt>
                <c:pt idx="17724">
                  <c:v>1.4830097087458083E-2</c:v>
                </c:pt>
                <c:pt idx="17725">
                  <c:v>1.4560409924567166E-2</c:v>
                </c:pt>
                <c:pt idx="17726">
                  <c:v>1.4290722761676089E-2</c:v>
                </c:pt>
                <c:pt idx="17727">
                  <c:v>1.402103559878516E-2</c:v>
                </c:pt>
                <c:pt idx="17728">
                  <c:v>1.3751348435894095E-2</c:v>
                </c:pt>
                <c:pt idx="17729">
                  <c:v>1.3481661273003103E-2</c:v>
                </c:pt>
                <c:pt idx="17730">
                  <c:v>1.3211974110112172E-2</c:v>
                </c:pt>
                <c:pt idx="17731">
                  <c:v>1.2942286947221104E-2</c:v>
                </c:pt>
                <c:pt idx="17732">
                  <c:v>1.2672599784330121E-2</c:v>
                </c:pt>
                <c:pt idx="17733">
                  <c:v>1.2402912621439111E-2</c:v>
                </c:pt>
                <c:pt idx="17734">
                  <c:v>1.2133225458548115E-2</c:v>
                </c:pt>
                <c:pt idx="17735">
                  <c:v>1.1863538295657301E-2</c:v>
                </c:pt>
                <c:pt idx="17736">
                  <c:v>1.1593851132766203E-2</c:v>
                </c:pt>
                <c:pt idx="17737">
                  <c:v>1.1324163969875161E-2</c:v>
                </c:pt>
                <c:pt idx="17738">
                  <c:v>1.1054476806984129E-2</c:v>
                </c:pt>
                <c:pt idx="17739">
                  <c:v>1.0784789644093226E-2</c:v>
                </c:pt>
                <c:pt idx="17740">
                  <c:v>1.0515102481202137E-2</c:v>
                </c:pt>
                <c:pt idx="17741">
                  <c:v>1.0245415318311213E-2</c:v>
                </c:pt>
                <c:pt idx="17742">
                  <c:v>9.9757281554201747E-3</c:v>
                </c:pt>
                <c:pt idx="17743">
                  <c:v>9.7060409925291708E-3</c:v>
                </c:pt>
                <c:pt idx="17744">
                  <c:v>9.4363538296381444E-3</c:v>
                </c:pt>
                <c:pt idx="17745">
                  <c:v>9.1666666667472082E-3</c:v>
                </c:pt>
                <c:pt idx="17746">
                  <c:v>8.8969795038561506E-3</c:v>
                </c:pt>
                <c:pt idx="17747">
                  <c:v>8.6272923409651536E-3</c:v>
                </c:pt>
                <c:pt idx="17748">
                  <c:v>8.3576051780741567E-3</c:v>
                </c:pt>
                <c:pt idx="17749">
                  <c:v>8.0879180151831598E-3</c:v>
                </c:pt>
                <c:pt idx="17750">
                  <c:v>7.8182308522921733E-3</c:v>
                </c:pt>
                <c:pt idx="17751">
                  <c:v>7.5485436894012171E-3</c:v>
                </c:pt>
                <c:pt idx="17752">
                  <c:v>7.2788565265101733E-3</c:v>
                </c:pt>
                <c:pt idx="17753">
                  <c:v>7.0091693636192137E-3</c:v>
                </c:pt>
                <c:pt idx="17754">
                  <c:v>6.739482200728209E-3</c:v>
                </c:pt>
                <c:pt idx="17755">
                  <c:v>6.4697950378371834E-3</c:v>
                </c:pt>
                <c:pt idx="17756">
                  <c:v>6.2001078749461813E-3</c:v>
                </c:pt>
                <c:pt idx="17757">
                  <c:v>5.9304207120552182E-3</c:v>
                </c:pt>
                <c:pt idx="17758">
                  <c:v>5.6607335491641883E-3</c:v>
                </c:pt>
                <c:pt idx="17759">
                  <c:v>5.3910463862732183E-3</c:v>
                </c:pt>
                <c:pt idx="17760">
                  <c:v>5.1213592233822014E-3</c:v>
                </c:pt>
                <c:pt idx="17761">
                  <c:v>4.8516720604912114E-3</c:v>
                </c:pt>
                <c:pt idx="17762">
                  <c:v>4.5819848976001998E-3</c:v>
                </c:pt>
                <c:pt idx="17763">
                  <c:v>4.3122977347092124E-3</c:v>
                </c:pt>
                <c:pt idx="17764">
                  <c:v>4.0426105718182059E-3</c:v>
                </c:pt>
                <c:pt idx="17765">
                  <c:v>3.7729234089272277E-3</c:v>
                </c:pt>
                <c:pt idx="17766">
                  <c:v>3.5032362460362433E-3</c:v>
                </c:pt>
                <c:pt idx="17767">
                  <c:v>3.2335490831452152E-3</c:v>
                </c:pt>
                <c:pt idx="17768">
                  <c:v>2.9638619202542182E-3</c:v>
                </c:pt>
                <c:pt idx="17769">
                  <c:v>2.6941747573632443E-3</c:v>
                </c:pt>
                <c:pt idx="17770">
                  <c:v>2.4244875944722292E-3</c:v>
                </c:pt>
                <c:pt idx="17771">
                  <c:v>2.1548004315812275E-3</c:v>
                </c:pt>
                <c:pt idx="17772">
                  <c:v>1.8851132686902412E-3</c:v>
                </c:pt>
                <c:pt idx="17773">
                  <c:v>1.6154261057992341E-3</c:v>
                </c:pt>
                <c:pt idx="17774">
                  <c:v>1.3457389429082434E-3</c:v>
                </c:pt>
                <c:pt idx="17775">
                  <c:v>1.0760517800172441E-3</c:v>
                </c:pt>
                <c:pt idx="17776">
                  <c:v>8.063646171262512E-4</c:v>
                </c:pt>
                <c:pt idx="17777">
                  <c:v>5.3667745423524582E-4</c:v>
                </c:pt>
                <c:pt idx="17778">
                  <c:v>2.6699029134425042E-4</c:v>
                </c:pt>
              </c:numCache>
            </c:numRef>
          </c:xVal>
          <c:yVal>
            <c:numRef>
              <c:f>Sheet2!$D$2:$D$17780</c:f>
              <c:numCache>
                <c:formatCode>General</c:formatCode>
                <c:ptCount val="17779"/>
                <c:pt idx="10583">
                  <c:v>1.1000000000000001</c:v>
                </c:pt>
                <c:pt idx="10584">
                  <c:v>1.1000000000000001</c:v>
                </c:pt>
                <c:pt idx="10585">
                  <c:v>1.4</c:v>
                </c:pt>
                <c:pt idx="10586">
                  <c:v>1.4</c:v>
                </c:pt>
                <c:pt idx="10587">
                  <c:v>1.4</c:v>
                </c:pt>
                <c:pt idx="10588">
                  <c:v>1.4</c:v>
                </c:pt>
                <c:pt idx="10589">
                  <c:v>1.4</c:v>
                </c:pt>
                <c:pt idx="10590">
                  <c:v>1.4</c:v>
                </c:pt>
                <c:pt idx="10591">
                  <c:v>1.4</c:v>
                </c:pt>
                <c:pt idx="10592">
                  <c:v>1.4</c:v>
                </c:pt>
                <c:pt idx="10593">
                  <c:v>1.5</c:v>
                </c:pt>
                <c:pt idx="10594">
                  <c:v>1.5</c:v>
                </c:pt>
                <c:pt idx="10595">
                  <c:v>1.5</c:v>
                </c:pt>
                <c:pt idx="10596">
                  <c:v>1.5</c:v>
                </c:pt>
                <c:pt idx="10597">
                  <c:v>1.5</c:v>
                </c:pt>
                <c:pt idx="10598">
                  <c:v>1.5</c:v>
                </c:pt>
                <c:pt idx="10599">
                  <c:v>1.5</c:v>
                </c:pt>
                <c:pt idx="10600">
                  <c:v>1.5</c:v>
                </c:pt>
                <c:pt idx="10601">
                  <c:v>1.5</c:v>
                </c:pt>
                <c:pt idx="10602">
                  <c:v>1.5</c:v>
                </c:pt>
                <c:pt idx="10603">
                  <c:v>1.5</c:v>
                </c:pt>
                <c:pt idx="10604">
                  <c:v>1.5</c:v>
                </c:pt>
                <c:pt idx="10605">
                  <c:v>1.5</c:v>
                </c:pt>
                <c:pt idx="10606">
                  <c:v>1.5</c:v>
                </c:pt>
                <c:pt idx="10607">
                  <c:v>1.5</c:v>
                </c:pt>
                <c:pt idx="10608">
                  <c:v>1.5</c:v>
                </c:pt>
                <c:pt idx="10609">
                  <c:v>1.5</c:v>
                </c:pt>
                <c:pt idx="10610">
                  <c:v>1.5</c:v>
                </c:pt>
                <c:pt idx="10611">
                  <c:v>1.5</c:v>
                </c:pt>
                <c:pt idx="10612">
                  <c:v>1.6</c:v>
                </c:pt>
                <c:pt idx="10613">
                  <c:v>1.6</c:v>
                </c:pt>
                <c:pt idx="10614">
                  <c:v>1.6</c:v>
                </c:pt>
                <c:pt idx="10615">
                  <c:v>1.6</c:v>
                </c:pt>
                <c:pt idx="10616">
                  <c:v>1.6</c:v>
                </c:pt>
                <c:pt idx="10617">
                  <c:v>1.7000000000000002</c:v>
                </c:pt>
                <c:pt idx="10618">
                  <c:v>1.7000000000000002</c:v>
                </c:pt>
                <c:pt idx="10619">
                  <c:v>1.7000000000000002</c:v>
                </c:pt>
                <c:pt idx="10620">
                  <c:v>1.7000000000000002</c:v>
                </c:pt>
                <c:pt idx="10621">
                  <c:v>1.7000000000000002</c:v>
                </c:pt>
                <c:pt idx="10622">
                  <c:v>1.7000000000000002</c:v>
                </c:pt>
                <c:pt idx="10623">
                  <c:v>1.7000000000000002</c:v>
                </c:pt>
                <c:pt idx="10624">
                  <c:v>1.7000000000000002</c:v>
                </c:pt>
                <c:pt idx="10625">
                  <c:v>1.7000000000000002</c:v>
                </c:pt>
                <c:pt idx="10626">
                  <c:v>1.7000000000000002</c:v>
                </c:pt>
                <c:pt idx="10627">
                  <c:v>1.8</c:v>
                </c:pt>
                <c:pt idx="10628">
                  <c:v>1.8</c:v>
                </c:pt>
                <c:pt idx="10629">
                  <c:v>1.8</c:v>
                </c:pt>
                <c:pt idx="10630">
                  <c:v>1.8</c:v>
                </c:pt>
                <c:pt idx="10631">
                  <c:v>1.8</c:v>
                </c:pt>
                <c:pt idx="10632">
                  <c:v>1.8</c:v>
                </c:pt>
                <c:pt idx="10633">
                  <c:v>1.8</c:v>
                </c:pt>
                <c:pt idx="10634">
                  <c:v>1.8</c:v>
                </c:pt>
                <c:pt idx="10635">
                  <c:v>1.8</c:v>
                </c:pt>
                <c:pt idx="10636">
                  <c:v>1.8</c:v>
                </c:pt>
                <c:pt idx="10637">
                  <c:v>1.8</c:v>
                </c:pt>
                <c:pt idx="10638">
                  <c:v>1.8</c:v>
                </c:pt>
                <c:pt idx="10639">
                  <c:v>1.8</c:v>
                </c:pt>
                <c:pt idx="10640">
                  <c:v>1.8</c:v>
                </c:pt>
                <c:pt idx="10641">
                  <c:v>1.8</c:v>
                </c:pt>
                <c:pt idx="10642">
                  <c:v>1.8</c:v>
                </c:pt>
                <c:pt idx="10643">
                  <c:v>1.8</c:v>
                </c:pt>
                <c:pt idx="10644">
                  <c:v>1.8</c:v>
                </c:pt>
                <c:pt idx="10645">
                  <c:v>1.8</c:v>
                </c:pt>
                <c:pt idx="10646">
                  <c:v>1.9000000000000001</c:v>
                </c:pt>
                <c:pt idx="10647">
                  <c:v>1.9000000000000001</c:v>
                </c:pt>
                <c:pt idx="10648">
                  <c:v>1.9000000000000001</c:v>
                </c:pt>
                <c:pt idx="10649">
                  <c:v>1.9000000000000001</c:v>
                </c:pt>
                <c:pt idx="10650">
                  <c:v>1.9000000000000001</c:v>
                </c:pt>
                <c:pt idx="10651">
                  <c:v>1.9000000000000001</c:v>
                </c:pt>
                <c:pt idx="10652">
                  <c:v>1.9000000000000001</c:v>
                </c:pt>
                <c:pt idx="10653">
                  <c:v>1.9000000000000001</c:v>
                </c:pt>
                <c:pt idx="10654">
                  <c:v>1.9000000000000001</c:v>
                </c:pt>
                <c:pt idx="10655">
                  <c:v>1.9000000000000001</c:v>
                </c:pt>
                <c:pt idx="10656">
                  <c:v>2</c:v>
                </c:pt>
                <c:pt idx="10657">
                  <c:v>2</c:v>
                </c:pt>
                <c:pt idx="10658">
                  <c:v>2</c:v>
                </c:pt>
                <c:pt idx="10659">
                  <c:v>2</c:v>
                </c:pt>
                <c:pt idx="10660">
                  <c:v>2</c:v>
                </c:pt>
                <c:pt idx="10661">
                  <c:v>2</c:v>
                </c:pt>
                <c:pt idx="10662">
                  <c:v>2</c:v>
                </c:pt>
                <c:pt idx="10663">
                  <c:v>2</c:v>
                </c:pt>
                <c:pt idx="10664">
                  <c:v>2</c:v>
                </c:pt>
                <c:pt idx="10665">
                  <c:v>2</c:v>
                </c:pt>
                <c:pt idx="10666">
                  <c:v>2</c:v>
                </c:pt>
                <c:pt idx="10667">
                  <c:v>2</c:v>
                </c:pt>
                <c:pt idx="10668">
                  <c:v>2</c:v>
                </c:pt>
                <c:pt idx="10669">
                  <c:v>2</c:v>
                </c:pt>
                <c:pt idx="10670">
                  <c:v>2.1</c:v>
                </c:pt>
                <c:pt idx="10671">
                  <c:v>2.1</c:v>
                </c:pt>
                <c:pt idx="10672">
                  <c:v>2.1</c:v>
                </c:pt>
                <c:pt idx="10673">
                  <c:v>2.1</c:v>
                </c:pt>
                <c:pt idx="10674">
                  <c:v>2.1</c:v>
                </c:pt>
                <c:pt idx="10675">
                  <c:v>2.1</c:v>
                </c:pt>
                <c:pt idx="10676">
                  <c:v>2.1</c:v>
                </c:pt>
                <c:pt idx="10677">
                  <c:v>2.1</c:v>
                </c:pt>
                <c:pt idx="10678">
                  <c:v>2.1</c:v>
                </c:pt>
                <c:pt idx="10679">
                  <c:v>2.1</c:v>
                </c:pt>
                <c:pt idx="10680">
                  <c:v>2.1</c:v>
                </c:pt>
                <c:pt idx="10681">
                  <c:v>2.1</c:v>
                </c:pt>
                <c:pt idx="10682">
                  <c:v>2.1</c:v>
                </c:pt>
                <c:pt idx="10683">
                  <c:v>2.1</c:v>
                </c:pt>
                <c:pt idx="10684">
                  <c:v>2.1</c:v>
                </c:pt>
                <c:pt idx="10685">
                  <c:v>2.1</c:v>
                </c:pt>
                <c:pt idx="10686">
                  <c:v>2.1</c:v>
                </c:pt>
                <c:pt idx="10687">
                  <c:v>2.1</c:v>
                </c:pt>
                <c:pt idx="10688">
                  <c:v>2.1</c:v>
                </c:pt>
                <c:pt idx="10689">
                  <c:v>2.1</c:v>
                </c:pt>
                <c:pt idx="10690">
                  <c:v>2.1</c:v>
                </c:pt>
                <c:pt idx="10691">
                  <c:v>2.1</c:v>
                </c:pt>
                <c:pt idx="10692">
                  <c:v>2.1</c:v>
                </c:pt>
                <c:pt idx="10693">
                  <c:v>2.1</c:v>
                </c:pt>
                <c:pt idx="10694">
                  <c:v>2.1</c:v>
                </c:pt>
                <c:pt idx="10695">
                  <c:v>2.1</c:v>
                </c:pt>
                <c:pt idx="10696">
                  <c:v>2.1</c:v>
                </c:pt>
                <c:pt idx="10697">
                  <c:v>2.1</c:v>
                </c:pt>
                <c:pt idx="10698">
                  <c:v>2.1</c:v>
                </c:pt>
                <c:pt idx="10699">
                  <c:v>2.1</c:v>
                </c:pt>
                <c:pt idx="10700">
                  <c:v>2.1</c:v>
                </c:pt>
                <c:pt idx="10701">
                  <c:v>2.1</c:v>
                </c:pt>
                <c:pt idx="10702">
                  <c:v>2.1</c:v>
                </c:pt>
                <c:pt idx="10703">
                  <c:v>2.1</c:v>
                </c:pt>
                <c:pt idx="10704">
                  <c:v>2.1</c:v>
                </c:pt>
                <c:pt idx="10705">
                  <c:v>2.1</c:v>
                </c:pt>
                <c:pt idx="10706">
                  <c:v>2.1</c:v>
                </c:pt>
                <c:pt idx="10707">
                  <c:v>2.1</c:v>
                </c:pt>
                <c:pt idx="10708">
                  <c:v>2.1</c:v>
                </c:pt>
                <c:pt idx="10709">
                  <c:v>2.1</c:v>
                </c:pt>
                <c:pt idx="10710">
                  <c:v>2.1</c:v>
                </c:pt>
                <c:pt idx="10711">
                  <c:v>2.1</c:v>
                </c:pt>
                <c:pt idx="10712">
                  <c:v>2.1</c:v>
                </c:pt>
                <c:pt idx="10713">
                  <c:v>2.1</c:v>
                </c:pt>
                <c:pt idx="10714">
                  <c:v>2.1</c:v>
                </c:pt>
                <c:pt idx="10715">
                  <c:v>2.1</c:v>
                </c:pt>
                <c:pt idx="10716">
                  <c:v>2.1</c:v>
                </c:pt>
                <c:pt idx="10717">
                  <c:v>2.1</c:v>
                </c:pt>
                <c:pt idx="10718">
                  <c:v>2.1</c:v>
                </c:pt>
                <c:pt idx="10719">
                  <c:v>2.1</c:v>
                </c:pt>
                <c:pt idx="10720">
                  <c:v>2.1</c:v>
                </c:pt>
                <c:pt idx="10721">
                  <c:v>2.1</c:v>
                </c:pt>
                <c:pt idx="10722">
                  <c:v>2.1</c:v>
                </c:pt>
                <c:pt idx="10723">
                  <c:v>2.1</c:v>
                </c:pt>
                <c:pt idx="10724">
                  <c:v>2.1</c:v>
                </c:pt>
                <c:pt idx="10725">
                  <c:v>2.1</c:v>
                </c:pt>
                <c:pt idx="10726">
                  <c:v>2.1</c:v>
                </c:pt>
                <c:pt idx="10727">
                  <c:v>2.1</c:v>
                </c:pt>
                <c:pt idx="10728">
                  <c:v>2.1</c:v>
                </c:pt>
                <c:pt idx="10729">
                  <c:v>2.1</c:v>
                </c:pt>
                <c:pt idx="10730">
                  <c:v>2.1</c:v>
                </c:pt>
                <c:pt idx="10731">
                  <c:v>2.1</c:v>
                </c:pt>
                <c:pt idx="10732">
                  <c:v>2.1</c:v>
                </c:pt>
                <c:pt idx="10733">
                  <c:v>2.1</c:v>
                </c:pt>
                <c:pt idx="10734">
                  <c:v>2.1</c:v>
                </c:pt>
                <c:pt idx="10735">
                  <c:v>2.1</c:v>
                </c:pt>
                <c:pt idx="10736">
                  <c:v>2.1</c:v>
                </c:pt>
                <c:pt idx="10737">
                  <c:v>2.1</c:v>
                </c:pt>
                <c:pt idx="10738">
                  <c:v>2.1</c:v>
                </c:pt>
                <c:pt idx="10739">
                  <c:v>2.1</c:v>
                </c:pt>
                <c:pt idx="10740">
                  <c:v>2.1</c:v>
                </c:pt>
                <c:pt idx="10741">
                  <c:v>2.1</c:v>
                </c:pt>
                <c:pt idx="10742">
                  <c:v>2.1</c:v>
                </c:pt>
                <c:pt idx="10743">
                  <c:v>2.1</c:v>
                </c:pt>
                <c:pt idx="10744">
                  <c:v>2.1</c:v>
                </c:pt>
                <c:pt idx="10745">
                  <c:v>2.1</c:v>
                </c:pt>
                <c:pt idx="10746">
                  <c:v>2.1</c:v>
                </c:pt>
                <c:pt idx="10747">
                  <c:v>2.1</c:v>
                </c:pt>
                <c:pt idx="10748">
                  <c:v>2.1</c:v>
                </c:pt>
                <c:pt idx="10749">
                  <c:v>2.1</c:v>
                </c:pt>
                <c:pt idx="10750">
                  <c:v>2.1</c:v>
                </c:pt>
                <c:pt idx="10751">
                  <c:v>2.1</c:v>
                </c:pt>
                <c:pt idx="10752">
                  <c:v>2.1</c:v>
                </c:pt>
                <c:pt idx="10753">
                  <c:v>2.1</c:v>
                </c:pt>
                <c:pt idx="10754">
                  <c:v>2.1</c:v>
                </c:pt>
                <c:pt idx="10755">
                  <c:v>2.1</c:v>
                </c:pt>
                <c:pt idx="10756">
                  <c:v>2.1</c:v>
                </c:pt>
                <c:pt idx="10757">
                  <c:v>2.1</c:v>
                </c:pt>
                <c:pt idx="10758">
                  <c:v>2.1</c:v>
                </c:pt>
                <c:pt idx="10759">
                  <c:v>2.1</c:v>
                </c:pt>
                <c:pt idx="10760">
                  <c:v>2.1</c:v>
                </c:pt>
                <c:pt idx="10761">
                  <c:v>2.1</c:v>
                </c:pt>
                <c:pt idx="10762">
                  <c:v>2.1</c:v>
                </c:pt>
                <c:pt idx="10763">
                  <c:v>2.1</c:v>
                </c:pt>
                <c:pt idx="10764">
                  <c:v>2.1</c:v>
                </c:pt>
                <c:pt idx="10765">
                  <c:v>2.1</c:v>
                </c:pt>
                <c:pt idx="10766">
                  <c:v>2.1</c:v>
                </c:pt>
                <c:pt idx="10767">
                  <c:v>2.1</c:v>
                </c:pt>
                <c:pt idx="10768">
                  <c:v>2.1</c:v>
                </c:pt>
                <c:pt idx="10769">
                  <c:v>2.1</c:v>
                </c:pt>
                <c:pt idx="10770">
                  <c:v>2.1</c:v>
                </c:pt>
                <c:pt idx="10771">
                  <c:v>2.1</c:v>
                </c:pt>
                <c:pt idx="10772">
                  <c:v>2.1</c:v>
                </c:pt>
                <c:pt idx="10773">
                  <c:v>3.1</c:v>
                </c:pt>
                <c:pt idx="10774">
                  <c:v>3.1</c:v>
                </c:pt>
                <c:pt idx="10775">
                  <c:v>3.1</c:v>
                </c:pt>
                <c:pt idx="10776">
                  <c:v>3.1</c:v>
                </c:pt>
                <c:pt idx="10777">
                  <c:v>3.1</c:v>
                </c:pt>
                <c:pt idx="10778">
                  <c:v>3.1</c:v>
                </c:pt>
                <c:pt idx="10779">
                  <c:v>3.1</c:v>
                </c:pt>
                <c:pt idx="10780">
                  <c:v>3.1</c:v>
                </c:pt>
                <c:pt idx="10781">
                  <c:v>3.1</c:v>
                </c:pt>
                <c:pt idx="10782">
                  <c:v>3.1</c:v>
                </c:pt>
                <c:pt idx="10783">
                  <c:v>3.1</c:v>
                </c:pt>
                <c:pt idx="10784">
                  <c:v>3.1</c:v>
                </c:pt>
                <c:pt idx="10785">
                  <c:v>3.1</c:v>
                </c:pt>
                <c:pt idx="10786">
                  <c:v>3.1</c:v>
                </c:pt>
                <c:pt idx="10787">
                  <c:v>3.1</c:v>
                </c:pt>
                <c:pt idx="10788">
                  <c:v>3.1</c:v>
                </c:pt>
                <c:pt idx="10789">
                  <c:v>3.1</c:v>
                </c:pt>
                <c:pt idx="10790">
                  <c:v>3.1</c:v>
                </c:pt>
                <c:pt idx="10791">
                  <c:v>3.1</c:v>
                </c:pt>
                <c:pt idx="10792">
                  <c:v>3.1</c:v>
                </c:pt>
                <c:pt idx="10793">
                  <c:v>3.1</c:v>
                </c:pt>
                <c:pt idx="10794">
                  <c:v>3.1</c:v>
                </c:pt>
                <c:pt idx="10795">
                  <c:v>3.1</c:v>
                </c:pt>
                <c:pt idx="10796">
                  <c:v>3.1</c:v>
                </c:pt>
                <c:pt idx="10797">
                  <c:v>3.1</c:v>
                </c:pt>
                <c:pt idx="10798">
                  <c:v>3.1</c:v>
                </c:pt>
                <c:pt idx="10799">
                  <c:v>3.1</c:v>
                </c:pt>
                <c:pt idx="10800">
                  <c:v>3.1</c:v>
                </c:pt>
                <c:pt idx="10801">
                  <c:v>3.1</c:v>
                </c:pt>
                <c:pt idx="10802">
                  <c:v>3.1</c:v>
                </c:pt>
                <c:pt idx="10803">
                  <c:v>3.1</c:v>
                </c:pt>
                <c:pt idx="10804">
                  <c:v>3.1</c:v>
                </c:pt>
                <c:pt idx="10805">
                  <c:v>3.1</c:v>
                </c:pt>
                <c:pt idx="10806">
                  <c:v>3.1</c:v>
                </c:pt>
                <c:pt idx="10807">
                  <c:v>3.1</c:v>
                </c:pt>
                <c:pt idx="10808">
                  <c:v>3.1</c:v>
                </c:pt>
                <c:pt idx="10809">
                  <c:v>3.1</c:v>
                </c:pt>
                <c:pt idx="10810">
                  <c:v>3.1</c:v>
                </c:pt>
                <c:pt idx="10811">
                  <c:v>3.1</c:v>
                </c:pt>
                <c:pt idx="10812">
                  <c:v>3.1</c:v>
                </c:pt>
                <c:pt idx="10813">
                  <c:v>3.1</c:v>
                </c:pt>
                <c:pt idx="10814">
                  <c:v>3.1</c:v>
                </c:pt>
                <c:pt idx="10815">
                  <c:v>3.1</c:v>
                </c:pt>
                <c:pt idx="10816">
                  <c:v>3.1</c:v>
                </c:pt>
                <c:pt idx="10817">
                  <c:v>3.1</c:v>
                </c:pt>
                <c:pt idx="10818">
                  <c:v>3.1</c:v>
                </c:pt>
                <c:pt idx="10819">
                  <c:v>3.1</c:v>
                </c:pt>
                <c:pt idx="10820">
                  <c:v>3.1</c:v>
                </c:pt>
                <c:pt idx="10821">
                  <c:v>3.1</c:v>
                </c:pt>
                <c:pt idx="10822">
                  <c:v>3.1</c:v>
                </c:pt>
                <c:pt idx="10823">
                  <c:v>3.1</c:v>
                </c:pt>
                <c:pt idx="10824">
                  <c:v>3.1</c:v>
                </c:pt>
                <c:pt idx="10825">
                  <c:v>3.1</c:v>
                </c:pt>
                <c:pt idx="10826">
                  <c:v>3.1</c:v>
                </c:pt>
                <c:pt idx="10827">
                  <c:v>3.1</c:v>
                </c:pt>
                <c:pt idx="10828">
                  <c:v>3.1</c:v>
                </c:pt>
                <c:pt idx="10829">
                  <c:v>3.1</c:v>
                </c:pt>
                <c:pt idx="10830">
                  <c:v>3.1</c:v>
                </c:pt>
                <c:pt idx="10831">
                  <c:v>3.1</c:v>
                </c:pt>
                <c:pt idx="10832">
                  <c:v>3.1</c:v>
                </c:pt>
                <c:pt idx="10833">
                  <c:v>3.1</c:v>
                </c:pt>
                <c:pt idx="10834">
                  <c:v>3.1</c:v>
                </c:pt>
                <c:pt idx="10835">
                  <c:v>3.1</c:v>
                </c:pt>
                <c:pt idx="10836">
                  <c:v>3.1</c:v>
                </c:pt>
                <c:pt idx="10837">
                  <c:v>3.1</c:v>
                </c:pt>
                <c:pt idx="10838">
                  <c:v>3.1</c:v>
                </c:pt>
                <c:pt idx="10839">
                  <c:v>3.1</c:v>
                </c:pt>
                <c:pt idx="10840">
                  <c:v>3.1</c:v>
                </c:pt>
                <c:pt idx="10841">
                  <c:v>3.1</c:v>
                </c:pt>
                <c:pt idx="10842">
                  <c:v>3.1</c:v>
                </c:pt>
                <c:pt idx="10843">
                  <c:v>3.1</c:v>
                </c:pt>
                <c:pt idx="10844">
                  <c:v>3.1</c:v>
                </c:pt>
                <c:pt idx="10845">
                  <c:v>3.1</c:v>
                </c:pt>
                <c:pt idx="10846">
                  <c:v>3.1</c:v>
                </c:pt>
                <c:pt idx="10847">
                  <c:v>3.1</c:v>
                </c:pt>
                <c:pt idx="10848">
                  <c:v>3.1</c:v>
                </c:pt>
                <c:pt idx="10849">
                  <c:v>3.1</c:v>
                </c:pt>
                <c:pt idx="10850">
                  <c:v>3.1</c:v>
                </c:pt>
                <c:pt idx="10851">
                  <c:v>3.1</c:v>
                </c:pt>
                <c:pt idx="10852">
                  <c:v>3.1</c:v>
                </c:pt>
                <c:pt idx="10853">
                  <c:v>3.1</c:v>
                </c:pt>
                <c:pt idx="10854">
                  <c:v>3.1</c:v>
                </c:pt>
                <c:pt idx="10855">
                  <c:v>3.1</c:v>
                </c:pt>
                <c:pt idx="10856">
                  <c:v>3.1</c:v>
                </c:pt>
                <c:pt idx="10857">
                  <c:v>3.1</c:v>
                </c:pt>
                <c:pt idx="10858">
                  <c:v>3.1</c:v>
                </c:pt>
                <c:pt idx="10859">
                  <c:v>3.1</c:v>
                </c:pt>
                <c:pt idx="10860">
                  <c:v>3.1</c:v>
                </c:pt>
                <c:pt idx="10861">
                  <c:v>3.1</c:v>
                </c:pt>
                <c:pt idx="10862">
                  <c:v>3.1</c:v>
                </c:pt>
                <c:pt idx="10863">
                  <c:v>3.1</c:v>
                </c:pt>
                <c:pt idx="10864">
                  <c:v>3.1</c:v>
                </c:pt>
                <c:pt idx="10865">
                  <c:v>3.1</c:v>
                </c:pt>
                <c:pt idx="10866">
                  <c:v>3.1</c:v>
                </c:pt>
                <c:pt idx="10867">
                  <c:v>3.1</c:v>
                </c:pt>
                <c:pt idx="10868">
                  <c:v>3.1</c:v>
                </c:pt>
                <c:pt idx="10869">
                  <c:v>3.1</c:v>
                </c:pt>
                <c:pt idx="10870">
                  <c:v>3.1</c:v>
                </c:pt>
                <c:pt idx="10871">
                  <c:v>3.1</c:v>
                </c:pt>
                <c:pt idx="10872">
                  <c:v>3.1</c:v>
                </c:pt>
                <c:pt idx="10873">
                  <c:v>3.1</c:v>
                </c:pt>
                <c:pt idx="10874">
                  <c:v>3.1</c:v>
                </c:pt>
                <c:pt idx="10875">
                  <c:v>3.1</c:v>
                </c:pt>
                <c:pt idx="10876">
                  <c:v>3.1</c:v>
                </c:pt>
                <c:pt idx="10877">
                  <c:v>3.1</c:v>
                </c:pt>
                <c:pt idx="10878">
                  <c:v>3.1</c:v>
                </c:pt>
                <c:pt idx="10879">
                  <c:v>3.1</c:v>
                </c:pt>
                <c:pt idx="10880">
                  <c:v>3.1</c:v>
                </c:pt>
                <c:pt idx="10881">
                  <c:v>3.1</c:v>
                </c:pt>
                <c:pt idx="10882">
                  <c:v>3.1</c:v>
                </c:pt>
                <c:pt idx="10883">
                  <c:v>3.1</c:v>
                </c:pt>
                <c:pt idx="10884">
                  <c:v>3.1</c:v>
                </c:pt>
                <c:pt idx="10885">
                  <c:v>3.1</c:v>
                </c:pt>
                <c:pt idx="10886">
                  <c:v>3.1</c:v>
                </c:pt>
                <c:pt idx="10887">
                  <c:v>3.1</c:v>
                </c:pt>
                <c:pt idx="10888">
                  <c:v>3.1</c:v>
                </c:pt>
                <c:pt idx="10889">
                  <c:v>3.1</c:v>
                </c:pt>
                <c:pt idx="10890">
                  <c:v>3.1</c:v>
                </c:pt>
                <c:pt idx="10891">
                  <c:v>3.1</c:v>
                </c:pt>
                <c:pt idx="10892">
                  <c:v>3.1</c:v>
                </c:pt>
                <c:pt idx="10893">
                  <c:v>3.1</c:v>
                </c:pt>
                <c:pt idx="10894">
                  <c:v>3.1</c:v>
                </c:pt>
                <c:pt idx="10895">
                  <c:v>3.1</c:v>
                </c:pt>
                <c:pt idx="10896">
                  <c:v>3.1</c:v>
                </c:pt>
                <c:pt idx="10897">
                  <c:v>3.1</c:v>
                </c:pt>
                <c:pt idx="10898">
                  <c:v>3.1</c:v>
                </c:pt>
                <c:pt idx="10899">
                  <c:v>3.1</c:v>
                </c:pt>
                <c:pt idx="10900">
                  <c:v>3.1</c:v>
                </c:pt>
                <c:pt idx="10901">
                  <c:v>3.1</c:v>
                </c:pt>
                <c:pt idx="10902">
                  <c:v>3.1</c:v>
                </c:pt>
                <c:pt idx="10903">
                  <c:v>3.1</c:v>
                </c:pt>
                <c:pt idx="10904">
                  <c:v>3.1</c:v>
                </c:pt>
                <c:pt idx="10905">
                  <c:v>3.1</c:v>
                </c:pt>
                <c:pt idx="10906">
                  <c:v>3.1</c:v>
                </c:pt>
                <c:pt idx="10907">
                  <c:v>3.1</c:v>
                </c:pt>
                <c:pt idx="10908">
                  <c:v>3.1</c:v>
                </c:pt>
                <c:pt idx="10909">
                  <c:v>3.1</c:v>
                </c:pt>
                <c:pt idx="10910">
                  <c:v>3.1</c:v>
                </c:pt>
                <c:pt idx="10911">
                  <c:v>3.1</c:v>
                </c:pt>
                <c:pt idx="10912">
                  <c:v>3.1</c:v>
                </c:pt>
                <c:pt idx="10913">
                  <c:v>3.1</c:v>
                </c:pt>
                <c:pt idx="10914">
                  <c:v>3.1</c:v>
                </c:pt>
                <c:pt idx="10915">
                  <c:v>3.1</c:v>
                </c:pt>
                <c:pt idx="10916">
                  <c:v>3.1</c:v>
                </c:pt>
                <c:pt idx="10917">
                  <c:v>3.1</c:v>
                </c:pt>
                <c:pt idx="10918">
                  <c:v>3.1</c:v>
                </c:pt>
                <c:pt idx="10919">
                  <c:v>3.1</c:v>
                </c:pt>
                <c:pt idx="10920">
                  <c:v>3.1</c:v>
                </c:pt>
                <c:pt idx="10921">
                  <c:v>3.1</c:v>
                </c:pt>
                <c:pt idx="10922">
                  <c:v>3.1</c:v>
                </c:pt>
                <c:pt idx="10923">
                  <c:v>3.1</c:v>
                </c:pt>
                <c:pt idx="10924">
                  <c:v>3.1</c:v>
                </c:pt>
                <c:pt idx="10925">
                  <c:v>3.1</c:v>
                </c:pt>
                <c:pt idx="10926">
                  <c:v>3.1</c:v>
                </c:pt>
                <c:pt idx="10927">
                  <c:v>3.1</c:v>
                </c:pt>
                <c:pt idx="10928">
                  <c:v>3.1</c:v>
                </c:pt>
                <c:pt idx="10929">
                  <c:v>3.1</c:v>
                </c:pt>
                <c:pt idx="10930">
                  <c:v>3.1</c:v>
                </c:pt>
                <c:pt idx="10931">
                  <c:v>3.1</c:v>
                </c:pt>
                <c:pt idx="10932">
                  <c:v>3.1</c:v>
                </c:pt>
                <c:pt idx="10933">
                  <c:v>3.1</c:v>
                </c:pt>
                <c:pt idx="10934">
                  <c:v>3.1</c:v>
                </c:pt>
                <c:pt idx="10935">
                  <c:v>3.1</c:v>
                </c:pt>
                <c:pt idx="10936">
                  <c:v>3.1</c:v>
                </c:pt>
                <c:pt idx="10937">
                  <c:v>3.1</c:v>
                </c:pt>
                <c:pt idx="10938">
                  <c:v>3.1</c:v>
                </c:pt>
                <c:pt idx="10939">
                  <c:v>3.1</c:v>
                </c:pt>
                <c:pt idx="10940">
                  <c:v>3.1</c:v>
                </c:pt>
                <c:pt idx="10941">
                  <c:v>3.1</c:v>
                </c:pt>
                <c:pt idx="10942">
                  <c:v>3.1</c:v>
                </c:pt>
                <c:pt idx="10943">
                  <c:v>3.1</c:v>
                </c:pt>
                <c:pt idx="10944">
                  <c:v>3.1</c:v>
                </c:pt>
                <c:pt idx="10945">
                  <c:v>3.1</c:v>
                </c:pt>
                <c:pt idx="10946">
                  <c:v>3.1</c:v>
                </c:pt>
                <c:pt idx="10947">
                  <c:v>3.1</c:v>
                </c:pt>
                <c:pt idx="10948">
                  <c:v>3.1</c:v>
                </c:pt>
                <c:pt idx="10949">
                  <c:v>3.1</c:v>
                </c:pt>
                <c:pt idx="10950">
                  <c:v>3.1</c:v>
                </c:pt>
                <c:pt idx="10951">
                  <c:v>3.1</c:v>
                </c:pt>
                <c:pt idx="10952">
                  <c:v>3.1</c:v>
                </c:pt>
                <c:pt idx="10953">
                  <c:v>3.1</c:v>
                </c:pt>
                <c:pt idx="10954">
                  <c:v>3.1</c:v>
                </c:pt>
                <c:pt idx="10955">
                  <c:v>3.1</c:v>
                </c:pt>
                <c:pt idx="10956">
                  <c:v>3.1</c:v>
                </c:pt>
                <c:pt idx="10957">
                  <c:v>3.1</c:v>
                </c:pt>
                <c:pt idx="10958">
                  <c:v>3.1</c:v>
                </c:pt>
                <c:pt idx="10959">
                  <c:v>3.1</c:v>
                </c:pt>
                <c:pt idx="10960">
                  <c:v>3.1</c:v>
                </c:pt>
                <c:pt idx="10961">
                  <c:v>3.1</c:v>
                </c:pt>
                <c:pt idx="10962">
                  <c:v>3.1</c:v>
                </c:pt>
                <c:pt idx="10963">
                  <c:v>3.1</c:v>
                </c:pt>
                <c:pt idx="10964">
                  <c:v>3.1</c:v>
                </c:pt>
                <c:pt idx="10965">
                  <c:v>3.1</c:v>
                </c:pt>
                <c:pt idx="10966">
                  <c:v>3.1</c:v>
                </c:pt>
                <c:pt idx="10967">
                  <c:v>3.1</c:v>
                </c:pt>
                <c:pt idx="10968">
                  <c:v>3.1</c:v>
                </c:pt>
                <c:pt idx="10969">
                  <c:v>3.1</c:v>
                </c:pt>
                <c:pt idx="10970">
                  <c:v>3.1</c:v>
                </c:pt>
                <c:pt idx="10971">
                  <c:v>3.1</c:v>
                </c:pt>
                <c:pt idx="10972">
                  <c:v>3.1</c:v>
                </c:pt>
                <c:pt idx="10973">
                  <c:v>3.1</c:v>
                </c:pt>
                <c:pt idx="10974">
                  <c:v>3.1</c:v>
                </c:pt>
                <c:pt idx="10975">
                  <c:v>3.1</c:v>
                </c:pt>
                <c:pt idx="10976">
                  <c:v>3.1</c:v>
                </c:pt>
                <c:pt idx="10977">
                  <c:v>3.1</c:v>
                </c:pt>
                <c:pt idx="10978">
                  <c:v>3.1</c:v>
                </c:pt>
                <c:pt idx="10979">
                  <c:v>3.1</c:v>
                </c:pt>
                <c:pt idx="10980">
                  <c:v>3.1</c:v>
                </c:pt>
                <c:pt idx="10981">
                  <c:v>3.1</c:v>
                </c:pt>
                <c:pt idx="10982">
                  <c:v>3.1</c:v>
                </c:pt>
                <c:pt idx="10983">
                  <c:v>3.1</c:v>
                </c:pt>
                <c:pt idx="10984">
                  <c:v>3.1</c:v>
                </c:pt>
                <c:pt idx="10985">
                  <c:v>3.1</c:v>
                </c:pt>
                <c:pt idx="10986">
                  <c:v>3.1</c:v>
                </c:pt>
                <c:pt idx="10987">
                  <c:v>3.1</c:v>
                </c:pt>
                <c:pt idx="10988">
                  <c:v>3.1</c:v>
                </c:pt>
                <c:pt idx="10989">
                  <c:v>3.1</c:v>
                </c:pt>
                <c:pt idx="10990">
                  <c:v>3.1</c:v>
                </c:pt>
                <c:pt idx="10991">
                  <c:v>3.1</c:v>
                </c:pt>
                <c:pt idx="10992">
                  <c:v>3.1</c:v>
                </c:pt>
                <c:pt idx="10993">
                  <c:v>3.1</c:v>
                </c:pt>
                <c:pt idx="10994">
                  <c:v>3.1</c:v>
                </c:pt>
                <c:pt idx="10995">
                  <c:v>3.1</c:v>
                </c:pt>
                <c:pt idx="10996">
                  <c:v>3.1</c:v>
                </c:pt>
                <c:pt idx="10997">
                  <c:v>3.1</c:v>
                </c:pt>
                <c:pt idx="10998">
                  <c:v>3.1</c:v>
                </c:pt>
                <c:pt idx="10999">
                  <c:v>3.1</c:v>
                </c:pt>
                <c:pt idx="11000">
                  <c:v>3.1</c:v>
                </c:pt>
                <c:pt idx="11001">
                  <c:v>3.1</c:v>
                </c:pt>
                <c:pt idx="11002">
                  <c:v>3.1</c:v>
                </c:pt>
                <c:pt idx="11003">
                  <c:v>3.1</c:v>
                </c:pt>
                <c:pt idx="11004">
                  <c:v>3.1</c:v>
                </c:pt>
                <c:pt idx="11005">
                  <c:v>3.1</c:v>
                </c:pt>
                <c:pt idx="11006">
                  <c:v>3.1</c:v>
                </c:pt>
                <c:pt idx="11007">
                  <c:v>3.1</c:v>
                </c:pt>
                <c:pt idx="11008">
                  <c:v>3.1</c:v>
                </c:pt>
                <c:pt idx="11009">
                  <c:v>3.1</c:v>
                </c:pt>
                <c:pt idx="11010">
                  <c:v>3.1</c:v>
                </c:pt>
                <c:pt idx="11011">
                  <c:v>3.1</c:v>
                </c:pt>
                <c:pt idx="11012">
                  <c:v>3.1</c:v>
                </c:pt>
                <c:pt idx="11013">
                  <c:v>3.1</c:v>
                </c:pt>
                <c:pt idx="11014">
                  <c:v>3.1</c:v>
                </c:pt>
                <c:pt idx="11015">
                  <c:v>4.0999999999999996</c:v>
                </c:pt>
                <c:pt idx="11016">
                  <c:v>4.0999999999999996</c:v>
                </c:pt>
                <c:pt idx="11017">
                  <c:v>4.0999999999999996</c:v>
                </c:pt>
                <c:pt idx="11018">
                  <c:v>4.0999999999999996</c:v>
                </c:pt>
                <c:pt idx="11019">
                  <c:v>4.0999999999999996</c:v>
                </c:pt>
                <c:pt idx="11020">
                  <c:v>4.0999999999999996</c:v>
                </c:pt>
                <c:pt idx="11021">
                  <c:v>4.0999999999999996</c:v>
                </c:pt>
                <c:pt idx="11022">
                  <c:v>4.0999999999999996</c:v>
                </c:pt>
                <c:pt idx="11023">
                  <c:v>4.0999999999999996</c:v>
                </c:pt>
                <c:pt idx="11024">
                  <c:v>4.0999999999999996</c:v>
                </c:pt>
                <c:pt idx="11025">
                  <c:v>4.0999999999999996</c:v>
                </c:pt>
                <c:pt idx="11026">
                  <c:v>4.0999999999999996</c:v>
                </c:pt>
                <c:pt idx="11027">
                  <c:v>4.0999999999999996</c:v>
                </c:pt>
                <c:pt idx="11028">
                  <c:v>4.0999999999999996</c:v>
                </c:pt>
                <c:pt idx="11029">
                  <c:v>4.0999999999999996</c:v>
                </c:pt>
                <c:pt idx="11030">
                  <c:v>4.0999999999999996</c:v>
                </c:pt>
                <c:pt idx="11031">
                  <c:v>4.0999999999999996</c:v>
                </c:pt>
                <c:pt idx="11032">
                  <c:v>4.0999999999999996</c:v>
                </c:pt>
                <c:pt idx="11033">
                  <c:v>4.0999999999999996</c:v>
                </c:pt>
                <c:pt idx="11034">
                  <c:v>4.0999999999999996</c:v>
                </c:pt>
                <c:pt idx="11035">
                  <c:v>4.0999999999999996</c:v>
                </c:pt>
                <c:pt idx="11036">
                  <c:v>4.0999999999999996</c:v>
                </c:pt>
                <c:pt idx="11037">
                  <c:v>4.0999999999999996</c:v>
                </c:pt>
                <c:pt idx="11038">
                  <c:v>4.0999999999999996</c:v>
                </c:pt>
                <c:pt idx="11039">
                  <c:v>4.0999999999999996</c:v>
                </c:pt>
                <c:pt idx="11040">
                  <c:v>4.0999999999999996</c:v>
                </c:pt>
                <c:pt idx="11041">
                  <c:v>4.0999999999999996</c:v>
                </c:pt>
                <c:pt idx="11042">
                  <c:v>4.0999999999999996</c:v>
                </c:pt>
                <c:pt idx="11043">
                  <c:v>4.0999999999999996</c:v>
                </c:pt>
                <c:pt idx="11044">
                  <c:v>4.0999999999999996</c:v>
                </c:pt>
                <c:pt idx="11045">
                  <c:v>4.0999999999999996</c:v>
                </c:pt>
                <c:pt idx="11046">
                  <c:v>4.0999999999999996</c:v>
                </c:pt>
                <c:pt idx="11047">
                  <c:v>4.0999999999999996</c:v>
                </c:pt>
                <c:pt idx="11048">
                  <c:v>4.0999999999999996</c:v>
                </c:pt>
                <c:pt idx="11049">
                  <c:v>4.0999999999999996</c:v>
                </c:pt>
                <c:pt idx="11050">
                  <c:v>4.0999999999999996</c:v>
                </c:pt>
                <c:pt idx="11051">
                  <c:v>4.0999999999999996</c:v>
                </c:pt>
                <c:pt idx="11052">
                  <c:v>4.0999999999999996</c:v>
                </c:pt>
                <c:pt idx="11053">
                  <c:v>4.0999999999999996</c:v>
                </c:pt>
                <c:pt idx="11054">
                  <c:v>4.0999999999999996</c:v>
                </c:pt>
                <c:pt idx="11055">
                  <c:v>4.0999999999999996</c:v>
                </c:pt>
                <c:pt idx="11056">
                  <c:v>4.0999999999999996</c:v>
                </c:pt>
                <c:pt idx="11057">
                  <c:v>4.0999999999999996</c:v>
                </c:pt>
                <c:pt idx="11058">
                  <c:v>4.0999999999999996</c:v>
                </c:pt>
                <c:pt idx="11059">
                  <c:v>4.0999999999999996</c:v>
                </c:pt>
                <c:pt idx="11060">
                  <c:v>4.0999999999999996</c:v>
                </c:pt>
                <c:pt idx="11061">
                  <c:v>4.0999999999999996</c:v>
                </c:pt>
                <c:pt idx="11062">
                  <c:v>4.0999999999999996</c:v>
                </c:pt>
                <c:pt idx="11063">
                  <c:v>4.0999999999999996</c:v>
                </c:pt>
                <c:pt idx="11064">
                  <c:v>4.0999999999999996</c:v>
                </c:pt>
                <c:pt idx="11065">
                  <c:v>4.0999999999999996</c:v>
                </c:pt>
                <c:pt idx="11066">
                  <c:v>4.0999999999999996</c:v>
                </c:pt>
                <c:pt idx="11067">
                  <c:v>4.0999999999999996</c:v>
                </c:pt>
                <c:pt idx="11068">
                  <c:v>4.0999999999999996</c:v>
                </c:pt>
                <c:pt idx="11069">
                  <c:v>4.0999999999999996</c:v>
                </c:pt>
                <c:pt idx="11070">
                  <c:v>4.0999999999999996</c:v>
                </c:pt>
                <c:pt idx="11071">
                  <c:v>4.0999999999999996</c:v>
                </c:pt>
                <c:pt idx="11072">
                  <c:v>4.0999999999999996</c:v>
                </c:pt>
                <c:pt idx="11073">
                  <c:v>4.0999999999999996</c:v>
                </c:pt>
                <c:pt idx="11074">
                  <c:v>4.0999999999999996</c:v>
                </c:pt>
                <c:pt idx="11075">
                  <c:v>4.0999999999999996</c:v>
                </c:pt>
                <c:pt idx="11076">
                  <c:v>4.0999999999999996</c:v>
                </c:pt>
                <c:pt idx="11077">
                  <c:v>4.0999999999999996</c:v>
                </c:pt>
                <c:pt idx="11078">
                  <c:v>4.0999999999999996</c:v>
                </c:pt>
                <c:pt idx="11079">
                  <c:v>4.0999999999999996</c:v>
                </c:pt>
                <c:pt idx="11080">
                  <c:v>4.0999999999999996</c:v>
                </c:pt>
                <c:pt idx="11081">
                  <c:v>4.0999999999999996</c:v>
                </c:pt>
                <c:pt idx="11082">
                  <c:v>4.0999999999999996</c:v>
                </c:pt>
                <c:pt idx="11083">
                  <c:v>4.0999999999999996</c:v>
                </c:pt>
                <c:pt idx="11084">
                  <c:v>4.0999999999999996</c:v>
                </c:pt>
                <c:pt idx="11085">
                  <c:v>4.0999999999999996</c:v>
                </c:pt>
                <c:pt idx="11086">
                  <c:v>4.0999999999999996</c:v>
                </c:pt>
                <c:pt idx="11087">
                  <c:v>4.0999999999999996</c:v>
                </c:pt>
                <c:pt idx="11088">
                  <c:v>4.0999999999999996</c:v>
                </c:pt>
                <c:pt idx="11089">
                  <c:v>4.0999999999999996</c:v>
                </c:pt>
                <c:pt idx="11090">
                  <c:v>4.0999999999999996</c:v>
                </c:pt>
                <c:pt idx="11091">
                  <c:v>4.0999999999999996</c:v>
                </c:pt>
                <c:pt idx="11092">
                  <c:v>4.0999999999999996</c:v>
                </c:pt>
                <c:pt idx="11093">
                  <c:v>4.0999999999999996</c:v>
                </c:pt>
                <c:pt idx="11094">
                  <c:v>4.0999999999999996</c:v>
                </c:pt>
                <c:pt idx="11095">
                  <c:v>4.0999999999999996</c:v>
                </c:pt>
                <c:pt idx="11096">
                  <c:v>4.0999999999999996</c:v>
                </c:pt>
                <c:pt idx="11097">
                  <c:v>4.0999999999999996</c:v>
                </c:pt>
                <c:pt idx="11098">
                  <c:v>4.0999999999999996</c:v>
                </c:pt>
                <c:pt idx="11099">
                  <c:v>4.0999999999999996</c:v>
                </c:pt>
                <c:pt idx="11100">
                  <c:v>4.0999999999999996</c:v>
                </c:pt>
                <c:pt idx="11101">
                  <c:v>4.0999999999999996</c:v>
                </c:pt>
                <c:pt idx="11102">
                  <c:v>4.0999999999999996</c:v>
                </c:pt>
                <c:pt idx="11103">
                  <c:v>4.0999999999999996</c:v>
                </c:pt>
                <c:pt idx="11104">
                  <c:v>4.0999999999999996</c:v>
                </c:pt>
                <c:pt idx="11105">
                  <c:v>4.0999999999999996</c:v>
                </c:pt>
                <c:pt idx="11106">
                  <c:v>4.0999999999999996</c:v>
                </c:pt>
                <c:pt idx="11107">
                  <c:v>4.0999999999999996</c:v>
                </c:pt>
                <c:pt idx="11108">
                  <c:v>4.0999999999999996</c:v>
                </c:pt>
                <c:pt idx="11109">
                  <c:v>4.0999999999999996</c:v>
                </c:pt>
                <c:pt idx="11110">
                  <c:v>4.0999999999999996</c:v>
                </c:pt>
                <c:pt idx="11111">
                  <c:v>4.0999999999999996</c:v>
                </c:pt>
                <c:pt idx="11112">
                  <c:v>4.0999999999999996</c:v>
                </c:pt>
                <c:pt idx="11113">
                  <c:v>4.0999999999999996</c:v>
                </c:pt>
                <c:pt idx="11114">
                  <c:v>4.0999999999999996</c:v>
                </c:pt>
                <c:pt idx="11115">
                  <c:v>4.0999999999999996</c:v>
                </c:pt>
                <c:pt idx="11116">
                  <c:v>4.0999999999999996</c:v>
                </c:pt>
                <c:pt idx="11117">
                  <c:v>4.0999999999999996</c:v>
                </c:pt>
                <c:pt idx="11118">
                  <c:v>4.0999999999999996</c:v>
                </c:pt>
                <c:pt idx="11119">
                  <c:v>4.0999999999999996</c:v>
                </c:pt>
                <c:pt idx="11120">
                  <c:v>4.0999999999999996</c:v>
                </c:pt>
                <c:pt idx="11121">
                  <c:v>4.0999999999999996</c:v>
                </c:pt>
                <c:pt idx="11122">
                  <c:v>4.0999999999999996</c:v>
                </c:pt>
                <c:pt idx="11123">
                  <c:v>4.0999999999999996</c:v>
                </c:pt>
                <c:pt idx="11124">
                  <c:v>4.0999999999999996</c:v>
                </c:pt>
                <c:pt idx="11125">
                  <c:v>4.0999999999999996</c:v>
                </c:pt>
                <c:pt idx="11126">
                  <c:v>4.0999999999999996</c:v>
                </c:pt>
                <c:pt idx="11127">
                  <c:v>4.0999999999999996</c:v>
                </c:pt>
                <c:pt idx="11128">
                  <c:v>4.0999999999999996</c:v>
                </c:pt>
                <c:pt idx="11129">
                  <c:v>4.0999999999999996</c:v>
                </c:pt>
                <c:pt idx="11130">
                  <c:v>4.0999999999999996</c:v>
                </c:pt>
                <c:pt idx="11131">
                  <c:v>4.0999999999999996</c:v>
                </c:pt>
                <c:pt idx="11132">
                  <c:v>4.0999999999999996</c:v>
                </c:pt>
                <c:pt idx="11133">
                  <c:v>4.0999999999999996</c:v>
                </c:pt>
                <c:pt idx="11134">
                  <c:v>4.0999999999999996</c:v>
                </c:pt>
                <c:pt idx="11135">
                  <c:v>4.0999999999999996</c:v>
                </c:pt>
                <c:pt idx="11136">
                  <c:v>4.0999999999999996</c:v>
                </c:pt>
                <c:pt idx="11137">
                  <c:v>4.0999999999999996</c:v>
                </c:pt>
                <c:pt idx="11138">
                  <c:v>4.0999999999999996</c:v>
                </c:pt>
                <c:pt idx="11139">
                  <c:v>4.0999999999999996</c:v>
                </c:pt>
                <c:pt idx="11140">
                  <c:v>4.0999999999999996</c:v>
                </c:pt>
                <c:pt idx="11141">
                  <c:v>4.0999999999999996</c:v>
                </c:pt>
                <c:pt idx="11142">
                  <c:v>4.0999999999999996</c:v>
                </c:pt>
                <c:pt idx="11143">
                  <c:v>4.0999999999999996</c:v>
                </c:pt>
                <c:pt idx="11144">
                  <c:v>4.0999999999999996</c:v>
                </c:pt>
                <c:pt idx="11145">
                  <c:v>4.0999999999999996</c:v>
                </c:pt>
                <c:pt idx="11146">
                  <c:v>4.0999999999999996</c:v>
                </c:pt>
                <c:pt idx="11147">
                  <c:v>4.0999999999999996</c:v>
                </c:pt>
                <c:pt idx="11148">
                  <c:v>4.0999999999999996</c:v>
                </c:pt>
                <c:pt idx="11149">
                  <c:v>4.0999999999999996</c:v>
                </c:pt>
                <c:pt idx="11150">
                  <c:v>4.0999999999999996</c:v>
                </c:pt>
                <c:pt idx="11151">
                  <c:v>4.0999999999999996</c:v>
                </c:pt>
                <c:pt idx="11152">
                  <c:v>4.0999999999999996</c:v>
                </c:pt>
                <c:pt idx="11153">
                  <c:v>4.0999999999999996</c:v>
                </c:pt>
                <c:pt idx="11154">
                  <c:v>4.0999999999999996</c:v>
                </c:pt>
                <c:pt idx="11155">
                  <c:v>4.0999999999999996</c:v>
                </c:pt>
                <c:pt idx="11156">
                  <c:v>4.0999999999999996</c:v>
                </c:pt>
                <c:pt idx="11157">
                  <c:v>4.0999999999999996</c:v>
                </c:pt>
                <c:pt idx="11158">
                  <c:v>4.0999999999999996</c:v>
                </c:pt>
                <c:pt idx="11159">
                  <c:v>4.0999999999999996</c:v>
                </c:pt>
                <c:pt idx="11160">
                  <c:v>4.0999999999999996</c:v>
                </c:pt>
                <c:pt idx="11161">
                  <c:v>4.0999999999999996</c:v>
                </c:pt>
                <c:pt idx="11162">
                  <c:v>4.0999999999999996</c:v>
                </c:pt>
                <c:pt idx="11163">
                  <c:v>4.0999999999999996</c:v>
                </c:pt>
                <c:pt idx="11164">
                  <c:v>4.0999999999999996</c:v>
                </c:pt>
                <c:pt idx="11165">
                  <c:v>4.0999999999999996</c:v>
                </c:pt>
                <c:pt idx="11166">
                  <c:v>4.0999999999999996</c:v>
                </c:pt>
                <c:pt idx="11167">
                  <c:v>4.0999999999999996</c:v>
                </c:pt>
                <c:pt idx="11168">
                  <c:v>4.0999999999999996</c:v>
                </c:pt>
                <c:pt idx="11169">
                  <c:v>4.0999999999999996</c:v>
                </c:pt>
                <c:pt idx="11170">
                  <c:v>4.0999999999999996</c:v>
                </c:pt>
                <c:pt idx="11171">
                  <c:v>4.0999999999999996</c:v>
                </c:pt>
                <c:pt idx="11172">
                  <c:v>4.0999999999999996</c:v>
                </c:pt>
                <c:pt idx="11173">
                  <c:v>4.0999999999999996</c:v>
                </c:pt>
                <c:pt idx="11174">
                  <c:v>4.0999999999999996</c:v>
                </c:pt>
                <c:pt idx="11175">
                  <c:v>4.0999999999999996</c:v>
                </c:pt>
                <c:pt idx="11176">
                  <c:v>4.0999999999999996</c:v>
                </c:pt>
                <c:pt idx="11177">
                  <c:v>4.0999999999999996</c:v>
                </c:pt>
                <c:pt idx="11178">
                  <c:v>4.0999999999999996</c:v>
                </c:pt>
                <c:pt idx="11179">
                  <c:v>4.0999999999999996</c:v>
                </c:pt>
                <c:pt idx="11180">
                  <c:v>4.0999999999999996</c:v>
                </c:pt>
                <c:pt idx="11181">
                  <c:v>4.0999999999999996</c:v>
                </c:pt>
                <c:pt idx="11182">
                  <c:v>4.0999999999999996</c:v>
                </c:pt>
                <c:pt idx="11183">
                  <c:v>4.0999999999999996</c:v>
                </c:pt>
                <c:pt idx="11184">
                  <c:v>4.0999999999999996</c:v>
                </c:pt>
                <c:pt idx="11185">
                  <c:v>4.0999999999999996</c:v>
                </c:pt>
                <c:pt idx="11186">
                  <c:v>4.0999999999999996</c:v>
                </c:pt>
                <c:pt idx="11187">
                  <c:v>4.0999999999999996</c:v>
                </c:pt>
                <c:pt idx="11188">
                  <c:v>4.0999999999999996</c:v>
                </c:pt>
                <c:pt idx="11189">
                  <c:v>4.0999999999999996</c:v>
                </c:pt>
                <c:pt idx="11190">
                  <c:v>4.0999999999999996</c:v>
                </c:pt>
                <c:pt idx="11191">
                  <c:v>4.0999999999999996</c:v>
                </c:pt>
                <c:pt idx="11192">
                  <c:v>4.0999999999999996</c:v>
                </c:pt>
                <c:pt idx="11193">
                  <c:v>4.0999999999999996</c:v>
                </c:pt>
                <c:pt idx="11194">
                  <c:v>4.0999999999999996</c:v>
                </c:pt>
                <c:pt idx="11195">
                  <c:v>4.0999999999999996</c:v>
                </c:pt>
                <c:pt idx="11196">
                  <c:v>4.0999999999999996</c:v>
                </c:pt>
                <c:pt idx="11197">
                  <c:v>4.0999999999999996</c:v>
                </c:pt>
                <c:pt idx="11198">
                  <c:v>4.0999999999999996</c:v>
                </c:pt>
                <c:pt idx="11199">
                  <c:v>4.0999999999999996</c:v>
                </c:pt>
                <c:pt idx="11200">
                  <c:v>4.0999999999999996</c:v>
                </c:pt>
                <c:pt idx="11201">
                  <c:v>4.0999999999999996</c:v>
                </c:pt>
                <c:pt idx="11202">
                  <c:v>4.0999999999999996</c:v>
                </c:pt>
                <c:pt idx="11203">
                  <c:v>4.0999999999999996</c:v>
                </c:pt>
                <c:pt idx="11204">
                  <c:v>4.0999999999999996</c:v>
                </c:pt>
                <c:pt idx="11205">
                  <c:v>4.0999999999999996</c:v>
                </c:pt>
                <c:pt idx="11206">
                  <c:v>4.0999999999999996</c:v>
                </c:pt>
                <c:pt idx="11207">
                  <c:v>4.0999999999999996</c:v>
                </c:pt>
                <c:pt idx="11208">
                  <c:v>4.0999999999999996</c:v>
                </c:pt>
                <c:pt idx="11209">
                  <c:v>4.0999999999999996</c:v>
                </c:pt>
                <c:pt idx="11210">
                  <c:v>4.0999999999999996</c:v>
                </c:pt>
                <c:pt idx="11211">
                  <c:v>4.0999999999999996</c:v>
                </c:pt>
                <c:pt idx="11212">
                  <c:v>4.0999999999999996</c:v>
                </c:pt>
                <c:pt idx="11213">
                  <c:v>4.0999999999999996</c:v>
                </c:pt>
                <c:pt idx="11214">
                  <c:v>4.0999999999999996</c:v>
                </c:pt>
                <c:pt idx="11215">
                  <c:v>4.0999999999999996</c:v>
                </c:pt>
                <c:pt idx="11216">
                  <c:v>4.0999999999999996</c:v>
                </c:pt>
                <c:pt idx="11217">
                  <c:v>4.0999999999999996</c:v>
                </c:pt>
                <c:pt idx="11218">
                  <c:v>4.0999999999999996</c:v>
                </c:pt>
                <c:pt idx="11219">
                  <c:v>4.0999999999999996</c:v>
                </c:pt>
                <c:pt idx="11220">
                  <c:v>4.0999999999999996</c:v>
                </c:pt>
                <c:pt idx="11221">
                  <c:v>4.0999999999999996</c:v>
                </c:pt>
                <c:pt idx="11222">
                  <c:v>4.0999999999999996</c:v>
                </c:pt>
                <c:pt idx="11223">
                  <c:v>4.0999999999999996</c:v>
                </c:pt>
                <c:pt idx="11224">
                  <c:v>4.0999999999999996</c:v>
                </c:pt>
                <c:pt idx="11225">
                  <c:v>4.0999999999999996</c:v>
                </c:pt>
                <c:pt idx="11226">
                  <c:v>5.0999999999999996</c:v>
                </c:pt>
                <c:pt idx="11227">
                  <c:v>5.0999999999999996</c:v>
                </c:pt>
                <c:pt idx="11228">
                  <c:v>5.0999999999999996</c:v>
                </c:pt>
                <c:pt idx="11229">
                  <c:v>5.0999999999999996</c:v>
                </c:pt>
                <c:pt idx="11230">
                  <c:v>5.0999999999999996</c:v>
                </c:pt>
                <c:pt idx="11231">
                  <c:v>5.0999999999999996</c:v>
                </c:pt>
                <c:pt idx="11232">
                  <c:v>5.0999999999999996</c:v>
                </c:pt>
                <c:pt idx="11233">
                  <c:v>5.0999999999999996</c:v>
                </c:pt>
                <c:pt idx="11234">
                  <c:v>5.0999999999999996</c:v>
                </c:pt>
                <c:pt idx="11235">
                  <c:v>5.0999999999999996</c:v>
                </c:pt>
                <c:pt idx="11236">
                  <c:v>5.0999999999999996</c:v>
                </c:pt>
                <c:pt idx="11237">
                  <c:v>5.0999999999999996</c:v>
                </c:pt>
                <c:pt idx="11238">
                  <c:v>5.0999999999999996</c:v>
                </c:pt>
                <c:pt idx="11239">
                  <c:v>5.0999999999999996</c:v>
                </c:pt>
                <c:pt idx="11240">
                  <c:v>5.0999999999999996</c:v>
                </c:pt>
                <c:pt idx="11241">
                  <c:v>5.0999999999999996</c:v>
                </c:pt>
                <c:pt idx="11242">
                  <c:v>5.0999999999999996</c:v>
                </c:pt>
                <c:pt idx="11243">
                  <c:v>5.0999999999999996</c:v>
                </c:pt>
                <c:pt idx="11244">
                  <c:v>5.0999999999999996</c:v>
                </c:pt>
                <c:pt idx="11245">
                  <c:v>5.0999999999999996</c:v>
                </c:pt>
                <c:pt idx="11246">
                  <c:v>5.0999999999999996</c:v>
                </c:pt>
                <c:pt idx="11247">
                  <c:v>5.0999999999999996</c:v>
                </c:pt>
                <c:pt idx="11248">
                  <c:v>5.0999999999999996</c:v>
                </c:pt>
                <c:pt idx="11249">
                  <c:v>5.0999999999999996</c:v>
                </c:pt>
                <c:pt idx="11250">
                  <c:v>5.0999999999999996</c:v>
                </c:pt>
                <c:pt idx="11251">
                  <c:v>5.0999999999999996</c:v>
                </c:pt>
                <c:pt idx="11252">
                  <c:v>5.0999999999999996</c:v>
                </c:pt>
                <c:pt idx="11253">
                  <c:v>5.0999999999999996</c:v>
                </c:pt>
                <c:pt idx="11254">
                  <c:v>5.0999999999999996</c:v>
                </c:pt>
                <c:pt idx="11255">
                  <c:v>5.0999999999999996</c:v>
                </c:pt>
                <c:pt idx="11256">
                  <c:v>5.0999999999999996</c:v>
                </c:pt>
                <c:pt idx="11257">
                  <c:v>5.0999999999999996</c:v>
                </c:pt>
                <c:pt idx="11258">
                  <c:v>5.0999999999999996</c:v>
                </c:pt>
                <c:pt idx="11259">
                  <c:v>5.0999999999999996</c:v>
                </c:pt>
                <c:pt idx="11260">
                  <c:v>5.0999999999999996</c:v>
                </c:pt>
                <c:pt idx="11261">
                  <c:v>5.0999999999999996</c:v>
                </c:pt>
                <c:pt idx="11262">
                  <c:v>5.0999999999999996</c:v>
                </c:pt>
                <c:pt idx="11263">
                  <c:v>5.0999999999999996</c:v>
                </c:pt>
                <c:pt idx="11264">
                  <c:v>5.0999999999999996</c:v>
                </c:pt>
                <c:pt idx="11265">
                  <c:v>5.0999999999999996</c:v>
                </c:pt>
                <c:pt idx="11266">
                  <c:v>5.0999999999999996</c:v>
                </c:pt>
                <c:pt idx="11267">
                  <c:v>5.0999999999999996</c:v>
                </c:pt>
                <c:pt idx="11268">
                  <c:v>5.0999999999999996</c:v>
                </c:pt>
                <c:pt idx="11269">
                  <c:v>5.0999999999999996</c:v>
                </c:pt>
                <c:pt idx="11270">
                  <c:v>5.0999999999999996</c:v>
                </c:pt>
                <c:pt idx="11271">
                  <c:v>5.0999999999999996</c:v>
                </c:pt>
                <c:pt idx="11272">
                  <c:v>5.0999999999999996</c:v>
                </c:pt>
                <c:pt idx="11273">
                  <c:v>5.0999999999999996</c:v>
                </c:pt>
                <c:pt idx="11274">
                  <c:v>5.0999999999999996</c:v>
                </c:pt>
                <c:pt idx="11275">
                  <c:v>5.0999999999999996</c:v>
                </c:pt>
                <c:pt idx="11276">
                  <c:v>5.0999999999999996</c:v>
                </c:pt>
                <c:pt idx="11277">
                  <c:v>5.0999999999999996</c:v>
                </c:pt>
                <c:pt idx="11278">
                  <c:v>5.0999999999999996</c:v>
                </c:pt>
                <c:pt idx="11279">
                  <c:v>5.0999999999999996</c:v>
                </c:pt>
                <c:pt idx="11280">
                  <c:v>5.0999999999999996</c:v>
                </c:pt>
                <c:pt idx="11281">
                  <c:v>5.0999999999999996</c:v>
                </c:pt>
                <c:pt idx="11282">
                  <c:v>5.0999999999999996</c:v>
                </c:pt>
                <c:pt idx="11283">
                  <c:v>5.0999999999999996</c:v>
                </c:pt>
                <c:pt idx="11284">
                  <c:v>5.0999999999999996</c:v>
                </c:pt>
                <c:pt idx="11285">
                  <c:v>5.0999999999999996</c:v>
                </c:pt>
                <c:pt idx="11286">
                  <c:v>5.0999999999999996</c:v>
                </c:pt>
                <c:pt idx="11287">
                  <c:v>5.0999999999999996</c:v>
                </c:pt>
                <c:pt idx="11288">
                  <c:v>5.0999999999999996</c:v>
                </c:pt>
                <c:pt idx="11289">
                  <c:v>5.0999999999999996</c:v>
                </c:pt>
                <c:pt idx="11290">
                  <c:v>5.0999999999999996</c:v>
                </c:pt>
                <c:pt idx="11291">
                  <c:v>5.0999999999999996</c:v>
                </c:pt>
                <c:pt idx="11292">
                  <c:v>5.0999999999999996</c:v>
                </c:pt>
                <c:pt idx="11293">
                  <c:v>5.0999999999999996</c:v>
                </c:pt>
                <c:pt idx="11294">
                  <c:v>5.0999999999999996</c:v>
                </c:pt>
                <c:pt idx="11295">
                  <c:v>5.0999999999999996</c:v>
                </c:pt>
                <c:pt idx="11296">
                  <c:v>5.0999999999999996</c:v>
                </c:pt>
                <c:pt idx="11297">
                  <c:v>5.0999999999999996</c:v>
                </c:pt>
                <c:pt idx="11298">
                  <c:v>5.0999999999999996</c:v>
                </c:pt>
                <c:pt idx="11299">
                  <c:v>5.0999999999999996</c:v>
                </c:pt>
                <c:pt idx="11300">
                  <c:v>5.0999999999999996</c:v>
                </c:pt>
                <c:pt idx="11301">
                  <c:v>5.0999999999999996</c:v>
                </c:pt>
                <c:pt idx="11302">
                  <c:v>5.0999999999999996</c:v>
                </c:pt>
                <c:pt idx="11303">
                  <c:v>5.0999999999999996</c:v>
                </c:pt>
                <c:pt idx="11304">
                  <c:v>5.0999999999999996</c:v>
                </c:pt>
                <c:pt idx="11305">
                  <c:v>5.0999999999999996</c:v>
                </c:pt>
                <c:pt idx="11306">
                  <c:v>5.0999999999999996</c:v>
                </c:pt>
                <c:pt idx="11307">
                  <c:v>5.0999999999999996</c:v>
                </c:pt>
                <c:pt idx="11308">
                  <c:v>5.0999999999999996</c:v>
                </c:pt>
                <c:pt idx="11309">
                  <c:v>5.0999999999999996</c:v>
                </c:pt>
                <c:pt idx="11310">
                  <c:v>5.0999999999999996</c:v>
                </c:pt>
                <c:pt idx="11311">
                  <c:v>5.0999999999999996</c:v>
                </c:pt>
                <c:pt idx="11312">
                  <c:v>5.0999999999999996</c:v>
                </c:pt>
                <c:pt idx="11313">
                  <c:v>5.0999999999999996</c:v>
                </c:pt>
                <c:pt idx="11314">
                  <c:v>5.0999999999999996</c:v>
                </c:pt>
                <c:pt idx="11315">
                  <c:v>5.0999999999999996</c:v>
                </c:pt>
                <c:pt idx="11316">
                  <c:v>5.0999999999999996</c:v>
                </c:pt>
                <c:pt idx="11317">
                  <c:v>5.0999999999999996</c:v>
                </c:pt>
                <c:pt idx="11318">
                  <c:v>5.0999999999999996</c:v>
                </c:pt>
                <c:pt idx="11319">
                  <c:v>5.0999999999999996</c:v>
                </c:pt>
                <c:pt idx="11320">
                  <c:v>5.0999999999999996</c:v>
                </c:pt>
                <c:pt idx="11321">
                  <c:v>5.0999999999999996</c:v>
                </c:pt>
                <c:pt idx="11322">
                  <c:v>5.0999999999999996</c:v>
                </c:pt>
                <c:pt idx="11323">
                  <c:v>5.0999999999999996</c:v>
                </c:pt>
                <c:pt idx="11324">
                  <c:v>5.0999999999999996</c:v>
                </c:pt>
                <c:pt idx="11325">
                  <c:v>5.0999999999999996</c:v>
                </c:pt>
                <c:pt idx="11326">
                  <c:v>5.0999999999999996</c:v>
                </c:pt>
                <c:pt idx="11327">
                  <c:v>5.0999999999999996</c:v>
                </c:pt>
                <c:pt idx="11328">
                  <c:v>5.0999999999999996</c:v>
                </c:pt>
                <c:pt idx="11329">
                  <c:v>5.0999999999999996</c:v>
                </c:pt>
                <c:pt idx="11330">
                  <c:v>5.0999999999999996</c:v>
                </c:pt>
                <c:pt idx="11331">
                  <c:v>5.0999999999999996</c:v>
                </c:pt>
                <c:pt idx="11332">
                  <c:v>5.0999999999999996</c:v>
                </c:pt>
                <c:pt idx="11333">
                  <c:v>5.0999999999999996</c:v>
                </c:pt>
                <c:pt idx="11334">
                  <c:v>5.0999999999999996</c:v>
                </c:pt>
                <c:pt idx="11335">
                  <c:v>5.0999999999999996</c:v>
                </c:pt>
                <c:pt idx="11336">
                  <c:v>5.0999999999999996</c:v>
                </c:pt>
                <c:pt idx="11337">
                  <c:v>5.0999999999999996</c:v>
                </c:pt>
                <c:pt idx="11338">
                  <c:v>5.0999999999999996</c:v>
                </c:pt>
                <c:pt idx="11339">
                  <c:v>5.0999999999999996</c:v>
                </c:pt>
                <c:pt idx="11340">
                  <c:v>5.0999999999999996</c:v>
                </c:pt>
                <c:pt idx="11341">
                  <c:v>5.0999999999999996</c:v>
                </c:pt>
                <c:pt idx="11342">
                  <c:v>5.0999999999999996</c:v>
                </c:pt>
                <c:pt idx="11343">
                  <c:v>5.0999999999999996</c:v>
                </c:pt>
                <c:pt idx="11344">
                  <c:v>5.0999999999999996</c:v>
                </c:pt>
                <c:pt idx="11345">
                  <c:v>5.0999999999999996</c:v>
                </c:pt>
                <c:pt idx="11346">
                  <c:v>5.0999999999999996</c:v>
                </c:pt>
                <c:pt idx="11347">
                  <c:v>5.0999999999999996</c:v>
                </c:pt>
                <c:pt idx="11348">
                  <c:v>5.0999999999999996</c:v>
                </c:pt>
                <c:pt idx="11349">
                  <c:v>5.0999999999999996</c:v>
                </c:pt>
                <c:pt idx="11350">
                  <c:v>5.0999999999999996</c:v>
                </c:pt>
                <c:pt idx="11351">
                  <c:v>5.0999999999999996</c:v>
                </c:pt>
                <c:pt idx="11352">
                  <c:v>5.0999999999999996</c:v>
                </c:pt>
                <c:pt idx="11353">
                  <c:v>5.0999999999999996</c:v>
                </c:pt>
                <c:pt idx="11354">
                  <c:v>5.0999999999999996</c:v>
                </c:pt>
                <c:pt idx="11355">
                  <c:v>5.0999999999999996</c:v>
                </c:pt>
                <c:pt idx="11356">
                  <c:v>5.0999999999999996</c:v>
                </c:pt>
                <c:pt idx="11357">
                  <c:v>5.0999999999999996</c:v>
                </c:pt>
                <c:pt idx="11358">
                  <c:v>5.0999999999999996</c:v>
                </c:pt>
                <c:pt idx="11359">
                  <c:v>5.0999999999999996</c:v>
                </c:pt>
                <c:pt idx="11360">
                  <c:v>5.0999999999999996</c:v>
                </c:pt>
                <c:pt idx="11361">
                  <c:v>5.0999999999999996</c:v>
                </c:pt>
                <c:pt idx="11362">
                  <c:v>5.0999999999999996</c:v>
                </c:pt>
                <c:pt idx="11363">
                  <c:v>5.0999999999999996</c:v>
                </c:pt>
                <c:pt idx="11364">
                  <c:v>5.0999999999999996</c:v>
                </c:pt>
                <c:pt idx="11365">
                  <c:v>5.0999999999999996</c:v>
                </c:pt>
                <c:pt idx="11366">
                  <c:v>5.0999999999999996</c:v>
                </c:pt>
                <c:pt idx="11367">
                  <c:v>5.0999999999999996</c:v>
                </c:pt>
                <c:pt idx="11368">
                  <c:v>5.0999999999999996</c:v>
                </c:pt>
                <c:pt idx="11369">
                  <c:v>5.0999999999999996</c:v>
                </c:pt>
                <c:pt idx="11370">
                  <c:v>5.0999999999999996</c:v>
                </c:pt>
                <c:pt idx="11371">
                  <c:v>5.0999999999999996</c:v>
                </c:pt>
                <c:pt idx="11372">
                  <c:v>5.0999999999999996</c:v>
                </c:pt>
                <c:pt idx="11373">
                  <c:v>5.0999999999999996</c:v>
                </c:pt>
                <c:pt idx="11374">
                  <c:v>5.0999999999999996</c:v>
                </c:pt>
                <c:pt idx="11375">
                  <c:v>5.0999999999999996</c:v>
                </c:pt>
                <c:pt idx="11376">
                  <c:v>5.0999999999999996</c:v>
                </c:pt>
                <c:pt idx="11377">
                  <c:v>5.0999999999999996</c:v>
                </c:pt>
                <c:pt idx="11378">
                  <c:v>5.0999999999999996</c:v>
                </c:pt>
                <c:pt idx="11379">
                  <c:v>5.0999999999999996</c:v>
                </c:pt>
                <c:pt idx="11380">
                  <c:v>5.0999999999999996</c:v>
                </c:pt>
                <c:pt idx="11381">
                  <c:v>5.0999999999999996</c:v>
                </c:pt>
                <c:pt idx="11382">
                  <c:v>5.0999999999999996</c:v>
                </c:pt>
                <c:pt idx="11383">
                  <c:v>5.0999999999999996</c:v>
                </c:pt>
                <c:pt idx="11384">
                  <c:v>5.0999999999999996</c:v>
                </c:pt>
                <c:pt idx="11385">
                  <c:v>5.0999999999999996</c:v>
                </c:pt>
                <c:pt idx="11386">
                  <c:v>5.0999999999999996</c:v>
                </c:pt>
                <c:pt idx="11387">
                  <c:v>5.0999999999999996</c:v>
                </c:pt>
                <c:pt idx="11388">
                  <c:v>5.0999999999999996</c:v>
                </c:pt>
                <c:pt idx="11389">
                  <c:v>5.0999999999999996</c:v>
                </c:pt>
                <c:pt idx="11390">
                  <c:v>5.0999999999999996</c:v>
                </c:pt>
                <c:pt idx="11391">
                  <c:v>5.0999999999999996</c:v>
                </c:pt>
                <c:pt idx="11392">
                  <c:v>5.0999999999999996</c:v>
                </c:pt>
                <c:pt idx="11393">
                  <c:v>5.0999999999999996</c:v>
                </c:pt>
                <c:pt idx="11394">
                  <c:v>5.0999999999999996</c:v>
                </c:pt>
                <c:pt idx="11395">
                  <c:v>5.0999999999999996</c:v>
                </c:pt>
                <c:pt idx="11396">
                  <c:v>5.0999999999999996</c:v>
                </c:pt>
                <c:pt idx="11397">
                  <c:v>5.0999999999999996</c:v>
                </c:pt>
                <c:pt idx="11398">
                  <c:v>5.0999999999999996</c:v>
                </c:pt>
                <c:pt idx="11399">
                  <c:v>5.0999999999999996</c:v>
                </c:pt>
                <c:pt idx="11400">
                  <c:v>5.0999999999999996</c:v>
                </c:pt>
                <c:pt idx="11401">
                  <c:v>5.0999999999999996</c:v>
                </c:pt>
                <c:pt idx="11402">
                  <c:v>5.0999999999999996</c:v>
                </c:pt>
                <c:pt idx="11403">
                  <c:v>5.0999999999999996</c:v>
                </c:pt>
                <c:pt idx="11404">
                  <c:v>5.0999999999999996</c:v>
                </c:pt>
                <c:pt idx="11405">
                  <c:v>5.0999999999999996</c:v>
                </c:pt>
                <c:pt idx="11406">
                  <c:v>5.0999999999999996</c:v>
                </c:pt>
                <c:pt idx="11407">
                  <c:v>5.0999999999999996</c:v>
                </c:pt>
                <c:pt idx="11408">
                  <c:v>5.0999999999999996</c:v>
                </c:pt>
                <c:pt idx="11409">
                  <c:v>5.0999999999999996</c:v>
                </c:pt>
                <c:pt idx="11410">
                  <c:v>5.0999999999999996</c:v>
                </c:pt>
                <c:pt idx="11411">
                  <c:v>5.0999999999999996</c:v>
                </c:pt>
                <c:pt idx="11412">
                  <c:v>5.0999999999999996</c:v>
                </c:pt>
                <c:pt idx="11413">
                  <c:v>5.0999999999999996</c:v>
                </c:pt>
                <c:pt idx="11414">
                  <c:v>5.0999999999999996</c:v>
                </c:pt>
                <c:pt idx="11415">
                  <c:v>5.0999999999999996</c:v>
                </c:pt>
                <c:pt idx="11416">
                  <c:v>5.0999999999999996</c:v>
                </c:pt>
                <c:pt idx="11417">
                  <c:v>5.0999999999999996</c:v>
                </c:pt>
                <c:pt idx="11418">
                  <c:v>5.0999999999999996</c:v>
                </c:pt>
                <c:pt idx="11419">
                  <c:v>5.0999999999999996</c:v>
                </c:pt>
                <c:pt idx="11420">
                  <c:v>5.0999999999999996</c:v>
                </c:pt>
                <c:pt idx="11421">
                  <c:v>5.0999999999999996</c:v>
                </c:pt>
                <c:pt idx="11422">
                  <c:v>5.0999999999999996</c:v>
                </c:pt>
                <c:pt idx="11423">
                  <c:v>5.0999999999999996</c:v>
                </c:pt>
                <c:pt idx="11424">
                  <c:v>5.0999999999999996</c:v>
                </c:pt>
                <c:pt idx="11425">
                  <c:v>5.0999999999999996</c:v>
                </c:pt>
                <c:pt idx="11426">
                  <c:v>5.0999999999999996</c:v>
                </c:pt>
                <c:pt idx="11427">
                  <c:v>5.0999999999999996</c:v>
                </c:pt>
                <c:pt idx="11428">
                  <c:v>5.0999999999999996</c:v>
                </c:pt>
                <c:pt idx="11429">
                  <c:v>5.0999999999999996</c:v>
                </c:pt>
                <c:pt idx="11430">
                  <c:v>5.0999999999999996</c:v>
                </c:pt>
                <c:pt idx="11431">
                  <c:v>5.0999999999999996</c:v>
                </c:pt>
                <c:pt idx="11432">
                  <c:v>5.0999999999999996</c:v>
                </c:pt>
                <c:pt idx="11433">
                  <c:v>5.0999999999999996</c:v>
                </c:pt>
                <c:pt idx="11434">
                  <c:v>5.0999999999999996</c:v>
                </c:pt>
                <c:pt idx="11435">
                  <c:v>5.0999999999999996</c:v>
                </c:pt>
                <c:pt idx="11436">
                  <c:v>5.0999999999999996</c:v>
                </c:pt>
                <c:pt idx="11437">
                  <c:v>5.0999999999999996</c:v>
                </c:pt>
                <c:pt idx="11438">
                  <c:v>5.0999999999999996</c:v>
                </c:pt>
                <c:pt idx="11439">
                  <c:v>5.0999999999999996</c:v>
                </c:pt>
                <c:pt idx="11440">
                  <c:v>5.0999999999999996</c:v>
                </c:pt>
                <c:pt idx="11441">
                  <c:v>5.0999999999999996</c:v>
                </c:pt>
                <c:pt idx="11442">
                  <c:v>5.0999999999999996</c:v>
                </c:pt>
                <c:pt idx="11443">
                  <c:v>5.0999999999999996</c:v>
                </c:pt>
                <c:pt idx="11444">
                  <c:v>5.0999999999999996</c:v>
                </c:pt>
                <c:pt idx="11445">
                  <c:v>5.0999999999999996</c:v>
                </c:pt>
                <c:pt idx="11446">
                  <c:v>5.0999999999999996</c:v>
                </c:pt>
                <c:pt idx="11447">
                  <c:v>5.0999999999999996</c:v>
                </c:pt>
                <c:pt idx="11448">
                  <c:v>5.0999999999999996</c:v>
                </c:pt>
                <c:pt idx="11449">
                  <c:v>5.0999999999999996</c:v>
                </c:pt>
                <c:pt idx="11450">
                  <c:v>5.0999999999999996</c:v>
                </c:pt>
                <c:pt idx="11451">
                  <c:v>5.0999999999999996</c:v>
                </c:pt>
                <c:pt idx="11452">
                  <c:v>5.0999999999999996</c:v>
                </c:pt>
                <c:pt idx="11453">
                  <c:v>5.0999999999999996</c:v>
                </c:pt>
                <c:pt idx="11454">
                  <c:v>5.0999999999999996</c:v>
                </c:pt>
                <c:pt idx="11455">
                  <c:v>5.0999999999999996</c:v>
                </c:pt>
                <c:pt idx="11456">
                  <c:v>5.0999999999999996</c:v>
                </c:pt>
                <c:pt idx="11457">
                  <c:v>5.0999999999999996</c:v>
                </c:pt>
                <c:pt idx="11458">
                  <c:v>5.0999999999999996</c:v>
                </c:pt>
                <c:pt idx="11459">
                  <c:v>5.0999999999999996</c:v>
                </c:pt>
                <c:pt idx="11460">
                  <c:v>5.0999999999999996</c:v>
                </c:pt>
                <c:pt idx="11461">
                  <c:v>5.0999999999999996</c:v>
                </c:pt>
                <c:pt idx="11462">
                  <c:v>5.0999999999999996</c:v>
                </c:pt>
                <c:pt idx="11463">
                  <c:v>5.0999999999999996</c:v>
                </c:pt>
                <c:pt idx="11464">
                  <c:v>5.0999999999999996</c:v>
                </c:pt>
                <c:pt idx="11465">
                  <c:v>5.0999999999999996</c:v>
                </c:pt>
                <c:pt idx="11466">
                  <c:v>5.0999999999999996</c:v>
                </c:pt>
                <c:pt idx="11467">
                  <c:v>5.0999999999999996</c:v>
                </c:pt>
                <c:pt idx="11468">
                  <c:v>5.0999999999999996</c:v>
                </c:pt>
                <c:pt idx="11469">
                  <c:v>5.0999999999999996</c:v>
                </c:pt>
                <c:pt idx="11470">
                  <c:v>5.0999999999999996</c:v>
                </c:pt>
                <c:pt idx="11471">
                  <c:v>5.0999999999999996</c:v>
                </c:pt>
                <c:pt idx="11472">
                  <c:v>5.0999999999999996</c:v>
                </c:pt>
                <c:pt idx="11473">
                  <c:v>5.0999999999999996</c:v>
                </c:pt>
                <c:pt idx="11474">
                  <c:v>5.0999999999999996</c:v>
                </c:pt>
                <c:pt idx="11475">
                  <c:v>5.0999999999999996</c:v>
                </c:pt>
                <c:pt idx="11476">
                  <c:v>5.0999999999999996</c:v>
                </c:pt>
                <c:pt idx="11477">
                  <c:v>5.0999999999999996</c:v>
                </c:pt>
                <c:pt idx="11478">
                  <c:v>5.0999999999999996</c:v>
                </c:pt>
                <c:pt idx="11479">
                  <c:v>5.0999999999999996</c:v>
                </c:pt>
                <c:pt idx="11480">
                  <c:v>5.0999999999999996</c:v>
                </c:pt>
                <c:pt idx="11481">
                  <c:v>5.0999999999999996</c:v>
                </c:pt>
                <c:pt idx="11482">
                  <c:v>6.1</c:v>
                </c:pt>
                <c:pt idx="11483">
                  <c:v>6.1</c:v>
                </c:pt>
                <c:pt idx="11484">
                  <c:v>6.1</c:v>
                </c:pt>
                <c:pt idx="11485">
                  <c:v>6.1</c:v>
                </c:pt>
                <c:pt idx="11486">
                  <c:v>6.1</c:v>
                </c:pt>
                <c:pt idx="11487">
                  <c:v>6.1</c:v>
                </c:pt>
                <c:pt idx="11488">
                  <c:v>6.1</c:v>
                </c:pt>
                <c:pt idx="11489">
                  <c:v>6.1</c:v>
                </c:pt>
                <c:pt idx="11490">
                  <c:v>6.1</c:v>
                </c:pt>
                <c:pt idx="11491">
                  <c:v>6.1</c:v>
                </c:pt>
                <c:pt idx="11492">
                  <c:v>6.1</c:v>
                </c:pt>
                <c:pt idx="11493">
                  <c:v>6.1</c:v>
                </c:pt>
                <c:pt idx="11494">
                  <c:v>6.1</c:v>
                </c:pt>
                <c:pt idx="11495">
                  <c:v>6.1</c:v>
                </c:pt>
                <c:pt idx="11496">
                  <c:v>6.1</c:v>
                </c:pt>
                <c:pt idx="11497">
                  <c:v>6.1</c:v>
                </c:pt>
                <c:pt idx="11498">
                  <c:v>6.1</c:v>
                </c:pt>
                <c:pt idx="11499">
                  <c:v>6.1</c:v>
                </c:pt>
                <c:pt idx="11500">
                  <c:v>6.1</c:v>
                </c:pt>
                <c:pt idx="11501">
                  <c:v>6.1</c:v>
                </c:pt>
                <c:pt idx="11502">
                  <c:v>6.1</c:v>
                </c:pt>
                <c:pt idx="11503">
                  <c:v>6.1</c:v>
                </c:pt>
                <c:pt idx="11504">
                  <c:v>6.1</c:v>
                </c:pt>
                <c:pt idx="11505">
                  <c:v>6.1</c:v>
                </c:pt>
                <c:pt idx="11506">
                  <c:v>6.1</c:v>
                </c:pt>
                <c:pt idx="11507">
                  <c:v>6.1</c:v>
                </c:pt>
                <c:pt idx="11508">
                  <c:v>6.1</c:v>
                </c:pt>
                <c:pt idx="11509">
                  <c:v>6.1</c:v>
                </c:pt>
                <c:pt idx="11510">
                  <c:v>6.1</c:v>
                </c:pt>
                <c:pt idx="11511">
                  <c:v>6.1</c:v>
                </c:pt>
                <c:pt idx="11512">
                  <c:v>6.1</c:v>
                </c:pt>
                <c:pt idx="11513">
                  <c:v>6.1</c:v>
                </c:pt>
                <c:pt idx="11514">
                  <c:v>6.1</c:v>
                </c:pt>
                <c:pt idx="11515">
                  <c:v>6.1</c:v>
                </c:pt>
                <c:pt idx="11516">
                  <c:v>6.1</c:v>
                </c:pt>
                <c:pt idx="11517">
                  <c:v>6.1</c:v>
                </c:pt>
                <c:pt idx="11518">
                  <c:v>6.1</c:v>
                </c:pt>
                <c:pt idx="11519">
                  <c:v>6.1</c:v>
                </c:pt>
                <c:pt idx="11520">
                  <c:v>6.1</c:v>
                </c:pt>
                <c:pt idx="11521">
                  <c:v>6.1</c:v>
                </c:pt>
                <c:pt idx="11522">
                  <c:v>6.1</c:v>
                </c:pt>
                <c:pt idx="11523">
                  <c:v>6.1</c:v>
                </c:pt>
                <c:pt idx="11524">
                  <c:v>6.1</c:v>
                </c:pt>
                <c:pt idx="11525">
                  <c:v>6.1</c:v>
                </c:pt>
                <c:pt idx="11526">
                  <c:v>6.1</c:v>
                </c:pt>
                <c:pt idx="11527">
                  <c:v>6.1</c:v>
                </c:pt>
                <c:pt idx="11528">
                  <c:v>6.1</c:v>
                </c:pt>
                <c:pt idx="11529">
                  <c:v>6.1</c:v>
                </c:pt>
                <c:pt idx="11530">
                  <c:v>6.1</c:v>
                </c:pt>
                <c:pt idx="11531">
                  <c:v>6.1</c:v>
                </c:pt>
                <c:pt idx="11532">
                  <c:v>6.1</c:v>
                </c:pt>
                <c:pt idx="11533">
                  <c:v>6.1</c:v>
                </c:pt>
                <c:pt idx="11534">
                  <c:v>6.1</c:v>
                </c:pt>
                <c:pt idx="11535">
                  <c:v>6.1</c:v>
                </c:pt>
                <c:pt idx="11536">
                  <c:v>6.1</c:v>
                </c:pt>
                <c:pt idx="11537">
                  <c:v>6.1</c:v>
                </c:pt>
                <c:pt idx="11538">
                  <c:v>6.1</c:v>
                </c:pt>
                <c:pt idx="11539">
                  <c:v>6.1</c:v>
                </c:pt>
                <c:pt idx="11540">
                  <c:v>6.1</c:v>
                </c:pt>
                <c:pt idx="11541">
                  <c:v>6.1</c:v>
                </c:pt>
                <c:pt idx="11542">
                  <c:v>6.1</c:v>
                </c:pt>
                <c:pt idx="11543">
                  <c:v>6.1</c:v>
                </c:pt>
                <c:pt idx="11544">
                  <c:v>6.1</c:v>
                </c:pt>
                <c:pt idx="11545">
                  <c:v>6.1</c:v>
                </c:pt>
                <c:pt idx="11546">
                  <c:v>6.1</c:v>
                </c:pt>
                <c:pt idx="11547">
                  <c:v>6.1</c:v>
                </c:pt>
                <c:pt idx="11548">
                  <c:v>6.1</c:v>
                </c:pt>
                <c:pt idx="11549">
                  <c:v>6.1</c:v>
                </c:pt>
                <c:pt idx="11550">
                  <c:v>6.1</c:v>
                </c:pt>
                <c:pt idx="11551">
                  <c:v>6.1</c:v>
                </c:pt>
                <c:pt idx="11552">
                  <c:v>6.1</c:v>
                </c:pt>
                <c:pt idx="11553">
                  <c:v>6.1</c:v>
                </c:pt>
                <c:pt idx="11554">
                  <c:v>6.1</c:v>
                </c:pt>
                <c:pt idx="11555">
                  <c:v>6.1</c:v>
                </c:pt>
                <c:pt idx="11556">
                  <c:v>6.1</c:v>
                </c:pt>
                <c:pt idx="11557">
                  <c:v>6.1</c:v>
                </c:pt>
                <c:pt idx="11558">
                  <c:v>6.1</c:v>
                </c:pt>
                <c:pt idx="11559">
                  <c:v>6.1</c:v>
                </c:pt>
                <c:pt idx="11560">
                  <c:v>6.1</c:v>
                </c:pt>
                <c:pt idx="11561">
                  <c:v>6.1</c:v>
                </c:pt>
                <c:pt idx="11562">
                  <c:v>6.1</c:v>
                </c:pt>
                <c:pt idx="11563">
                  <c:v>6.1</c:v>
                </c:pt>
                <c:pt idx="11564">
                  <c:v>6.1</c:v>
                </c:pt>
                <c:pt idx="11565">
                  <c:v>6.1</c:v>
                </c:pt>
                <c:pt idx="11566">
                  <c:v>6.1</c:v>
                </c:pt>
                <c:pt idx="11567">
                  <c:v>6.1</c:v>
                </c:pt>
                <c:pt idx="11568">
                  <c:v>6.1</c:v>
                </c:pt>
                <c:pt idx="11569">
                  <c:v>6.1</c:v>
                </c:pt>
                <c:pt idx="11570">
                  <c:v>6.1</c:v>
                </c:pt>
                <c:pt idx="11571">
                  <c:v>6.1</c:v>
                </c:pt>
                <c:pt idx="11572">
                  <c:v>6.1</c:v>
                </c:pt>
                <c:pt idx="11573">
                  <c:v>6.1</c:v>
                </c:pt>
                <c:pt idx="11574">
                  <c:v>6.1</c:v>
                </c:pt>
                <c:pt idx="11575">
                  <c:v>6.1</c:v>
                </c:pt>
                <c:pt idx="11576">
                  <c:v>6.1</c:v>
                </c:pt>
                <c:pt idx="11577">
                  <c:v>6.1</c:v>
                </c:pt>
                <c:pt idx="11578">
                  <c:v>6.1</c:v>
                </c:pt>
                <c:pt idx="11579">
                  <c:v>6.1</c:v>
                </c:pt>
                <c:pt idx="11580">
                  <c:v>6.1</c:v>
                </c:pt>
                <c:pt idx="11581">
                  <c:v>6.1</c:v>
                </c:pt>
                <c:pt idx="11582">
                  <c:v>6.1</c:v>
                </c:pt>
                <c:pt idx="11583">
                  <c:v>6.1</c:v>
                </c:pt>
                <c:pt idx="11584">
                  <c:v>6.1</c:v>
                </c:pt>
                <c:pt idx="11585">
                  <c:v>6.1</c:v>
                </c:pt>
                <c:pt idx="11586">
                  <c:v>6.1</c:v>
                </c:pt>
                <c:pt idx="11587">
                  <c:v>6.1</c:v>
                </c:pt>
                <c:pt idx="11588">
                  <c:v>6.1</c:v>
                </c:pt>
                <c:pt idx="11589">
                  <c:v>6.1</c:v>
                </c:pt>
                <c:pt idx="11590">
                  <c:v>6.1</c:v>
                </c:pt>
                <c:pt idx="11591">
                  <c:v>6.1</c:v>
                </c:pt>
                <c:pt idx="11592">
                  <c:v>6.1</c:v>
                </c:pt>
                <c:pt idx="11593">
                  <c:v>6.1</c:v>
                </c:pt>
                <c:pt idx="11594">
                  <c:v>6.1</c:v>
                </c:pt>
                <c:pt idx="11595">
                  <c:v>6.1</c:v>
                </c:pt>
                <c:pt idx="11596">
                  <c:v>6.1</c:v>
                </c:pt>
                <c:pt idx="11597">
                  <c:v>6.1</c:v>
                </c:pt>
                <c:pt idx="11598">
                  <c:v>6.1</c:v>
                </c:pt>
                <c:pt idx="11599">
                  <c:v>6.1</c:v>
                </c:pt>
                <c:pt idx="11600">
                  <c:v>6.1</c:v>
                </c:pt>
                <c:pt idx="11601">
                  <c:v>6.1</c:v>
                </c:pt>
                <c:pt idx="11602">
                  <c:v>6.1</c:v>
                </c:pt>
                <c:pt idx="11603">
                  <c:v>6.1</c:v>
                </c:pt>
                <c:pt idx="11604">
                  <c:v>6.1</c:v>
                </c:pt>
                <c:pt idx="11605">
                  <c:v>6.1</c:v>
                </c:pt>
                <c:pt idx="11606">
                  <c:v>6.1</c:v>
                </c:pt>
                <c:pt idx="11607">
                  <c:v>6.1</c:v>
                </c:pt>
                <c:pt idx="11608">
                  <c:v>6.1</c:v>
                </c:pt>
                <c:pt idx="11609">
                  <c:v>6.1</c:v>
                </c:pt>
                <c:pt idx="11610">
                  <c:v>6.1</c:v>
                </c:pt>
                <c:pt idx="11611">
                  <c:v>6.1</c:v>
                </c:pt>
                <c:pt idx="11612">
                  <c:v>6.1</c:v>
                </c:pt>
                <c:pt idx="11613">
                  <c:v>6.1</c:v>
                </c:pt>
                <c:pt idx="11614">
                  <c:v>6.1</c:v>
                </c:pt>
                <c:pt idx="11615">
                  <c:v>6.1</c:v>
                </c:pt>
                <c:pt idx="11616">
                  <c:v>6.1</c:v>
                </c:pt>
                <c:pt idx="11617">
                  <c:v>6.1</c:v>
                </c:pt>
                <c:pt idx="11618">
                  <c:v>6.1</c:v>
                </c:pt>
                <c:pt idx="11619">
                  <c:v>6.1</c:v>
                </c:pt>
                <c:pt idx="11620">
                  <c:v>6.1</c:v>
                </c:pt>
                <c:pt idx="11621">
                  <c:v>6.1</c:v>
                </c:pt>
                <c:pt idx="11622">
                  <c:v>6.1</c:v>
                </c:pt>
                <c:pt idx="11623">
                  <c:v>6.1</c:v>
                </c:pt>
                <c:pt idx="11624">
                  <c:v>6.1</c:v>
                </c:pt>
                <c:pt idx="11625">
                  <c:v>6.1</c:v>
                </c:pt>
                <c:pt idx="11626">
                  <c:v>6.1</c:v>
                </c:pt>
                <c:pt idx="11627">
                  <c:v>6.1</c:v>
                </c:pt>
                <c:pt idx="11628">
                  <c:v>6.1</c:v>
                </c:pt>
                <c:pt idx="11629">
                  <c:v>6.1</c:v>
                </c:pt>
                <c:pt idx="11630">
                  <c:v>6.1</c:v>
                </c:pt>
                <c:pt idx="11631">
                  <c:v>6.1</c:v>
                </c:pt>
                <c:pt idx="11632">
                  <c:v>6.1</c:v>
                </c:pt>
                <c:pt idx="11633">
                  <c:v>6.1</c:v>
                </c:pt>
                <c:pt idx="11634">
                  <c:v>6.1</c:v>
                </c:pt>
                <c:pt idx="11635">
                  <c:v>6.1</c:v>
                </c:pt>
                <c:pt idx="11636">
                  <c:v>6.1</c:v>
                </c:pt>
                <c:pt idx="11637">
                  <c:v>6.1</c:v>
                </c:pt>
                <c:pt idx="11638">
                  <c:v>6.1</c:v>
                </c:pt>
                <c:pt idx="11639">
                  <c:v>6.1</c:v>
                </c:pt>
                <c:pt idx="11640">
                  <c:v>6.1</c:v>
                </c:pt>
                <c:pt idx="11641">
                  <c:v>6.1</c:v>
                </c:pt>
                <c:pt idx="11642">
                  <c:v>6.1</c:v>
                </c:pt>
                <c:pt idx="11643">
                  <c:v>6.1</c:v>
                </c:pt>
                <c:pt idx="11644">
                  <c:v>6.1</c:v>
                </c:pt>
                <c:pt idx="11645">
                  <c:v>6.1</c:v>
                </c:pt>
                <c:pt idx="11646">
                  <c:v>6.1</c:v>
                </c:pt>
                <c:pt idx="11647">
                  <c:v>6.1</c:v>
                </c:pt>
                <c:pt idx="11648">
                  <c:v>6.1</c:v>
                </c:pt>
                <c:pt idx="11649">
                  <c:v>6.1</c:v>
                </c:pt>
                <c:pt idx="11650">
                  <c:v>6.1</c:v>
                </c:pt>
                <c:pt idx="11651">
                  <c:v>6.1</c:v>
                </c:pt>
                <c:pt idx="11652">
                  <c:v>6.1</c:v>
                </c:pt>
                <c:pt idx="11653">
                  <c:v>6.1</c:v>
                </c:pt>
                <c:pt idx="11654">
                  <c:v>6.1</c:v>
                </c:pt>
                <c:pt idx="11655">
                  <c:v>6.1</c:v>
                </c:pt>
                <c:pt idx="11656">
                  <c:v>6.1</c:v>
                </c:pt>
                <c:pt idx="11657">
                  <c:v>6.1</c:v>
                </c:pt>
                <c:pt idx="11658">
                  <c:v>6.1</c:v>
                </c:pt>
                <c:pt idx="11659">
                  <c:v>6.1</c:v>
                </c:pt>
                <c:pt idx="11660">
                  <c:v>6.1</c:v>
                </c:pt>
                <c:pt idx="11661">
                  <c:v>6.1</c:v>
                </c:pt>
                <c:pt idx="11662">
                  <c:v>6.1</c:v>
                </c:pt>
                <c:pt idx="11663">
                  <c:v>6.1</c:v>
                </c:pt>
                <c:pt idx="11664">
                  <c:v>6.1</c:v>
                </c:pt>
                <c:pt idx="11665">
                  <c:v>6.1</c:v>
                </c:pt>
                <c:pt idx="11666">
                  <c:v>6.1</c:v>
                </c:pt>
                <c:pt idx="11667">
                  <c:v>6.1</c:v>
                </c:pt>
                <c:pt idx="11668">
                  <c:v>6.1</c:v>
                </c:pt>
                <c:pt idx="11669">
                  <c:v>6.1</c:v>
                </c:pt>
                <c:pt idx="11670">
                  <c:v>6.1</c:v>
                </c:pt>
                <c:pt idx="11671">
                  <c:v>6.1</c:v>
                </c:pt>
                <c:pt idx="11672">
                  <c:v>6.1</c:v>
                </c:pt>
                <c:pt idx="11673">
                  <c:v>6.1</c:v>
                </c:pt>
                <c:pt idx="11674">
                  <c:v>6.1</c:v>
                </c:pt>
                <c:pt idx="11675">
                  <c:v>6.1</c:v>
                </c:pt>
                <c:pt idx="11676">
                  <c:v>6.1</c:v>
                </c:pt>
                <c:pt idx="11677">
                  <c:v>6.1</c:v>
                </c:pt>
                <c:pt idx="11678">
                  <c:v>6.1</c:v>
                </c:pt>
                <c:pt idx="11679">
                  <c:v>6.1</c:v>
                </c:pt>
                <c:pt idx="11680">
                  <c:v>6.1</c:v>
                </c:pt>
                <c:pt idx="11681">
                  <c:v>6.1</c:v>
                </c:pt>
                <c:pt idx="11682">
                  <c:v>6.1</c:v>
                </c:pt>
                <c:pt idx="11683">
                  <c:v>6.1</c:v>
                </c:pt>
                <c:pt idx="11684">
                  <c:v>6.1</c:v>
                </c:pt>
                <c:pt idx="11685">
                  <c:v>6.1</c:v>
                </c:pt>
                <c:pt idx="11686">
                  <c:v>6.1</c:v>
                </c:pt>
                <c:pt idx="11687">
                  <c:v>6.1</c:v>
                </c:pt>
                <c:pt idx="11688">
                  <c:v>6.1</c:v>
                </c:pt>
                <c:pt idx="11689">
                  <c:v>6.1</c:v>
                </c:pt>
                <c:pt idx="11690">
                  <c:v>6.1</c:v>
                </c:pt>
                <c:pt idx="11691">
                  <c:v>6.1</c:v>
                </c:pt>
                <c:pt idx="11692">
                  <c:v>6.1</c:v>
                </c:pt>
                <c:pt idx="11693">
                  <c:v>6.1</c:v>
                </c:pt>
                <c:pt idx="11694">
                  <c:v>6.1</c:v>
                </c:pt>
                <c:pt idx="11695">
                  <c:v>6.1</c:v>
                </c:pt>
                <c:pt idx="11696">
                  <c:v>6.1</c:v>
                </c:pt>
                <c:pt idx="11697">
                  <c:v>6.1</c:v>
                </c:pt>
                <c:pt idx="11698">
                  <c:v>6.1</c:v>
                </c:pt>
                <c:pt idx="11699">
                  <c:v>6.1</c:v>
                </c:pt>
                <c:pt idx="11700">
                  <c:v>6.1</c:v>
                </c:pt>
                <c:pt idx="11701">
                  <c:v>6.1</c:v>
                </c:pt>
                <c:pt idx="11702">
                  <c:v>6.1</c:v>
                </c:pt>
                <c:pt idx="11703">
                  <c:v>6.1</c:v>
                </c:pt>
                <c:pt idx="11704">
                  <c:v>6.1</c:v>
                </c:pt>
                <c:pt idx="11705">
                  <c:v>6.1</c:v>
                </c:pt>
                <c:pt idx="11706">
                  <c:v>6.1</c:v>
                </c:pt>
                <c:pt idx="11707">
                  <c:v>6.1</c:v>
                </c:pt>
                <c:pt idx="11708">
                  <c:v>6.1</c:v>
                </c:pt>
                <c:pt idx="11709">
                  <c:v>6.1</c:v>
                </c:pt>
                <c:pt idx="11710">
                  <c:v>6.1</c:v>
                </c:pt>
                <c:pt idx="11711">
                  <c:v>6.1</c:v>
                </c:pt>
                <c:pt idx="11712">
                  <c:v>6.1</c:v>
                </c:pt>
                <c:pt idx="11713">
                  <c:v>6.1</c:v>
                </c:pt>
                <c:pt idx="11714">
                  <c:v>6.1</c:v>
                </c:pt>
                <c:pt idx="11715">
                  <c:v>6.1</c:v>
                </c:pt>
                <c:pt idx="11716">
                  <c:v>6.1</c:v>
                </c:pt>
                <c:pt idx="11717">
                  <c:v>6.1</c:v>
                </c:pt>
                <c:pt idx="11718">
                  <c:v>6.1</c:v>
                </c:pt>
                <c:pt idx="11719">
                  <c:v>6.1</c:v>
                </c:pt>
                <c:pt idx="11720">
                  <c:v>6.1</c:v>
                </c:pt>
                <c:pt idx="11721">
                  <c:v>6.1</c:v>
                </c:pt>
                <c:pt idx="11722">
                  <c:v>6.1</c:v>
                </c:pt>
                <c:pt idx="11723">
                  <c:v>6.1</c:v>
                </c:pt>
                <c:pt idx="11724">
                  <c:v>6.1</c:v>
                </c:pt>
                <c:pt idx="11725">
                  <c:v>6.1</c:v>
                </c:pt>
                <c:pt idx="11726">
                  <c:v>6.1</c:v>
                </c:pt>
                <c:pt idx="11727">
                  <c:v>6.1</c:v>
                </c:pt>
                <c:pt idx="11728">
                  <c:v>6.1</c:v>
                </c:pt>
                <c:pt idx="11729">
                  <c:v>6.1</c:v>
                </c:pt>
                <c:pt idx="11730">
                  <c:v>6.1</c:v>
                </c:pt>
                <c:pt idx="11731">
                  <c:v>6.1</c:v>
                </c:pt>
                <c:pt idx="11732">
                  <c:v>6.1</c:v>
                </c:pt>
                <c:pt idx="11733">
                  <c:v>6.1</c:v>
                </c:pt>
                <c:pt idx="11734">
                  <c:v>6.1</c:v>
                </c:pt>
                <c:pt idx="11735">
                  <c:v>6.1</c:v>
                </c:pt>
                <c:pt idx="11736">
                  <c:v>6.1</c:v>
                </c:pt>
                <c:pt idx="11737">
                  <c:v>6.1</c:v>
                </c:pt>
                <c:pt idx="11738">
                  <c:v>6.1</c:v>
                </c:pt>
                <c:pt idx="11739">
                  <c:v>6.1</c:v>
                </c:pt>
                <c:pt idx="11740">
                  <c:v>6.1</c:v>
                </c:pt>
                <c:pt idx="11741">
                  <c:v>6.1</c:v>
                </c:pt>
                <c:pt idx="11742">
                  <c:v>6.1</c:v>
                </c:pt>
                <c:pt idx="11743">
                  <c:v>6.1</c:v>
                </c:pt>
                <c:pt idx="11744">
                  <c:v>6.1</c:v>
                </c:pt>
                <c:pt idx="11745">
                  <c:v>6.1</c:v>
                </c:pt>
                <c:pt idx="11746">
                  <c:v>6.1</c:v>
                </c:pt>
                <c:pt idx="11747">
                  <c:v>6.1</c:v>
                </c:pt>
                <c:pt idx="11748">
                  <c:v>6.1</c:v>
                </c:pt>
                <c:pt idx="11749">
                  <c:v>6.1</c:v>
                </c:pt>
                <c:pt idx="11750">
                  <c:v>6.1</c:v>
                </c:pt>
                <c:pt idx="11751">
                  <c:v>6.1</c:v>
                </c:pt>
                <c:pt idx="11752">
                  <c:v>6.1</c:v>
                </c:pt>
                <c:pt idx="11753">
                  <c:v>6.1</c:v>
                </c:pt>
                <c:pt idx="11754">
                  <c:v>6.1</c:v>
                </c:pt>
                <c:pt idx="11755">
                  <c:v>6.1</c:v>
                </c:pt>
                <c:pt idx="11756">
                  <c:v>6.1</c:v>
                </c:pt>
                <c:pt idx="11757">
                  <c:v>6.1</c:v>
                </c:pt>
                <c:pt idx="11758">
                  <c:v>6.1</c:v>
                </c:pt>
                <c:pt idx="11759">
                  <c:v>6.1</c:v>
                </c:pt>
                <c:pt idx="11760">
                  <c:v>6.1</c:v>
                </c:pt>
                <c:pt idx="11761">
                  <c:v>6.1</c:v>
                </c:pt>
                <c:pt idx="11762">
                  <c:v>6.1</c:v>
                </c:pt>
                <c:pt idx="11763">
                  <c:v>6.1</c:v>
                </c:pt>
                <c:pt idx="11764">
                  <c:v>6.1</c:v>
                </c:pt>
                <c:pt idx="11765">
                  <c:v>6.1</c:v>
                </c:pt>
                <c:pt idx="11766">
                  <c:v>6.1</c:v>
                </c:pt>
                <c:pt idx="11767">
                  <c:v>6.1</c:v>
                </c:pt>
                <c:pt idx="11768">
                  <c:v>6.1</c:v>
                </c:pt>
                <c:pt idx="11769">
                  <c:v>6.1</c:v>
                </c:pt>
                <c:pt idx="11770">
                  <c:v>6.1</c:v>
                </c:pt>
                <c:pt idx="11771">
                  <c:v>6.1</c:v>
                </c:pt>
                <c:pt idx="11772">
                  <c:v>6.1</c:v>
                </c:pt>
                <c:pt idx="11773">
                  <c:v>6.1</c:v>
                </c:pt>
                <c:pt idx="11774">
                  <c:v>6.1</c:v>
                </c:pt>
                <c:pt idx="11775">
                  <c:v>7.1</c:v>
                </c:pt>
                <c:pt idx="11776">
                  <c:v>7.1</c:v>
                </c:pt>
                <c:pt idx="11777">
                  <c:v>7.1</c:v>
                </c:pt>
                <c:pt idx="11778">
                  <c:v>7.1</c:v>
                </c:pt>
                <c:pt idx="11779">
                  <c:v>7.1</c:v>
                </c:pt>
                <c:pt idx="11780">
                  <c:v>7.1</c:v>
                </c:pt>
                <c:pt idx="11781">
                  <c:v>7.1</c:v>
                </c:pt>
                <c:pt idx="11782">
                  <c:v>7.1</c:v>
                </c:pt>
                <c:pt idx="11783">
                  <c:v>7.1</c:v>
                </c:pt>
                <c:pt idx="11784">
                  <c:v>7.1</c:v>
                </c:pt>
                <c:pt idx="11785">
                  <c:v>7.1</c:v>
                </c:pt>
                <c:pt idx="11786">
                  <c:v>7.1</c:v>
                </c:pt>
                <c:pt idx="11787">
                  <c:v>7.1</c:v>
                </c:pt>
                <c:pt idx="11788">
                  <c:v>7.1</c:v>
                </c:pt>
                <c:pt idx="11789">
                  <c:v>7.1</c:v>
                </c:pt>
                <c:pt idx="11790">
                  <c:v>7.1</c:v>
                </c:pt>
                <c:pt idx="11791">
                  <c:v>7.1</c:v>
                </c:pt>
                <c:pt idx="11792">
                  <c:v>7.1</c:v>
                </c:pt>
                <c:pt idx="11793">
                  <c:v>7.1</c:v>
                </c:pt>
                <c:pt idx="11794">
                  <c:v>7.1</c:v>
                </c:pt>
                <c:pt idx="11795">
                  <c:v>7.1</c:v>
                </c:pt>
                <c:pt idx="11796">
                  <c:v>7.1</c:v>
                </c:pt>
                <c:pt idx="11797">
                  <c:v>7.1</c:v>
                </c:pt>
                <c:pt idx="11798">
                  <c:v>7.1</c:v>
                </c:pt>
                <c:pt idx="11799">
                  <c:v>7.1</c:v>
                </c:pt>
                <c:pt idx="11800">
                  <c:v>7.1</c:v>
                </c:pt>
                <c:pt idx="11801">
                  <c:v>7.1</c:v>
                </c:pt>
                <c:pt idx="11802">
                  <c:v>7.1</c:v>
                </c:pt>
                <c:pt idx="11803">
                  <c:v>7.1</c:v>
                </c:pt>
                <c:pt idx="11804">
                  <c:v>7.1</c:v>
                </c:pt>
                <c:pt idx="11805">
                  <c:v>7.1</c:v>
                </c:pt>
                <c:pt idx="11806">
                  <c:v>7.1</c:v>
                </c:pt>
                <c:pt idx="11807">
                  <c:v>7.1</c:v>
                </c:pt>
                <c:pt idx="11808">
                  <c:v>7.1</c:v>
                </c:pt>
                <c:pt idx="11809">
                  <c:v>7.1</c:v>
                </c:pt>
                <c:pt idx="11810">
                  <c:v>7.1</c:v>
                </c:pt>
                <c:pt idx="11811">
                  <c:v>7.1</c:v>
                </c:pt>
                <c:pt idx="11812">
                  <c:v>7.1</c:v>
                </c:pt>
                <c:pt idx="11813">
                  <c:v>7.1</c:v>
                </c:pt>
                <c:pt idx="11814">
                  <c:v>7.1</c:v>
                </c:pt>
                <c:pt idx="11815">
                  <c:v>7.1</c:v>
                </c:pt>
                <c:pt idx="11816">
                  <c:v>7.1</c:v>
                </c:pt>
                <c:pt idx="11817">
                  <c:v>7.1</c:v>
                </c:pt>
                <c:pt idx="11818">
                  <c:v>7.1</c:v>
                </c:pt>
                <c:pt idx="11819">
                  <c:v>7.1</c:v>
                </c:pt>
                <c:pt idx="11820">
                  <c:v>7.1</c:v>
                </c:pt>
                <c:pt idx="11821">
                  <c:v>7.1</c:v>
                </c:pt>
                <c:pt idx="11822">
                  <c:v>7.1</c:v>
                </c:pt>
                <c:pt idx="11823">
                  <c:v>7.1</c:v>
                </c:pt>
                <c:pt idx="11824">
                  <c:v>7.1</c:v>
                </c:pt>
                <c:pt idx="11825">
                  <c:v>7.1</c:v>
                </c:pt>
                <c:pt idx="11826">
                  <c:v>7.1</c:v>
                </c:pt>
                <c:pt idx="11827">
                  <c:v>7.1</c:v>
                </c:pt>
                <c:pt idx="11828">
                  <c:v>7.1</c:v>
                </c:pt>
                <c:pt idx="11829">
                  <c:v>7.1</c:v>
                </c:pt>
                <c:pt idx="11830">
                  <c:v>7.1</c:v>
                </c:pt>
                <c:pt idx="11831">
                  <c:v>7.1</c:v>
                </c:pt>
                <c:pt idx="11832">
                  <c:v>7.1</c:v>
                </c:pt>
                <c:pt idx="11833">
                  <c:v>7.1</c:v>
                </c:pt>
                <c:pt idx="11834">
                  <c:v>7.1</c:v>
                </c:pt>
                <c:pt idx="11835">
                  <c:v>7.1</c:v>
                </c:pt>
                <c:pt idx="11836">
                  <c:v>7.1</c:v>
                </c:pt>
                <c:pt idx="11837">
                  <c:v>7.1</c:v>
                </c:pt>
                <c:pt idx="11838">
                  <c:v>7.1</c:v>
                </c:pt>
                <c:pt idx="11839">
                  <c:v>7.1</c:v>
                </c:pt>
                <c:pt idx="11840">
                  <c:v>7.1</c:v>
                </c:pt>
                <c:pt idx="11841">
                  <c:v>7.1</c:v>
                </c:pt>
                <c:pt idx="11842">
                  <c:v>7.1</c:v>
                </c:pt>
                <c:pt idx="11843">
                  <c:v>7.1</c:v>
                </c:pt>
                <c:pt idx="11844">
                  <c:v>7.1</c:v>
                </c:pt>
                <c:pt idx="11845">
                  <c:v>7.1</c:v>
                </c:pt>
                <c:pt idx="11846">
                  <c:v>7.1</c:v>
                </c:pt>
                <c:pt idx="11847">
                  <c:v>7.1</c:v>
                </c:pt>
                <c:pt idx="11848">
                  <c:v>7.1</c:v>
                </c:pt>
                <c:pt idx="11849">
                  <c:v>7.1</c:v>
                </c:pt>
                <c:pt idx="11850">
                  <c:v>7.1</c:v>
                </c:pt>
                <c:pt idx="11851">
                  <c:v>7.1</c:v>
                </c:pt>
                <c:pt idx="11852">
                  <c:v>7.1</c:v>
                </c:pt>
                <c:pt idx="11853">
                  <c:v>7.1</c:v>
                </c:pt>
                <c:pt idx="11854">
                  <c:v>7.1</c:v>
                </c:pt>
                <c:pt idx="11855">
                  <c:v>7.1</c:v>
                </c:pt>
                <c:pt idx="11856">
                  <c:v>7.1</c:v>
                </c:pt>
                <c:pt idx="11857">
                  <c:v>7.1</c:v>
                </c:pt>
                <c:pt idx="11858">
                  <c:v>7.1</c:v>
                </c:pt>
                <c:pt idx="11859">
                  <c:v>7.1</c:v>
                </c:pt>
                <c:pt idx="11860">
                  <c:v>7.1</c:v>
                </c:pt>
                <c:pt idx="11861">
                  <c:v>7.1</c:v>
                </c:pt>
                <c:pt idx="11862">
                  <c:v>7.1</c:v>
                </c:pt>
                <c:pt idx="11863">
                  <c:v>7.1</c:v>
                </c:pt>
                <c:pt idx="11864">
                  <c:v>7.1</c:v>
                </c:pt>
                <c:pt idx="11865">
                  <c:v>7.1</c:v>
                </c:pt>
                <c:pt idx="11866">
                  <c:v>7.1</c:v>
                </c:pt>
                <c:pt idx="11867">
                  <c:v>7.1</c:v>
                </c:pt>
                <c:pt idx="11868">
                  <c:v>7.1</c:v>
                </c:pt>
                <c:pt idx="11869">
                  <c:v>7.1</c:v>
                </c:pt>
                <c:pt idx="11870">
                  <c:v>7.1</c:v>
                </c:pt>
                <c:pt idx="11871">
                  <c:v>7.1</c:v>
                </c:pt>
                <c:pt idx="11872">
                  <c:v>7.1</c:v>
                </c:pt>
                <c:pt idx="11873">
                  <c:v>7.1</c:v>
                </c:pt>
                <c:pt idx="11874">
                  <c:v>7.1</c:v>
                </c:pt>
                <c:pt idx="11875">
                  <c:v>7.1</c:v>
                </c:pt>
                <c:pt idx="11876">
                  <c:v>7.1</c:v>
                </c:pt>
                <c:pt idx="11877">
                  <c:v>7.1</c:v>
                </c:pt>
                <c:pt idx="11878">
                  <c:v>7.1</c:v>
                </c:pt>
                <c:pt idx="11879">
                  <c:v>7.1</c:v>
                </c:pt>
                <c:pt idx="11880">
                  <c:v>7.1</c:v>
                </c:pt>
                <c:pt idx="11881">
                  <c:v>7.1</c:v>
                </c:pt>
                <c:pt idx="11882">
                  <c:v>7.1</c:v>
                </c:pt>
                <c:pt idx="11883">
                  <c:v>7.1</c:v>
                </c:pt>
                <c:pt idx="11884">
                  <c:v>7.1</c:v>
                </c:pt>
                <c:pt idx="11885">
                  <c:v>7.1</c:v>
                </c:pt>
                <c:pt idx="11886">
                  <c:v>7.1</c:v>
                </c:pt>
                <c:pt idx="11887">
                  <c:v>7.1</c:v>
                </c:pt>
                <c:pt idx="11888">
                  <c:v>7.1</c:v>
                </c:pt>
                <c:pt idx="11889">
                  <c:v>7.1</c:v>
                </c:pt>
                <c:pt idx="11890">
                  <c:v>7.1</c:v>
                </c:pt>
                <c:pt idx="11891">
                  <c:v>7.1</c:v>
                </c:pt>
                <c:pt idx="11892">
                  <c:v>7.1</c:v>
                </c:pt>
                <c:pt idx="11893">
                  <c:v>7.1</c:v>
                </c:pt>
                <c:pt idx="11894">
                  <c:v>7.1</c:v>
                </c:pt>
                <c:pt idx="11895">
                  <c:v>7.1</c:v>
                </c:pt>
                <c:pt idx="11896">
                  <c:v>7.1</c:v>
                </c:pt>
                <c:pt idx="11897">
                  <c:v>7.1</c:v>
                </c:pt>
                <c:pt idx="11898">
                  <c:v>7.1</c:v>
                </c:pt>
                <c:pt idx="11899">
                  <c:v>7.1</c:v>
                </c:pt>
                <c:pt idx="11900">
                  <c:v>7.1</c:v>
                </c:pt>
                <c:pt idx="11901">
                  <c:v>7.1</c:v>
                </c:pt>
                <c:pt idx="11902">
                  <c:v>7.1</c:v>
                </c:pt>
                <c:pt idx="11903">
                  <c:v>7.1</c:v>
                </c:pt>
                <c:pt idx="11904">
                  <c:v>7.1</c:v>
                </c:pt>
                <c:pt idx="11905">
                  <c:v>7.1</c:v>
                </c:pt>
                <c:pt idx="11906">
                  <c:v>7.1</c:v>
                </c:pt>
                <c:pt idx="11907">
                  <c:v>7.1</c:v>
                </c:pt>
                <c:pt idx="11908">
                  <c:v>7.1</c:v>
                </c:pt>
                <c:pt idx="11909">
                  <c:v>7.1</c:v>
                </c:pt>
                <c:pt idx="11910">
                  <c:v>7.1</c:v>
                </c:pt>
                <c:pt idx="11911">
                  <c:v>7.1</c:v>
                </c:pt>
                <c:pt idx="11912">
                  <c:v>7.1</c:v>
                </c:pt>
                <c:pt idx="11913">
                  <c:v>7.1</c:v>
                </c:pt>
                <c:pt idx="11914">
                  <c:v>7.1</c:v>
                </c:pt>
                <c:pt idx="11915">
                  <c:v>7.1</c:v>
                </c:pt>
                <c:pt idx="11916">
                  <c:v>7.1</c:v>
                </c:pt>
                <c:pt idx="11917">
                  <c:v>7.1</c:v>
                </c:pt>
                <c:pt idx="11918">
                  <c:v>7.1</c:v>
                </c:pt>
                <c:pt idx="11919">
                  <c:v>7.1</c:v>
                </c:pt>
                <c:pt idx="11920">
                  <c:v>7.1</c:v>
                </c:pt>
                <c:pt idx="11921">
                  <c:v>7.1</c:v>
                </c:pt>
                <c:pt idx="11922">
                  <c:v>7.1</c:v>
                </c:pt>
                <c:pt idx="11923">
                  <c:v>7.1</c:v>
                </c:pt>
                <c:pt idx="11924">
                  <c:v>7.1</c:v>
                </c:pt>
                <c:pt idx="11925">
                  <c:v>7.1</c:v>
                </c:pt>
                <c:pt idx="11926">
                  <c:v>7.1</c:v>
                </c:pt>
                <c:pt idx="11927">
                  <c:v>7.1</c:v>
                </c:pt>
                <c:pt idx="11928">
                  <c:v>7.1</c:v>
                </c:pt>
                <c:pt idx="11929">
                  <c:v>7.1</c:v>
                </c:pt>
                <c:pt idx="11930">
                  <c:v>7.1</c:v>
                </c:pt>
                <c:pt idx="11931">
                  <c:v>7.1</c:v>
                </c:pt>
                <c:pt idx="11932">
                  <c:v>7.1</c:v>
                </c:pt>
                <c:pt idx="11933">
                  <c:v>7.1</c:v>
                </c:pt>
                <c:pt idx="11934">
                  <c:v>7.1</c:v>
                </c:pt>
                <c:pt idx="11935">
                  <c:v>7.1</c:v>
                </c:pt>
                <c:pt idx="11936">
                  <c:v>7.1</c:v>
                </c:pt>
                <c:pt idx="11937">
                  <c:v>7.1</c:v>
                </c:pt>
                <c:pt idx="11938">
                  <c:v>7.1</c:v>
                </c:pt>
                <c:pt idx="11939">
                  <c:v>7.1</c:v>
                </c:pt>
                <c:pt idx="11940">
                  <c:v>7.1</c:v>
                </c:pt>
                <c:pt idx="11941">
                  <c:v>7.1</c:v>
                </c:pt>
                <c:pt idx="11942">
                  <c:v>7.1</c:v>
                </c:pt>
                <c:pt idx="11943">
                  <c:v>7.1</c:v>
                </c:pt>
                <c:pt idx="11944">
                  <c:v>7.1</c:v>
                </c:pt>
                <c:pt idx="11945">
                  <c:v>7.1</c:v>
                </c:pt>
                <c:pt idx="11946">
                  <c:v>7.1</c:v>
                </c:pt>
                <c:pt idx="11947">
                  <c:v>7.1</c:v>
                </c:pt>
                <c:pt idx="11948">
                  <c:v>7.1</c:v>
                </c:pt>
                <c:pt idx="11949">
                  <c:v>7.1</c:v>
                </c:pt>
                <c:pt idx="11950">
                  <c:v>7.1</c:v>
                </c:pt>
                <c:pt idx="11951">
                  <c:v>7.1</c:v>
                </c:pt>
                <c:pt idx="11952">
                  <c:v>7.1</c:v>
                </c:pt>
                <c:pt idx="11953">
                  <c:v>7.1</c:v>
                </c:pt>
                <c:pt idx="11954">
                  <c:v>7.1</c:v>
                </c:pt>
                <c:pt idx="11955">
                  <c:v>7.1</c:v>
                </c:pt>
                <c:pt idx="11956">
                  <c:v>7.1</c:v>
                </c:pt>
                <c:pt idx="11957">
                  <c:v>7.1</c:v>
                </c:pt>
                <c:pt idx="11958">
                  <c:v>7.1</c:v>
                </c:pt>
                <c:pt idx="11959">
                  <c:v>7.1</c:v>
                </c:pt>
                <c:pt idx="11960">
                  <c:v>7.1</c:v>
                </c:pt>
                <c:pt idx="11961">
                  <c:v>7.1</c:v>
                </c:pt>
                <c:pt idx="11962">
                  <c:v>7.1</c:v>
                </c:pt>
                <c:pt idx="11963">
                  <c:v>7.1</c:v>
                </c:pt>
                <c:pt idx="11964">
                  <c:v>7.1</c:v>
                </c:pt>
                <c:pt idx="11965">
                  <c:v>7.1</c:v>
                </c:pt>
                <c:pt idx="11966">
                  <c:v>7.1</c:v>
                </c:pt>
                <c:pt idx="11967">
                  <c:v>7.1</c:v>
                </c:pt>
                <c:pt idx="11968">
                  <c:v>7.1</c:v>
                </c:pt>
                <c:pt idx="11969">
                  <c:v>7.1</c:v>
                </c:pt>
                <c:pt idx="11970">
                  <c:v>7.1</c:v>
                </c:pt>
                <c:pt idx="11971">
                  <c:v>7.1</c:v>
                </c:pt>
                <c:pt idx="11972">
                  <c:v>7.1</c:v>
                </c:pt>
                <c:pt idx="11973">
                  <c:v>7.1</c:v>
                </c:pt>
                <c:pt idx="11974">
                  <c:v>7.1</c:v>
                </c:pt>
                <c:pt idx="11975">
                  <c:v>7.1</c:v>
                </c:pt>
                <c:pt idx="11976">
                  <c:v>7.1</c:v>
                </c:pt>
                <c:pt idx="11977">
                  <c:v>7.1</c:v>
                </c:pt>
                <c:pt idx="11978">
                  <c:v>7.1</c:v>
                </c:pt>
                <c:pt idx="11979">
                  <c:v>7.1</c:v>
                </c:pt>
                <c:pt idx="11980">
                  <c:v>7.1</c:v>
                </c:pt>
                <c:pt idx="11981">
                  <c:v>7.1</c:v>
                </c:pt>
                <c:pt idx="11982">
                  <c:v>7.1</c:v>
                </c:pt>
                <c:pt idx="11983">
                  <c:v>7.1</c:v>
                </c:pt>
                <c:pt idx="11984">
                  <c:v>7.1</c:v>
                </c:pt>
                <c:pt idx="11985">
                  <c:v>7.1</c:v>
                </c:pt>
                <c:pt idx="11986">
                  <c:v>7.1</c:v>
                </c:pt>
                <c:pt idx="11987">
                  <c:v>7.1</c:v>
                </c:pt>
                <c:pt idx="11988">
                  <c:v>7.1</c:v>
                </c:pt>
                <c:pt idx="11989">
                  <c:v>7.1</c:v>
                </c:pt>
                <c:pt idx="11990">
                  <c:v>7.1</c:v>
                </c:pt>
                <c:pt idx="11991">
                  <c:v>7.1</c:v>
                </c:pt>
                <c:pt idx="11992">
                  <c:v>7.1</c:v>
                </c:pt>
                <c:pt idx="11993">
                  <c:v>7.1</c:v>
                </c:pt>
                <c:pt idx="11994">
                  <c:v>7.1</c:v>
                </c:pt>
                <c:pt idx="11995">
                  <c:v>7.1</c:v>
                </c:pt>
                <c:pt idx="11996">
                  <c:v>7.1</c:v>
                </c:pt>
                <c:pt idx="11997">
                  <c:v>7.1</c:v>
                </c:pt>
                <c:pt idx="11998">
                  <c:v>7.1</c:v>
                </c:pt>
                <c:pt idx="11999">
                  <c:v>7.1</c:v>
                </c:pt>
                <c:pt idx="12000">
                  <c:v>7.1</c:v>
                </c:pt>
                <c:pt idx="12001">
                  <c:v>7.1</c:v>
                </c:pt>
                <c:pt idx="12002">
                  <c:v>7.1</c:v>
                </c:pt>
                <c:pt idx="12003">
                  <c:v>7.1</c:v>
                </c:pt>
                <c:pt idx="12004">
                  <c:v>7.1</c:v>
                </c:pt>
                <c:pt idx="12005">
                  <c:v>7.1</c:v>
                </c:pt>
                <c:pt idx="12006">
                  <c:v>7.1</c:v>
                </c:pt>
                <c:pt idx="12007">
                  <c:v>7.1</c:v>
                </c:pt>
                <c:pt idx="12008">
                  <c:v>7.1</c:v>
                </c:pt>
                <c:pt idx="12009">
                  <c:v>7.1</c:v>
                </c:pt>
                <c:pt idx="12010">
                  <c:v>7.1</c:v>
                </c:pt>
                <c:pt idx="12011">
                  <c:v>7.1</c:v>
                </c:pt>
                <c:pt idx="12012">
                  <c:v>7.1</c:v>
                </c:pt>
                <c:pt idx="12013">
                  <c:v>7.1</c:v>
                </c:pt>
                <c:pt idx="12014">
                  <c:v>7.1</c:v>
                </c:pt>
                <c:pt idx="12015">
                  <c:v>7.1</c:v>
                </c:pt>
                <c:pt idx="12016">
                  <c:v>7.1</c:v>
                </c:pt>
                <c:pt idx="12017">
                  <c:v>7.1</c:v>
                </c:pt>
                <c:pt idx="12018">
                  <c:v>7.1</c:v>
                </c:pt>
                <c:pt idx="12019">
                  <c:v>7.1</c:v>
                </c:pt>
                <c:pt idx="12020">
                  <c:v>7.1</c:v>
                </c:pt>
                <c:pt idx="12021">
                  <c:v>7.1</c:v>
                </c:pt>
                <c:pt idx="12022">
                  <c:v>7.1</c:v>
                </c:pt>
                <c:pt idx="12023">
                  <c:v>7.1</c:v>
                </c:pt>
                <c:pt idx="12024">
                  <c:v>7.1</c:v>
                </c:pt>
                <c:pt idx="12025">
                  <c:v>7.1</c:v>
                </c:pt>
                <c:pt idx="12026">
                  <c:v>7.1</c:v>
                </c:pt>
                <c:pt idx="12027">
                  <c:v>7.1</c:v>
                </c:pt>
                <c:pt idx="12028">
                  <c:v>7.1</c:v>
                </c:pt>
                <c:pt idx="12029">
                  <c:v>7.1</c:v>
                </c:pt>
                <c:pt idx="12030">
                  <c:v>7.1</c:v>
                </c:pt>
                <c:pt idx="12031">
                  <c:v>7.1</c:v>
                </c:pt>
                <c:pt idx="12032">
                  <c:v>7.1</c:v>
                </c:pt>
                <c:pt idx="12033">
                  <c:v>7.1</c:v>
                </c:pt>
                <c:pt idx="12034">
                  <c:v>7.1</c:v>
                </c:pt>
                <c:pt idx="12035">
                  <c:v>7.1</c:v>
                </c:pt>
                <c:pt idx="12036">
                  <c:v>7.1</c:v>
                </c:pt>
                <c:pt idx="12037">
                  <c:v>7.1</c:v>
                </c:pt>
                <c:pt idx="12038">
                  <c:v>7.1</c:v>
                </c:pt>
                <c:pt idx="12039">
                  <c:v>7.1</c:v>
                </c:pt>
                <c:pt idx="12040">
                  <c:v>7.1</c:v>
                </c:pt>
                <c:pt idx="12041">
                  <c:v>7.1</c:v>
                </c:pt>
                <c:pt idx="12042">
                  <c:v>7.1</c:v>
                </c:pt>
                <c:pt idx="12043">
                  <c:v>7.1</c:v>
                </c:pt>
                <c:pt idx="12044">
                  <c:v>7.1</c:v>
                </c:pt>
                <c:pt idx="12045">
                  <c:v>7.1</c:v>
                </c:pt>
                <c:pt idx="12046">
                  <c:v>7.1</c:v>
                </c:pt>
                <c:pt idx="12047">
                  <c:v>7.1</c:v>
                </c:pt>
                <c:pt idx="12048">
                  <c:v>7.1</c:v>
                </c:pt>
                <c:pt idx="12049">
                  <c:v>7.1</c:v>
                </c:pt>
                <c:pt idx="12050">
                  <c:v>7.1</c:v>
                </c:pt>
                <c:pt idx="12051">
                  <c:v>7.1</c:v>
                </c:pt>
                <c:pt idx="12052">
                  <c:v>7.1</c:v>
                </c:pt>
                <c:pt idx="12053">
                  <c:v>7.1</c:v>
                </c:pt>
                <c:pt idx="12054">
                  <c:v>7.1</c:v>
                </c:pt>
                <c:pt idx="12055">
                  <c:v>7.1</c:v>
                </c:pt>
                <c:pt idx="12056">
                  <c:v>7.1</c:v>
                </c:pt>
                <c:pt idx="12057">
                  <c:v>7.1</c:v>
                </c:pt>
                <c:pt idx="12058">
                  <c:v>7.1</c:v>
                </c:pt>
                <c:pt idx="12059">
                  <c:v>7.1</c:v>
                </c:pt>
                <c:pt idx="12060">
                  <c:v>7.1</c:v>
                </c:pt>
                <c:pt idx="12061">
                  <c:v>7.1</c:v>
                </c:pt>
                <c:pt idx="12062">
                  <c:v>7.1</c:v>
                </c:pt>
                <c:pt idx="12063">
                  <c:v>7.1</c:v>
                </c:pt>
                <c:pt idx="12064">
                  <c:v>7.1</c:v>
                </c:pt>
                <c:pt idx="12065">
                  <c:v>7.1</c:v>
                </c:pt>
                <c:pt idx="12066">
                  <c:v>7.1</c:v>
                </c:pt>
                <c:pt idx="12067">
                  <c:v>7.1</c:v>
                </c:pt>
                <c:pt idx="12068">
                  <c:v>7.1</c:v>
                </c:pt>
                <c:pt idx="12069">
                  <c:v>7.1</c:v>
                </c:pt>
                <c:pt idx="12070">
                  <c:v>7.1</c:v>
                </c:pt>
                <c:pt idx="12071">
                  <c:v>7.1</c:v>
                </c:pt>
                <c:pt idx="12072">
                  <c:v>7.1</c:v>
                </c:pt>
                <c:pt idx="12073">
                  <c:v>7.1</c:v>
                </c:pt>
                <c:pt idx="12074">
                  <c:v>7.1</c:v>
                </c:pt>
                <c:pt idx="12075">
                  <c:v>7.1</c:v>
                </c:pt>
                <c:pt idx="12076">
                  <c:v>7.1</c:v>
                </c:pt>
                <c:pt idx="12077">
                  <c:v>7.1</c:v>
                </c:pt>
                <c:pt idx="12078">
                  <c:v>7.1</c:v>
                </c:pt>
                <c:pt idx="12079">
                  <c:v>7.1</c:v>
                </c:pt>
                <c:pt idx="12080">
                  <c:v>7.1</c:v>
                </c:pt>
                <c:pt idx="12081">
                  <c:v>7.1</c:v>
                </c:pt>
                <c:pt idx="12082">
                  <c:v>7.1</c:v>
                </c:pt>
                <c:pt idx="12083">
                  <c:v>7.1</c:v>
                </c:pt>
                <c:pt idx="12084">
                  <c:v>7.1</c:v>
                </c:pt>
                <c:pt idx="12085">
                  <c:v>7.1</c:v>
                </c:pt>
                <c:pt idx="12086">
                  <c:v>7.1</c:v>
                </c:pt>
                <c:pt idx="12087">
                  <c:v>7.1</c:v>
                </c:pt>
                <c:pt idx="12088">
                  <c:v>7.1</c:v>
                </c:pt>
                <c:pt idx="12089">
                  <c:v>7.1</c:v>
                </c:pt>
                <c:pt idx="12090">
                  <c:v>7.1</c:v>
                </c:pt>
                <c:pt idx="12091">
                  <c:v>7.1</c:v>
                </c:pt>
                <c:pt idx="12092">
                  <c:v>7.1</c:v>
                </c:pt>
                <c:pt idx="12093">
                  <c:v>7.1</c:v>
                </c:pt>
                <c:pt idx="12094">
                  <c:v>7.1</c:v>
                </c:pt>
                <c:pt idx="12095">
                  <c:v>7.1</c:v>
                </c:pt>
                <c:pt idx="12096">
                  <c:v>7.1</c:v>
                </c:pt>
                <c:pt idx="12097">
                  <c:v>7.1</c:v>
                </c:pt>
                <c:pt idx="12098">
                  <c:v>7.1</c:v>
                </c:pt>
                <c:pt idx="12099">
                  <c:v>7.1</c:v>
                </c:pt>
                <c:pt idx="12100">
                  <c:v>7.1</c:v>
                </c:pt>
                <c:pt idx="12101">
                  <c:v>7.1</c:v>
                </c:pt>
                <c:pt idx="12102">
                  <c:v>7.1</c:v>
                </c:pt>
                <c:pt idx="12103">
                  <c:v>7.1</c:v>
                </c:pt>
                <c:pt idx="12104">
                  <c:v>7.1</c:v>
                </c:pt>
                <c:pt idx="12105">
                  <c:v>7.1</c:v>
                </c:pt>
                <c:pt idx="12106">
                  <c:v>7.1</c:v>
                </c:pt>
                <c:pt idx="12107">
                  <c:v>7.1</c:v>
                </c:pt>
                <c:pt idx="12108">
                  <c:v>7.1</c:v>
                </c:pt>
                <c:pt idx="12109">
                  <c:v>7.1</c:v>
                </c:pt>
                <c:pt idx="12110">
                  <c:v>7.1</c:v>
                </c:pt>
                <c:pt idx="12111">
                  <c:v>7.1</c:v>
                </c:pt>
                <c:pt idx="12112">
                  <c:v>7.1</c:v>
                </c:pt>
                <c:pt idx="12113">
                  <c:v>7.1</c:v>
                </c:pt>
                <c:pt idx="12114">
                  <c:v>7.1</c:v>
                </c:pt>
                <c:pt idx="12115">
                  <c:v>7.1</c:v>
                </c:pt>
                <c:pt idx="12116">
                  <c:v>7.1</c:v>
                </c:pt>
                <c:pt idx="12117">
                  <c:v>7.1</c:v>
                </c:pt>
                <c:pt idx="12118">
                  <c:v>8.1</c:v>
                </c:pt>
                <c:pt idx="12119">
                  <c:v>8.1</c:v>
                </c:pt>
                <c:pt idx="12120">
                  <c:v>8.1</c:v>
                </c:pt>
                <c:pt idx="12121">
                  <c:v>8.1</c:v>
                </c:pt>
                <c:pt idx="12122">
                  <c:v>8.1</c:v>
                </c:pt>
                <c:pt idx="12123">
                  <c:v>8.1</c:v>
                </c:pt>
                <c:pt idx="12124">
                  <c:v>8.1</c:v>
                </c:pt>
                <c:pt idx="12125">
                  <c:v>8.1</c:v>
                </c:pt>
                <c:pt idx="12126">
                  <c:v>8.1</c:v>
                </c:pt>
                <c:pt idx="12127">
                  <c:v>8.1</c:v>
                </c:pt>
                <c:pt idx="12128">
                  <c:v>8.1</c:v>
                </c:pt>
                <c:pt idx="12129">
                  <c:v>8.1</c:v>
                </c:pt>
                <c:pt idx="12130">
                  <c:v>8.1</c:v>
                </c:pt>
                <c:pt idx="12131">
                  <c:v>8.1</c:v>
                </c:pt>
                <c:pt idx="12132">
                  <c:v>8.1</c:v>
                </c:pt>
                <c:pt idx="12133">
                  <c:v>8.1</c:v>
                </c:pt>
                <c:pt idx="12134">
                  <c:v>8.1</c:v>
                </c:pt>
                <c:pt idx="12135">
                  <c:v>8.1</c:v>
                </c:pt>
                <c:pt idx="12136">
                  <c:v>8.1</c:v>
                </c:pt>
                <c:pt idx="12137">
                  <c:v>8.1</c:v>
                </c:pt>
                <c:pt idx="12138">
                  <c:v>8.1</c:v>
                </c:pt>
                <c:pt idx="12139">
                  <c:v>8.1</c:v>
                </c:pt>
                <c:pt idx="12140">
                  <c:v>8.1</c:v>
                </c:pt>
                <c:pt idx="12141">
                  <c:v>8.1</c:v>
                </c:pt>
                <c:pt idx="12142">
                  <c:v>8.1</c:v>
                </c:pt>
                <c:pt idx="12143">
                  <c:v>8.1</c:v>
                </c:pt>
                <c:pt idx="12144">
                  <c:v>8.1</c:v>
                </c:pt>
                <c:pt idx="12145">
                  <c:v>8.1</c:v>
                </c:pt>
                <c:pt idx="12146">
                  <c:v>8.1</c:v>
                </c:pt>
                <c:pt idx="12147">
                  <c:v>8.1</c:v>
                </c:pt>
                <c:pt idx="12148">
                  <c:v>8.1</c:v>
                </c:pt>
                <c:pt idx="12149">
                  <c:v>8.1</c:v>
                </c:pt>
                <c:pt idx="12150">
                  <c:v>8.1</c:v>
                </c:pt>
                <c:pt idx="12151">
                  <c:v>8.1</c:v>
                </c:pt>
                <c:pt idx="12152">
                  <c:v>8.1</c:v>
                </c:pt>
                <c:pt idx="12153">
                  <c:v>8.1</c:v>
                </c:pt>
                <c:pt idx="12154">
                  <c:v>8.1</c:v>
                </c:pt>
                <c:pt idx="12155">
                  <c:v>8.1</c:v>
                </c:pt>
                <c:pt idx="12156">
                  <c:v>8.1</c:v>
                </c:pt>
                <c:pt idx="12157">
                  <c:v>8.1</c:v>
                </c:pt>
                <c:pt idx="12158">
                  <c:v>8.1</c:v>
                </c:pt>
                <c:pt idx="12159">
                  <c:v>8.1</c:v>
                </c:pt>
                <c:pt idx="12160">
                  <c:v>8.1</c:v>
                </c:pt>
                <c:pt idx="12161">
                  <c:v>8.1</c:v>
                </c:pt>
                <c:pt idx="12162">
                  <c:v>8.1</c:v>
                </c:pt>
                <c:pt idx="12163">
                  <c:v>8.1</c:v>
                </c:pt>
                <c:pt idx="12164">
                  <c:v>8.1</c:v>
                </c:pt>
                <c:pt idx="12165">
                  <c:v>8.1</c:v>
                </c:pt>
                <c:pt idx="12166">
                  <c:v>8.1</c:v>
                </c:pt>
                <c:pt idx="12167">
                  <c:v>8.1</c:v>
                </c:pt>
                <c:pt idx="12168">
                  <c:v>8.1</c:v>
                </c:pt>
                <c:pt idx="12169">
                  <c:v>8.1</c:v>
                </c:pt>
                <c:pt idx="12170">
                  <c:v>8.1</c:v>
                </c:pt>
                <c:pt idx="12171">
                  <c:v>8.1</c:v>
                </c:pt>
                <c:pt idx="12172">
                  <c:v>8.1</c:v>
                </c:pt>
                <c:pt idx="12173">
                  <c:v>8.1</c:v>
                </c:pt>
                <c:pt idx="12174">
                  <c:v>8.1</c:v>
                </c:pt>
                <c:pt idx="12175">
                  <c:v>8.1</c:v>
                </c:pt>
                <c:pt idx="12176">
                  <c:v>8.1</c:v>
                </c:pt>
                <c:pt idx="12177">
                  <c:v>8.1</c:v>
                </c:pt>
                <c:pt idx="12178">
                  <c:v>8.1</c:v>
                </c:pt>
                <c:pt idx="12179">
                  <c:v>8.1</c:v>
                </c:pt>
                <c:pt idx="12180">
                  <c:v>8.1</c:v>
                </c:pt>
                <c:pt idx="12181">
                  <c:v>8.1</c:v>
                </c:pt>
                <c:pt idx="12182">
                  <c:v>8.1</c:v>
                </c:pt>
                <c:pt idx="12183">
                  <c:v>8.1</c:v>
                </c:pt>
                <c:pt idx="12184">
                  <c:v>8.1</c:v>
                </c:pt>
                <c:pt idx="12185">
                  <c:v>8.1</c:v>
                </c:pt>
                <c:pt idx="12186">
                  <c:v>8.1</c:v>
                </c:pt>
                <c:pt idx="12187">
                  <c:v>8.1</c:v>
                </c:pt>
                <c:pt idx="12188">
                  <c:v>8.1</c:v>
                </c:pt>
                <c:pt idx="12189">
                  <c:v>8.1</c:v>
                </c:pt>
                <c:pt idx="12190">
                  <c:v>8.1</c:v>
                </c:pt>
                <c:pt idx="12191">
                  <c:v>8.1</c:v>
                </c:pt>
                <c:pt idx="12192">
                  <c:v>8.1</c:v>
                </c:pt>
                <c:pt idx="12193">
                  <c:v>8.1</c:v>
                </c:pt>
                <c:pt idx="12194">
                  <c:v>8.1</c:v>
                </c:pt>
                <c:pt idx="12195">
                  <c:v>8.1</c:v>
                </c:pt>
                <c:pt idx="12196">
                  <c:v>8.1</c:v>
                </c:pt>
                <c:pt idx="12197">
                  <c:v>8.1</c:v>
                </c:pt>
                <c:pt idx="12198">
                  <c:v>8.1</c:v>
                </c:pt>
                <c:pt idx="12199">
                  <c:v>8.1</c:v>
                </c:pt>
                <c:pt idx="12200">
                  <c:v>8.1</c:v>
                </c:pt>
                <c:pt idx="12201">
                  <c:v>8.1</c:v>
                </c:pt>
                <c:pt idx="12202">
                  <c:v>8.1</c:v>
                </c:pt>
                <c:pt idx="12203">
                  <c:v>8.1</c:v>
                </c:pt>
                <c:pt idx="12204">
                  <c:v>8.1</c:v>
                </c:pt>
                <c:pt idx="12205">
                  <c:v>8.1</c:v>
                </c:pt>
                <c:pt idx="12206">
                  <c:v>8.1</c:v>
                </c:pt>
                <c:pt idx="12207">
                  <c:v>8.1</c:v>
                </c:pt>
                <c:pt idx="12208">
                  <c:v>8.1</c:v>
                </c:pt>
                <c:pt idx="12209">
                  <c:v>8.1</c:v>
                </c:pt>
                <c:pt idx="12210">
                  <c:v>8.1</c:v>
                </c:pt>
                <c:pt idx="12211">
                  <c:v>8.1</c:v>
                </c:pt>
                <c:pt idx="12212">
                  <c:v>8.1</c:v>
                </c:pt>
                <c:pt idx="12213">
                  <c:v>8.1</c:v>
                </c:pt>
                <c:pt idx="12214">
                  <c:v>8.1</c:v>
                </c:pt>
                <c:pt idx="12215">
                  <c:v>8.1</c:v>
                </c:pt>
                <c:pt idx="12216">
                  <c:v>8.1</c:v>
                </c:pt>
                <c:pt idx="12217">
                  <c:v>8.1</c:v>
                </c:pt>
                <c:pt idx="12218">
                  <c:v>8.1</c:v>
                </c:pt>
                <c:pt idx="12219">
                  <c:v>8.1</c:v>
                </c:pt>
                <c:pt idx="12220">
                  <c:v>8.1</c:v>
                </c:pt>
                <c:pt idx="12221">
                  <c:v>8.1</c:v>
                </c:pt>
                <c:pt idx="12222">
                  <c:v>8.1</c:v>
                </c:pt>
                <c:pt idx="12223">
                  <c:v>8.1</c:v>
                </c:pt>
                <c:pt idx="12224">
                  <c:v>8.1</c:v>
                </c:pt>
                <c:pt idx="12225">
                  <c:v>8.1</c:v>
                </c:pt>
                <c:pt idx="12226">
                  <c:v>8.1</c:v>
                </c:pt>
                <c:pt idx="12227">
                  <c:v>8.1</c:v>
                </c:pt>
                <c:pt idx="12228">
                  <c:v>8.1</c:v>
                </c:pt>
                <c:pt idx="12229">
                  <c:v>8.1</c:v>
                </c:pt>
                <c:pt idx="12230">
                  <c:v>8.1</c:v>
                </c:pt>
                <c:pt idx="12231">
                  <c:v>8.1</c:v>
                </c:pt>
                <c:pt idx="12232">
                  <c:v>8.1</c:v>
                </c:pt>
                <c:pt idx="12233">
                  <c:v>8.1</c:v>
                </c:pt>
                <c:pt idx="12234">
                  <c:v>8.1</c:v>
                </c:pt>
                <c:pt idx="12235">
                  <c:v>8.1</c:v>
                </c:pt>
                <c:pt idx="12236">
                  <c:v>8.1</c:v>
                </c:pt>
                <c:pt idx="12237">
                  <c:v>8.1</c:v>
                </c:pt>
                <c:pt idx="12238">
                  <c:v>8.1</c:v>
                </c:pt>
                <c:pt idx="12239">
                  <c:v>8.1</c:v>
                </c:pt>
                <c:pt idx="12240">
                  <c:v>8.1</c:v>
                </c:pt>
                <c:pt idx="12241">
                  <c:v>8.1</c:v>
                </c:pt>
                <c:pt idx="12242">
                  <c:v>8.1</c:v>
                </c:pt>
                <c:pt idx="12243">
                  <c:v>8.1</c:v>
                </c:pt>
                <c:pt idx="12244">
                  <c:v>8.1</c:v>
                </c:pt>
                <c:pt idx="12245">
                  <c:v>8.1</c:v>
                </c:pt>
                <c:pt idx="12246">
                  <c:v>8.1</c:v>
                </c:pt>
                <c:pt idx="12247">
                  <c:v>8.1</c:v>
                </c:pt>
                <c:pt idx="12248">
                  <c:v>8.1</c:v>
                </c:pt>
                <c:pt idx="12249">
                  <c:v>8.1</c:v>
                </c:pt>
                <c:pt idx="12250">
                  <c:v>8.1</c:v>
                </c:pt>
                <c:pt idx="12251">
                  <c:v>8.1</c:v>
                </c:pt>
                <c:pt idx="12252">
                  <c:v>8.1</c:v>
                </c:pt>
                <c:pt idx="12253">
                  <c:v>8.1</c:v>
                </c:pt>
                <c:pt idx="12254">
                  <c:v>8.1</c:v>
                </c:pt>
                <c:pt idx="12255">
                  <c:v>8.1</c:v>
                </c:pt>
                <c:pt idx="12256">
                  <c:v>8.1</c:v>
                </c:pt>
                <c:pt idx="12257">
                  <c:v>8.1</c:v>
                </c:pt>
                <c:pt idx="12258">
                  <c:v>8.1</c:v>
                </c:pt>
                <c:pt idx="12259">
                  <c:v>8.1</c:v>
                </c:pt>
                <c:pt idx="12260">
                  <c:v>8.1</c:v>
                </c:pt>
                <c:pt idx="12261">
                  <c:v>8.1</c:v>
                </c:pt>
                <c:pt idx="12262">
                  <c:v>8.1</c:v>
                </c:pt>
                <c:pt idx="12263">
                  <c:v>8.1</c:v>
                </c:pt>
                <c:pt idx="12264">
                  <c:v>8.1</c:v>
                </c:pt>
                <c:pt idx="12265">
                  <c:v>8.1</c:v>
                </c:pt>
                <c:pt idx="12266">
                  <c:v>8.1</c:v>
                </c:pt>
                <c:pt idx="12267">
                  <c:v>8.1</c:v>
                </c:pt>
                <c:pt idx="12268">
                  <c:v>8.1</c:v>
                </c:pt>
                <c:pt idx="12269">
                  <c:v>8.1</c:v>
                </c:pt>
                <c:pt idx="12270">
                  <c:v>8.1</c:v>
                </c:pt>
                <c:pt idx="12271">
                  <c:v>8.1</c:v>
                </c:pt>
                <c:pt idx="12272">
                  <c:v>8.1</c:v>
                </c:pt>
                <c:pt idx="12273">
                  <c:v>8.1</c:v>
                </c:pt>
                <c:pt idx="12274">
                  <c:v>8.1</c:v>
                </c:pt>
                <c:pt idx="12275">
                  <c:v>8.1</c:v>
                </c:pt>
                <c:pt idx="12276">
                  <c:v>8.1</c:v>
                </c:pt>
                <c:pt idx="12277">
                  <c:v>8.1</c:v>
                </c:pt>
                <c:pt idx="12278">
                  <c:v>8.1</c:v>
                </c:pt>
                <c:pt idx="12279">
                  <c:v>8.1</c:v>
                </c:pt>
                <c:pt idx="12280">
                  <c:v>8.1</c:v>
                </c:pt>
                <c:pt idx="12281">
                  <c:v>8.1</c:v>
                </c:pt>
                <c:pt idx="12282">
                  <c:v>8.1</c:v>
                </c:pt>
                <c:pt idx="12283">
                  <c:v>8.1</c:v>
                </c:pt>
                <c:pt idx="12284">
                  <c:v>8.1</c:v>
                </c:pt>
                <c:pt idx="12285">
                  <c:v>8.1</c:v>
                </c:pt>
                <c:pt idx="12286">
                  <c:v>8.1</c:v>
                </c:pt>
                <c:pt idx="12287">
                  <c:v>8.1</c:v>
                </c:pt>
                <c:pt idx="12288">
                  <c:v>8.1</c:v>
                </c:pt>
                <c:pt idx="12289">
                  <c:v>8.1</c:v>
                </c:pt>
                <c:pt idx="12290">
                  <c:v>8.1</c:v>
                </c:pt>
                <c:pt idx="12291">
                  <c:v>8.1</c:v>
                </c:pt>
                <c:pt idx="12292">
                  <c:v>8.1</c:v>
                </c:pt>
                <c:pt idx="12293">
                  <c:v>8.1</c:v>
                </c:pt>
                <c:pt idx="12294">
                  <c:v>8.1</c:v>
                </c:pt>
                <c:pt idx="12295">
                  <c:v>8.1</c:v>
                </c:pt>
                <c:pt idx="12296">
                  <c:v>8.1</c:v>
                </c:pt>
                <c:pt idx="12297">
                  <c:v>8.1</c:v>
                </c:pt>
                <c:pt idx="12298">
                  <c:v>8.1</c:v>
                </c:pt>
                <c:pt idx="12299">
                  <c:v>8.1</c:v>
                </c:pt>
                <c:pt idx="12300">
                  <c:v>8.1</c:v>
                </c:pt>
                <c:pt idx="12301">
                  <c:v>8.1</c:v>
                </c:pt>
                <c:pt idx="12302">
                  <c:v>8.1</c:v>
                </c:pt>
                <c:pt idx="12303">
                  <c:v>8.1</c:v>
                </c:pt>
                <c:pt idx="12304">
                  <c:v>8.1</c:v>
                </c:pt>
                <c:pt idx="12305">
                  <c:v>8.1</c:v>
                </c:pt>
                <c:pt idx="12306">
                  <c:v>8.1</c:v>
                </c:pt>
                <c:pt idx="12307">
                  <c:v>8.1</c:v>
                </c:pt>
                <c:pt idx="12308">
                  <c:v>8.1</c:v>
                </c:pt>
                <c:pt idx="12309">
                  <c:v>8.1</c:v>
                </c:pt>
                <c:pt idx="12310">
                  <c:v>8.1</c:v>
                </c:pt>
                <c:pt idx="12311">
                  <c:v>8.1</c:v>
                </c:pt>
                <c:pt idx="12312">
                  <c:v>8.1</c:v>
                </c:pt>
                <c:pt idx="12313">
                  <c:v>8.1</c:v>
                </c:pt>
                <c:pt idx="12314">
                  <c:v>8.1</c:v>
                </c:pt>
                <c:pt idx="12315">
                  <c:v>9.1</c:v>
                </c:pt>
                <c:pt idx="12316">
                  <c:v>9.1</c:v>
                </c:pt>
                <c:pt idx="12317">
                  <c:v>9.1</c:v>
                </c:pt>
                <c:pt idx="12318">
                  <c:v>9.1</c:v>
                </c:pt>
                <c:pt idx="12319">
                  <c:v>9.1</c:v>
                </c:pt>
                <c:pt idx="12320">
                  <c:v>9.1</c:v>
                </c:pt>
                <c:pt idx="12321">
                  <c:v>9.1</c:v>
                </c:pt>
                <c:pt idx="12322">
                  <c:v>9.1</c:v>
                </c:pt>
                <c:pt idx="12323">
                  <c:v>9.1</c:v>
                </c:pt>
                <c:pt idx="12324">
                  <c:v>9.1</c:v>
                </c:pt>
                <c:pt idx="12325">
                  <c:v>9.1</c:v>
                </c:pt>
                <c:pt idx="12326">
                  <c:v>9.1</c:v>
                </c:pt>
                <c:pt idx="12327">
                  <c:v>9.1</c:v>
                </c:pt>
                <c:pt idx="12328">
                  <c:v>9.1</c:v>
                </c:pt>
                <c:pt idx="12329">
                  <c:v>9.1</c:v>
                </c:pt>
                <c:pt idx="12330">
                  <c:v>9.1</c:v>
                </c:pt>
                <c:pt idx="12331">
                  <c:v>9.1</c:v>
                </c:pt>
                <c:pt idx="12332">
                  <c:v>9.1</c:v>
                </c:pt>
                <c:pt idx="12333">
                  <c:v>9.1</c:v>
                </c:pt>
                <c:pt idx="12334">
                  <c:v>9.1</c:v>
                </c:pt>
                <c:pt idx="12335">
                  <c:v>9.1</c:v>
                </c:pt>
                <c:pt idx="12336">
                  <c:v>9.1</c:v>
                </c:pt>
                <c:pt idx="12337">
                  <c:v>9.1</c:v>
                </c:pt>
                <c:pt idx="12338">
                  <c:v>9.1</c:v>
                </c:pt>
                <c:pt idx="12339">
                  <c:v>9.1</c:v>
                </c:pt>
                <c:pt idx="12340">
                  <c:v>9.1</c:v>
                </c:pt>
                <c:pt idx="12341">
                  <c:v>9.1</c:v>
                </c:pt>
                <c:pt idx="12342">
                  <c:v>9.1</c:v>
                </c:pt>
                <c:pt idx="12343">
                  <c:v>9.1</c:v>
                </c:pt>
                <c:pt idx="12344">
                  <c:v>9.1</c:v>
                </c:pt>
                <c:pt idx="12345">
                  <c:v>9.1</c:v>
                </c:pt>
                <c:pt idx="12346">
                  <c:v>9.1</c:v>
                </c:pt>
                <c:pt idx="12347">
                  <c:v>9.1</c:v>
                </c:pt>
                <c:pt idx="12348">
                  <c:v>9.1</c:v>
                </c:pt>
                <c:pt idx="12349">
                  <c:v>9.1</c:v>
                </c:pt>
                <c:pt idx="12350">
                  <c:v>9.1</c:v>
                </c:pt>
                <c:pt idx="12351">
                  <c:v>9.1</c:v>
                </c:pt>
                <c:pt idx="12352">
                  <c:v>9.1</c:v>
                </c:pt>
                <c:pt idx="12353">
                  <c:v>9.1</c:v>
                </c:pt>
                <c:pt idx="12354">
                  <c:v>9.1</c:v>
                </c:pt>
                <c:pt idx="12355">
                  <c:v>9.1</c:v>
                </c:pt>
                <c:pt idx="12356">
                  <c:v>9.1</c:v>
                </c:pt>
                <c:pt idx="12357">
                  <c:v>9.1</c:v>
                </c:pt>
                <c:pt idx="12358">
                  <c:v>9.1</c:v>
                </c:pt>
                <c:pt idx="12359">
                  <c:v>9.1</c:v>
                </c:pt>
                <c:pt idx="12360">
                  <c:v>9.1</c:v>
                </c:pt>
                <c:pt idx="12361">
                  <c:v>9.1</c:v>
                </c:pt>
                <c:pt idx="12362">
                  <c:v>9.1</c:v>
                </c:pt>
                <c:pt idx="12363">
                  <c:v>9.1</c:v>
                </c:pt>
                <c:pt idx="12364">
                  <c:v>9.1</c:v>
                </c:pt>
                <c:pt idx="12365">
                  <c:v>9.1</c:v>
                </c:pt>
                <c:pt idx="12366">
                  <c:v>9.1</c:v>
                </c:pt>
                <c:pt idx="12367">
                  <c:v>9.1</c:v>
                </c:pt>
                <c:pt idx="12368">
                  <c:v>9.1</c:v>
                </c:pt>
                <c:pt idx="12369">
                  <c:v>9.1</c:v>
                </c:pt>
                <c:pt idx="12370">
                  <c:v>9.1</c:v>
                </c:pt>
                <c:pt idx="12371">
                  <c:v>9.1</c:v>
                </c:pt>
                <c:pt idx="12372">
                  <c:v>9.1</c:v>
                </c:pt>
                <c:pt idx="12373">
                  <c:v>9.1</c:v>
                </c:pt>
                <c:pt idx="12374">
                  <c:v>9.1</c:v>
                </c:pt>
                <c:pt idx="12375">
                  <c:v>9.1</c:v>
                </c:pt>
                <c:pt idx="12376">
                  <c:v>9.1</c:v>
                </c:pt>
                <c:pt idx="12377">
                  <c:v>9.1</c:v>
                </c:pt>
                <c:pt idx="12378">
                  <c:v>9.1</c:v>
                </c:pt>
                <c:pt idx="12379">
                  <c:v>9.1</c:v>
                </c:pt>
                <c:pt idx="12380">
                  <c:v>9.1</c:v>
                </c:pt>
                <c:pt idx="12381">
                  <c:v>9.1</c:v>
                </c:pt>
                <c:pt idx="12382">
                  <c:v>9.1</c:v>
                </c:pt>
                <c:pt idx="12383">
                  <c:v>9.1</c:v>
                </c:pt>
                <c:pt idx="12384">
                  <c:v>9.1</c:v>
                </c:pt>
                <c:pt idx="12385">
                  <c:v>9.1</c:v>
                </c:pt>
                <c:pt idx="12386">
                  <c:v>9.1</c:v>
                </c:pt>
                <c:pt idx="12387">
                  <c:v>9.1</c:v>
                </c:pt>
                <c:pt idx="12388">
                  <c:v>9.1</c:v>
                </c:pt>
                <c:pt idx="12389">
                  <c:v>9.1</c:v>
                </c:pt>
                <c:pt idx="12390">
                  <c:v>9.1</c:v>
                </c:pt>
                <c:pt idx="12391">
                  <c:v>9.1</c:v>
                </c:pt>
                <c:pt idx="12392">
                  <c:v>9.1</c:v>
                </c:pt>
                <c:pt idx="12393">
                  <c:v>9.1</c:v>
                </c:pt>
                <c:pt idx="12394">
                  <c:v>9.1</c:v>
                </c:pt>
                <c:pt idx="12395">
                  <c:v>9.1</c:v>
                </c:pt>
                <c:pt idx="12396">
                  <c:v>9.1</c:v>
                </c:pt>
                <c:pt idx="12397">
                  <c:v>9.1</c:v>
                </c:pt>
                <c:pt idx="12398">
                  <c:v>9.1</c:v>
                </c:pt>
                <c:pt idx="12399">
                  <c:v>9.1</c:v>
                </c:pt>
                <c:pt idx="12400">
                  <c:v>9.1</c:v>
                </c:pt>
                <c:pt idx="12401">
                  <c:v>9.1</c:v>
                </c:pt>
                <c:pt idx="12402">
                  <c:v>9.1</c:v>
                </c:pt>
                <c:pt idx="12403">
                  <c:v>9.1</c:v>
                </c:pt>
                <c:pt idx="12404">
                  <c:v>9.1</c:v>
                </c:pt>
                <c:pt idx="12405">
                  <c:v>9.1</c:v>
                </c:pt>
                <c:pt idx="12406">
                  <c:v>9.1</c:v>
                </c:pt>
                <c:pt idx="12407">
                  <c:v>9.1</c:v>
                </c:pt>
                <c:pt idx="12408">
                  <c:v>9.1</c:v>
                </c:pt>
                <c:pt idx="12409">
                  <c:v>9.1</c:v>
                </c:pt>
                <c:pt idx="12410">
                  <c:v>9.1</c:v>
                </c:pt>
                <c:pt idx="12411">
                  <c:v>9.1</c:v>
                </c:pt>
                <c:pt idx="12412">
                  <c:v>9.1</c:v>
                </c:pt>
                <c:pt idx="12413">
                  <c:v>9.1</c:v>
                </c:pt>
                <c:pt idx="12414">
                  <c:v>9.1</c:v>
                </c:pt>
                <c:pt idx="12415">
                  <c:v>9.1</c:v>
                </c:pt>
                <c:pt idx="12416">
                  <c:v>9.1</c:v>
                </c:pt>
                <c:pt idx="12417">
                  <c:v>9.1</c:v>
                </c:pt>
                <c:pt idx="12418">
                  <c:v>9.1</c:v>
                </c:pt>
                <c:pt idx="12419">
                  <c:v>9.1</c:v>
                </c:pt>
                <c:pt idx="12420">
                  <c:v>9.1</c:v>
                </c:pt>
                <c:pt idx="12421">
                  <c:v>9.1</c:v>
                </c:pt>
                <c:pt idx="12422">
                  <c:v>9.1</c:v>
                </c:pt>
                <c:pt idx="12423">
                  <c:v>9.1</c:v>
                </c:pt>
                <c:pt idx="12424">
                  <c:v>9.1</c:v>
                </c:pt>
                <c:pt idx="12425">
                  <c:v>9.1</c:v>
                </c:pt>
                <c:pt idx="12426">
                  <c:v>9.1</c:v>
                </c:pt>
                <c:pt idx="12427">
                  <c:v>9.1</c:v>
                </c:pt>
                <c:pt idx="12428">
                  <c:v>9.1</c:v>
                </c:pt>
                <c:pt idx="12429">
                  <c:v>9.1</c:v>
                </c:pt>
                <c:pt idx="12430">
                  <c:v>9.1</c:v>
                </c:pt>
                <c:pt idx="12431">
                  <c:v>9.1</c:v>
                </c:pt>
                <c:pt idx="12432">
                  <c:v>9.1</c:v>
                </c:pt>
                <c:pt idx="12433">
                  <c:v>9.1</c:v>
                </c:pt>
                <c:pt idx="12434">
                  <c:v>9.1</c:v>
                </c:pt>
                <c:pt idx="12435">
                  <c:v>9.1</c:v>
                </c:pt>
                <c:pt idx="12436">
                  <c:v>9.1</c:v>
                </c:pt>
                <c:pt idx="12437">
                  <c:v>9.1</c:v>
                </c:pt>
                <c:pt idx="12438">
                  <c:v>9.1</c:v>
                </c:pt>
                <c:pt idx="12439">
                  <c:v>9.1</c:v>
                </c:pt>
                <c:pt idx="12440">
                  <c:v>9.1</c:v>
                </c:pt>
                <c:pt idx="12441">
                  <c:v>9.1</c:v>
                </c:pt>
                <c:pt idx="12442">
                  <c:v>9.1</c:v>
                </c:pt>
                <c:pt idx="12443">
                  <c:v>9.1</c:v>
                </c:pt>
                <c:pt idx="12444">
                  <c:v>9.1</c:v>
                </c:pt>
                <c:pt idx="12445">
                  <c:v>9.1</c:v>
                </c:pt>
                <c:pt idx="12446">
                  <c:v>9.1</c:v>
                </c:pt>
                <c:pt idx="12447">
                  <c:v>9.1</c:v>
                </c:pt>
                <c:pt idx="12448">
                  <c:v>9.1</c:v>
                </c:pt>
                <c:pt idx="12449">
                  <c:v>9.1</c:v>
                </c:pt>
                <c:pt idx="12450">
                  <c:v>9.1</c:v>
                </c:pt>
                <c:pt idx="12451">
                  <c:v>9.1</c:v>
                </c:pt>
                <c:pt idx="12452">
                  <c:v>9.1</c:v>
                </c:pt>
                <c:pt idx="12453">
                  <c:v>9.1</c:v>
                </c:pt>
                <c:pt idx="12454">
                  <c:v>9.1</c:v>
                </c:pt>
                <c:pt idx="12455">
                  <c:v>9.1</c:v>
                </c:pt>
                <c:pt idx="12456">
                  <c:v>9.1</c:v>
                </c:pt>
                <c:pt idx="12457">
                  <c:v>9.1</c:v>
                </c:pt>
                <c:pt idx="12458">
                  <c:v>9.1</c:v>
                </c:pt>
                <c:pt idx="12459">
                  <c:v>9.1</c:v>
                </c:pt>
                <c:pt idx="12460">
                  <c:v>9.1</c:v>
                </c:pt>
                <c:pt idx="12461">
                  <c:v>9.1</c:v>
                </c:pt>
                <c:pt idx="12462">
                  <c:v>9.1</c:v>
                </c:pt>
                <c:pt idx="12463">
                  <c:v>9.1</c:v>
                </c:pt>
                <c:pt idx="12464">
                  <c:v>9.1</c:v>
                </c:pt>
                <c:pt idx="12465">
                  <c:v>9.1</c:v>
                </c:pt>
                <c:pt idx="12466">
                  <c:v>9.1</c:v>
                </c:pt>
                <c:pt idx="12467">
                  <c:v>9.1</c:v>
                </c:pt>
                <c:pt idx="12468">
                  <c:v>9.1</c:v>
                </c:pt>
                <c:pt idx="12469">
                  <c:v>9.1</c:v>
                </c:pt>
                <c:pt idx="12470">
                  <c:v>9.1</c:v>
                </c:pt>
                <c:pt idx="12471">
                  <c:v>9.1</c:v>
                </c:pt>
                <c:pt idx="12472">
                  <c:v>9.1</c:v>
                </c:pt>
                <c:pt idx="12473">
                  <c:v>9.1</c:v>
                </c:pt>
                <c:pt idx="12474">
                  <c:v>9.1</c:v>
                </c:pt>
                <c:pt idx="12475">
                  <c:v>9.1</c:v>
                </c:pt>
                <c:pt idx="12476">
                  <c:v>9.1</c:v>
                </c:pt>
                <c:pt idx="12477">
                  <c:v>9.1</c:v>
                </c:pt>
                <c:pt idx="12478">
                  <c:v>9.1</c:v>
                </c:pt>
                <c:pt idx="12479">
                  <c:v>9.1</c:v>
                </c:pt>
                <c:pt idx="12480">
                  <c:v>9.1</c:v>
                </c:pt>
                <c:pt idx="12481">
                  <c:v>9.1</c:v>
                </c:pt>
                <c:pt idx="12482">
                  <c:v>9.1</c:v>
                </c:pt>
                <c:pt idx="12483">
                  <c:v>9.1</c:v>
                </c:pt>
                <c:pt idx="12484">
                  <c:v>9.1</c:v>
                </c:pt>
                <c:pt idx="12485">
                  <c:v>9.1</c:v>
                </c:pt>
                <c:pt idx="12486">
                  <c:v>9.1</c:v>
                </c:pt>
                <c:pt idx="12487">
                  <c:v>9.1</c:v>
                </c:pt>
                <c:pt idx="12488">
                  <c:v>9.1</c:v>
                </c:pt>
                <c:pt idx="12489">
                  <c:v>9.1</c:v>
                </c:pt>
                <c:pt idx="12490">
                  <c:v>9.1</c:v>
                </c:pt>
                <c:pt idx="12491">
                  <c:v>9.1</c:v>
                </c:pt>
                <c:pt idx="12492">
                  <c:v>9.1</c:v>
                </c:pt>
                <c:pt idx="12493">
                  <c:v>9.1</c:v>
                </c:pt>
                <c:pt idx="12494">
                  <c:v>9.1</c:v>
                </c:pt>
                <c:pt idx="12495">
                  <c:v>9.1</c:v>
                </c:pt>
                <c:pt idx="12496">
                  <c:v>9.1</c:v>
                </c:pt>
                <c:pt idx="12497">
                  <c:v>9.1</c:v>
                </c:pt>
                <c:pt idx="12498">
                  <c:v>9.1</c:v>
                </c:pt>
                <c:pt idx="12499">
                  <c:v>9.1</c:v>
                </c:pt>
                <c:pt idx="12500">
                  <c:v>9.1</c:v>
                </c:pt>
                <c:pt idx="12501">
                  <c:v>9.1</c:v>
                </c:pt>
                <c:pt idx="12502">
                  <c:v>9.1</c:v>
                </c:pt>
                <c:pt idx="12503">
                  <c:v>9.1</c:v>
                </c:pt>
                <c:pt idx="12504">
                  <c:v>9.1</c:v>
                </c:pt>
                <c:pt idx="12505">
                  <c:v>9.1</c:v>
                </c:pt>
                <c:pt idx="12506">
                  <c:v>9.1</c:v>
                </c:pt>
                <c:pt idx="12507">
                  <c:v>9.1</c:v>
                </c:pt>
                <c:pt idx="12508">
                  <c:v>9.1</c:v>
                </c:pt>
                <c:pt idx="12509">
                  <c:v>9.1</c:v>
                </c:pt>
                <c:pt idx="12510">
                  <c:v>9.1</c:v>
                </c:pt>
                <c:pt idx="12511">
                  <c:v>9.1</c:v>
                </c:pt>
                <c:pt idx="12512">
                  <c:v>9.1</c:v>
                </c:pt>
                <c:pt idx="12513">
                  <c:v>9.1</c:v>
                </c:pt>
                <c:pt idx="12514">
                  <c:v>9.1</c:v>
                </c:pt>
                <c:pt idx="12515">
                  <c:v>9.1</c:v>
                </c:pt>
                <c:pt idx="12516">
                  <c:v>9.1</c:v>
                </c:pt>
                <c:pt idx="12517">
                  <c:v>9.1</c:v>
                </c:pt>
                <c:pt idx="12518">
                  <c:v>9.1</c:v>
                </c:pt>
                <c:pt idx="12519">
                  <c:v>9.1</c:v>
                </c:pt>
                <c:pt idx="12520">
                  <c:v>9.1</c:v>
                </c:pt>
                <c:pt idx="12521">
                  <c:v>9.1</c:v>
                </c:pt>
                <c:pt idx="12522">
                  <c:v>9.1</c:v>
                </c:pt>
                <c:pt idx="12523">
                  <c:v>9.1</c:v>
                </c:pt>
                <c:pt idx="12524">
                  <c:v>9.1</c:v>
                </c:pt>
                <c:pt idx="12525">
                  <c:v>9.1</c:v>
                </c:pt>
                <c:pt idx="12526">
                  <c:v>9.1</c:v>
                </c:pt>
                <c:pt idx="12527">
                  <c:v>9.1</c:v>
                </c:pt>
                <c:pt idx="12528">
                  <c:v>9.1</c:v>
                </c:pt>
                <c:pt idx="12529">
                  <c:v>9.1</c:v>
                </c:pt>
                <c:pt idx="12530">
                  <c:v>9.1</c:v>
                </c:pt>
                <c:pt idx="12531">
                  <c:v>9.1</c:v>
                </c:pt>
                <c:pt idx="12532">
                  <c:v>9.1</c:v>
                </c:pt>
                <c:pt idx="12533">
                  <c:v>9.1</c:v>
                </c:pt>
                <c:pt idx="12534">
                  <c:v>9.1</c:v>
                </c:pt>
                <c:pt idx="12535">
                  <c:v>9.1</c:v>
                </c:pt>
                <c:pt idx="12536">
                  <c:v>9.1</c:v>
                </c:pt>
                <c:pt idx="12537">
                  <c:v>9.1</c:v>
                </c:pt>
                <c:pt idx="12538">
                  <c:v>9.1</c:v>
                </c:pt>
                <c:pt idx="12539">
                  <c:v>9.1</c:v>
                </c:pt>
                <c:pt idx="12540">
                  <c:v>9.1</c:v>
                </c:pt>
                <c:pt idx="12541">
                  <c:v>9.1</c:v>
                </c:pt>
                <c:pt idx="12542">
                  <c:v>9.1</c:v>
                </c:pt>
                <c:pt idx="12543">
                  <c:v>9.1</c:v>
                </c:pt>
                <c:pt idx="12544">
                  <c:v>9.1</c:v>
                </c:pt>
                <c:pt idx="12545">
                  <c:v>9.1</c:v>
                </c:pt>
                <c:pt idx="12546">
                  <c:v>9.1</c:v>
                </c:pt>
                <c:pt idx="12547">
                  <c:v>9.1</c:v>
                </c:pt>
                <c:pt idx="12548">
                  <c:v>9.1</c:v>
                </c:pt>
                <c:pt idx="12549">
                  <c:v>9.1</c:v>
                </c:pt>
                <c:pt idx="12550">
                  <c:v>9.1</c:v>
                </c:pt>
                <c:pt idx="12551">
                  <c:v>9.1</c:v>
                </c:pt>
                <c:pt idx="12552">
                  <c:v>9.1</c:v>
                </c:pt>
                <c:pt idx="12553">
                  <c:v>9.1</c:v>
                </c:pt>
                <c:pt idx="12554">
                  <c:v>9.1</c:v>
                </c:pt>
                <c:pt idx="12555">
                  <c:v>9.1</c:v>
                </c:pt>
                <c:pt idx="12556">
                  <c:v>9.1</c:v>
                </c:pt>
                <c:pt idx="12557">
                  <c:v>9.1</c:v>
                </c:pt>
                <c:pt idx="12558">
                  <c:v>9.1</c:v>
                </c:pt>
                <c:pt idx="12559">
                  <c:v>9.1</c:v>
                </c:pt>
                <c:pt idx="12560">
                  <c:v>9.1</c:v>
                </c:pt>
                <c:pt idx="12561">
                  <c:v>9.1</c:v>
                </c:pt>
                <c:pt idx="12562">
                  <c:v>9.1</c:v>
                </c:pt>
                <c:pt idx="12563">
                  <c:v>9.1</c:v>
                </c:pt>
                <c:pt idx="12564">
                  <c:v>9.1</c:v>
                </c:pt>
                <c:pt idx="12565">
                  <c:v>9.1</c:v>
                </c:pt>
                <c:pt idx="12566">
                  <c:v>9.1</c:v>
                </c:pt>
                <c:pt idx="12567">
                  <c:v>9.1</c:v>
                </c:pt>
                <c:pt idx="12568">
                  <c:v>9.1</c:v>
                </c:pt>
                <c:pt idx="12569">
                  <c:v>9.1</c:v>
                </c:pt>
                <c:pt idx="12570">
                  <c:v>9.1</c:v>
                </c:pt>
                <c:pt idx="12571">
                  <c:v>9.1</c:v>
                </c:pt>
                <c:pt idx="12572">
                  <c:v>9.1</c:v>
                </c:pt>
                <c:pt idx="12573">
                  <c:v>9.1</c:v>
                </c:pt>
                <c:pt idx="12574">
                  <c:v>9.1</c:v>
                </c:pt>
                <c:pt idx="12575">
                  <c:v>9.1</c:v>
                </c:pt>
                <c:pt idx="12576">
                  <c:v>9.1</c:v>
                </c:pt>
                <c:pt idx="12577">
                  <c:v>9.1</c:v>
                </c:pt>
                <c:pt idx="12578">
                  <c:v>9.1</c:v>
                </c:pt>
                <c:pt idx="12579">
                  <c:v>9.1</c:v>
                </c:pt>
                <c:pt idx="12580">
                  <c:v>9.1</c:v>
                </c:pt>
                <c:pt idx="12581">
                  <c:v>9.1</c:v>
                </c:pt>
                <c:pt idx="12582">
                  <c:v>9.1</c:v>
                </c:pt>
                <c:pt idx="12583">
                  <c:v>9.1</c:v>
                </c:pt>
                <c:pt idx="12584">
                  <c:v>9.1</c:v>
                </c:pt>
                <c:pt idx="12585">
                  <c:v>9.1</c:v>
                </c:pt>
                <c:pt idx="12586">
                  <c:v>9.1</c:v>
                </c:pt>
                <c:pt idx="12587">
                  <c:v>9.1</c:v>
                </c:pt>
                <c:pt idx="12588">
                  <c:v>9.1</c:v>
                </c:pt>
                <c:pt idx="12589">
                  <c:v>9.1</c:v>
                </c:pt>
                <c:pt idx="12590">
                  <c:v>9.1</c:v>
                </c:pt>
                <c:pt idx="12591">
                  <c:v>9.1</c:v>
                </c:pt>
                <c:pt idx="12592">
                  <c:v>9.1</c:v>
                </c:pt>
                <c:pt idx="12593">
                  <c:v>9.1</c:v>
                </c:pt>
                <c:pt idx="12594">
                  <c:v>9.1</c:v>
                </c:pt>
                <c:pt idx="12595">
                  <c:v>9.1</c:v>
                </c:pt>
                <c:pt idx="12596">
                  <c:v>9.1</c:v>
                </c:pt>
                <c:pt idx="12597">
                  <c:v>9.1</c:v>
                </c:pt>
                <c:pt idx="12598">
                  <c:v>9.1</c:v>
                </c:pt>
                <c:pt idx="12599">
                  <c:v>9.1</c:v>
                </c:pt>
                <c:pt idx="12600">
                  <c:v>9.1</c:v>
                </c:pt>
                <c:pt idx="12601">
                  <c:v>9.1</c:v>
                </c:pt>
                <c:pt idx="12602">
                  <c:v>9.1</c:v>
                </c:pt>
                <c:pt idx="12603">
                  <c:v>9.1</c:v>
                </c:pt>
                <c:pt idx="12604">
                  <c:v>9.1</c:v>
                </c:pt>
                <c:pt idx="12605">
                  <c:v>9.1</c:v>
                </c:pt>
                <c:pt idx="12606">
                  <c:v>9.1</c:v>
                </c:pt>
                <c:pt idx="12607">
                  <c:v>9.1</c:v>
                </c:pt>
                <c:pt idx="12608">
                  <c:v>9.1</c:v>
                </c:pt>
                <c:pt idx="12609">
                  <c:v>9.1</c:v>
                </c:pt>
                <c:pt idx="12610">
                  <c:v>9.1</c:v>
                </c:pt>
                <c:pt idx="12611">
                  <c:v>9.1</c:v>
                </c:pt>
                <c:pt idx="12612">
                  <c:v>9.1</c:v>
                </c:pt>
                <c:pt idx="12613">
                  <c:v>9.1</c:v>
                </c:pt>
                <c:pt idx="12614">
                  <c:v>9.1</c:v>
                </c:pt>
                <c:pt idx="12615">
                  <c:v>9.1</c:v>
                </c:pt>
                <c:pt idx="12616">
                  <c:v>9.1</c:v>
                </c:pt>
                <c:pt idx="12617">
                  <c:v>9.1</c:v>
                </c:pt>
                <c:pt idx="12618">
                  <c:v>9.1</c:v>
                </c:pt>
                <c:pt idx="12619">
                  <c:v>9.1</c:v>
                </c:pt>
                <c:pt idx="12620">
                  <c:v>9.1</c:v>
                </c:pt>
                <c:pt idx="12621">
                  <c:v>9.1</c:v>
                </c:pt>
                <c:pt idx="12622">
                  <c:v>9.1</c:v>
                </c:pt>
                <c:pt idx="12623">
                  <c:v>9.1</c:v>
                </c:pt>
                <c:pt idx="12624">
                  <c:v>9.1</c:v>
                </c:pt>
                <c:pt idx="12625">
                  <c:v>9.1</c:v>
                </c:pt>
                <c:pt idx="12626">
                  <c:v>9.1</c:v>
                </c:pt>
                <c:pt idx="12627">
                  <c:v>9.1</c:v>
                </c:pt>
                <c:pt idx="12628">
                  <c:v>9.1</c:v>
                </c:pt>
                <c:pt idx="12629">
                  <c:v>9.1</c:v>
                </c:pt>
                <c:pt idx="12630">
                  <c:v>9.1</c:v>
                </c:pt>
                <c:pt idx="12631">
                  <c:v>9.1</c:v>
                </c:pt>
                <c:pt idx="12632">
                  <c:v>9.1</c:v>
                </c:pt>
                <c:pt idx="12633">
                  <c:v>10.1</c:v>
                </c:pt>
                <c:pt idx="12634">
                  <c:v>10.1</c:v>
                </c:pt>
                <c:pt idx="12635">
                  <c:v>10.1</c:v>
                </c:pt>
                <c:pt idx="12636">
                  <c:v>10.1</c:v>
                </c:pt>
                <c:pt idx="12637">
                  <c:v>10.1</c:v>
                </c:pt>
                <c:pt idx="12638">
                  <c:v>10.1</c:v>
                </c:pt>
                <c:pt idx="12639">
                  <c:v>10.1</c:v>
                </c:pt>
                <c:pt idx="12640">
                  <c:v>10.1</c:v>
                </c:pt>
                <c:pt idx="12641">
                  <c:v>10.1</c:v>
                </c:pt>
                <c:pt idx="12642">
                  <c:v>10.1</c:v>
                </c:pt>
                <c:pt idx="12643">
                  <c:v>10.1</c:v>
                </c:pt>
                <c:pt idx="12644">
                  <c:v>10.1</c:v>
                </c:pt>
                <c:pt idx="12645">
                  <c:v>10.1</c:v>
                </c:pt>
                <c:pt idx="12646">
                  <c:v>10.1</c:v>
                </c:pt>
                <c:pt idx="12647">
                  <c:v>10.1</c:v>
                </c:pt>
                <c:pt idx="12648">
                  <c:v>10.1</c:v>
                </c:pt>
                <c:pt idx="12649">
                  <c:v>10.1</c:v>
                </c:pt>
                <c:pt idx="12650">
                  <c:v>10.1</c:v>
                </c:pt>
                <c:pt idx="12651">
                  <c:v>10.1</c:v>
                </c:pt>
                <c:pt idx="12652">
                  <c:v>10.1</c:v>
                </c:pt>
                <c:pt idx="12653">
                  <c:v>10.1</c:v>
                </c:pt>
                <c:pt idx="12654">
                  <c:v>10.1</c:v>
                </c:pt>
                <c:pt idx="12655">
                  <c:v>10.1</c:v>
                </c:pt>
                <c:pt idx="12656">
                  <c:v>10.1</c:v>
                </c:pt>
                <c:pt idx="12657">
                  <c:v>10.1</c:v>
                </c:pt>
                <c:pt idx="12658">
                  <c:v>10.1</c:v>
                </c:pt>
                <c:pt idx="12659">
                  <c:v>10.1</c:v>
                </c:pt>
                <c:pt idx="12660">
                  <c:v>10.1</c:v>
                </c:pt>
                <c:pt idx="12661">
                  <c:v>10.1</c:v>
                </c:pt>
                <c:pt idx="12662">
                  <c:v>10.1</c:v>
                </c:pt>
                <c:pt idx="12663">
                  <c:v>10.1</c:v>
                </c:pt>
                <c:pt idx="12664">
                  <c:v>10.1</c:v>
                </c:pt>
                <c:pt idx="12665">
                  <c:v>10.1</c:v>
                </c:pt>
                <c:pt idx="12666">
                  <c:v>10.1</c:v>
                </c:pt>
                <c:pt idx="12667">
                  <c:v>10.1</c:v>
                </c:pt>
                <c:pt idx="12668">
                  <c:v>10.1</c:v>
                </c:pt>
                <c:pt idx="12669">
                  <c:v>10.1</c:v>
                </c:pt>
                <c:pt idx="12670">
                  <c:v>10.1</c:v>
                </c:pt>
                <c:pt idx="12671">
                  <c:v>10.1</c:v>
                </c:pt>
                <c:pt idx="12672">
                  <c:v>10.1</c:v>
                </c:pt>
                <c:pt idx="12673">
                  <c:v>10.1</c:v>
                </c:pt>
                <c:pt idx="12674">
                  <c:v>10.1</c:v>
                </c:pt>
                <c:pt idx="12675">
                  <c:v>10.1</c:v>
                </c:pt>
                <c:pt idx="12676">
                  <c:v>10.1</c:v>
                </c:pt>
                <c:pt idx="12677">
                  <c:v>10.1</c:v>
                </c:pt>
                <c:pt idx="12678">
                  <c:v>10.1</c:v>
                </c:pt>
                <c:pt idx="12679">
                  <c:v>10.1</c:v>
                </c:pt>
                <c:pt idx="12680">
                  <c:v>10.1</c:v>
                </c:pt>
                <c:pt idx="12681">
                  <c:v>10.1</c:v>
                </c:pt>
                <c:pt idx="12682">
                  <c:v>10.1</c:v>
                </c:pt>
                <c:pt idx="12683">
                  <c:v>10.1</c:v>
                </c:pt>
                <c:pt idx="12684">
                  <c:v>10.1</c:v>
                </c:pt>
                <c:pt idx="12685">
                  <c:v>10.1</c:v>
                </c:pt>
                <c:pt idx="12686">
                  <c:v>10.1</c:v>
                </c:pt>
                <c:pt idx="12687">
                  <c:v>10.1</c:v>
                </c:pt>
                <c:pt idx="12688">
                  <c:v>10.1</c:v>
                </c:pt>
                <c:pt idx="12689">
                  <c:v>10.1</c:v>
                </c:pt>
                <c:pt idx="12690">
                  <c:v>10.1</c:v>
                </c:pt>
                <c:pt idx="12691">
                  <c:v>10.1</c:v>
                </c:pt>
                <c:pt idx="12692">
                  <c:v>10.1</c:v>
                </c:pt>
                <c:pt idx="12693">
                  <c:v>10.1</c:v>
                </c:pt>
                <c:pt idx="12694">
                  <c:v>10.1</c:v>
                </c:pt>
                <c:pt idx="12695">
                  <c:v>10.1</c:v>
                </c:pt>
                <c:pt idx="12696">
                  <c:v>10.1</c:v>
                </c:pt>
                <c:pt idx="12697">
                  <c:v>10.1</c:v>
                </c:pt>
                <c:pt idx="12698">
                  <c:v>10.1</c:v>
                </c:pt>
                <c:pt idx="12699">
                  <c:v>10.1</c:v>
                </c:pt>
                <c:pt idx="12700">
                  <c:v>10.1</c:v>
                </c:pt>
                <c:pt idx="12701">
                  <c:v>10.1</c:v>
                </c:pt>
                <c:pt idx="12702">
                  <c:v>10.1</c:v>
                </c:pt>
                <c:pt idx="12703">
                  <c:v>10.1</c:v>
                </c:pt>
                <c:pt idx="12704">
                  <c:v>10.1</c:v>
                </c:pt>
                <c:pt idx="12705">
                  <c:v>10.1</c:v>
                </c:pt>
                <c:pt idx="12706">
                  <c:v>10.1</c:v>
                </c:pt>
                <c:pt idx="12707">
                  <c:v>10.1</c:v>
                </c:pt>
                <c:pt idx="12708">
                  <c:v>10.1</c:v>
                </c:pt>
                <c:pt idx="12709">
                  <c:v>10.1</c:v>
                </c:pt>
                <c:pt idx="12710">
                  <c:v>10.1</c:v>
                </c:pt>
                <c:pt idx="12711">
                  <c:v>10.1</c:v>
                </c:pt>
                <c:pt idx="12712">
                  <c:v>10.1</c:v>
                </c:pt>
                <c:pt idx="12713">
                  <c:v>10.1</c:v>
                </c:pt>
                <c:pt idx="12714">
                  <c:v>10.1</c:v>
                </c:pt>
                <c:pt idx="12715">
                  <c:v>10.1</c:v>
                </c:pt>
                <c:pt idx="12716">
                  <c:v>10.1</c:v>
                </c:pt>
                <c:pt idx="12717">
                  <c:v>10.1</c:v>
                </c:pt>
                <c:pt idx="12718">
                  <c:v>10.1</c:v>
                </c:pt>
                <c:pt idx="12719">
                  <c:v>10.1</c:v>
                </c:pt>
                <c:pt idx="12720">
                  <c:v>10.1</c:v>
                </c:pt>
                <c:pt idx="12721">
                  <c:v>10.1</c:v>
                </c:pt>
                <c:pt idx="12722">
                  <c:v>10.1</c:v>
                </c:pt>
                <c:pt idx="12723">
                  <c:v>10.1</c:v>
                </c:pt>
                <c:pt idx="12724">
                  <c:v>10.1</c:v>
                </c:pt>
                <c:pt idx="12725">
                  <c:v>10.1</c:v>
                </c:pt>
                <c:pt idx="12726">
                  <c:v>10.1</c:v>
                </c:pt>
                <c:pt idx="12727">
                  <c:v>10.1</c:v>
                </c:pt>
                <c:pt idx="12728">
                  <c:v>10.1</c:v>
                </c:pt>
                <c:pt idx="12729">
                  <c:v>10.1</c:v>
                </c:pt>
                <c:pt idx="12730">
                  <c:v>10.1</c:v>
                </c:pt>
                <c:pt idx="12731">
                  <c:v>10.1</c:v>
                </c:pt>
                <c:pt idx="12732">
                  <c:v>10.1</c:v>
                </c:pt>
                <c:pt idx="12733">
                  <c:v>10.1</c:v>
                </c:pt>
                <c:pt idx="12734">
                  <c:v>10.1</c:v>
                </c:pt>
                <c:pt idx="12735">
                  <c:v>10.1</c:v>
                </c:pt>
                <c:pt idx="12736">
                  <c:v>10.1</c:v>
                </c:pt>
                <c:pt idx="12737">
                  <c:v>10.1</c:v>
                </c:pt>
                <c:pt idx="12738">
                  <c:v>10.1</c:v>
                </c:pt>
                <c:pt idx="12739">
                  <c:v>10.1</c:v>
                </c:pt>
                <c:pt idx="12740">
                  <c:v>10.1</c:v>
                </c:pt>
                <c:pt idx="12741">
                  <c:v>10.1</c:v>
                </c:pt>
                <c:pt idx="12742">
                  <c:v>10.1</c:v>
                </c:pt>
                <c:pt idx="12743">
                  <c:v>10.1</c:v>
                </c:pt>
                <c:pt idx="12744">
                  <c:v>10.1</c:v>
                </c:pt>
                <c:pt idx="12745">
                  <c:v>10.1</c:v>
                </c:pt>
                <c:pt idx="12746">
                  <c:v>10.1</c:v>
                </c:pt>
                <c:pt idx="12747">
                  <c:v>10.1</c:v>
                </c:pt>
                <c:pt idx="12748">
                  <c:v>10.1</c:v>
                </c:pt>
                <c:pt idx="12749">
                  <c:v>10.1</c:v>
                </c:pt>
                <c:pt idx="12750">
                  <c:v>10.1</c:v>
                </c:pt>
                <c:pt idx="12751">
                  <c:v>10.1</c:v>
                </c:pt>
                <c:pt idx="12752">
                  <c:v>10.1</c:v>
                </c:pt>
                <c:pt idx="12753">
                  <c:v>10.1</c:v>
                </c:pt>
                <c:pt idx="12754">
                  <c:v>10.1</c:v>
                </c:pt>
                <c:pt idx="12755">
                  <c:v>10.1</c:v>
                </c:pt>
                <c:pt idx="12756">
                  <c:v>10.1</c:v>
                </c:pt>
                <c:pt idx="12757">
                  <c:v>10.1</c:v>
                </c:pt>
                <c:pt idx="12758">
                  <c:v>10.1</c:v>
                </c:pt>
                <c:pt idx="12759">
                  <c:v>10.1</c:v>
                </c:pt>
                <c:pt idx="12760">
                  <c:v>10.1</c:v>
                </c:pt>
                <c:pt idx="12761">
                  <c:v>10.1</c:v>
                </c:pt>
                <c:pt idx="12762">
                  <c:v>10.1</c:v>
                </c:pt>
                <c:pt idx="12763">
                  <c:v>10.1</c:v>
                </c:pt>
                <c:pt idx="12764">
                  <c:v>10.1</c:v>
                </c:pt>
                <c:pt idx="12765">
                  <c:v>10.1</c:v>
                </c:pt>
                <c:pt idx="12766">
                  <c:v>10.1</c:v>
                </c:pt>
                <c:pt idx="12767">
                  <c:v>10.1</c:v>
                </c:pt>
                <c:pt idx="12768">
                  <c:v>10.1</c:v>
                </c:pt>
                <c:pt idx="12769">
                  <c:v>10.1</c:v>
                </c:pt>
                <c:pt idx="12770">
                  <c:v>10.1</c:v>
                </c:pt>
                <c:pt idx="12771">
                  <c:v>10.1</c:v>
                </c:pt>
                <c:pt idx="12772">
                  <c:v>10.1</c:v>
                </c:pt>
                <c:pt idx="12773">
                  <c:v>10.1</c:v>
                </c:pt>
                <c:pt idx="12774">
                  <c:v>10.1</c:v>
                </c:pt>
                <c:pt idx="12775">
                  <c:v>10.1</c:v>
                </c:pt>
                <c:pt idx="12776">
                  <c:v>10.1</c:v>
                </c:pt>
                <c:pt idx="12777">
                  <c:v>10.1</c:v>
                </c:pt>
                <c:pt idx="12778">
                  <c:v>10.1</c:v>
                </c:pt>
                <c:pt idx="12779">
                  <c:v>10.1</c:v>
                </c:pt>
                <c:pt idx="12780">
                  <c:v>10.1</c:v>
                </c:pt>
                <c:pt idx="12781">
                  <c:v>10.1</c:v>
                </c:pt>
                <c:pt idx="12782">
                  <c:v>10.1</c:v>
                </c:pt>
                <c:pt idx="12783">
                  <c:v>10.1</c:v>
                </c:pt>
                <c:pt idx="12784">
                  <c:v>10.1</c:v>
                </c:pt>
                <c:pt idx="12785">
                  <c:v>10.1</c:v>
                </c:pt>
                <c:pt idx="12786">
                  <c:v>10.1</c:v>
                </c:pt>
                <c:pt idx="12787">
                  <c:v>10.1</c:v>
                </c:pt>
                <c:pt idx="12788">
                  <c:v>10.1</c:v>
                </c:pt>
                <c:pt idx="12789">
                  <c:v>10.1</c:v>
                </c:pt>
                <c:pt idx="12790">
                  <c:v>10.1</c:v>
                </c:pt>
                <c:pt idx="12791">
                  <c:v>10.1</c:v>
                </c:pt>
                <c:pt idx="12792">
                  <c:v>10.1</c:v>
                </c:pt>
                <c:pt idx="12793">
                  <c:v>10.1</c:v>
                </c:pt>
                <c:pt idx="12794">
                  <c:v>10.1</c:v>
                </c:pt>
                <c:pt idx="12795">
                  <c:v>10.1</c:v>
                </c:pt>
                <c:pt idx="12796">
                  <c:v>10.1</c:v>
                </c:pt>
                <c:pt idx="12797">
                  <c:v>10.1</c:v>
                </c:pt>
                <c:pt idx="12798">
                  <c:v>10.1</c:v>
                </c:pt>
                <c:pt idx="12799">
                  <c:v>10.1</c:v>
                </c:pt>
                <c:pt idx="12800">
                  <c:v>10.1</c:v>
                </c:pt>
                <c:pt idx="12801">
                  <c:v>10.1</c:v>
                </c:pt>
                <c:pt idx="12802">
                  <c:v>10.1</c:v>
                </c:pt>
                <c:pt idx="12803">
                  <c:v>10.1</c:v>
                </c:pt>
                <c:pt idx="12804">
                  <c:v>10.1</c:v>
                </c:pt>
                <c:pt idx="12805">
                  <c:v>10.1</c:v>
                </c:pt>
                <c:pt idx="12806">
                  <c:v>10.1</c:v>
                </c:pt>
                <c:pt idx="12807">
                  <c:v>10.1</c:v>
                </c:pt>
                <c:pt idx="12808">
                  <c:v>10.1</c:v>
                </c:pt>
                <c:pt idx="12809">
                  <c:v>10.1</c:v>
                </c:pt>
                <c:pt idx="12810">
                  <c:v>10.1</c:v>
                </c:pt>
                <c:pt idx="12811">
                  <c:v>10.1</c:v>
                </c:pt>
                <c:pt idx="12812">
                  <c:v>10.1</c:v>
                </c:pt>
                <c:pt idx="12813">
                  <c:v>10.1</c:v>
                </c:pt>
                <c:pt idx="12814">
                  <c:v>10.1</c:v>
                </c:pt>
                <c:pt idx="12815">
                  <c:v>10.1</c:v>
                </c:pt>
                <c:pt idx="12816">
                  <c:v>10.1</c:v>
                </c:pt>
                <c:pt idx="12817">
                  <c:v>10.1</c:v>
                </c:pt>
                <c:pt idx="12818">
                  <c:v>10.1</c:v>
                </c:pt>
                <c:pt idx="12819">
                  <c:v>10.1</c:v>
                </c:pt>
                <c:pt idx="12820">
                  <c:v>10.1</c:v>
                </c:pt>
                <c:pt idx="12821">
                  <c:v>10.1</c:v>
                </c:pt>
                <c:pt idx="12822">
                  <c:v>11.1</c:v>
                </c:pt>
                <c:pt idx="12823">
                  <c:v>11.1</c:v>
                </c:pt>
                <c:pt idx="12824">
                  <c:v>11.1</c:v>
                </c:pt>
                <c:pt idx="12825">
                  <c:v>11.1</c:v>
                </c:pt>
                <c:pt idx="12826">
                  <c:v>11.1</c:v>
                </c:pt>
                <c:pt idx="12827">
                  <c:v>11.1</c:v>
                </c:pt>
                <c:pt idx="12828">
                  <c:v>11.1</c:v>
                </c:pt>
                <c:pt idx="12829">
                  <c:v>11.1</c:v>
                </c:pt>
                <c:pt idx="12830">
                  <c:v>11.1</c:v>
                </c:pt>
                <c:pt idx="12831">
                  <c:v>11.1</c:v>
                </c:pt>
                <c:pt idx="12832">
                  <c:v>11.1</c:v>
                </c:pt>
                <c:pt idx="12833">
                  <c:v>11.1</c:v>
                </c:pt>
                <c:pt idx="12834">
                  <c:v>11.1</c:v>
                </c:pt>
                <c:pt idx="12835">
                  <c:v>11.1</c:v>
                </c:pt>
                <c:pt idx="12836">
                  <c:v>11.1</c:v>
                </c:pt>
                <c:pt idx="12837">
                  <c:v>11.1</c:v>
                </c:pt>
                <c:pt idx="12838">
                  <c:v>11.1</c:v>
                </c:pt>
                <c:pt idx="12839">
                  <c:v>11.1</c:v>
                </c:pt>
                <c:pt idx="12840">
                  <c:v>11.1</c:v>
                </c:pt>
                <c:pt idx="12841">
                  <c:v>11.1</c:v>
                </c:pt>
                <c:pt idx="12842">
                  <c:v>11.1</c:v>
                </c:pt>
                <c:pt idx="12843">
                  <c:v>11.1</c:v>
                </c:pt>
                <c:pt idx="12844">
                  <c:v>11.1</c:v>
                </c:pt>
                <c:pt idx="12845">
                  <c:v>11.1</c:v>
                </c:pt>
                <c:pt idx="12846">
                  <c:v>11.1</c:v>
                </c:pt>
                <c:pt idx="12847">
                  <c:v>11.1</c:v>
                </c:pt>
                <c:pt idx="12848">
                  <c:v>11.1</c:v>
                </c:pt>
                <c:pt idx="12849">
                  <c:v>11.1</c:v>
                </c:pt>
                <c:pt idx="12850">
                  <c:v>11.1</c:v>
                </c:pt>
                <c:pt idx="12851">
                  <c:v>11.1</c:v>
                </c:pt>
                <c:pt idx="12852">
                  <c:v>11.1</c:v>
                </c:pt>
                <c:pt idx="12853">
                  <c:v>11.1</c:v>
                </c:pt>
                <c:pt idx="12854">
                  <c:v>11.1</c:v>
                </c:pt>
                <c:pt idx="12855">
                  <c:v>11.1</c:v>
                </c:pt>
                <c:pt idx="12856">
                  <c:v>11.1</c:v>
                </c:pt>
                <c:pt idx="12857">
                  <c:v>11.1</c:v>
                </c:pt>
                <c:pt idx="12858">
                  <c:v>11.1</c:v>
                </c:pt>
                <c:pt idx="12859">
                  <c:v>11.1</c:v>
                </c:pt>
                <c:pt idx="12860">
                  <c:v>11.1</c:v>
                </c:pt>
                <c:pt idx="12861">
                  <c:v>11.1</c:v>
                </c:pt>
                <c:pt idx="12862">
                  <c:v>11.1</c:v>
                </c:pt>
                <c:pt idx="12863">
                  <c:v>11.1</c:v>
                </c:pt>
                <c:pt idx="12864">
                  <c:v>11.1</c:v>
                </c:pt>
                <c:pt idx="12865">
                  <c:v>11.1</c:v>
                </c:pt>
                <c:pt idx="12866">
                  <c:v>11.1</c:v>
                </c:pt>
                <c:pt idx="12867">
                  <c:v>11.1</c:v>
                </c:pt>
                <c:pt idx="12868">
                  <c:v>11.1</c:v>
                </c:pt>
                <c:pt idx="12869">
                  <c:v>11.1</c:v>
                </c:pt>
                <c:pt idx="12870">
                  <c:v>11.1</c:v>
                </c:pt>
                <c:pt idx="12871">
                  <c:v>11.1</c:v>
                </c:pt>
                <c:pt idx="12872">
                  <c:v>11.1</c:v>
                </c:pt>
                <c:pt idx="12873">
                  <c:v>11.1</c:v>
                </c:pt>
                <c:pt idx="12874">
                  <c:v>11.1</c:v>
                </c:pt>
                <c:pt idx="12875">
                  <c:v>11.1</c:v>
                </c:pt>
                <c:pt idx="12876">
                  <c:v>11.1</c:v>
                </c:pt>
                <c:pt idx="12877">
                  <c:v>11.1</c:v>
                </c:pt>
                <c:pt idx="12878">
                  <c:v>11.1</c:v>
                </c:pt>
                <c:pt idx="12879">
                  <c:v>11.1</c:v>
                </c:pt>
                <c:pt idx="12880">
                  <c:v>11.1</c:v>
                </c:pt>
                <c:pt idx="12881">
                  <c:v>11.1</c:v>
                </c:pt>
                <c:pt idx="12882">
                  <c:v>11.1</c:v>
                </c:pt>
                <c:pt idx="12883">
                  <c:v>11.1</c:v>
                </c:pt>
                <c:pt idx="12884">
                  <c:v>11.1</c:v>
                </c:pt>
                <c:pt idx="12885">
                  <c:v>11.1</c:v>
                </c:pt>
                <c:pt idx="12886">
                  <c:v>11.1</c:v>
                </c:pt>
                <c:pt idx="12887">
                  <c:v>11.1</c:v>
                </c:pt>
                <c:pt idx="12888">
                  <c:v>11.1</c:v>
                </c:pt>
                <c:pt idx="12889">
                  <c:v>11.1</c:v>
                </c:pt>
                <c:pt idx="12890">
                  <c:v>11.1</c:v>
                </c:pt>
                <c:pt idx="12891">
                  <c:v>11.1</c:v>
                </c:pt>
                <c:pt idx="12892">
                  <c:v>11.1</c:v>
                </c:pt>
                <c:pt idx="12893">
                  <c:v>11.1</c:v>
                </c:pt>
                <c:pt idx="12894">
                  <c:v>11.1</c:v>
                </c:pt>
                <c:pt idx="12895">
                  <c:v>11.1</c:v>
                </c:pt>
                <c:pt idx="12896">
                  <c:v>11.1</c:v>
                </c:pt>
                <c:pt idx="12897">
                  <c:v>11.1</c:v>
                </c:pt>
                <c:pt idx="12898">
                  <c:v>11.1</c:v>
                </c:pt>
                <c:pt idx="12899">
                  <c:v>11.1</c:v>
                </c:pt>
                <c:pt idx="12900">
                  <c:v>11.1</c:v>
                </c:pt>
                <c:pt idx="12901">
                  <c:v>11.1</c:v>
                </c:pt>
                <c:pt idx="12902">
                  <c:v>11.1</c:v>
                </c:pt>
                <c:pt idx="12903">
                  <c:v>11.1</c:v>
                </c:pt>
                <c:pt idx="12904">
                  <c:v>11.1</c:v>
                </c:pt>
                <c:pt idx="12905">
                  <c:v>11.1</c:v>
                </c:pt>
                <c:pt idx="12906">
                  <c:v>11.1</c:v>
                </c:pt>
                <c:pt idx="12907">
                  <c:v>11.1</c:v>
                </c:pt>
                <c:pt idx="12908">
                  <c:v>11.1</c:v>
                </c:pt>
                <c:pt idx="12909">
                  <c:v>11.1</c:v>
                </c:pt>
                <c:pt idx="12910">
                  <c:v>11.1</c:v>
                </c:pt>
                <c:pt idx="12911">
                  <c:v>11.1</c:v>
                </c:pt>
                <c:pt idx="12912">
                  <c:v>11.1</c:v>
                </c:pt>
                <c:pt idx="12913">
                  <c:v>11.1</c:v>
                </c:pt>
                <c:pt idx="12914">
                  <c:v>11.1</c:v>
                </c:pt>
                <c:pt idx="12915">
                  <c:v>11.1</c:v>
                </c:pt>
                <c:pt idx="12916">
                  <c:v>11.1</c:v>
                </c:pt>
                <c:pt idx="12917">
                  <c:v>11.1</c:v>
                </c:pt>
                <c:pt idx="12918">
                  <c:v>11.1</c:v>
                </c:pt>
                <c:pt idx="12919">
                  <c:v>11.1</c:v>
                </c:pt>
                <c:pt idx="12920">
                  <c:v>11.1</c:v>
                </c:pt>
                <c:pt idx="12921">
                  <c:v>11.1</c:v>
                </c:pt>
                <c:pt idx="12922">
                  <c:v>11.1</c:v>
                </c:pt>
                <c:pt idx="12923">
                  <c:v>11.1</c:v>
                </c:pt>
                <c:pt idx="12924">
                  <c:v>11.1</c:v>
                </c:pt>
                <c:pt idx="12925">
                  <c:v>11.1</c:v>
                </c:pt>
                <c:pt idx="12926">
                  <c:v>11.1</c:v>
                </c:pt>
                <c:pt idx="12927">
                  <c:v>11.1</c:v>
                </c:pt>
                <c:pt idx="12928">
                  <c:v>11.1</c:v>
                </c:pt>
                <c:pt idx="12929">
                  <c:v>11.1</c:v>
                </c:pt>
                <c:pt idx="12930">
                  <c:v>11.1</c:v>
                </c:pt>
                <c:pt idx="12931">
                  <c:v>11.1</c:v>
                </c:pt>
                <c:pt idx="12932">
                  <c:v>11.1</c:v>
                </c:pt>
                <c:pt idx="12933">
                  <c:v>11.1</c:v>
                </c:pt>
                <c:pt idx="12934">
                  <c:v>11.1</c:v>
                </c:pt>
                <c:pt idx="12935">
                  <c:v>11.1</c:v>
                </c:pt>
                <c:pt idx="12936">
                  <c:v>11.1</c:v>
                </c:pt>
                <c:pt idx="12937">
                  <c:v>11.1</c:v>
                </c:pt>
                <c:pt idx="12938">
                  <c:v>11.1</c:v>
                </c:pt>
                <c:pt idx="12939">
                  <c:v>11.1</c:v>
                </c:pt>
                <c:pt idx="12940">
                  <c:v>11.1</c:v>
                </c:pt>
                <c:pt idx="12941">
                  <c:v>11.1</c:v>
                </c:pt>
                <c:pt idx="12942">
                  <c:v>11.1</c:v>
                </c:pt>
                <c:pt idx="12943">
                  <c:v>11.1</c:v>
                </c:pt>
                <c:pt idx="12944">
                  <c:v>11.1</c:v>
                </c:pt>
                <c:pt idx="12945">
                  <c:v>11.1</c:v>
                </c:pt>
                <c:pt idx="12946">
                  <c:v>11.1</c:v>
                </c:pt>
                <c:pt idx="12947">
                  <c:v>11.1</c:v>
                </c:pt>
                <c:pt idx="12948">
                  <c:v>11.1</c:v>
                </c:pt>
                <c:pt idx="12949">
                  <c:v>11.1</c:v>
                </c:pt>
                <c:pt idx="12950">
                  <c:v>11.1</c:v>
                </c:pt>
                <c:pt idx="12951">
                  <c:v>11.1</c:v>
                </c:pt>
                <c:pt idx="12952">
                  <c:v>11.1</c:v>
                </c:pt>
                <c:pt idx="12953">
                  <c:v>11.1</c:v>
                </c:pt>
                <c:pt idx="12954">
                  <c:v>11.1</c:v>
                </c:pt>
                <c:pt idx="12955">
                  <c:v>11.1</c:v>
                </c:pt>
                <c:pt idx="12956">
                  <c:v>11.1</c:v>
                </c:pt>
                <c:pt idx="12957">
                  <c:v>11.1</c:v>
                </c:pt>
                <c:pt idx="12958">
                  <c:v>11.1</c:v>
                </c:pt>
                <c:pt idx="12959">
                  <c:v>11.1</c:v>
                </c:pt>
                <c:pt idx="12960">
                  <c:v>11.1</c:v>
                </c:pt>
                <c:pt idx="12961">
                  <c:v>11.1</c:v>
                </c:pt>
                <c:pt idx="12962">
                  <c:v>11.1</c:v>
                </c:pt>
                <c:pt idx="12963">
                  <c:v>11.1</c:v>
                </c:pt>
                <c:pt idx="12964">
                  <c:v>11.1</c:v>
                </c:pt>
                <c:pt idx="12965">
                  <c:v>11.1</c:v>
                </c:pt>
                <c:pt idx="12966">
                  <c:v>11.1</c:v>
                </c:pt>
                <c:pt idx="12967">
                  <c:v>11.1</c:v>
                </c:pt>
                <c:pt idx="12968">
                  <c:v>11.1</c:v>
                </c:pt>
                <c:pt idx="12969">
                  <c:v>11.1</c:v>
                </c:pt>
                <c:pt idx="12970">
                  <c:v>11.1</c:v>
                </c:pt>
                <c:pt idx="12971">
                  <c:v>11.1</c:v>
                </c:pt>
                <c:pt idx="12972">
                  <c:v>11.1</c:v>
                </c:pt>
                <c:pt idx="12973">
                  <c:v>11.1</c:v>
                </c:pt>
                <c:pt idx="12974">
                  <c:v>11.1</c:v>
                </c:pt>
                <c:pt idx="12975">
                  <c:v>11.1</c:v>
                </c:pt>
                <c:pt idx="12976">
                  <c:v>11.1</c:v>
                </c:pt>
                <c:pt idx="12977">
                  <c:v>11.1</c:v>
                </c:pt>
                <c:pt idx="12978">
                  <c:v>11.1</c:v>
                </c:pt>
                <c:pt idx="12979">
                  <c:v>11.1</c:v>
                </c:pt>
                <c:pt idx="12980">
                  <c:v>11.1</c:v>
                </c:pt>
                <c:pt idx="12981">
                  <c:v>11.1</c:v>
                </c:pt>
                <c:pt idx="12982">
                  <c:v>11.1</c:v>
                </c:pt>
                <c:pt idx="12983">
                  <c:v>11.1</c:v>
                </c:pt>
                <c:pt idx="12984">
                  <c:v>11.1</c:v>
                </c:pt>
                <c:pt idx="12985">
                  <c:v>11.1</c:v>
                </c:pt>
                <c:pt idx="12986">
                  <c:v>11.1</c:v>
                </c:pt>
                <c:pt idx="12987">
                  <c:v>11.1</c:v>
                </c:pt>
                <c:pt idx="12988">
                  <c:v>11.1</c:v>
                </c:pt>
                <c:pt idx="12989">
                  <c:v>11.1</c:v>
                </c:pt>
                <c:pt idx="12990">
                  <c:v>11.1</c:v>
                </c:pt>
                <c:pt idx="12991">
                  <c:v>11.1</c:v>
                </c:pt>
                <c:pt idx="12992">
                  <c:v>11.1</c:v>
                </c:pt>
                <c:pt idx="12993">
                  <c:v>11.1</c:v>
                </c:pt>
                <c:pt idx="12994">
                  <c:v>11.1</c:v>
                </c:pt>
                <c:pt idx="12995">
                  <c:v>11.1</c:v>
                </c:pt>
                <c:pt idx="12996">
                  <c:v>11.1</c:v>
                </c:pt>
                <c:pt idx="12997">
                  <c:v>11.1</c:v>
                </c:pt>
                <c:pt idx="12998">
                  <c:v>11.1</c:v>
                </c:pt>
                <c:pt idx="12999">
                  <c:v>11.1</c:v>
                </c:pt>
                <c:pt idx="13000">
                  <c:v>11.1</c:v>
                </c:pt>
                <c:pt idx="13001">
                  <c:v>11.1</c:v>
                </c:pt>
                <c:pt idx="13002">
                  <c:v>11.1</c:v>
                </c:pt>
                <c:pt idx="13003">
                  <c:v>11.1</c:v>
                </c:pt>
                <c:pt idx="13004">
                  <c:v>11.1</c:v>
                </c:pt>
                <c:pt idx="13005">
                  <c:v>11.1</c:v>
                </c:pt>
                <c:pt idx="13006">
                  <c:v>11.1</c:v>
                </c:pt>
                <c:pt idx="13007">
                  <c:v>11.1</c:v>
                </c:pt>
                <c:pt idx="13008">
                  <c:v>11.1</c:v>
                </c:pt>
                <c:pt idx="13009">
                  <c:v>11.1</c:v>
                </c:pt>
                <c:pt idx="13010">
                  <c:v>11.1</c:v>
                </c:pt>
                <c:pt idx="13011">
                  <c:v>11.1</c:v>
                </c:pt>
                <c:pt idx="13012">
                  <c:v>11.1</c:v>
                </c:pt>
                <c:pt idx="13013">
                  <c:v>11.1</c:v>
                </c:pt>
                <c:pt idx="13014">
                  <c:v>11.1</c:v>
                </c:pt>
                <c:pt idx="13015">
                  <c:v>11.1</c:v>
                </c:pt>
                <c:pt idx="13016">
                  <c:v>11.1</c:v>
                </c:pt>
                <c:pt idx="13017">
                  <c:v>11.1</c:v>
                </c:pt>
                <c:pt idx="13018">
                  <c:v>11.1</c:v>
                </c:pt>
                <c:pt idx="13019">
                  <c:v>11.1</c:v>
                </c:pt>
                <c:pt idx="13020">
                  <c:v>11.1</c:v>
                </c:pt>
                <c:pt idx="13021">
                  <c:v>11.1</c:v>
                </c:pt>
                <c:pt idx="13022">
                  <c:v>11.1</c:v>
                </c:pt>
                <c:pt idx="13023">
                  <c:v>11.1</c:v>
                </c:pt>
                <c:pt idx="13024">
                  <c:v>11.1</c:v>
                </c:pt>
                <c:pt idx="13025">
                  <c:v>11.1</c:v>
                </c:pt>
                <c:pt idx="13026">
                  <c:v>11.1</c:v>
                </c:pt>
                <c:pt idx="13027">
                  <c:v>11.1</c:v>
                </c:pt>
                <c:pt idx="13028">
                  <c:v>11.1</c:v>
                </c:pt>
                <c:pt idx="13029">
                  <c:v>11.1</c:v>
                </c:pt>
                <c:pt idx="13030">
                  <c:v>11.1</c:v>
                </c:pt>
                <c:pt idx="13031">
                  <c:v>11.1</c:v>
                </c:pt>
                <c:pt idx="13032">
                  <c:v>11.1</c:v>
                </c:pt>
                <c:pt idx="13033">
                  <c:v>11.1</c:v>
                </c:pt>
                <c:pt idx="13034">
                  <c:v>12.1</c:v>
                </c:pt>
                <c:pt idx="13035">
                  <c:v>12.1</c:v>
                </c:pt>
                <c:pt idx="13036">
                  <c:v>12.1</c:v>
                </c:pt>
                <c:pt idx="13037">
                  <c:v>12.1</c:v>
                </c:pt>
                <c:pt idx="13038">
                  <c:v>12.1</c:v>
                </c:pt>
                <c:pt idx="13039">
                  <c:v>12.1</c:v>
                </c:pt>
                <c:pt idx="13040">
                  <c:v>12.1</c:v>
                </c:pt>
                <c:pt idx="13041">
                  <c:v>12.1</c:v>
                </c:pt>
                <c:pt idx="13042">
                  <c:v>12.1</c:v>
                </c:pt>
                <c:pt idx="13043">
                  <c:v>12.1</c:v>
                </c:pt>
                <c:pt idx="13044">
                  <c:v>12.1</c:v>
                </c:pt>
                <c:pt idx="13045">
                  <c:v>12.1</c:v>
                </c:pt>
                <c:pt idx="13046">
                  <c:v>12.1</c:v>
                </c:pt>
                <c:pt idx="13047">
                  <c:v>12.1</c:v>
                </c:pt>
                <c:pt idx="13048">
                  <c:v>12.1</c:v>
                </c:pt>
                <c:pt idx="13049">
                  <c:v>12.1</c:v>
                </c:pt>
                <c:pt idx="13050">
                  <c:v>12.1</c:v>
                </c:pt>
                <c:pt idx="13051">
                  <c:v>12.1</c:v>
                </c:pt>
                <c:pt idx="13052">
                  <c:v>12.1</c:v>
                </c:pt>
                <c:pt idx="13053">
                  <c:v>12.1</c:v>
                </c:pt>
                <c:pt idx="13054">
                  <c:v>12.1</c:v>
                </c:pt>
                <c:pt idx="13055">
                  <c:v>12.1</c:v>
                </c:pt>
                <c:pt idx="13056">
                  <c:v>12.1</c:v>
                </c:pt>
                <c:pt idx="13057">
                  <c:v>12.1</c:v>
                </c:pt>
                <c:pt idx="13058">
                  <c:v>12.1</c:v>
                </c:pt>
                <c:pt idx="13059">
                  <c:v>12.1</c:v>
                </c:pt>
                <c:pt idx="13060">
                  <c:v>12.1</c:v>
                </c:pt>
                <c:pt idx="13061">
                  <c:v>12.1</c:v>
                </c:pt>
                <c:pt idx="13062">
                  <c:v>12.1</c:v>
                </c:pt>
                <c:pt idx="13063">
                  <c:v>12.1</c:v>
                </c:pt>
                <c:pt idx="13064">
                  <c:v>12.1</c:v>
                </c:pt>
                <c:pt idx="13065">
                  <c:v>12.1</c:v>
                </c:pt>
                <c:pt idx="13066">
                  <c:v>12.1</c:v>
                </c:pt>
                <c:pt idx="13067">
                  <c:v>12.1</c:v>
                </c:pt>
                <c:pt idx="13068">
                  <c:v>12.1</c:v>
                </c:pt>
                <c:pt idx="13069">
                  <c:v>12.1</c:v>
                </c:pt>
                <c:pt idx="13070">
                  <c:v>12.1</c:v>
                </c:pt>
                <c:pt idx="13071">
                  <c:v>12.1</c:v>
                </c:pt>
                <c:pt idx="13072">
                  <c:v>12.1</c:v>
                </c:pt>
                <c:pt idx="13073">
                  <c:v>12.1</c:v>
                </c:pt>
                <c:pt idx="13074">
                  <c:v>12.1</c:v>
                </c:pt>
                <c:pt idx="13075">
                  <c:v>12.1</c:v>
                </c:pt>
                <c:pt idx="13076">
                  <c:v>12.1</c:v>
                </c:pt>
                <c:pt idx="13077">
                  <c:v>12.1</c:v>
                </c:pt>
                <c:pt idx="13078">
                  <c:v>12.1</c:v>
                </c:pt>
                <c:pt idx="13079">
                  <c:v>12.1</c:v>
                </c:pt>
                <c:pt idx="13080">
                  <c:v>12.1</c:v>
                </c:pt>
                <c:pt idx="13081">
                  <c:v>12.1</c:v>
                </c:pt>
                <c:pt idx="13082">
                  <c:v>12.1</c:v>
                </c:pt>
                <c:pt idx="13083">
                  <c:v>12.1</c:v>
                </c:pt>
                <c:pt idx="13084">
                  <c:v>12.1</c:v>
                </c:pt>
                <c:pt idx="13085">
                  <c:v>12.1</c:v>
                </c:pt>
                <c:pt idx="13086">
                  <c:v>12.1</c:v>
                </c:pt>
                <c:pt idx="13087">
                  <c:v>12.1</c:v>
                </c:pt>
                <c:pt idx="13088">
                  <c:v>12.1</c:v>
                </c:pt>
                <c:pt idx="13089">
                  <c:v>12.1</c:v>
                </c:pt>
                <c:pt idx="13090">
                  <c:v>12.1</c:v>
                </c:pt>
                <c:pt idx="13091">
                  <c:v>12.1</c:v>
                </c:pt>
                <c:pt idx="13092">
                  <c:v>12.1</c:v>
                </c:pt>
                <c:pt idx="13093">
                  <c:v>12.1</c:v>
                </c:pt>
                <c:pt idx="13094">
                  <c:v>13.1</c:v>
                </c:pt>
                <c:pt idx="13095">
                  <c:v>13.1</c:v>
                </c:pt>
                <c:pt idx="13096">
                  <c:v>13.1</c:v>
                </c:pt>
                <c:pt idx="13097">
                  <c:v>13.1</c:v>
                </c:pt>
                <c:pt idx="13098">
                  <c:v>13.1</c:v>
                </c:pt>
                <c:pt idx="13099">
                  <c:v>13.1</c:v>
                </c:pt>
                <c:pt idx="13100">
                  <c:v>13.1</c:v>
                </c:pt>
                <c:pt idx="13101">
                  <c:v>13.1</c:v>
                </c:pt>
                <c:pt idx="13102">
                  <c:v>13.1</c:v>
                </c:pt>
                <c:pt idx="13103">
                  <c:v>13.1</c:v>
                </c:pt>
                <c:pt idx="13104">
                  <c:v>13.1</c:v>
                </c:pt>
                <c:pt idx="13105">
                  <c:v>13.1</c:v>
                </c:pt>
                <c:pt idx="13106">
                  <c:v>13.1</c:v>
                </c:pt>
                <c:pt idx="13107">
                  <c:v>13.1</c:v>
                </c:pt>
                <c:pt idx="13108">
                  <c:v>13.1</c:v>
                </c:pt>
                <c:pt idx="13109">
                  <c:v>13.1</c:v>
                </c:pt>
                <c:pt idx="13110">
                  <c:v>13.1</c:v>
                </c:pt>
                <c:pt idx="13111">
                  <c:v>13.1</c:v>
                </c:pt>
                <c:pt idx="13112">
                  <c:v>13.1</c:v>
                </c:pt>
                <c:pt idx="13113">
                  <c:v>13.1</c:v>
                </c:pt>
                <c:pt idx="13114">
                  <c:v>13.1</c:v>
                </c:pt>
                <c:pt idx="13115">
                  <c:v>13.1</c:v>
                </c:pt>
                <c:pt idx="13116">
                  <c:v>13.1</c:v>
                </c:pt>
                <c:pt idx="13117">
                  <c:v>13.1</c:v>
                </c:pt>
                <c:pt idx="13118">
                  <c:v>13.1</c:v>
                </c:pt>
                <c:pt idx="13119">
                  <c:v>13.1</c:v>
                </c:pt>
                <c:pt idx="13120">
                  <c:v>13.1</c:v>
                </c:pt>
                <c:pt idx="13121">
                  <c:v>13.1</c:v>
                </c:pt>
                <c:pt idx="13122">
                  <c:v>13.1</c:v>
                </c:pt>
                <c:pt idx="13123">
                  <c:v>13.1</c:v>
                </c:pt>
                <c:pt idx="13124">
                  <c:v>13.1</c:v>
                </c:pt>
                <c:pt idx="13125">
                  <c:v>13.1</c:v>
                </c:pt>
                <c:pt idx="13126">
                  <c:v>13.1</c:v>
                </c:pt>
                <c:pt idx="13127">
                  <c:v>13.1</c:v>
                </c:pt>
                <c:pt idx="13128">
                  <c:v>13.1</c:v>
                </c:pt>
                <c:pt idx="13129">
                  <c:v>13.1</c:v>
                </c:pt>
                <c:pt idx="13130">
                  <c:v>13.1</c:v>
                </c:pt>
                <c:pt idx="13131">
                  <c:v>13.1</c:v>
                </c:pt>
                <c:pt idx="13132">
                  <c:v>13.1</c:v>
                </c:pt>
                <c:pt idx="13133">
                  <c:v>13.1</c:v>
                </c:pt>
                <c:pt idx="13134">
                  <c:v>13.1</c:v>
                </c:pt>
                <c:pt idx="13135">
                  <c:v>13.1</c:v>
                </c:pt>
                <c:pt idx="13136">
                  <c:v>13.1</c:v>
                </c:pt>
                <c:pt idx="13137">
                  <c:v>13.1</c:v>
                </c:pt>
                <c:pt idx="13138">
                  <c:v>13.1</c:v>
                </c:pt>
                <c:pt idx="13139">
                  <c:v>13.1</c:v>
                </c:pt>
                <c:pt idx="13140">
                  <c:v>13.1</c:v>
                </c:pt>
                <c:pt idx="13141">
                  <c:v>13.1</c:v>
                </c:pt>
                <c:pt idx="13142">
                  <c:v>13.1</c:v>
                </c:pt>
                <c:pt idx="13143">
                  <c:v>13.1</c:v>
                </c:pt>
                <c:pt idx="13144">
                  <c:v>13.1</c:v>
                </c:pt>
                <c:pt idx="13145">
                  <c:v>13.1</c:v>
                </c:pt>
                <c:pt idx="13146">
                  <c:v>13.1</c:v>
                </c:pt>
                <c:pt idx="13147">
                  <c:v>13.1</c:v>
                </c:pt>
                <c:pt idx="13148">
                  <c:v>13.1</c:v>
                </c:pt>
                <c:pt idx="13149">
                  <c:v>13.1</c:v>
                </c:pt>
                <c:pt idx="13150">
                  <c:v>13.1</c:v>
                </c:pt>
                <c:pt idx="13151">
                  <c:v>13.1</c:v>
                </c:pt>
                <c:pt idx="13152">
                  <c:v>13.1</c:v>
                </c:pt>
                <c:pt idx="13153">
                  <c:v>13.1</c:v>
                </c:pt>
                <c:pt idx="13154">
                  <c:v>13.1</c:v>
                </c:pt>
                <c:pt idx="13155">
                  <c:v>14.1</c:v>
                </c:pt>
                <c:pt idx="13156">
                  <c:v>14.1</c:v>
                </c:pt>
                <c:pt idx="13157">
                  <c:v>14.1</c:v>
                </c:pt>
                <c:pt idx="13158">
                  <c:v>14.1</c:v>
                </c:pt>
                <c:pt idx="13159">
                  <c:v>14.1</c:v>
                </c:pt>
                <c:pt idx="13160">
                  <c:v>14.1</c:v>
                </c:pt>
                <c:pt idx="13161">
                  <c:v>14.1</c:v>
                </c:pt>
                <c:pt idx="13162">
                  <c:v>14.1</c:v>
                </c:pt>
                <c:pt idx="13163">
                  <c:v>14.1</c:v>
                </c:pt>
                <c:pt idx="13164">
                  <c:v>14.1</c:v>
                </c:pt>
                <c:pt idx="13165">
                  <c:v>14.1</c:v>
                </c:pt>
                <c:pt idx="13166">
                  <c:v>14.1</c:v>
                </c:pt>
                <c:pt idx="13167">
                  <c:v>14.1</c:v>
                </c:pt>
                <c:pt idx="13168">
                  <c:v>14.1</c:v>
                </c:pt>
                <c:pt idx="13169">
                  <c:v>14.1</c:v>
                </c:pt>
                <c:pt idx="13170">
                  <c:v>14.1</c:v>
                </c:pt>
                <c:pt idx="13171">
                  <c:v>14.1</c:v>
                </c:pt>
                <c:pt idx="13172">
                  <c:v>14.1</c:v>
                </c:pt>
                <c:pt idx="13173">
                  <c:v>14.1</c:v>
                </c:pt>
                <c:pt idx="13174">
                  <c:v>14.1</c:v>
                </c:pt>
                <c:pt idx="13175">
                  <c:v>14.1</c:v>
                </c:pt>
                <c:pt idx="13176">
                  <c:v>14.1</c:v>
                </c:pt>
                <c:pt idx="13177">
                  <c:v>14.1</c:v>
                </c:pt>
                <c:pt idx="13178">
                  <c:v>14.1</c:v>
                </c:pt>
                <c:pt idx="13179">
                  <c:v>14.1</c:v>
                </c:pt>
                <c:pt idx="13180">
                  <c:v>14.1</c:v>
                </c:pt>
                <c:pt idx="13181">
                  <c:v>14.1</c:v>
                </c:pt>
                <c:pt idx="13182">
                  <c:v>14.1</c:v>
                </c:pt>
                <c:pt idx="13183">
                  <c:v>14.1</c:v>
                </c:pt>
                <c:pt idx="13184">
                  <c:v>14.1</c:v>
                </c:pt>
                <c:pt idx="13185">
                  <c:v>14.1</c:v>
                </c:pt>
                <c:pt idx="13186">
                  <c:v>14.1</c:v>
                </c:pt>
                <c:pt idx="13187">
                  <c:v>14.1</c:v>
                </c:pt>
                <c:pt idx="13188">
                  <c:v>14.1</c:v>
                </c:pt>
                <c:pt idx="13189">
                  <c:v>14.1</c:v>
                </c:pt>
                <c:pt idx="13190">
                  <c:v>14.1</c:v>
                </c:pt>
                <c:pt idx="13191">
                  <c:v>14.1</c:v>
                </c:pt>
                <c:pt idx="13192">
                  <c:v>14.1</c:v>
                </c:pt>
                <c:pt idx="13193">
                  <c:v>14.1</c:v>
                </c:pt>
                <c:pt idx="13194">
                  <c:v>14.1</c:v>
                </c:pt>
                <c:pt idx="13195">
                  <c:v>14.1</c:v>
                </c:pt>
                <c:pt idx="13196">
                  <c:v>14.1</c:v>
                </c:pt>
                <c:pt idx="13197">
                  <c:v>14.1</c:v>
                </c:pt>
                <c:pt idx="13198">
                  <c:v>14.1</c:v>
                </c:pt>
                <c:pt idx="13199">
                  <c:v>14.1</c:v>
                </c:pt>
                <c:pt idx="13200">
                  <c:v>14.1</c:v>
                </c:pt>
                <c:pt idx="13201">
                  <c:v>14.1</c:v>
                </c:pt>
                <c:pt idx="13202">
                  <c:v>14.1</c:v>
                </c:pt>
                <c:pt idx="13203">
                  <c:v>14.1</c:v>
                </c:pt>
                <c:pt idx="13204">
                  <c:v>14.1</c:v>
                </c:pt>
                <c:pt idx="13205">
                  <c:v>15.1</c:v>
                </c:pt>
                <c:pt idx="13206">
                  <c:v>15.1</c:v>
                </c:pt>
                <c:pt idx="13207">
                  <c:v>15.1</c:v>
                </c:pt>
                <c:pt idx="13208">
                  <c:v>15.1</c:v>
                </c:pt>
                <c:pt idx="13209">
                  <c:v>15.1</c:v>
                </c:pt>
                <c:pt idx="13210">
                  <c:v>15.1</c:v>
                </c:pt>
                <c:pt idx="13211">
                  <c:v>15.1</c:v>
                </c:pt>
                <c:pt idx="13212">
                  <c:v>15.1</c:v>
                </c:pt>
                <c:pt idx="13213">
                  <c:v>15.1</c:v>
                </c:pt>
                <c:pt idx="13214">
                  <c:v>15.1</c:v>
                </c:pt>
                <c:pt idx="13215">
                  <c:v>15.1</c:v>
                </c:pt>
                <c:pt idx="13216">
                  <c:v>15.1</c:v>
                </c:pt>
                <c:pt idx="13217">
                  <c:v>15.1</c:v>
                </c:pt>
                <c:pt idx="13218">
                  <c:v>15.1</c:v>
                </c:pt>
                <c:pt idx="13219">
                  <c:v>15.1</c:v>
                </c:pt>
                <c:pt idx="13220">
                  <c:v>15.1</c:v>
                </c:pt>
                <c:pt idx="13221">
                  <c:v>15.1</c:v>
                </c:pt>
                <c:pt idx="13222">
                  <c:v>15.1</c:v>
                </c:pt>
                <c:pt idx="13223">
                  <c:v>15.1</c:v>
                </c:pt>
                <c:pt idx="13224">
                  <c:v>15.1</c:v>
                </c:pt>
                <c:pt idx="13225">
                  <c:v>15.1</c:v>
                </c:pt>
                <c:pt idx="13226">
                  <c:v>15.1</c:v>
                </c:pt>
                <c:pt idx="13227">
                  <c:v>15.1</c:v>
                </c:pt>
                <c:pt idx="13228">
                  <c:v>15.1</c:v>
                </c:pt>
                <c:pt idx="13229">
                  <c:v>15.1</c:v>
                </c:pt>
                <c:pt idx="13230">
                  <c:v>15.1</c:v>
                </c:pt>
                <c:pt idx="13231">
                  <c:v>15.1</c:v>
                </c:pt>
                <c:pt idx="13232">
                  <c:v>15.1</c:v>
                </c:pt>
                <c:pt idx="13233">
                  <c:v>15.1</c:v>
                </c:pt>
                <c:pt idx="13234">
                  <c:v>15.1</c:v>
                </c:pt>
                <c:pt idx="13235">
                  <c:v>15.1</c:v>
                </c:pt>
                <c:pt idx="13236">
                  <c:v>15.1</c:v>
                </c:pt>
                <c:pt idx="13237">
                  <c:v>15.1</c:v>
                </c:pt>
                <c:pt idx="13238">
                  <c:v>15.1</c:v>
                </c:pt>
                <c:pt idx="13239">
                  <c:v>15.1</c:v>
                </c:pt>
                <c:pt idx="13240">
                  <c:v>15.1</c:v>
                </c:pt>
                <c:pt idx="13241">
                  <c:v>15.1</c:v>
                </c:pt>
                <c:pt idx="13242">
                  <c:v>15.1</c:v>
                </c:pt>
                <c:pt idx="13243">
                  <c:v>16.100000000000001</c:v>
                </c:pt>
                <c:pt idx="13244">
                  <c:v>16.100000000000001</c:v>
                </c:pt>
                <c:pt idx="13245">
                  <c:v>16.100000000000001</c:v>
                </c:pt>
                <c:pt idx="13246">
                  <c:v>16.100000000000001</c:v>
                </c:pt>
                <c:pt idx="13247">
                  <c:v>16.100000000000001</c:v>
                </c:pt>
                <c:pt idx="13248">
                  <c:v>16.100000000000001</c:v>
                </c:pt>
                <c:pt idx="13249">
                  <c:v>16.100000000000001</c:v>
                </c:pt>
                <c:pt idx="13250">
                  <c:v>16.100000000000001</c:v>
                </c:pt>
                <c:pt idx="13251">
                  <c:v>16.100000000000001</c:v>
                </c:pt>
                <c:pt idx="13252">
                  <c:v>16.100000000000001</c:v>
                </c:pt>
                <c:pt idx="13253">
                  <c:v>16.100000000000001</c:v>
                </c:pt>
                <c:pt idx="13254">
                  <c:v>16.100000000000001</c:v>
                </c:pt>
                <c:pt idx="13255">
                  <c:v>16.100000000000001</c:v>
                </c:pt>
                <c:pt idx="13256">
                  <c:v>16.100000000000001</c:v>
                </c:pt>
                <c:pt idx="13257">
                  <c:v>16.100000000000001</c:v>
                </c:pt>
                <c:pt idx="13258">
                  <c:v>16.100000000000001</c:v>
                </c:pt>
                <c:pt idx="13259">
                  <c:v>16.100000000000001</c:v>
                </c:pt>
                <c:pt idx="13260">
                  <c:v>16.100000000000001</c:v>
                </c:pt>
                <c:pt idx="13261">
                  <c:v>16.100000000000001</c:v>
                </c:pt>
                <c:pt idx="13262">
                  <c:v>16.100000000000001</c:v>
                </c:pt>
                <c:pt idx="13263">
                  <c:v>16.100000000000001</c:v>
                </c:pt>
                <c:pt idx="13264">
                  <c:v>16.100000000000001</c:v>
                </c:pt>
                <c:pt idx="13265">
                  <c:v>16.100000000000001</c:v>
                </c:pt>
                <c:pt idx="13266">
                  <c:v>16.100000000000001</c:v>
                </c:pt>
                <c:pt idx="13267">
                  <c:v>16.100000000000001</c:v>
                </c:pt>
                <c:pt idx="13268">
                  <c:v>16.100000000000001</c:v>
                </c:pt>
                <c:pt idx="13269">
                  <c:v>16.100000000000001</c:v>
                </c:pt>
                <c:pt idx="13270">
                  <c:v>16.100000000000001</c:v>
                </c:pt>
                <c:pt idx="13271">
                  <c:v>16.100000000000001</c:v>
                </c:pt>
                <c:pt idx="13272">
                  <c:v>16.100000000000001</c:v>
                </c:pt>
                <c:pt idx="13273">
                  <c:v>16.100000000000001</c:v>
                </c:pt>
                <c:pt idx="13274">
                  <c:v>16.100000000000001</c:v>
                </c:pt>
                <c:pt idx="13275">
                  <c:v>16.100000000000001</c:v>
                </c:pt>
                <c:pt idx="13276">
                  <c:v>16.100000000000001</c:v>
                </c:pt>
                <c:pt idx="13277">
                  <c:v>16.100000000000001</c:v>
                </c:pt>
                <c:pt idx="13278">
                  <c:v>16.100000000000001</c:v>
                </c:pt>
                <c:pt idx="13279">
                  <c:v>16.100000000000001</c:v>
                </c:pt>
                <c:pt idx="13280">
                  <c:v>16.100000000000001</c:v>
                </c:pt>
                <c:pt idx="13281">
                  <c:v>16.100000000000001</c:v>
                </c:pt>
                <c:pt idx="13282">
                  <c:v>16.100000000000001</c:v>
                </c:pt>
                <c:pt idx="13283">
                  <c:v>16.100000000000001</c:v>
                </c:pt>
                <c:pt idx="13284">
                  <c:v>16.100000000000001</c:v>
                </c:pt>
                <c:pt idx="13285">
                  <c:v>16.100000000000001</c:v>
                </c:pt>
                <c:pt idx="13286">
                  <c:v>16.100000000000001</c:v>
                </c:pt>
                <c:pt idx="13287">
                  <c:v>16.100000000000001</c:v>
                </c:pt>
                <c:pt idx="13288">
                  <c:v>16.100000000000001</c:v>
                </c:pt>
                <c:pt idx="13289">
                  <c:v>16.100000000000001</c:v>
                </c:pt>
                <c:pt idx="13290">
                  <c:v>16.100000000000001</c:v>
                </c:pt>
                <c:pt idx="13291">
                  <c:v>16.100000000000001</c:v>
                </c:pt>
                <c:pt idx="13292">
                  <c:v>16.100000000000001</c:v>
                </c:pt>
                <c:pt idx="13293">
                  <c:v>16.100000000000001</c:v>
                </c:pt>
                <c:pt idx="13294">
                  <c:v>16.100000000000001</c:v>
                </c:pt>
                <c:pt idx="13295">
                  <c:v>16.100000000000001</c:v>
                </c:pt>
                <c:pt idx="13296">
                  <c:v>16.100000000000001</c:v>
                </c:pt>
                <c:pt idx="13297">
                  <c:v>16.100000000000001</c:v>
                </c:pt>
                <c:pt idx="13298">
                  <c:v>16.100000000000001</c:v>
                </c:pt>
                <c:pt idx="13299">
                  <c:v>16.100000000000001</c:v>
                </c:pt>
                <c:pt idx="13300">
                  <c:v>16.100000000000001</c:v>
                </c:pt>
                <c:pt idx="13301">
                  <c:v>16.100000000000001</c:v>
                </c:pt>
                <c:pt idx="13302">
                  <c:v>16.100000000000001</c:v>
                </c:pt>
                <c:pt idx="13303">
                  <c:v>16.100000000000001</c:v>
                </c:pt>
                <c:pt idx="13304">
                  <c:v>16.100000000000001</c:v>
                </c:pt>
                <c:pt idx="13305">
                  <c:v>16.100000000000001</c:v>
                </c:pt>
                <c:pt idx="13306">
                  <c:v>16.100000000000001</c:v>
                </c:pt>
                <c:pt idx="13307">
                  <c:v>16.100000000000001</c:v>
                </c:pt>
                <c:pt idx="13308">
                  <c:v>16.100000000000001</c:v>
                </c:pt>
                <c:pt idx="13309">
                  <c:v>16.100000000000001</c:v>
                </c:pt>
                <c:pt idx="13310">
                  <c:v>16.100000000000001</c:v>
                </c:pt>
                <c:pt idx="13311">
                  <c:v>16.100000000000001</c:v>
                </c:pt>
                <c:pt idx="13312">
                  <c:v>16.100000000000001</c:v>
                </c:pt>
                <c:pt idx="13313">
                  <c:v>16.100000000000001</c:v>
                </c:pt>
                <c:pt idx="13314">
                  <c:v>16.100000000000001</c:v>
                </c:pt>
                <c:pt idx="13315">
                  <c:v>16.100000000000001</c:v>
                </c:pt>
                <c:pt idx="13316">
                  <c:v>16.100000000000001</c:v>
                </c:pt>
                <c:pt idx="13317">
                  <c:v>16.100000000000001</c:v>
                </c:pt>
                <c:pt idx="13318">
                  <c:v>16.100000000000001</c:v>
                </c:pt>
                <c:pt idx="13319">
                  <c:v>16.100000000000001</c:v>
                </c:pt>
                <c:pt idx="13320">
                  <c:v>16.100000000000001</c:v>
                </c:pt>
                <c:pt idx="13321">
                  <c:v>16.100000000000001</c:v>
                </c:pt>
                <c:pt idx="13322">
                  <c:v>16.100000000000001</c:v>
                </c:pt>
                <c:pt idx="13323">
                  <c:v>16.100000000000001</c:v>
                </c:pt>
                <c:pt idx="13324">
                  <c:v>16.100000000000001</c:v>
                </c:pt>
                <c:pt idx="13325">
                  <c:v>17.100000000000001</c:v>
                </c:pt>
                <c:pt idx="13326">
                  <c:v>17.100000000000001</c:v>
                </c:pt>
                <c:pt idx="13327">
                  <c:v>17.100000000000001</c:v>
                </c:pt>
                <c:pt idx="13328">
                  <c:v>17.100000000000001</c:v>
                </c:pt>
                <c:pt idx="13329">
                  <c:v>17.100000000000001</c:v>
                </c:pt>
                <c:pt idx="13330">
                  <c:v>17.100000000000001</c:v>
                </c:pt>
                <c:pt idx="13331">
                  <c:v>17.100000000000001</c:v>
                </c:pt>
                <c:pt idx="13332">
                  <c:v>17.100000000000001</c:v>
                </c:pt>
                <c:pt idx="13333">
                  <c:v>17.100000000000001</c:v>
                </c:pt>
                <c:pt idx="13334">
                  <c:v>17.100000000000001</c:v>
                </c:pt>
                <c:pt idx="13335">
                  <c:v>17.100000000000001</c:v>
                </c:pt>
                <c:pt idx="13336">
                  <c:v>17.100000000000001</c:v>
                </c:pt>
                <c:pt idx="13337">
                  <c:v>17.100000000000001</c:v>
                </c:pt>
                <c:pt idx="13338">
                  <c:v>17.100000000000001</c:v>
                </c:pt>
                <c:pt idx="13339">
                  <c:v>17.100000000000001</c:v>
                </c:pt>
                <c:pt idx="13340">
                  <c:v>17.100000000000001</c:v>
                </c:pt>
                <c:pt idx="13341">
                  <c:v>17.100000000000001</c:v>
                </c:pt>
                <c:pt idx="13342">
                  <c:v>17.100000000000001</c:v>
                </c:pt>
                <c:pt idx="13343">
                  <c:v>17.100000000000001</c:v>
                </c:pt>
                <c:pt idx="13344">
                  <c:v>17.100000000000001</c:v>
                </c:pt>
                <c:pt idx="13345">
                  <c:v>17.100000000000001</c:v>
                </c:pt>
                <c:pt idx="13346">
                  <c:v>17.100000000000001</c:v>
                </c:pt>
                <c:pt idx="13347">
                  <c:v>17.100000000000001</c:v>
                </c:pt>
                <c:pt idx="13348">
                  <c:v>17.100000000000001</c:v>
                </c:pt>
                <c:pt idx="13349">
                  <c:v>17.100000000000001</c:v>
                </c:pt>
                <c:pt idx="13350">
                  <c:v>17.100000000000001</c:v>
                </c:pt>
                <c:pt idx="13351">
                  <c:v>17.100000000000001</c:v>
                </c:pt>
                <c:pt idx="13352">
                  <c:v>17.100000000000001</c:v>
                </c:pt>
                <c:pt idx="13353">
                  <c:v>17.100000000000001</c:v>
                </c:pt>
                <c:pt idx="13354">
                  <c:v>17.100000000000001</c:v>
                </c:pt>
                <c:pt idx="13355">
                  <c:v>17.100000000000001</c:v>
                </c:pt>
                <c:pt idx="13356">
                  <c:v>17.100000000000001</c:v>
                </c:pt>
                <c:pt idx="13357">
                  <c:v>17.100000000000001</c:v>
                </c:pt>
                <c:pt idx="13358">
                  <c:v>17.100000000000001</c:v>
                </c:pt>
                <c:pt idx="13359">
                  <c:v>17.100000000000001</c:v>
                </c:pt>
                <c:pt idx="13360">
                  <c:v>17.100000000000001</c:v>
                </c:pt>
                <c:pt idx="13361">
                  <c:v>17.100000000000001</c:v>
                </c:pt>
                <c:pt idx="13362">
                  <c:v>17.100000000000001</c:v>
                </c:pt>
                <c:pt idx="13363">
                  <c:v>17.100000000000001</c:v>
                </c:pt>
                <c:pt idx="13364">
                  <c:v>17.100000000000001</c:v>
                </c:pt>
                <c:pt idx="13365">
                  <c:v>18.100000000000001</c:v>
                </c:pt>
                <c:pt idx="13366">
                  <c:v>18.100000000000001</c:v>
                </c:pt>
                <c:pt idx="13367">
                  <c:v>18.100000000000001</c:v>
                </c:pt>
                <c:pt idx="13368">
                  <c:v>18.100000000000001</c:v>
                </c:pt>
                <c:pt idx="13369">
                  <c:v>18.100000000000001</c:v>
                </c:pt>
                <c:pt idx="13370">
                  <c:v>18.100000000000001</c:v>
                </c:pt>
                <c:pt idx="13371">
                  <c:v>18.100000000000001</c:v>
                </c:pt>
                <c:pt idx="13372">
                  <c:v>18.100000000000001</c:v>
                </c:pt>
                <c:pt idx="13373">
                  <c:v>18.100000000000001</c:v>
                </c:pt>
                <c:pt idx="13374">
                  <c:v>18.100000000000001</c:v>
                </c:pt>
                <c:pt idx="13375">
                  <c:v>18.100000000000001</c:v>
                </c:pt>
                <c:pt idx="13376">
                  <c:v>18.100000000000001</c:v>
                </c:pt>
                <c:pt idx="13377">
                  <c:v>18.100000000000001</c:v>
                </c:pt>
                <c:pt idx="13378">
                  <c:v>18.100000000000001</c:v>
                </c:pt>
                <c:pt idx="13379">
                  <c:v>18.100000000000001</c:v>
                </c:pt>
                <c:pt idx="13380">
                  <c:v>18.100000000000001</c:v>
                </c:pt>
                <c:pt idx="13381">
                  <c:v>18.100000000000001</c:v>
                </c:pt>
                <c:pt idx="13382">
                  <c:v>18.100000000000001</c:v>
                </c:pt>
                <c:pt idx="13383">
                  <c:v>18.100000000000001</c:v>
                </c:pt>
                <c:pt idx="13384">
                  <c:v>18.100000000000001</c:v>
                </c:pt>
                <c:pt idx="13385">
                  <c:v>18.100000000000001</c:v>
                </c:pt>
                <c:pt idx="13386">
                  <c:v>18.100000000000001</c:v>
                </c:pt>
                <c:pt idx="13387">
                  <c:v>18.100000000000001</c:v>
                </c:pt>
                <c:pt idx="13388">
                  <c:v>18.100000000000001</c:v>
                </c:pt>
                <c:pt idx="13389">
                  <c:v>18.100000000000001</c:v>
                </c:pt>
                <c:pt idx="13390">
                  <c:v>18.100000000000001</c:v>
                </c:pt>
                <c:pt idx="13391">
                  <c:v>19.100000000000001</c:v>
                </c:pt>
                <c:pt idx="13392">
                  <c:v>19.100000000000001</c:v>
                </c:pt>
                <c:pt idx="13393">
                  <c:v>19.100000000000001</c:v>
                </c:pt>
                <c:pt idx="13394">
                  <c:v>19.100000000000001</c:v>
                </c:pt>
                <c:pt idx="13395">
                  <c:v>19.100000000000001</c:v>
                </c:pt>
                <c:pt idx="13396">
                  <c:v>19.100000000000001</c:v>
                </c:pt>
                <c:pt idx="13397">
                  <c:v>19.100000000000001</c:v>
                </c:pt>
                <c:pt idx="13398">
                  <c:v>19.100000000000001</c:v>
                </c:pt>
                <c:pt idx="13399">
                  <c:v>19.100000000000001</c:v>
                </c:pt>
                <c:pt idx="13400">
                  <c:v>19.100000000000001</c:v>
                </c:pt>
                <c:pt idx="13401">
                  <c:v>19.100000000000001</c:v>
                </c:pt>
                <c:pt idx="13402">
                  <c:v>19.100000000000001</c:v>
                </c:pt>
                <c:pt idx="13403">
                  <c:v>19.100000000000001</c:v>
                </c:pt>
                <c:pt idx="13404">
                  <c:v>19.100000000000001</c:v>
                </c:pt>
                <c:pt idx="13405">
                  <c:v>19.100000000000001</c:v>
                </c:pt>
                <c:pt idx="13406">
                  <c:v>19.100000000000001</c:v>
                </c:pt>
                <c:pt idx="13407">
                  <c:v>19.100000000000001</c:v>
                </c:pt>
                <c:pt idx="13408">
                  <c:v>19.100000000000001</c:v>
                </c:pt>
                <c:pt idx="13409">
                  <c:v>19.100000000000001</c:v>
                </c:pt>
                <c:pt idx="13410">
                  <c:v>19.100000000000001</c:v>
                </c:pt>
                <c:pt idx="13411">
                  <c:v>19.100000000000001</c:v>
                </c:pt>
                <c:pt idx="13412">
                  <c:v>19.100000000000001</c:v>
                </c:pt>
                <c:pt idx="13413">
                  <c:v>20.100000000000001</c:v>
                </c:pt>
                <c:pt idx="13414">
                  <c:v>20.100000000000001</c:v>
                </c:pt>
                <c:pt idx="13415">
                  <c:v>20.100000000000001</c:v>
                </c:pt>
                <c:pt idx="13416">
                  <c:v>20.100000000000001</c:v>
                </c:pt>
                <c:pt idx="13417">
                  <c:v>20.100000000000001</c:v>
                </c:pt>
                <c:pt idx="13418">
                  <c:v>20.100000000000001</c:v>
                </c:pt>
                <c:pt idx="13419">
                  <c:v>20.100000000000001</c:v>
                </c:pt>
                <c:pt idx="13420">
                  <c:v>20.100000000000001</c:v>
                </c:pt>
                <c:pt idx="13421">
                  <c:v>20.100000000000001</c:v>
                </c:pt>
                <c:pt idx="13422">
                  <c:v>20.100000000000001</c:v>
                </c:pt>
                <c:pt idx="13423">
                  <c:v>20.100000000000001</c:v>
                </c:pt>
                <c:pt idx="13424">
                  <c:v>20.100000000000001</c:v>
                </c:pt>
                <c:pt idx="13425">
                  <c:v>20.100000000000001</c:v>
                </c:pt>
                <c:pt idx="13426">
                  <c:v>20.100000000000001</c:v>
                </c:pt>
                <c:pt idx="13427">
                  <c:v>20.100000000000001</c:v>
                </c:pt>
                <c:pt idx="13428">
                  <c:v>20.100000000000001</c:v>
                </c:pt>
                <c:pt idx="13429">
                  <c:v>20.100000000000001</c:v>
                </c:pt>
                <c:pt idx="13430">
                  <c:v>20.100000000000001</c:v>
                </c:pt>
                <c:pt idx="13431">
                  <c:v>20.100000000000001</c:v>
                </c:pt>
                <c:pt idx="13432">
                  <c:v>20.100000000000001</c:v>
                </c:pt>
                <c:pt idx="13433">
                  <c:v>20.100000000000001</c:v>
                </c:pt>
                <c:pt idx="13434">
                  <c:v>20.100000000000001</c:v>
                </c:pt>
                <c:pt idx="13435">
                  <c:v>20.100000000000001</c:v>
                </c:pt>
                <c:pt idx="13436">
                  <c:v>21.1</c:v>
                </c:pt>
                <c:pt idx="13437">
                  <c:v>21.1</c:v>
                </c:pt>
                <c:pt idx="13438">
                  <c:v>21.1</c:v>
                </c:pt>
                <c:pt idx="13439">
                  <c:v>21.1</c:v>
                </c:pt>
                <c:pt idx="13440">
                  <c:v>21.1</c:v>
                </c:pt>
                <c:pt idx="13441">
                  <c:v>21.1</c:v>
                </c:pt>
                <c:pt idx="13442">
                  <c:v>21.1</c:v>
                </c:pt>
                <c:pt idx="13443">
                  <c:v>21.1</c:v>
                </c:pt>
                <c:pt idx="13444">
                  <c:v>21.1</c:v>
                </c:pt>
                <c:pt idx="13445">
                  <c:v>21.1</c:v>
                </c:pt>
                <c:pt idx="13446">
                  <c:v>21.1</c:v>
                </c:pt>
                <c:pt idx="13447">
                  <c:v>21.1</c:v>
                </c:pt>
                <c:pt idx="13448">
                  <c:v>21.1</c:v>
                </c:pt>
                <c:pt idx="13449">
                  <c:v>21.1</c:v>
                </c:pt>
                <c:pt idx="13450">
                  <c:v>21.1</c:v>
                </c:pt>
                <c:pt idx="13451">
                  <c:v>21.1</c:v>
                </c:pt>
                <c:pt idx="13452">
                  <c:v>21.1</c:v>
                </c:pt>
                <c:pt idx="13453">
                  <c:v>21.1</c:v>
                </c:pt>
                <c:pt idx="13454">
                  <c:v>21.1</c:v>
                </c:pt>
                <c:pt idx="13455">
                  <c:v>21.1</c:v>
                </c:pt>
                <c:pt idx="13456">
                  <c:v>21.1</c:v>
                </c:pt>
                <c:pt idx="13457">
                  <c:v>21.1</c:v>
                </c:pt>
                <c:pt idx="13458">
                  <c:v>21.1</c:v>
                </c:pt>
                <c:pt idx="13459">
                  <c:v>21.1</c:v>
                </c:pt>
                <c:pt idx="13460">
                  <c:v>21.1</c:v>
                </c:pt>
                <c:pt idx="13461">
                  <c:v>21.1</c:v>
                </c:pt>
                <c:pt idx="13462">
                  <c:v>21.1</c:v>
                </c:pt>
                <c:pt idx="13463">
                  <c:v>21.1</c:v>
                </c:pt>
                <c:pt idx="13464">
                  <c:v>21.1</c:v>
                </c:pt>
                <c:pt idx="13465">
                  <c:v>21.1</c:v>
                </c:pt>
                <c:pt idx="13466">
                  <c:v>21.1</c:v>
                </c:pt>
                <c:pt idx="13467">
                  <c:v>21.1</c:v>
                </c:pt>
                <c:pt idx="13468">
                  <c:v>21.1</c:v>
                </c:pt>
                <c:pt idx="13469">
                  <c:v>21.1</c:v>
                </c:pt>
                <c:pt idx="13470">
                  <c:v>21.1</c:v>
                </c:pt>
                <c:pt idx="13471">
                  <c:v>21.1</c:v>
                </c:pt>
                <c:pt idx="13472">
                  <c:v>21.1</c:v>
                </c:pt>
                <c:pt idx="13473">
                  <c:v>21.1</c:v>
                </c:pt>
                <c:pt idx="13474">
                  <c:v>21.1</c:v>
                </c:pt>
                <c:pt idx="13475">
                  <c:v>21.1</c:v>
                </c:pt>
                <c:pt idx="13476">
                  <c:v>21.1</c:v>
                </c:pt>
                <c:pt idx="13477">
                  <c:v>21.1</c:v>
                </c:pt>
                <c:pt idx="13478">
                  <c:v>21.1</c:v>
                </c:pt>
                <c:pt idx="13479">
                  <c:v>21.1</c:v>
                </c:pt>
                <c:pt idx="13480">
                  <c:v>21.1</c:v>
                </c:pt>
                <c:pt idx="13481">
                  <c:v>21.1</c:v>
                </c:pt>
                <c:pt idx="13482">
                  <c:v>21.1</c:v>
                </c:pt>
                <c:pt idx="13483">
                  <c:v>21.1</c:v>
                </c:pt>
                <c:pt idx="13484">
                  <c:v>22.1</c:v>
                </c:pt>
                <c:pt idx="13485">
                  <c:v>22.1</c:v>
                </c:pt>
                <c:pt idx="13486">
                  <c:v>22.1</c:v>
                </c:pt>
                <c:pt idx="13487">
                  <c:v>22.1</c:v>
                </c:pt>
                <c:pt idx="13488">
                  <c:v>22.1</c:v>
                </c:pt>
                <c:pt idx="13489">
                  <c:v>22.1</c:v>
                </c:pt>
                <c:pt idx="13490">
                  <c:v>22.1</c:v>
                </c:pt>
                <c:pt idx="13491">
                  <c:v>22.1</c:v>
                </c:pt>
                <c:pt idx="13492">
                  <c:v>22.1</c:v>
                </c:pt>
                <c:pt idx="13493">
                  <c:v>22.1</c:v>
                </c:pt>
                <c:pt idx="13494">
                  <c:v>22.1</c:v>
                </c:pt>
                <c:pt idx="13495">
                  <c:v>22.1</c:v>
                </c:pt>
                <c:pt idx="13496">
                  <c:v>22.1</c:v>
                </c:pt>
                <c:pt idx="13497">
                  <c:v>22.1</c:v>
                </c:pt>
                <c:pt idx="13498">
                  <c:v>22.1</c:v>
                </c:pt>
                <c:pt idx="13499">
                  <c:v>23.1</c:v>
                </c:pt>
                <c:pt idx="13500">
                  <c:v>23.1</c:v>
                </c:pt>
                <c:pt idx="13501">
                  <c:v>23.1</c:v>
                </c:pt>
                <c:pt idx="13502">
                  <c:v>23.1</c:v>
                </c:pt>
                <c:pt idx="13503">
                  <c:v>23.1</c:v>
                </c:pt>
                <c:pt idx="13504">
                  <c:v>23.1</c:v>
                </c:pt>
                <c:pt idx="13505">
                  <c:v>23.1</c:v>
                </c:pt>
                <c:pt idx="13506">
                  <c:v>23.1</c:v>
                </c:pt>
                <c:pt idx="13507">
                  <c:v>23.1</c:v>
                </c:pt>
                <c:pt idx="13508">
                  <c:v>23.1</c:v>
                </c:pt>
                <c:pt idx="13509">
                  <c:v>23.1</c:v>
                </c:pt>
                <c:pt idx="13510">
                  <c:v>23.1</c:v>
                </c:pt>
                <c:pt idx="13511">
                  <c:v>23.1</c:v>
                </c:pt>
                <c:pt idx="13512">
                  <c:v>23.1</c:v>
                </c:pt>
                <c:pt idx="13513">
                  <c:v>23.1</c:v>
                </c:pt>
                <c:pt idx="13514">
                  <c:v>23.1</c:v>
                </c:pt>
                <c:pt idx="13515">
                  <c:v>23.1</c:v>
                </c:pt>
                <c:pt idx="13516">
                  <c:v>23.1</c:v>
                </c:pt>
                <c:pt idx="13517">
                  <c:v>23.1</c:v>
                </c:pt>
                <c:pt idx="13518">
                  <c:v>23.1</c:v>
                </c:pt>
                <c:pt idx="13519">
                  <c:v>24.1</c:v>
                </c:pt>
                <c:pt idx="13520">
                  <c:v>24.1</c:v>
                </c:pt>
                <c:pt idx="13521">
                  <c:v>24.1</c:v>
                </c:pt>
                <c:pt idx="13522">
                  <c:v>24.1</c:v>
                </c:pt>
                <c:pt idx="13523">
                  <c:v>24.1</c:v>
                </c:pt>
                <c:pt idx="13524">
                  <c:v>24.1</c:v>
                </c:pt>
                <c:pt idx="13525">
                  <c:v>24.1</c:v>
                </c:pt>
                <c:pt idx="13526">
                  <c:v>24.1</c:v>
                </c:pt>
                <c:pt idx="13527">
                  <c:v>24.1</c:v>
                </c:pt>
                <c:pt idx="13528">
                  <c:v>25.1</c:v>
                </c:pt>
                <c:pt idx="13529">
                  <c:v>25.1</c:v>
                </c:pt>
                <c:pt idx="13530">
                  <c:v>25.1</c:v>
                </c:pt>
                <c:pt idx="13531">
                  <c:v>25.1</c:v>
                </c:pt>
                <c:pt idx="13532">
                  <c:v>25.1</c:v>
                </c:pt>
                <c:pt idx="13533">
                  <c:v>25.1</c:v>
                </c:pt>
                <c:pt idx="13534">
                  <c:v>25.1</c:v>
                </c:pt>
                <c:pt idx="13535">
                  <c:v>25.1</c:v>
                </c:pt>
                <c:pt idx="13536">
                  <c:v>25.1</c:v>
                </c:pt>
                <c:pt idx="13537">
                  <c:v>25.1</c:v>
                </c:pt>
                <c:pt idx="13538">
                  <c:v>25.1</c:v>
                </c:pt>
                <c:pt idx="13539">
                  <c:v>25.1</c:v>
                </c:pt>
                <c:pt idx="13540">
                  <c:v>25.1</c:v>
                </c:pt>
                <c:pt idx="13541">
                  <c:v>25.1</c:v>
                </c:pt>
                <c:pt idx="13542">
                  <c:v>25.1</c:v>
                </c:pt>
                <c:pt idx="13543">
                  <c:v>25.1</c:v>
                </c:pt>
                <c:pt idx="13544">
                  <c:v>25.1</c:v>
                </c:pt>
                <c:pt idx="13545">
                  <c:v>26.1</c:v>
                </c:pt>
                <c:pt idx="13546">
                  <c:v>26.1</c:v>
                </c:pt>
                <c:pt idx="13547">
                  <c:v>26.1</c:v>
                </c:pt>
                <c:pt idx="13548">
                  <c:v>26.1</c:v>
                </c:pt>
                <c:pt idx="13549">
                  <c:v>26.1</c:v>
                </c:pt>
                <c:pt idx="13550">
                  <c:v>26.1</c:v>
                </c:pt>
                <c:pt idx="13551">
                  <c:v>26.1</c:v>
                </c:pt>
                <c:pt idx="13552">
                  <c:v>26.1</c:v>
                </c:pt>
                <c:pt idx="13553">
                  <c:v>26.1</c:v>
                </c:pt>
                <c:pt idx="13554">
                  <c:v>26.1</c:v>
                </c:pt>
                <c:pt idx="13555">
                  <c:v>26.1</c:v>
                </c:pt>
                <c:pt idx="13556">
                  <c:v>26.1</c:v>
                </c:pt>
                <c:pt idx="13557">
                  <c:v>26.1</c:v>
                </c:pt>
                <c:pt idx="13558">
                  <c:v>26.1</c:v>
                </c:pt>
                <c:pt idx="13559">
                  <c:v>26.1</c:v>
                </c:pt>
                <c:pt idx="13560">
                  <c:v>26.1</c:v>
                </c:pt>
                <c:pt idx="13561">
                  <c:v>26.1</c:v>
                </c:pt>
                <c:pt idx="13562">
                  <c:v>26.1</c:v>
                </c:pt>
                <c:pt idx="13563">
                  <c:v>26.1</c:v>
                </c:pt>
                <c:pt idx="13564">
                  <c:v>26.1</c:v>
                </c:pt>
                <c:pt idx="13565">
                  <c:v>26.1</c:v>
                </c:pt>
                <c:pt idx="13566">
                  <c:v>26.1</c:v>
                </c:pt>
                <c:pt idx="13567">
                  <c:v>26.1</c:v>
                </c:pt>
                <c:pt idx="13568">
                  <c:v>26.1</c:v>
                </c:pt>
                <c:pt idx="13569">
                  <c:v>26.1</c:v>
                </c:pt>
                <c:pt idx="13570">
                  <c:v>26.1</c:v>
                </c:pt>
                <c:pt idx="13571">
                  <c:v>26.1</c:v>
                </c:pt>
                <c:pt idx="13572">
                  <c:v>27.1</c:v>
                </c:pt>
                <c:pt idx="13573">
                  <c:v>27.1</c:v>
                </c:pt>
                <c:pt idx="13574">
                  <c:v>27.1</c:v>
                </c:pt>
                <c:pt idx="13575">
                  <c:v>27.1</c:v>
                </c:pt>
                <c:pt idx="13576">
                  <c:v>27.1</c:v>
                </c:pt>
                <c:pt idx="13577">
                  <c:v>27.1</c:v>
                </c:pt>
                <c:pt idx="13578">
                  <c:v>27.1</c:v>
                </c:pt>
                <c:pt idx="13579">
                  <c:v>27.1</c:v>
                </c:pt>
                <c:pt idx="13580">
                  <c:v>27.1</c:v>
                </c:pt>
                <c:pt idx="13581">
                  <c:v>28.1</c:v>
                </c:pt>
                <c:pt idx="13582">
                  <c:v>28.1</c:v>
                </c:pt>
                <c:pt idx="13583">
                  <c:v>28.1</c:v>
                </c:pt>
                <c:pt idx="13584">
                  <c:v>28.1</c:v>
                </c:pt>
                <c:pt idx="13585">
                  <c:v>28.1</c:v>
                </c:pt>
                <c:pt idx="13586">
                  <c:v>28.1</c:v>
                </c:pt>
                <c:pt idx="13587">
                  <c:v>28.1</c:v>
                </c:pt>
                <c:pt idx="13588">
                  <c:v>29.1</c:v>
                </c:pt>
                <c:pt idx="13589">
                  <c:v>29.1</c:v>
                </c:pt>
                <c:pt idx="13590">
                  <c:v>29.1</c:v>
                </c:pt>
                <c:pt idx="13591">
                  <c:v>29.1</c:v>
                </c:pt>
                <c:pt idx="13592">
                  <c:v>29.1</c:v>
                </c:pt>
                <c:pt idx="13593">
                  <c:v>29.1</c:v>
                </c:pt>
                <c:pt idx="13594">
                  <c:v>29.1</c:v>
                </c:pt>
                <c:pt idx="13595">
                  <c:v>29.1</c:v>
                </c:pt>
                <c:pt idx="13596">
                  <c:v>29.1</c:v>
                </c:pt>
                <c:pt idx="13597">
                  <c:v>29.1</c:v>
                </c:pt>
                <c:pt idx="13598">
                  <c:v>29.1</c:v>
                </c:pt>
                <c:pt idx="13599">
                  <c:v>29.1</c:v>
                </c:pt>
                <c:pt idx="13600">
                  <c:v>29.1</c:v>
                </c:pt>
                <c:pt idx="13601">
                  <c:v>29.1</c:v>
                </c:pt>
                <c:pt idx="13602">
                  <c:v>29.1</c:v>
                </c:pt>
                <c:pt idx="13603">
                  <c:v>30.1</c:v>
                </c:pt>
                <c:pt idx="13604">
                  <c:v>30.1</c:v>
                </c:pt>
                <c:pt idx="13605">
                  <c:v>30.1</c:v>
                </c:pt>
                <c:pt idx="13606">
                  <c:v>30.1</c:v>
                </c:pt>
                <c:pt idx="13607">
                  <c:v>30.1</c:v>
                </c:pt>
                <c:pt idx="13608">
                  <c:v>30.1</c:v>
                </c:pt>
                <c:pt idx="13609">
                  <c:v>31.1</c:v>
                </c:pt>
                <c:pt idx="13610">
                  <c:v>31.1</c:v>
                </c:pt>
                <c:pt idx="13611">
                  <c:v>31.1</c:v>
                </c:pt>
                <c:pt idx="13612">
                  <c:v>31.1</c:v>
                </c:pt>
                <c:pt idx="13613">
                  <c:v>31.1</c:v>
                </c:pt>
                <c:pt idx="13614">
                  <c:v>31.1</c:v>
                </c:pt>
                <c:pt idx="13615">
                  <c:v>31.1</c:v>
                </c:pt>
                <c:pt idx="13616">
                  <c:v>31.1</c:v>
                </c:pt>
                <c:pt idx="13617">
                  <c:v>31.1</c:v>
                </c:pt>
                <c:pt idx="13618">
                  <c:v>31.1</c:v>
                </c:pt>
                <c:pt idx="13619">
                  <c:v>31.1</c:v>
                </c:pt>
                <c:pt idx="13620">
                  <c:v>31.1</c:v>
                </c:pt>
                <c:pt idx="13621">
                  <c:v>31.1</c:v>
                </c:pt>
                <c:pt idx="13622">
                  <c:v>31.1</c:v>
                </c:pt>
                <c:pt idx="13623">
                  <c:v>31.1</c:v>
                </c:pt>
                <c:pt idx="13624">
                  <c:v>31.1</c:v>
                </c:pt>
                <c:pt idx="13625">
                  <c:v>31.1</c:v>
                </c:pt>
                <c:pt idx="13626">
                  <c:v>31.1</c:v>
                </c:pt>
                <c:pt idx="13627">
                  <c:v>31.1</c:v>
                </c:pt>
                <c:pt idx="13628">
                  <c:v>31.1</c:v>
                </c:pt>
                <c:pt idx="13629">
                  <c:v>31.1</c:v>
                </c:pt>
                <c:pt idx="13630">
                  <c:v>31.1</c:v>
                </c:pt>
                <c:pt idx="13631">
                  <c:v>31.1</c:v>
                </c:pt>
                <c:pt idx="13632">
                  <c:v>31.1</c:v>
                </c:pt>
                <c:pt idx="13633">
                  <c:v>31.1</c:v>
                </c:pt>
                <c:pt idx="13634">
                  <c:v>31.1</c:v>
                </c:pt>
                <c:pt idx="13635">
                  <c:v>32.1</c:v>
                </c:pt>
                <c:pt idx="13636">
                  <c:v>32.1</c:v>
                </c:pt>
                <c:pt idx="13637">
                  <c:v>33.1</c:v>
                </c:pt>
                <c:pt idx="13638">
                  <c:v>33.1</c:v>
                </c:pt>
                <c:pt idx="13639">
                  <c:v>33.1</c:v>
                </c:pt>
                <c:pt idx="13640">
                  <c:v>33.1</c:v>
                </c:pt>
                <c:pt idx="13641">
                  <c:v>33.1</c:v>
                </c:pt>
                <c:pt idx="13642">
                  <c:v>33.1</c:v>
                </c:pt>
                <c:pt idx="13643">
                  <c:v>33.1</c:v>
                </c:pt>
                <c:pt idx="13644">
                  <c:v>33.1</c:v>
                </c:pt>
                <c:pt idx="13645">
                  <c:v>33.1</c:v>
                </c:pt>
                <c:pt idx="13646">
                  <c:v>33.1</c:v>
                </c:pt>
                <c:pt idx="13647">
                  <c:v>34.1</c:v>
                </c:pt>
                <c:pt idx="13648">
                  <c:v>34.1</c:v>
                </c:pt>
                <c:pt idx="13649">
                  <c:v>34.1</c:v>
                </c:pt>
                <c:pt idx="13650">
                  <c:v>34.1</c:v>
                </c:pt>
                <c:pt idx="13651">
                  <c:v>34.1</c:v>
                </c:pt>
                <c:pt idx="13652">
                  <c:v>34.1</c:v>
                </c:pt>
                <c:pt idx="13653">
                  <c:v>34.1</c:v>
                </c:pt>
                <c:pt idx="13654">
                  <c:v>34.1</c:v>
                </c:pt>
                <c:pt idx="13655">
                  <c:v>34.1</c:v>
                </c:pt>
                <c:pt idx="13656">
                  <c:v>35.1</c:v>
                </c:pt>
                <c:pt idx="13657">
                  <c:v>35.1</c:v>
                </c:pt>
                <c:pt idx="13658">
                  <c:v>35.1</c:v>
                </c:pt>
                <c:pt idx="13659">
                  <c:v>35.1</c:v>
                </c:pt>
                <c:pt idx="13660">
                  <c:v>35.1</c:v>
                </c:pt>
                <c:pt idx="13661">
                  <c:v>35.1</c:v>
                </c:pt>
                <c:pt idx="13662">
                  <c:v>35.1</c:v>
                </c:pt>
                <c:pt idx="13663">
                  <c:v>35.1</c:v>
                </c:pt>
                <c:pt idx="13664">
                  <c:v>35.1</c:v>
                </c:pt>
                <c:pt idx="13665">
                  <c:v>35.1</c:v>
                </c:pt>
                <c:pt idx="13666">
                  <c:v>36.1</c:v>
                </c:pt>
                <c:pt idx="13667">
                  <c:v>36.1</c:v>
                </c:pt>
                <c:pt idx="13668">
                  <c:v>36.1</c:v>
                </c:pt>
                <c:pt idx="13669">
                  <c:v>36.1</c:v>
                </c:pt>
                <c:pt idx="13670">
                  <c:v>36.1</c:v>
                </c:pt>
                <c:pt idx="13671">
                  <c:v>36.1</c:v>
                </c:pt>
                <c:pt idx="13672">
                  <c:v>36.1</c:v>
                </c:pt>
                <c:pt idx="13673">
                  <c:v>36.1</c:v>
                </c:pt>
                <c:pt idx="13674">
                  <c:v>36.1</c:v>
                </c:pt>
                <c:pt idx="13675">
                  <c:v>37.1</c:v>
                </c:pt>
                <c:pt idx="13676">
                  <c:v>37.1</c:v>
                </c:pt>
                <c:pt idx="13677">
                  <c:v>37.1</c:v>
                </c:pt>
                <c:pt idx="13678">
                  <c:v>37.1</c:v>
                </c:pt>
                <c:pt idx="13679">
                  <c:v>37.1</c:v>
                </c:pt>
                <c:pt idx="13680">
                  <c:v>38.1</c:v>
                </c:pt>
                <c:pt idx="13681">
                  <c:v>38.1</c:v>
                </c:pt>
                <c:pt idx="13682">
                  <c:v>38.1</c:v>
                </c:pt>
                <c:pt idx="13683">
                  <c:v>38.1</c:v>
                </c:pt>
                <c:pt idx="13684">
                  <c:v>38.1</c:v>
                </c:pt>
                <c:pt idx="13685">
                  <c:v>38.1</c:v>
                </c:pt>
                <c:pt idx="13686">
                  <c:v>38.1</c:v>
                </c:pt>
                <c:pt idx="13687">
                  <c:v>39.1</c:v>
                </c:pt>
                <c:pt idx="13688">
                  <c:v>39.1</c:v>
                </c:pt>
                <c:pt idx="13689">
                  <c:v>39.1</c:v>
                </c:pt>
                <c:pt idx="13690">
                  <c:v>39.1</c:v>
                </c:pt>
                <c:pt idx="13691">
                  <c:v>39.1</c:v>
                </c:pt>
                <c:pt idx="13692">
                  <c:v>39.1</c:v>
                </c:pt>
                <c:pt idx="13693">
                  <c:v>39.1</c:v>
                </c:pt>
                <c:pt idx="13694">
                  <c:v>40.1</c:v>
                </c:pt>
                <c:pt idx="13695">
                  <c:v>40.1</c:v>
                </c:pt>
                <c:pt idx="13696">
                  <c:v>40.1</c:v>
                </c:pt>
                <c:pt idx="13697">
                  <c:v>40.1</c:v>
                </c:pt>
                <c:pt idx="13698">
                  <c:v>41.1</c:v>
                </c:pt>
                <c:pt idx="13699">
                  <c:v>41.1</c:v>
                </c:pt>
                <c:pt idx="13700">
                  <c:v>41.1</c:v>
                </c:pt>
                <c:pt idx="13701">
                  <c:v>41.1</c:v>
                </c:pt>
                <c:pt idx="13702">
                  <c:v>41.1</c:v>
                </c:pt>
                <c:pt idx="13703">
                  <c:v>41.1</c:v>
                </c:pt>
                <c:pt idx="13704">
                  <c:v>41.1</c:v>
                </c:pt>
                <c:pt idx="13705">
                  <c:v>41.1</c:v>
                </c:pt>
                <c:pt idx="13706">
                  <c:v>41.1</c:v>
                </c:pt>
                <c:pt idx="13707">
                  <c:v>41.1</c:v>
                </c:pt>
                <c:pt idx="13708">
                  <c:v>41.1</c:v>
                </c:pt>
                <c:pt idx="13709">
                  <c:v>41.1</c:v>
                </c:pt>
                <c:pt idx="13710">
                  <c:v>41.1</c:v>
                </c:pt>
                <c:pt idx="13711">
                  <c:v>41.1</c:v>
                </c:pt>
                <c:pt idx="13712">
                  <c:v>41.1</c:v>
                </c:pt>
                <c:pt idx="13713">
                  <c:v>42.1</c:v>
                </c:pt>
                <c:pt idx="13714">
                  <c:v>42.1</c:v>
                </c:pt>
                <c:pt idx="13715">
                  <c:v>42.1</c:v>
                </c:pt>
                <c:pt idx="13716">
                  <c:v>42.1</c:v>
                </c:pt>
                <c:pt idx="13717">
                  <c:v>42.1</c:v>
                </c:pt>
                <c:pt idx="13718">
                  <c:v>43.1</c:v>
                </c:pt>
                <c:pt idx="13719">
                  <c:v>43.1</c:v>
                </c:pt>
                <c:pt idx="13720">
                  <c:v>44.1</c:v>
                </c:pt>
                <c:pt idx="13721">
                  <c:v>44.1</c:v>
                </c:pt>
                <c:pt idx="13722">
                  <c:v>45.1</c:v>
                </c:pt>
                <c:pt idx="13723">
                  <c:v>45.1</c:v>
                </c:pt>
                <c:pt idx="13724">
                  <c:v>45.1</c:v>
                </c:pt>
                <c:pt idx="13725">
                  <c:v>45.1</c:v>
                </c:pt>
                <c:pt idx="13726">
                  <c:v>45.1</c:v>
                </c:pt>
                <c:pt idx="13727">
                  <c:v>46.1</c:v>
                </c:pt>
                <c:pt idx="13728">
                  <c:v>46.1</c:v>
                </c:pt>
                <c:pt idx="13729">
                  <c:v>46.1</c:v>
                </c:pt>
                <c:pt idx="13730">
                  <c:v>46.1</c:v>
                </c:pt>
                <c:pt idx="13731">
                  <c:v>47.1</c:v>
                </c:pt>
                <c:pt idx="13732">
                  <c:v>47.1</c:v>
                </c:pt>
                <c:pt idx="13733">
                  <c:v>47.1</c:v>
                </c:pt>
                <c:pt idx="13734">
                  <c:v>47.1</c:v>
                </c:pt>
                <c:pt idx="13735">
                  <c:v>47.1</c:v>
                </c:pt>
                <c:pt idx="13736">
                  <c:v>47.1</c:v>
                </c:pt>
                <c:pt idx="13737">
                  <c:v>47.1</c:v>
                </c:pt>
                <c:pt idx="13738">
                  <c:v>47.1</c:v>
                </c:pt>
                <c:pt idx="13739">
                  <c:v>48.1</c:v>
                </c:pt>
                <c:pt idx="13740">
                  <c:v>49.1</c:v>
                </c:pt>
                <c:pt idx="13741">
                  <c:v>49.1</c:v>
                </c:pt>
                <c:pt idx="13742">
                  <c:v>50.1</c:v>
                </c:pt>
                <c:pt idx="13743">
                  <c:v>50.1</c:v>
                </c:pt>
                <c:pt idx="13744">
                  <c:v>51.1</c:v>
                </c:pt>
                <c:pt idx="13745">
                  <c:v>51.1</c:v>
                </c:pt>
                <c:pt idx="13746">
                  <c:v>51.1</c:v>
                </c:pt>
                <c:pt idx="13747">
                  <c:v>51.1</c:v>
                </c:pt>
                <c:pt idx="13748">
                  <c:v>51.1</c:v>
                </c:pt>
                <c:pt idx="13749">
                  <c:v>51.1</c:v>
                </c:pt>
                <c:pt idx="13750">
                  <c:v>51.1</c:v>
                </c:pt>
                <c:pt idx="13751">
                  <c:v>51.1</c:v>
                </c:pt>
                <c:pt idx="13752">
                  <c:v>51.1</c:v>
                </c:pt>
                <c:pt idx="13753">
                  <c:v>51.1</c:v>
                </c:pt>
                <c:pt idx="13754">
                  <c:v>51.1</c:v>
                </c:pt>
                <c:pt idx="13755">
                  <c:v>51.1</c:v>
                </c:pt>
                <c:pt idx="13756">
                  <c:v>52.1</c:v>
                </c:pt>
                <c:pt idx="13757">
                  <c:v>52.1</c:v>
                </c:pt>
                <c:pt idx="13758">
                  <c:v>52.1</c:v>
                </c:pt>
                <c:pt idx="13759">
                  <c:v>53.1</c:v>
                </c:pt>
                <c:pt idx="13760">
                  <c:v>53.1</c:v>
                </c:pt>
                <c:pt idx="13761">
                  <c:v>53.1</c:v>
                </c:pt>
                <c:pt idx="13762">
                  <c:v>54.1</c:v>
                </c:pt>
                <c:pt idx="13763">
                  <c:v>54.1</c:v>
                </c:pt>
                <c:pt idx="13764">
                  <c:v>54.1</c:v>
                </c:pt>
                <c:pt idx="13765">
                  <c:v>54.1</c:v>
                </c:pt>
                <c:pt idx="13766">
                  <c:v>54.1</c:v>
                </c:pt>
                <c:pt idx="13767">
                  <c:v>54.1</c:v>
                </c:pt>
                <c:pt idx="13768">
                  <c:v>55.1</c:v>
                </c:pt>
                <c:pt idx="13769">
                  <c:v>55.1</c:v>
                </c:pt>
                <c:pt idx="13770">
                  <c:v>55.1</c:v>
                </c:pt>
                <c:pt idx="13771">
                  <c:v>56.1</c:v>
                </c:pt>
                <c:pt idx="13772">
                  <c:v>56.1</c:v>
                </c:pt>
                <c:pt idx="13773">
                  <c:v>56.1</c:v>
                </c:pt>
                <c:pt idx="13774">
                  <c:v>56.1</c:v>
                </c:pt>
                <c:pt idx="13775">
                  <c:v>56.1</c:v>
                </c:pt>
                <c:pt idx="13776">
                  <c:v>57.1</c:v>
                </c:pt>
                <c:pt idx="13777">
                  <c:v>57.1</c:v>
                </c:pt>
                <c:pt idx="13778">
                  <c:v>57.1</c:v>
                </c:pt>
                <c:pt idx="13779">
                  <c:v>58.1</c:v>
                </c:pt>
                <c:pt idx="13780">
                  <c:v>59.1</c:v>
                </c:pt>
                <c:pt idx="13781">
                  <c:v>59.1</c:v>
                </c:pt>
                <c:pt idx="13782">
                  <c:v>59.1</c:v>
                </c:pt>
                <c:pt idx="13783">
                  <c:v>59.1</c:v>
                </c:pt>
                <c:pt idx="13784">
                  <c:v>60.1</c:v>
                </c:pt>
                <c:pt idx="13785">
                  <c:v>60.1</c:v>
                </c:pt>
                <c:pt idx="13786">
                  <c:v>61.1</c:v>
                </c:pt>
                <c:pt idx="13787">
                  <c:v>61.1</c:v>
                </c:pt>
                <c:pt idx="13788">
                  <c:v>61.1</c:v>
                </c:pt>
                <c:pt idx="13789">
                  <c:v>61.1</c:v>
                </c:pt>
                <c:pt idx="13790">
                  <c:v>61.1</c:v>
                </c:pt>
                <c:pt idx="13791">
                  <c:v>61.1</c:v>
                </c:pt>
                <c:pt idx="13792">
                  <c:v>61.1</c:v>
                </c:pt>
                <c:pt idx="13793">
                  <c:v>63.1</c:v>
                </c:pt>
                <c:pt idx="13794">
                  <c:v>63.1</c:v>
                </c:pt>
                <c:pt idx="13795">
                  <c:v>64.099999999999994</c:v>
                </c:pt>
                <c:pt idx="13796">
                  <c:v>66.099999999999994</c:v>
                </c:pt>
                <c:pt idx="13797">
                  <c:v>68.099999999999994</c:v>
                </c:pt>
                <c:pt idx="13798">
                  <c:v>68.099999999999994</c:v>
                </c:pt>
                <c:pt idx="13799">
                  <c:v>69.099999999999994</c:v>
                </c:pt>
                <c:pt idx="13800">
                  <c:v>70.099999999999994</c:v>
                </c:pt>
                <c:pt idx="13801">
                  <c:v>70.099999999999994</c:v>
                </c:pt>
                <c:pt idx="13802">
                  <c:v>70.099999999999994</c:v>
                </c:pt>
                <c:pt idx="13803">
                  <c:v>71.099999999999994</c:v>
                </c:pt>
                <c:pt idx="13804">
                  <c:v>71.099999999999994</c:v>
                </c:pt>
                <c:pt idx="13805">
                  <c:v>71.099999999999994</c:v>
                </c:pt>
                <c:pt idx="13806">
                  <c:v>71.099999999999994</c:v>
                </c:pt>
                <c:pt idx="13807">
                  <c:v>72.099999999999994</c:v>
                </c:pt>
                <c:pt idx="13808">
                  <c:v>73.099999999999994</c:v>
                </c:pt>
                <c:pt idx="13809">
                  <c:v>73.099999999999994</c:v>
                </c:pt>
                <c:pt idx="13810">
                  <c:v>75.099999999999994</c:v>
                </c:pt>
                <c:pt idx="13811">
                  <c:v>76.099999999999994</c:v>
                </c:pt>
                <c:pt idx="13812">
                  <c:v>76.099999999999994</c:v>
                </c:pt>
                <c:pt idx="13813">
                  <c:v>76.099999999999994</c:v>
                </c:pt>
                <c:pt idx="13814">
                  <c:v>77.099999999999994</c:v>
                </c:pt>
                <c:pt idx="13815">
                  <c:v>77.099999999999994</c:v>
                </c:pt>
                <c:pt idx="13816">
                  <c:v>77.099999999999994</c:v>
                </c:pt>
                <c:pt idx="13817">
                  <c:v>79.099999999999994</c:v>
                </c:pt>
                <c:pt idx="13818">
                  <c:v>81.099999999999994</c:v>
                </c:pt>
                <c:pt idx="13819">
                  <c:v>81.099999999999994</c:v>
                </c:pt>
                <c:pt idx="13820">
                  <c:v>81.099999999999994</c:v>
                </c:pt>
                <c:pt idx="13821">
                  <c:v>84.1</c:v>
                </c:pt>
                <c:pt idx="13822">
                  <c:v>84.1</c:v>
                </c:pt>
                <c:pt idx="13823">
                  <c:v>85.1</c:v>
                </c:pt>
                <c:pt idx="13824">
                  <c:v>85.1</c:v>
                </c:pt>
                <c:pt idx="13825">
                  <c:v>85.1</c:v>
                </c:pt>
                <c:pt idx="13826">
                  <c:v>85.1</c:v>
                </c:pt>
                <c:pt idx="13827">
                  <c:v>86.1</c:v>
                </c:pt>
                <c:pt idx="13828">
                  <c:v>86.1</c:v>
                </c:pt>
                <c:pt idx="13829">
                  <c:v>87.1</c:v>
                </c:pt>
                <c:pt idx="13830">
                  <c:v>87.1</c:v>
                </c:pt>
                <c:pt idx="13831">
                  <c:v>88.1</c:v>
                </c:pt>
                <c:pt idx="13832">
                  <c:v>89.1</c:v>
                </c:pt>
                <c:pt idx="13833">
                  <c:v>89.1</c:v>
                </c:pt>
                <c:pt idx="13834">
                  <c:v>89.1</c:v>
                </c:pt>
                <c:pt idx="13835">
                  <c:v>89.1</c:v>
                </c:pt>
                <c:pt idx="13836">
                  <c:v>90.1</c:v>
                </c:pt>
                <c:pt idx="13837">
                  <c:v>91.1</c:v>
                </c:pt>
                <c:pt idx="13838">
                  <c:v>93.1</c:v>
                </c:pt>
                <c:pt idx="13839">
                  <c:v>93.1</c:v>
                </c:pt>
                <c:pt idx="13840">
                  <c:v>94.1</c:v>
                </c:pt>
                <c:pt idx="13841">
                  <c:v>94.1</c:v>
                </c:pt>
                <c:pt idx="13842">
                  <c:v>95.1</c:v>
                </c:pt>
                <c:pt idx="13843">
                  <c:v>95.1</c:v>
                </c:pt>
                <c:pt idx="13844">
                  <c:v>96.1</c:v>
                </c:pt>
                <c:pt idx="13845">
                  <c:v>96.1</c:v>
                </c:pt>
                <c:pt idx="13846">
                  <c:v>96.1</c:v>
                </c:pt>
                <c:pt idx="13847">
                  <c:v>97.1</c:v>
                </c:pt>
                <c:pt idx="13848">
                  <c:v>97.1</c:v>
                </c:pt>
                <c:pt idx="13849">
                  <c:v>99.1</c:v>
                </c:pt>
                <c:pt idx="13850">
                  <c:v>99.1</c:v>
                </c:pt>
                <c:pt idx="13851">
                  <c:v>99.1</c:v>
                </c:pt>
                <c:pt idx="13852">
                  <c:v>99.1</c:v>
                </c:pt>
                <c:pt idx="13853">
                  <c:v>101.1</c:v>
                </c:pt>
                <c:pt idx="13854">
                  <c:v>101.1</c:v>
                </c:pt>
                <c:pt idx="13855">
                  <c:v>101.1</c:v>
                </c:pt>
                <c:pt idx="13856">
                  <c:v>101.1</c:v>
                </c:pt>
                <c:pt idx="13857">
                  <c:v>101.1</c:v>
                </c:pt>
                <c:pt idx="13858">
                  <c:v>104.1</c:v>
                </c:pt>
                <c:pt idx="13859">
                  <c:v>104.1</c:v>
                </c:pt>
                <c:pt idx="13860">
                  <c:v>104.1</c:v>
                </c:pt>
                <c:pt idx="13861">
                  <c:v>107.1</c:v>
                </c:pt>
                <c:pt idx="13862">
                  <c:v>108.1</c:v>
                </c:pt>
                <c:pt idx="13863">
                  <c:v>109.1</c:v>
                </c:pt>
                <c:pt idx="13864">
                  <c:v>112.1</c:v>
                </c:pt>
                <c:pt idx="13865">
                  <c:v>113.1</c:v>
                </c:pt>
                <c:pt idx="13866">
                  <c:v>113.1</c:v>
                </c:pt>
                <c:pt idx="13867">
                  <c:v>114.1</c:v>
                </c:pt>
                <c:pt idx="13868">
                  <c:v>114.1</c:v>
                </c:pt>
                <c:pt idx="13869">
                  <c:v>116.1</c:v>
                </c:pt>
                <c:pt idx="13870">
                  <c:v>116.1</c:v>
                </c:pt>
                <c:pt idx="13871">
                  <c:v>116.1</c:v>
                </c:pt>
                <c:pt idx="13872">
                  <c:v>117.1</c:v>
                </c:pt>
                <c:pt idx="13873">
                  <c:v>118.1</c:v>
                </c:pt>
                <c:pt idx="13874">
                  <c:v>119.1</c:v>
                </c:pt>
                <c:pt idx="13875">
                  <c:v>119.1</c:v>
                </c:pt>
                <c:pt idx="13876">
                  <c:v>120.1</c:v>
                </c:pt>
                <c:pt idx="13877">
                  <c:v>121.1</c:v>
                </c:pt>
                <c:pt idx="13878">
                  <c:v>121.1</c:v>
                </c:pt>
                <c:pt idx="13879">
                  <c:v>121.1</c:v>
                </c:pt>
                <c:pt idx="13880">
                  <c:v>121.1</c:v>
                </c:pt>
                <c:pt idx="13881">
                  <c:v>122.1</c:v>
                </c:pt>
                <c:pt idx="13882">
                  <c:v>123.1</c:v>
                </c:pt>
                <c:pt idx="13883">
                  <c:v>126.1</c:v>
                </c:pt>
                <c:pt idx="13884">
                  <c:v>129.1</c:v>
                </c:pt>
                <c:pt idx="13885">
                  <c:v>130.1</c:v>
                </c:pt>
                <c:pt idx="13886">
                  <c:v>130.1</c:v>
                </c:pt>
                <c:pt idx="13887">
                  <c:v>131.1</c:v>
                </c:pt>
                <c:pt idx="13888">
                  <c:v>131.1</c:v>
                </c:pt>
                <c:pt idx="13889">
                  <c:v>131.1</c:v>
                </c:pt>
                <c:pt idx="13890">
                  <c:v>131.1</c:v>
                </c:pt>
                <c:pt idx="13891">
                  <c:v>132.1</c:v>
                </c:pt>
                <c:pt idx="13892">
                  <c:v>135.1</c:v>
                </c:pt>
                <c:pt idx="13893">
                  <c:v>136.1</c:v>
                </c:pt>
                <c:pt idx="13894">
                  <c:v>136.1</c:v>
                </c:pt>
                <c:pt idx="13895">
                  <c:v>137.1</c:v>
                </c:pt>
                <c:pt idx="13896">
                  <c:v>139.1</c:v>
                </c:pt>
                <c:pt idx="13897">
                  <c:v>140.1</c:v>
                </c:pt>
                <c:pt idx="13898">
                  <c:v>141.1</c:v>
                </c:pt>
                <c:pt idx="13899">
                  <c:v>141.1</c:v>
                </c:pt>
                <c:pt idx="13900">
                  <c:v>142.1</c:v>
                </c:pt>
                <c:pt idx="13901">
                  <c:v>142.1</c:v>
                </c:pt>
                <c:pt idx="13902">
                  <c:v>142.1</c:v>
                </c:pt>
                <c:pt idx="13903">
                  <c:v>144.1</c:v>
                </c:pt>
                <c:pt idx="13904">
                  <c:v>145.1</c:v>
                </c:pt>
                <c:pt idx="13905">
                  <c:v>145.1</c:v>
                </c:pt>
                <c:pt idx="13906">
                  <c:v>146.1</c:v>
                </c:pt>
                <c:pt idx="13907">
                  <c:v>146.1</c:v>
                </c:pt>
                <c:pt idx="13908">
                  <c:v>148.1</c:v>
                </c:pt>
                <c:pt idx="13909">
                  <c:v>151.1</c:v>
                </c:pt>
                <c:pt idx="13910">
                  <c:v>151.1</c:v>
                </c:pt>
                <c:pt idx="13911">
                  <c:v>151.1</c:v>
                </c:pt>
                <c:pt idx="13912">
                  <c:v>151.1</c:v>
                </c:pt>
                <c:pt idx="13913">
                  <c:v>152.1</c:v>
                </c:pt>
                <c:pt idx="13914">
                  <c:v>153.1</c:v>
                </c:pt>
                <c:pt idx="13915">
                  <c:v>153.1</c:v>
                </c:pt>
                <c:pt idx="13916">
                  <c:v>154.1</c:v>
                </c:pt>
                <c:pt idx="13917">
                  <c:v>158.1</c:v>
                </c:pt>
                <c:pt idx="13918">
                  <c:v>161.1</c:v>
                </c:pt>
                <c:pt idx="13919">
                  <c:v>163.1</c:v>
                </c:pt>
                <c:pt idx="13920">
                  <c:v>164.1</c:v>
                </c:pt>
                <c:pt idx="13921">
                  <c:v>164.1</c:v>
                </c:pt>
                <c:pt idx="13922">
                  <c:v>170.1</c:v>
                </c:pt>
                <c:pt idx="13923">
                  <c:v>170.1</c:v>
                </c:pt>
                <c:pt idx="13924">
                  <c:v>171.1</c:v>
                </c:pt>
                <c:pt idx="13925">
                  <c:v>171.1</c:v>
                </c:pt>
                <c:pt idx="13926">
                  <c:v>172.1</c:v>
                </c:pt>
                <c:pt idx="13927">
                  <c:v>172.1</c:v>
                </c:pt>
                <c:pt idx="13928">
                  <c:v>174.1</c:v>
                </c:pt>
                <c:pt idx="13929">
                  <c:v>174.1</c:v>
                </c:pt>
                <c:pt idx="13930">
                  <c:v>178.1</c:v>
                </c:pt>
                <c:pt idx="13931">
                  <c:v>179.1</c:v>
                </c:pt>
                <c:pt idx="13932">
                  <c:v>180.1</c:v>
                </c:pt>
                <c:pt idx="13933">
                  <c:v>181.1</c:v>
                </c:pt>
                <c:pt idx="13934">
                  <c:v>186.1</c:v>
                </c:pt>
                <c:pt idx="13935">
                  <c:v>186.1</c:v>
                </c:pt>
                <c:pt idx="13936">
                  <c:v>188.1</c:v>
                </c:pt>
                <c:pt idx="13937">
                  <c:v>188.1</c:v>
                </c:pt>
                <c:pt idx="13938">
                  <c:v>189.1</c:v>
                </c:pt>
                <c:pt idx="13939">
                  <c:v>191.1</c:v>
                </c:pt>
                <c:pt idx="13940">
                  <c:v>193.1</c:v>
                </c:pt>
                <c:pt idx="13941">
                  <c:v>194.1</c:v>
                </c:pt>
                <c:pt idx="13942">
                  <c:v>195.1</c:v>
                </c:pt>
                <c:pt idx="13943">
                  <c:v>198.1</c:v>
                </c:pt>
                <c:pt idx="13944">
                  <c:v>198.1</c:v>
                </c:pt>
                <c:pt idx="13945">
                  <c:v>201.1</c:v>
                </c:pt>
                <c:pt idx="13946">
                  <c:v>201.1</c:v>
                </c:pt>
                <c:pt idx="13947">
                  <c:v>201.1</c:v>
                </c:pt>
                <c:pt idx="13948">
                  <c:v>201.1</c:v>
                </c:pt>
                <c:pt idx="13949">
                  <c:v>201.1</c:v>
                </c:pt>
                <c:pt idx="13950">
                  <c:v>203.1</c:v>
                </c:pt>
                <c:pt idx="13951">
                  <c:v>204.1</c:v>
                </c:pt>
                <c:pt idx="13952">
                  <c:v>207.1</c:v>
                </c:pt>
                <c:pt idx="13953">
                  <c:v>210.1</c:v>
                </c:pt>
                <c:pt idx="13954">
                  <c:v>214.1</c:v>
                </c:pt>
                <c:pt idx="13955">
                  <c:v>216.1</c:v>
                </c:pt>
                <c:pt idx="13956">
                  <c:v>217.1</c:v>
                </c:pt>
                <c:pt idx="13957">
                  <c:v>220.1</c:v>
                </c:pt>
                <c:pt idx="13958">
                  <c:v>224.1</c:v>
                </c:pt>
                <c:pt idx="13959">
                  <c:v>226.1</c:v>
                </c:pt>
                <c:pt idx="13960">
                  <c:v>228.1</c:v>
                </c:pt>
                <c:pt idx="13961">
                  <c:v>231.1</c:v>
                </c:pt>
                <c:pt idx="13962">
                  <c:v>234.1</c:v>
                </c:pt>
                <c:pt idx="13963">
                  <c:v>234.1</c:v>
                </c:pt>
                <c:pt idx="13964">
                  <c:v>234.1</c:v>
                </c:pt>
                <c:pt idx="13965">
                  <c:v>235.1</c:v>
                </c:pt>
                <c:pt idx="13966">
                  <c:v>240.1</c:v>
                </c:pt>
                <c:pt idx="13967">
                  <c:v>241.1</c:v>
                </c:pt>
                <c:pt idx="13968">
                  <c:v>244.1</c:v>
                </c:pt>
                <c:pt idx="13969">
                  <c:v>244.1</c:v>
                </c:pt>
                <c:pt idx="13970">
                  <c:v>245.1</c:v>
                </c:pt>
                <c:pt idx="13971">
                  <c:v>245.1</c:v>
                </c:pt>
                <c:pt idx="13972">
                  <c:v>250.1</c:v>
                </c:pt>
                <c:pt idx="13973">
                  <c:v>254.1</c:v>
                </c:pt>
                <c:pt idx="13974">
                  <c:v>258.10000000000002</c:v>
                </c:pt>
                <c:pt idx="13975">
                  <c:v>258.10000000000002</c:v>
                </c:pt>
                <c:pt idx="13976">
                  <c:v>261.10000000000002</c:v>
                </c:pt>
                <c:pt idx="13977">
                  <c:v>261.10000000000002</c:v>
                </c:pt>
                <c:pt idx="13978">
                  <c:v>261.10000000000002</c:v>
                </c:pt>
                <c:pt idx="13979">
                  <c:v>264.10000000000002</c:v>
                </c:pt>
                <c:pt idx="13980">
                  <c:v>266.10000000000002</c:v>
                </c:pt>
                <c:pt idx="13981">
                  <c:v>268.10000000000002</c:v>
                </c:pt>
                <c:pt idx="13982">
                  <c:v>271.10000000000002</c:v>
                </c:pt>
                <c:pt idx="13983">
                  <c:v>271.10000000000002</c:v>
                </c:pt>
                <c:pt idx="13984">
                  <c:v>271.10000000000002</c:v>
                </c:pt>
                <c:pt idx="13985">
                  <c:v>276.10000000000002</c:v>
                </c:pt>
                <c:pt idx="13986">
                  <c:v>279.10000000000002</c:v>
                </c:pt>
                <c:pt idx="13987">
                  <c:v>279.10000000000002</c:v>
                </c:pt>
                <c:pt idx="13988">
                  <c:v>281.10000000000002</c:v>
                </c:pt>
                <c:pt idx="13989">
                  <c:v>290.10000000000002</c:v>
                </c:pt>
                <c:pt idx="13990">
                  <c:v>294.10000000000002</c:v>
                </c:pt>
                <c:pt idx="13991">
                  <c:v>300.10000000000002</c:v>
                </c:pt>
                <c:pt idx="13992">
                  <c:v>302.10000000000002</c:v>
                </c:pt>
                <c:pt idx="13993">
                  <c:v>303.10000000000002</c:v>
                </c:pt>
                <c:pt idx="13994">
                  <c:v>306.10000000000002</c:v>
                </c:pt>
                <c:pt idx="13995">
                  <c:v>311.10000000000002</c:v>
                </c:pt>
                <c:pt idx="13996">
                  <c:v>311.10000000000002</c:v>
                </c:pt>
                <c:pt idx="13997">
                  <c:v>313.10000000000002</c:v>
                </c:pt>
                <c:pt idx="13998">
                  <c:v>320.10000000000002</c:v>
                </c:pt>
                <c:pt idx="13999">
                  <c:v>320.10000000000002</c:v>
                </c:pt>
                <c:pt idx="14000">
                  <c:v>323.10000000000002</c:v>
                </c:pt>
                <c:pt idx="14001">
                  <c:v>341.1</c:v>
                </c:pt>
                <c:pt idx="14002">
                  <c:v>344.1</c:v>
                </c:pt>
                <c:pt idx="14003">
                  <c:v>349.1</c:v>
                </c:pt>
                <c:pt idx="14004">
                  <c:v>351.1</c:v>
                </c:pt>
                <c:pt idx="14005">
                  <c:v>361.1</c:v>
                </c:pt>
                <c:pt idx="14006">
                  <c:v>375.1</c:v>
                </c:pt>
                <c:pt idx="14007">
                  <c:v>387.1</c:v>
                </c:pt>
                <c:pt idx="14008">
                  <c:v>393.1</c:v>
                </c:pt>
                <c:pt idx="14009">
                  <c:v>396.1</c:v>
                </c:pt>
                <c:pt idx="14010">
                  <c:v>397.1</c:v>
                </c:pt>
                <c:pt idx="14011">
                  <c:v>401.1</c:v>
                </c:pt>
                <c:pt idx="14012">
                  <c:v>404.1</c:v>
                </c:pt>
                <c:pt idx="14013">
                  <c:v>411.1</c:v>
                </c:pt>
                <c:pt idx="14014">
                  <c:v>431.1</c:v>
                </c:pt>
                <c:pt idx="14015">
                  <c:v>447.1</c:v>
                </c:pt>
                <c:pt idx="14016">
                  <c:v>456.1</c:v>
                </c:pt>
                <c:pt idx="14017">
                  <c:v>456.1</c:v>
                </c:pt>
                <c:pt idx="14018">
                  <c:v>464.1</c:v>
                </c:pt>
                <c:pt idx="14019">
                  <c:v>469.1</c:v>
                </c:pt>
                <c:pt idx="14020">
                  <c:v>471.1</c:v>
                </c:pt>
                <c:pt idx="14021">
                  <c:v>481.1</c:v>
                </c:pt>
                <c:pt idx="14022">
                  <c:v>488.1</c:v>
                </c:pt>
                <c:pt idx="14023">
                  <c:v>516.1</c:v>
                </c:pt>
                <c:pt idx="14024">
                  <c:v>551.1</c:v>
                </c:pt>
                <c:pt idx="14025">
                  <c:v>552.1</c:v>
                </c:pt>
                <c:pt idx="14026">
                  <c:v>552.1</c:v>
                </c:pt>
                <c:pt idx="14027">
                  <c:v>561.1</c:v>
                </c:pt>
                <c:pt idx="14028">
                  <c:v>576.1</c:v>
                </c:pt>
                <c:pt idx="14029">
                  <c:v>584.1</c:v>
                </c:pt>
                <c:pt idx="14030">
                  <c:v>592.1</c:v>
                </c:pt>
                <c:pt idx="14031">
                  <c:v>609.1</c:v>
                </c:pt>
                <c:pt idx="14032">
                  <c:v>612.1</c:v>
                </c:pt>
                <c:pt idx="14033">
                  <c:v>627.1</c:v>
                </c:pt>
                <c:pt idx="14034">
                  <c:v>629.1</c:v>
                </c:pt>
                <c:pt idx="14035">
                  <c:v>633.1</c:v>
                </c:pt>
                <c:pt idx="14036">
                  <c:v>671.1</c:v>
                </c:pt>
                <c:pt idx="14037">
                  <c:v>698.1</c:v>
                </c:pt>
                <c:pt idx="14038">
                  <c:v>735.1</c:v>
                </c:pt>
                <c:pt idx="14039">
                  <c:v>799.1</c:v>
                </c:pt>
                <c:pt idx="14040">
                  <c:v>801.1</c:v>
                </c:pt>
                <c:pt idx="14041">
                  <c:v>808.1</c:v>
                </c:pt>
                <c:pt idx="14042">
                  <c:v>826.1</c:v>
                </c:pt>
                <c:pt idx="14043">
                  <c:v>843.1</c:v>
                </c:pt>
                <c:pt idx="14044">
                  <c:v>881.1</c:v>
                </c:pt>
                <c:pt idx="14045">
                  <c:v>939.1</c:v>
                </c:pt>
                <c:pt idx="14046">
                  <c:v>941.1</c:v>
                </c:pt>
                <c:pt idx="14047">
                  <c:v>965.1</c:v>
                </c:pt>
                <c:pt idx="14048">
                  <c:v>1001.1</c:v>
                </c:pt>
                <c:pt idx="14049">
                  <c:v>1001.1</c:v>
                </c:pt>
                <c:pt idx="14050">
                  <c:v>1011.1</c:v>
                </c:pt>
                <c:pt idx="14051">
                  <c:v>1031.0999999999999</c:v>
                </c:pt>
                <c:pt idx="14052">
                  <c:v>1051.0999999999999</c:v>
                </c:pt>
                <c:pt idx="14053">
                  <c:v>1161.0999999999999</c:v>
                </c:pt>
                <c:pt idx="14054">
                  <c:v>1201.0999999999999</c:v>
                </c:pt>
                <c:pt idx="14055">
                  <c:v>1361.1</c:v>
                </c:pt>
                <c:pt idx="14056">
                  <c:v>1361.1</c:v>
                </c:pt>
                <c:pt idx="14057">
                  <c:v>1371.1</c:v>
                </c:pt>
                <c:pt idx="14058">
                  <c:v>1491.1</c:v>
                </c:pt>
                <c:pt idx="14059">
                  <c:v>1551.1</c:v>
                </c:pt>
                <c:pt idx="14060">
                  <c:v>1561.1</c:v>
                </c:pt>
                <c:pt idx="14061">
                  <c:v>1581.1</c:v>
                </c:pt>
                <c:pt idx="14062">
                  <c:v>1651.1</c:v>
                </c:pt>
                <c:pt idx="14063">
                  <c:v>1691.1</c:v>
                </c:pt>
                <c:pt idx="14064">
                  <c:v>1711.1</c:v>
                </c:pt>
                <c:pt idx="14065">
                  <c:v>2041.1</c:v>
                </c:pt>
                <c:pt idx="14066">
                  <c:v>2341.1</c:v>
                </c:pt>
                <c:pt idx="14067">
                  <c:v>2611.1</c:v>
                </c:pt>
                <c:pt idx="14068">
                  <c:v>3101.1</c:v>
                </c:pt>
                <c:pt idx="14069">
                  <c:v>3431.1</c:v>
                </c:pt>
                <c:pt idx="14070">
                  <c:v>6421.1</c:v>
                </c:pt>
              </c:numCache>
            </c:numRef>
          </c:yVal>
          <c:smooth val="1"/>
        </c:ser>
        <c:ser>
          <c:idx val="2"/>
          <c:order val="2"/>
          <c:tx>
            <c:strRef>
              <c:f>Sheet2!$E$1</c:f>
              <c:strCache>
                <c:ptCount val="1"/>
                <c:pt idx="0">
                  <c:v>Mammoth</c:v>
                </c:pt>
              </c:strCache>
            </c:strRef>
          </c:tx>
          <c:spPr>
            <a:ln w="50800">
              <a:solidFill>
                <a:srgbClr val="00B050"/>
              </a:solidFill>
              <a:prstDash val="lgDashDotDot"/>
            </a:ln>
          </c:spPr>
          <c:marker>
            <c:symbol val="none"/>
          </c:marker>
          <c:xVal>
            <c:numRef>
              <c:f>Sheet2!$B$2:$B$17780</c:f>
              <c:numCache>
                <c:formatCode>0.0%</c:formatCode>
                <c:ptCount val="17779"/>
                <c:pt idx="0">
                  <c:v>0.99990550883492357</c:v>
                </c:pt>
                <c:pt idx="1">
                  <c:v>0.99981101766985125</c:v>
                </c:pt>
                <c:pt idx="2">
                  <c:v>0.99971652650477183</c:v>
                </c:pt>
                <c:pt idx="3">
                  <c:v>0.99962203533969574</c:v>
                </c:pt>
                <c:pt idx="4">
                  <c:v>0.99952754417461664</c:v>
                </c:pt>
                <c:pt idx="5">
                  <c:v>0.99943305300954366</c:v>
                </c:pt>
                <c:pt idx="6">
                  <c:v>0.9993385618444629</c:v>
                </c:pt>
                <c:pt idx="7">
                  <c:v>0.99924407067939491</c:v>
                </c:pt>
                <c:pt idx="8">
                  <c:v>0.9991495795143156</c:v>
                </c:pt>
                <c:pt idx="9">
                  <c:v>0.9990550883492394</c:v>
                </c:pt>
                <c:pt idx="10">
                  <c:v>0.9989605971841633</c:v>
                </c:pt>
                <c:pt idx="11">
                  <c:v>0.99886610601908721</c:v>
                </c:pt>
                <c:pt idx="12">
                  <c:v>0.99877161485401411</c:v>
                </c:pt>
                <c:pt idx="13">
                  <c:v>0.99867712368893513</c:v>
                </c:pt>
                <c:pt idx="14">
                  <c:v>0.99858263252385904</c:v>
                </c:pt>
                <c:pt idx="15">
                  <c:v>0.9984881413587825</c:v>
                </c:pt>
                <c:pt idx="16">
                  <c:v>0.99839365019370685</c:v>
                </c:pt>
                <c:pt idx="17">
                  <c:v>0.99829915902863087</c:v>
                </c:pt>
                <c:pt idx="18">
                  <c:v>0.99820466786355477</c:v>
                </c:pt>
                <c:pt idx="19">
                  <c:v>0.99811017669848157</c:v>
                </c:pt>
                <c:pt idx="20">
                  <c:v>0.9980156855334027</c:v>
                </c:pt>
                <c:pt idx="21">
                  <c:v>0.9979211943683266</c:v>
                </c:pt>
                <c:pt idx="22">
                  <c:v>0.99782670320325051</c:v>
                </c:pt>
                <c:pt idx="23">
                  <c:v>0.99773221203817908</c:v>
                </c:pt>
                <c:pt idx="24">
                  <c:v>0.99763772087309832</c:v>
                </c:pt>
                <c:pt idx="25">
                  <c:v>0.99754322970802156</c:v>
                </c:pt>
                <c:pt idx="26">
                  <c:v>0.99744873854294558</c:v>
                </c:pt>
                <c:pt idx="27">
                  <c:v>0.99735424737787015</c:v>
                </c:pt>
                <c:pt idx="28">
                  <c:v>0.99725975621279461</c:v>
                </c:pt>
                <c:pt idx="29">
                  <c:v>0.99716526504771463</c:v>
                </c:pt>
                <c:pt idx="30">
                  <c:v>0.99707077388263898</c:v>
                </c:pt>
                <c:pt idx="31">
                  <c:v>0.99697628271756356</c:v>
                </c:pt>
                <c:pt idx="32">
                  <c:v>0.99688179155248979</c:v>
                </c:pt>
                <c:pt idx="33">
                  <c:v>0.99678730038741359</c:v>
                </c:pt>
                <c:pt idx="34">
                  <c:v>0.99669280922233749</c:v>
                </c:pt>
                <c:pt idx="35">
                  <c:v>0.99659831805725818</c:v>
                </c:pt>
                <c:pt idx="36">
                  <c:v>0.99650382689218553</c:v>
                </c:pt>
                <c:pt idx="37">
                  <c:v>0.99640933572710688</c:v>
                </c:pt>
                <c:pt idx="38">
                  <c:v>0.99631484456203256</c:v>
                </c:pt>
                <c:pt idx="39">
                  <c:v>0.99622035339695736</c:v>
                </c:pt>
                <c:pt idx="40">
                  <c:v>0.99612586223188482</c:v>
                </c:pt>
                <c:pt idx="41">
                  <c:v>0.99603137106680528</c:v>
                </c:pt>
                <c:pt idx="42">
                  <c:v>0.99593687990172619</c:v>
                </c:pt>
                <c:pt idx="43">
                  <c:v>0.9958423887366471</c:v>
                </c:pt>
                <c:pt idx="44">
                  <c:v>0.99574789757158244</c:v>
                </c:pt>
                <c:pt idx="45">
                  <c:v>0.99565340640650402</c:v>
                </c:pt>
                <c:pt idx="46">
                  <c:v>0.99555891524142459</c:v>
                </c:pt>
                <c:pt idx="47">
                  <c:v>0.99546442407634494</c:v>
                </c:pt>
                <c:pt idx="48">
                  <c:v>0.99536993291127251</c:v>
                </c:pt>
                <c:pt idx="49">
                  <c:v>0.99527544174619653</c:v>
                </c:pt>
                <c:pt idx="50">
                  <c:v>0.99518095058112066</c:v>
                </c:pt>
                <c:pt idx="51">
                  <c:v>0.99508645941604457</c:v>
                </c:pt>
                <c:pt idx="52">
                  <c:v>0.99499196825096858</c:v>
                </c:pt>
                <c:pt idx="53">
                  <c:v>0.99489747708589593</c:v>
                </c:pt>
                <c:pt idx="54">
                  <c:v>0.99480298592081307</c:v>
                </c:pt>
                <c:pt idx="55">
                  <c:v>0.9947084947557403</c:v>
                </c:pt>
                <c:pt idx="56">
                  <c:v>0.99461400359066432</c:v>
                </c:pt>
                <c:pt idx="57">
                  <c:v>0.99451951242559122</c:v>
                </c:pt>
                <c:pt idx="58">
                  <c:v>0.99442502126051213</c:v>
                </c:pt>
                <c:pt idx="59">
                  <c:v>0.99433053009543559</c:v>
                </c:pt>
                <c:pt idx="60">
                  <c:v>0.9942360389303565</c:v>
                </c:pt>
                <c:pt idx="61">
                  <c:v>0.99414154776528396</c:v>
                </c:pt>
                <c:pt idx="62">
                  <c:v>0.99404705660020864</c:v>
                </c:pt>
                <c:pt idx="63">
                  <c:v>0.99395256543512911</c:v>
                </c:pt>
                <c:pt idx="64">
                  <c:v>0.99385807427005579</c:v>
                </c:pt>
                <c:pt idx="65">
                  <c:v>0.99376358310497959</c:v>
                </c:pt>
                <c:pt idx="66">
                  <c:v>0.99366909193990349</c:v>
                </c:pt>
                <c:pt idx="67">
                  <c:v>0.99357460077482751</c:v>
                </c:pt>
                <c:pt idx="68">
                  <c:v>0.99348010960974853</c:v>
                </c:pt>
                <c:pt idx="69">
                  <c:v>0.99338561844467665</c:v>
                </c:pt>
                <c:pt idx="70">
                  <c:v>0.99329112727960001</c:v>
                </c:pt>
                <c:pt idx="71">
                  <c:v>0.99319663611452669</c:v>
                </c:pt>
                <c:pt idx="72">
                  <c:v>0.99310214494944327</c:v>
                </c:pt>
                <c:pt idx="73">
                  <c:v>0.99300765378437161</c:v>
                </c:pt>
                <c:pt idx="74">
                  <c:v>0.99291316261929508</c:v>
                </c:pt>
                <c:pt idx="75">
                  <c:v>0.99281867145421898</c:v>
                </c:pt>
                <c:pt idx="76">
                  <c:v>0.992724180289143</c:v>
                </c:pt>
                <c:pt idx="77">
                  <c:v>0.99262968912406691</c:v>
                </c:pt>
                <c:pt idx="78">
                  <c:v>0.99253519795899059</c:v>
                </c:pt>
                <c:pt idx="79">
                  <c:v>0.9924407067939145</c:v>
                </c:pt>
                <c:pt idx="80">
                  <c:v>0.99234621562883873</c:v>
                </c:pt>
                <c:pt idx="81">
                  <c:v>0.99225172446376253</c:v>
                </c:pt>
                <c:pt idx="82">
                  <c:v>0.99215723329868921</c:v>
                </c:pt>
                <c:pt idx="83">
                  <c:v>0.99206274213361056</c:v>
                </c:pt>
                <c:pt idx="84">
                  <c:v>0.99196825096853469</c:v>
                </c:pt>
                <c:pt idx="85">
                  <c:v>0.99187375980345838</c:v>
                </c:pt>
                <c:pt idx="86">
                  <c:v>0.99177926863838628</c:v>
                </c:pt>
                <c:pt idx="87">
                  <c:v>0.99168477747330663</c:v>
                </c:pt>
                <c:pt idx="88">
                  <c:v>0.99159028630823021</c:v>
                </c:pt>
                <c:pt idx="89">
                  <c:v>0.99149579514315411</c:v>
                </c:pt>
                <c:pt idx="90">
                  <c:v>0.99140130397807802</c:v>
                </c:pt>
                <c:pt idx="91">
                  <c:v>0.99130681281300204</c:v>
                </c:pt>
                <c:pt idx="92">
                  <c:v>0.9912123216479195</c:v>
                </c:pt>
                <c:pt idx="93">
                  <c:v>0.99111783048284952</c:v>
                </c:pt>
                <c:pt idx="94">
                  <c:v>0.99102333931777353</c:v>
                </c:pt>
                <c:pt idx="95">
                  <c:v>0.99092884815269777</c:v>
                </c:pt>
                <c:pt idx="96">
                  <c:v>0.99083435698762157</c:v>
                </c:pt>
                <c:pt idx="97">
                  <c:v>0.99073986582254558</c:v>
                </c:pt>
                <c:pt idx="98">
                  <c:v>0.9906453746574696</c:v>
                </c:pt>
                <c:pt idx="99">
                  <c:v>0.99055088349239351</c:v>
                </c:pt>
                <c:pt idx="100">
                  <c:v>0.99045639232731442</c:v>
                </c:pt>
                <c:pt idx="101">
                  <c:v>0.99036190116223588</c:v>
                </c:pt>
                <c:pt idx="102">
                  <c:v>0.99026740999716045</c:v>
                </c:pt>
                <c:pt idx="103">
                  <c:v>0.99017291883208858</c:v>
                </c:pt>
                <c:pt idx="104">
                  <c:v>0.99007842766701315</c:v>
                </c:pt>
                <c:pt idx="105">
                  <c:v>0.98998393650193706</c:v>
                </c:pt>
                <c:pt idx="106">
                  <c:v>0.98988944533686096</c:v>
                </c:pt>
                <c:pt idx="107">
                  <c:v>0.98979495417178565</c:v>
                </c:pt>
                <c:pt idx="108">
                  <c:v>0.98970046300670889</c:v>
                </c:pt>
                <c:pt idx="109">
                  <c:v>0.98960597184163257</c:v>
                </c:pt>
                <c:pt idx="110">
                  <c:v>0.98951148067655659</c:v>
                </c:pt>
                <c:pt idx="111">
                  <c:v>0.98941698951147683</c:v>
                </c:pt>
                <c:pt idx="112">
                  <c:v>0.98932249834640451</c:v>
                </c:pt>
                <c:pt idx="113">
                  <c:v>0.98922800718132853</c:v>
                </c:pt>
                <c:pt idx="114">
                  <c:v>0.98913351601624977</c:v>
                </c:pt>
                <c:pt idx="115">
                  <c:v>0.98903902485117645</c:v>
                </c:pt>
                <c:pt idx="116">
                  <c:v>0.98894453368610391</c:v>
                </c:pt>
                <c:pt idx="117">
                  <c:v>0.9888500425210246</c:v>
                </c:pt>
                <c:pt idx="118">
                  <c:v>0.98875555135594817</c:v>
                </c:pt>
                <c:pt idx="119">
                  <c:v>0.98866106019087263</c:v>
                </c:pt>
                <c:pt idx="120">
                  <c:v>0.9885665690257901</c:v>
                </c:pt>
                <c:pt idx="121">
                  <c:v>0.98847207786071956</c:v>
                </c:pt>
                <c:pt idx="122">
                  <c:v>0.98837758669564357</c:v>
                </c:pt>
                <c:pt idx="123">
                  <c:v>0.98828309553056759</c:v>
                </c:pt>
                <c:pt idx="124">
                  <c:v>0.98818860436549183</c:v>
                </c:pt>
                <c:pt idx="125">
                  <c:v>0.98809411320041574</c:v>
                </c:pt>
                <c:pt idx="126">
                  <c:v>0.98799962203533964</c:v>
                </c:pt>
                <c:pt idx="127">
                  <c:v>0.98790513087026099</c:v>
                </c:pt>
                <c:pt idx="128">
                  <c:v>0.98781063970518768</c:v>
                </c:pt>
                <c:pt idx="129">
                  <c:v>0.98771614854011147</c:v>
                </c:pt>
                <c:pt idx="130">
                  <c:v>0.98762165737503882</c:v>
                </c:pt>
                <c:pt idx="131">
                  <c:v>0.98752716620995606</c:v>
                </c:pt>
                <c:pt idx="132">
                  <c:v>0.9874326750448833</c:v>
                </c:pt>
                <c:pt idx="133">
                  <c:v>0.98733818387980421</c:v>
                </c:pt>
                <c:pt idx="134">
                  <c:v>0.98724369271473111</c:v>
                </c:pt>
                <c:pt idx="135">
                  <c:v>0.98714920154965513</c:v>
                </c:pt>
                <c:pt idx="136">
                  <c:v>0.98705471038458248</c:v>
                </c:pt>
                <c:pt idx="137">
                  <c:v>0.98696021921950294</c:v>
                </c:pt>
                <c:pt idx="138">
                  <c:v>0.98686572805442652</c:v>
                </c:pt>
                <c:pt idx="139">
                  <c:v>0.98677123688935164</c:v>
                </c:pt>
                <c:pt idx="140">
                  <c:v>0.98667674572427211</c:v>
                </c:pt>
                <c:pt idx="141">
                  <c:v>0.98658225455919868</c:v>
                </c:pt>
                <c:pt idx="142">
                  <c:v>0.98648776339412259</c:v>
                </c:pt>
                <c:pt idx="143">
                  <c:v>0.9863932722290466</c:v>
                </c:pt>
                <c:pt idx="144">
                  <c:v>0.98629878106397051</c:v>
                </c:pt>
                <c:pt idx="145">
                  <c:v>0.98620428989889442</c:v>
                </c:pt>
                <c:pt idx="146">
                  <c:v>0.98610979873381832</c:v>
                </c:pt>
                <c:pt idx="147">
                  <c:v>0.98601530756874234</c:v>
                </c:pt>
                <c:pt idx="148">
                  <c:v>0.98592081640366935</c:v>
                </c:pt>
                <c:pt idx="149">
                  <c:v>0.98582632523859015</c:v>
                </c:pt>
                <c:pt idx="150">
                  <c:v>0.98573183407351794</c:v>
                </c:pt>
                <c:pt idx="151">
                  <c:v>0.98563734290843807</c:v>
                </c:pt>
                <c:pt idx="152">
                  <c:v>0.98554285174335898</c:v>
                </c:pt>
                <c:pt idx="153">
                  <c:v>0.98544836057828589</c:v>
                </c:pt>
                <c:pt idx="154">
                  <c:v>0.98535386941320957</c:v>
                </c:pt>
                <c:pt idx="155">
                  <c:v>0.98525937824813381</c:v>
                </c:pt>
                <c:pt idx="156">
                  <c:v>0.98516488708305749</c:v>
                </c:pt>
                <c:pt idx="157">
                  <c:v>0.98507039591797818</c:v>
                </c:pt>
                <c:pt idx="158">
                  <c:v>0.98497590475290253</c:v>
                </c:pt>
                <c:pt idx="159">
                  <c:v>0.98488141358783221</c:v>
                </c:pt>
                <c:pt idx="160">
                  <c:v>0.98478692242275256</c:v>
                </c:pt>
                <c:pt idx="161">
                  <c:v>0.98469243125767769</c:v>
                </c:pt>
                <c:pt idx="162">
                  <c:v>0.98459794009259949</c:v>
                </c:pt>
                <c:pt idx="163">
                  <c:v>0.98450344892752195</c:v>
                </c:pt>
                <c:pt idx="164">
                  <c:v>0.98440895776244619</c:v>
                </c:pt>
                <c:pt idx="165">
                  <c:v>0.98431446659737309</c:v>
                </c:pt>
                <c:pt idx="166">
                  <c:v>0.98421997543229656</c:v>
                </c:pt>
                <c:pt idx="167">
                  <c:v>0.98412548426722057</c:v>
                </c:pt>
                <c:pt idx="168">
                  <c:v>0.98403099310214459</c:v>
                </c:pt>
                <c:pt idx="169">
                  <c:v>0.98393650193706228</c:v>
                </c:pt>
                <c:pt idx="170">
                  <c:v>0.98384201077199251</c:v>
                </c:pt>
                <c:pt idx="171">
                  <c:v>0.98374751960691653</c:v>
                </c:pt>
                <c:pt idx="172">
                  <c:v>0.98365302844184066</c:v>
                </c:pt>
                <c:pt idx="173">
                  <c:v>0.98355853727676457</c:v>
                </c:pt>
                <c:pt idx="174">
                  <c:v>0.98346404611168847</c:v>
                </c:pt>
                <c:pt idx="175">
                  <c:v>0.9833695549466086</c:v>
                </c:pt>
                <c:pt idx="176">
                  <c:v>0.9832750637815364</c:v>
                </c:pt>
                <c:pt idx="177">
                  <c:v>0.9831805726164603</c:v>
                </c:pt>
                <c:pt idx="178">
                  <c:v>0.98308608145138121</c:v>
                </c:pt>
                <c:pt idx="179">
                  <c:v>0.98299159028630823</c:v>
                </c:pt>
                <c:pt idx="180">
                  <c:v>0.98289709912123158</c:v>
                </c:pt>
                <c:pt idx="181">
                  <c:v>0.98280260795615559</c:v>
                </c:pt>
                <c:pt idx="182">
                  <c:v>0.98270811679107994</c:v>
                </c:pt>
                <c:pt idx="183">
                  <c:v>0.98261362562600396</c:v>
                </c:pt>
                <c:pt idx="184">
                  <c:v>0.98251913446092487</c:v>
                </c:pt>
                <c:pt idx="185">
                  <c:v>0.98242464329585177</c:v>
                </c:pt>
                <c:pt idx="186">
                  <c:v>0.98233015213077568</c:v>
                </c:pt>
                <c:pt idx="187">
                  <c:v>0.98223566096569959</c:v>
                </c:pt>
                <c:pt idx="188">
                  <c:v>0.98214116980061961</c:v>
                </c:pt>
                <c:pt idx="189">
                  <c:v>0.98204667863554762</c:v>
                </c:pt>
                <c:pt idx="190">
                  <c:v>0.98195218747047142</c:v>
                </c:pt>
                <c:pt idx="191">
                  <c:v>0.98185769630539665</c:v>
                </c:pt>
                <c:pt idx="192">
                  <c:v>0.98176320514031856</c:v>
                </c:pt>
                <c:pt idx="193">
                  <c:v>0.98166871397524258</c:v>
                </c:pt>
                <c:pt idx="194">
                  <c:v>0.98157422281016649</c:v>
                </c:pt>
                <c:pt idx="195">
                  <c:v>0.98147973164509161</c:v>
                </c:pt>
                <c:pt idx="196">
                  <c:v>0.98138524048001508</c:v>
                </c:pt>
                <c:pt idx="197">
                  <c:v>0.98129074931493598</c:v>
                </c:pt>
                <c:pt idx="198">
                  <c:v>0.98119625814986289</c:v>
                </c:pt>
                <c:pt idx="199">
                  <c:v>0.9811017669847869</c:v>
                </c:pt>
                <c:pt idx="200">
                  <c:v>0.98100727581971059</c:v>
                </c:pt>
                <c:pt idx="201">
                  <c:v>0.98091278465463083</c:v>
                </c:pt>
                <c:pt idx="202">
                  <c:v>0.98081829348955862</c:v>
                </c:pt>
                <c:pt idx="203">
                  <c:v>0.9807238023244873</c:v>
                </c:pt>
                <c:pt idx="204">
                  <c:v>0.98062931115940921</c:v>
                </c:pt>
                <c:pt idx="205">
                  <c:v>0.98053481999432957</c:v>
                </c:pt>
                <c:pt idx="206">
                  <c:v>0.98044032882925036</c:v>
                </c:pt>
                <c:pt idx="207">
                  <c:v>0.98034583766418437</c:v>
                </c:pt>
                <c:pt idx="208">
                  <c:v>0.98025134649910262</c:v>
                </c:pt>
                <c:pt idx="209">
                  <c:v>0.98015685533402619</c:v>
                </c:pt>
                <c:pt idx="210">
                  <c:v>0.98006236416894421</c:v>
                </c:pt>
                <c:pt idx="211">
                  <c:v>0.97996787300387977</c:v>
                </c:pt>
                <c:pt idx="212">
                  <c:v>0.97987338183879802</c:v>
                </c:pt>
                <c:pt idx="213">
                  <c:v>0.97977889067372792</c:v>
                </c:pt>
                <c:pt idx="214">
                  <c:v>0.97968439950864583</c:v>
                </c:pt>
                <c:pt idx="215">
                  <c:v>0.97958990834356985</c:v>
                </c:pt>
                <c:pt idx="216">
                  <c:v>0.97949541717850153</c:v>
                </c:pt>
                <c:pt idx="217">
                  <c:v>0.97940092601342033</c:v>
                </c:pt>
                <c:pt idx="218">
                  <c:v>0.97930643484834168</c:v>
                </c:pt>
                <c:pt idx="219">
                  <c:v>0.9792119436832657</c:v>
                </c:pt>
                <c:pt idx="220">
                  <c:v>0.9791174525181956</c:v>
                </c:pt>
                <c:pt idx="221">
                  <c:v>0.97902296135311362</c:v>
                </c:pt>
                <c:pt idx="222">
                  <c:v>0.97892847018804197</c:v>
                </c:pt>
                <c:pt idx="223">
                  <c:v>0.97883397902295843</c:v>
                </c:pt>
                <c:pt idx="224">
                  <c:v>0.97873948785788822</c:v>
                </c:pt>
                <c:pt idx="225">
                  <c:v>0.97864499669281513</c:v>
                </c:pt>
                <c:pt idx="226">
                  <c:v>0.97855050552773259</c:v>
                </c:pt>
                <c:pt idx="227">
                  <c:v>0.97845601436265706</c:v>
                </c:pt>
                <c:pt idx="228">
                  <c:v>0.97836152319758163</c:v>
                </c:pt>
                <c:pt idx="229">
                  <c:v>0.97826703203250565</c:v>
                </c:pt>
                <c:pt idx="230">
                  <c:v>0.97817254086742611</c:v>
                </c:pt>
                <c:pt idx="231">
                  <c:v>0.97807804970235257</c:v>
                </c:pt>
                <c:pt idx="232">
                  <c:v>0.9779835585372767</c:v>
                </c:pt>
                <c:pt idx="233">
                  <c:v>0.9778890673722006</c:v>
                </c:pt>
                <c:pt idx="234">
                  <c:v>0.97779457620712851</c:v>
                </c:pt>
                <c:pt idx="235">
                  <c:v>0.97770008504204853</c:v>
                </c:pt>
                <c:pt idx="236">
                  <c:v>0.97760559387697465</c:v>
                </c:pt>
                <c:pt idx="237">
                  <c:v>0.97751110271189634</c:v>
                </c:pt>
                <c:pt idx="238">
                  <c:v>0.97741661154682025</c:v>
                </c:pt>
                <c:pt idx="239">
                  <c:v>0.97732212038174426</c:v>
                </c:pt>
                <c:pt idx="240">
                  <c:v>0.97722762921666817</c:v>
                </c:pt>
                <c:pt idx="241">
                  <c:v>0.97713313805159263</c:v>
                </c:pt>
                <c:pt idx="242">
                  <c:v>0.97703864688651665</c:v>
                </c:pt>
                <c:pt idx="243">
                  <c:v>0.97694415572144</c:v>
                </c:pt>
                <c:pt idx="244">
                  <c:v>0.9768496645563669</c:v>
                </c:pt>
                <c:pt idx="245">
                  <c:v>0.97675517339129114</c:v>
                </c:pt>
                <c:pt idx="246">
                  <c:v>0.97666068222621172</c:v>
                </c:pt>
                <c:pt idx="247">
                  <c:v>0.97656619106113229</c:v>
                </c:pt>
                <c:pt idx="248">
                  <c:v>0.97647169989605953</c:v>
                </c:pt>
                <c:pt idx="249">
                  <c:v>0.97637720873098355</c:v>
                </c:pt>
                <c:pt idx="250">
                  <c:v>0.97628271756590745</c:v>
                </c:pt>
                <c:pt idx="251">
                  <c:v>0.97618822640083491</c:v>
                </c:pt>
                <c:pt idx="252">
                  <c:v>0.9760937352357556</c:v>
                </c:pt>
                <c:pt idx="253">
                  <c:v>0.97599924407068328</c:v>
                </c:pt>
                <c:pt idx="254">
                  <c:v>0.97590475290560363</c:v>
                </c:pt>
                <c:pt idx="255">
                  <c:v>0.97581026174052721</c:v>
                </c:pt>
                <c:pt idx="256">
                  <c:v>0.97571577057545411</c:v>
                </c:pt>
                <c:pt idx="257">
                  <c:v>0.97562127941038101</c:v>
                </c:pt>
                <c:pt idx="258">
                  <c:v>0.97552678824529859</c:v>
                </c:pt>
                <c:pt idx="259">
                  <c:v>0.9754322970802225</c:v>
                </c:pt>
                <c:pt idx="260">
                  <c:v>0.97533780591514652</c:v>
                </c:pt>
                <c:pt idx="261">
                  <c:v>0.97524331475007164</c:v>
                </c:pt>
                <c:pt idx="262">
                  <c:v>0.97514882358499999</c:v>
                </c:pt>
                <c:pt idx="263">
                  <c:v>0.97505433241992157</c:v>
                </c:pt>
                <c:pt idx="264">
                  <c:v>0.97495984125484603</c:v>
                </c:pt>
                <c:pt idx="265">
                  <c:v>0.9748653500897666</c:v>
                </c:pt>
                <c:pt idx="266">
                  <c:v>0.97477085892469428</c:v>
                </c:pt>
                <c:pt idx="267">
                  <c:v>0.97467636775961441</c:v>
                </c:pt>
                <c:pt idx="268">
                  <c:v>0.97458187659454321</c:v>
                </c:pt>
                <c:pt idx="269">
                  <c:v>0.97448738542946156</c:v>
                </c:pt>
                <c:pt idx="270">
                  <c:v>0.97439289426438924</c:v>
                </c:pt>
                <c:pt idx="271">
                  <c:v>0.9742984030993137</c:v>
                </c:pt>
                <c:pt idx="272">
                  <c:v>0.97420391193423406</c:v>
                </c:pt>
                <c:pt idx="273">
                  <c:v>0.97410942076915863</c:v>
                </c:pt>
                <c:pt idx="274">
                  <c:v>0.97401492960408265</c:v>
                </c:pt>
                <c:pt idx="275">
                  <c:v>0.97392043843901122</c:v>
                </c:pt>
                <c:pt idx="276">
                  <c:v>0.97382594727393279</c:v>
                </c:pt>
                <c:pt idx="277">
                  <c:v>0.97373145610885969</c:v>
                </c:pt>
                <c:pt idx="278">
                  <c:v>0.97363696494377761</c:v>
                </c:pt>
                <c:pt idx="279">
                  <c:v>0.97354247377870162</c:v>
                </c:pt>
                <c:pt idx="280">
                  <c:v>0.97344798261362564</c:v>
                </c:pt>
                <c:pt idx="281">
                  <c:v>0.9733534914485521</c:v>
                </c:pt>
                <c:pt idx="282">
                  <c:v>0.97325900028347934</c:v>
                </c:pt>
                <c:pt idx="283">
                  <c:v>0.97316450911839769</c:v>
                </c:pt>
                <c:pt idx="284">
                  <c:v>0.97307001795332482</c:v>
                </c:pt>
                <c:pt idx="285">
                  <c:v>0.97297552678824561</c:v>
                </c:pt>
                <c:pt idx="286">
                  <c:v>0.97288103562317541</c:v>
                </c:pt>
                <c:pt idx="287">
                  <c:v>0.97278654445809365</c:v>
                </c:pt>
                <c:pt idx="288">
                  <c:v>0.97269205329302233</c:v>
                </c:pt>
                <c:pt idx="289">
                  <c:v>0.97259756212794057</c:v>
                </c:pt>
                <c:pt idx="290">
                  <c:v>0.97250307096286459</c:v>
                </c:pt>
                <c:pt idx="291">
                  <c:v>0.9724085797977885</c:v>
                </c:pt>
                <c:pt idx="292">
                  <c:v>0.97231408863271251</c:v>
                </c:pt>
                <c:pt idx="293">
                  <c:v>0.97221959746763653</c:v>
                </c:pt>
                <c:pt idx="294">
                  <c:v>0.97212510630256321</c:v>
                </c:pt>
                <c:pt idx="295">
                  <c:v>0.97203061513748756</c:v>
                </c:pt>
                <c:pt idx="296">
                  <c:v>0.97193612397240847</c:v>
                </c:pt>
                <c:pt idx="297">
                  <c:v>0.97184163280733582</c:v>
                </c:pt>
                <c:pt idx="298">
                  <c:v>0.97174714164225628</c:v>
                </c:pt>
                <c:pt idx="299">
                  <c:v>0.97165265047718485</c:v>
                </c:pt>
                <c:pt idx="300">
                  <c:v>0.97155815931210421</c:v>
                </c:pt>
                <c:pt idx="301">
                  <c:v>0.97146366814702756</c:v>
                </c:pt>
                <c:pt idx="302">
                  <c:v>0.97136917698195158</c:v>
                </c:pt>
                <c:pt idx="303">
                  <c:v>0.97127468581687604</c:v>
                </c:pt>
                <c:pt idx="304">
                  <c:v>0.97118019465179994</c:v>
                </c:pt>
                <c:pt idx="305">
                  <c:v>0.97108570348672385</c:v>
                </c:pt>
                <c:pt idx="306">
                  <c:v>0.97099121232165253</c:v>
                </c:pt>
                <c:pt idx="307">
                  <c:v>0.97089672115657444</c:v>
                </c:pt>
                <c:pt idx="308">
                  <c:v>0.97080222999149568</c:v>
                </c:pt>
                <c:pt idx="309">
                  <c:v>0.9707077388264197</c:v>
                </c:pt>
                <c:pt idx="310">
                  <c:v>0.9706132476613436</c:v>
                </c:pt>
                <c:pt idx="311">
                  <c:v>0.97051875649626751</c:v>
                </c:pt>
                <c:pt idx="312">
                  <c:v>0.97042426533119164</c:v>
                </c:pt>
                <c:pt idx="313">
                  <c:v>0.97032977416611665</c:v>
                </c:pt>
                <c:pt idx="314">
                  <c:v>0.97023528300103923</c:v>
                </c:pt>
                <c:pt idx="315">
                  <c:v>0.97014079183596258</c:v>
                </c:pt>
                <c:pt idx="316">
                  <c:v>0.9700463006708907</c:v>
                </c:pt>
                <c:pt idx="317">
                  <c:v>0.96995180950581505</c:v>
                </c:pt>
                <c:pt idx="318">
                  <c:v>0.96985731834073563</c:v>
                </c:pt>
                <c:pt idx="319">
                  <c:v>0.96976282717565898</c:v>
                </c:pt>
                <c:pt idx="320">
                  <c:v>0.96966833601058822</c:v>
                </c:pt>
                <c:pt idx="321">
                  <c:v>0.96957384484550679</c:v>
                </c:pt>
                <c:pt idx="322">
                  <c:v>0.96947935368043403</c:v>
                </c:pt>
                <c:pt idx="323">
                  <c:v>0.96938486251535472</c:v>
                </c:pt>
                <c:pt idx="324">
                  <c:v>0.96929037135027862</c:v>
                </c:pt>
                <c:pt idx="325">
                  <c:v>0.96919588018520264</c:v>
                </c:pt>
                <c:pt idx="326">
                  <c:v>0.96910138902012644</c:v>
                </c:pt>
                <c:pt idx="327">
                  <c:v>0.96900689785505045</c:v>
                </c:pt>
                <c:pt idx="328">
                  <c:v>0.96891240668997791</c:v>
                </c:pt>
                <c:pt idx="329">
                  <c:v>0.96881791552490004</c:v>
                </c:pt>
                <c:pt idx="330">
                  <c:v>0.96872342435982606</c:v>
                </c:pt>
                <c:pt idx="331">
                  <c:v>0.96862893319475041</c:v>
                </c:pt>
                <c:pt idx="332">
                  <c:v>0.96853444202967065</c:v>
                </c:pt>
                <c:pt idx="333">
                  <c:v>0.96843995086459689</c:v>
                </c:pt>
                <c:pt idx="334">
                  <c:v>0.9683454596995239</c:v>
                </c:pt>
                <c:pt idx="335">
                  <c:v>0.96825096853444192</c:v>
                </c:pt>
                <c:pt idx="336">
                  <c:v>0.96815647736936583</c:v>
                </c:pt>
                <c:pt idx="337">
                  <c:v>0.96806198620428974</c:v>
                </c:pt>
                <c:pt idx="338">
                  <c:v>0.96796749503921353</c:v>
                </c:pt>
                <c:pt idx="339">
                  <c:v>0.96787300387414033</c:v>
                </c:pt>
                <c:pt idx="340">
                  <c:v>0.96777851270906456</c:v>
                </c:pt>
                <c:pt idx="341">
                  <c:v>0.96768402154398891</c:v>
                </c:pt>
                <c:pt idx="342">
                  <c:v>0.9675895303789096</c:v>
                </c:pt>
                <c:pt idx="343">
                  <c:v>0.96749503921383728</c:v>
                </c:pt>
                <c:pt idx="344">
                  <c:v>0.9674005480487573</c:v>
                </c:pt>
                <c:pt idx="345">
                  <c:v>0.96730605688368165</c:v>
                </c:pt>
                <c:pt idx="346">
                  <c:v>0.96721156571860456</c:v>
                </c:pt>
                <c:pt idx="347">
                  <c:v>0.96711707455353213</c:v>
                </c:pt>
                <c:pt idx="348">
                  <c:v>0.96702258338845304</c:v>
                </c:pt>
                <c:pt idx="349">
                  <c:v>0.96692809222338327</c:v>
                </c:pt>
                <c:pt idx="350">
                  <c:v>0.96683360105830085</c:v>
                </c:pt>
                <c:pt idx="351">
                  <c:v>0.96673910989322487</c:v>
                </c:pt>
                <c:pt idx="352">
                  <c:v>0.9666446187281541</c:v>
                </c:pt>
                <c:pt idx="353">
                  <c:v>0.96655012756307568</c:v>
                </c:pt>
                <c:pt idx="354">
                  <c:v>0.96645563639800003</c:v>
                </c:pt>
                <c:pt idx="355">
                  <c:v>0.96636114523291661</c:v>
                </c:pt>
                <c:pt idx="356">
                  <c:v>0.96626665406784451</c:v>
                </c:pt>
                <c:pt idx="357">
                  <c:v>0.96617216290276542</c:v>
                </c:pt>
                <c:pt idx="358">
                  <c:v>0.96607767173769232</c:v>
                </c:pt>
                <c:pt idx="359">
                  <c:v>0.96598318057261556</c:v>
                </c:pt>
                <c:pt idx="360">
                  <c:v>0.96588868940754025</c:v>
                </c:pt>
                <c:pt idx="361">
                  <c:v>0.96579419824246415</c:v>
                </c:pt>
                <c:pt idx="362">
                  <c:v>0.96569970707739206</c:v>
                </c:pt>
                <c:pt idx="363">
                  <c:v>0.96560521591231263</c:v>
                </c:pt>
                <c:pt idx="364">
                  <c:v>0.9655107247472301</c:v>
                </c:pt>
                <c:pt idx="365">
                  <c:v>0.96541623358215989</c:v>
                </c:pt>
                <c:pt idx="366">
                  <c:v>0.96532174241708679</c:v>
                </c:pt>
                <c:pt idx="367">
                  <c:v>0.96522725125200781</c:v>
                </c:pt>
                <c:pt idx="368">
                  <c:v>0.96513276008692783</c:v>
                </c:pt>
                <c:pt idx="369">
                  <c:v>0.96503826892185551</c:v>
                </c:pt>
                <c:pt idx="370">
                  <c:v>0.96494377775677964</c:v>
                </c:pt>
                <c:pt idx="371">
                  <c:v>0.96484928659170877</c:v>
                </c:pt>
                <c:pt idx="372">
                  <c:v>0.96475479542662745</c:v>
                </c:pt>
                <c:pt idx="373">
                  <c:v>0.96466030426155169</c:v>
                </c:pt>
                <c:pt idx="374">
                  <c:v>0.96456581309647882</c:v>
                </c:pt>
                <c:pt idx="375">
                  <c:v>0.96447132193139928</c:v>
                </c:pt>
                <c:pt idx="376">
                  <c:v>0.96437683076632319</c:v>
                </c:pt>
                <c:pt idx="377">
                  <c:v>0.9642823396012441</c:v>
                </c:pt>
                <c:pt idx="378">
                  <c:v>0.964187848436174</c:v>
                </c:pt>
                <c:pt idx="379">
                  <c:v>0.96409335727109802</c:v>
                </c:pt>
                <c:pt idx="380">
                  <c:v>0.96399886610602226</c:v>
                </c:pt>
                <c:pt idx="381">
                  <c:v>0.9639043749409425</c:v>
                </c:pt>
                <c:pt idx="382">
                  <c:v>0.96380988377586674</c:v>
                </c:pt>
                <c:pt idx="383">
                  <c:v>0.96371539261079553</c:v>
                </c:pt>
                <c:pt idx="384">
                  <c:v>0.96362090144571733</c:v>
                </c:pt>
                <c:pt idx="385">
                  <c:v>0.96352641028063868</c:v>
                </c:pt>
                <c:pt idx="386">
                  <c:v>0.9634319191155627</c:v>
                </c:pt>
                <c:pt idx="387">
                  <c:v>0.9633374279504866</c:v>
                </c:pt>
                <c:pt idx="388">
                  <c:v>0.96324293678541062</c:v>
                </c:pt>
                <c:pt idx="389">
                  <c:v>0.96314844562033464</c:v>
                </c:pt>
                <c:pt idx="390">
                  <c:v>0.96305395445525821</c:v>
                </c:pt>
                <c:pt idx="391">
                  <c:v>0.96295946329018811</c:v>
                </c:pt>
                <c:pt idx="392">
                  <c:v>0.96286497212510924</c:v>
                </c:pt>
                <c:pt idx="393">
                  <c:v>0.96277048096003004</c:v>
                </c:pt>
                <c:pt idx="394">
                  <c:v>0.9626759897949535</c:v>
                </c:pt>
                <c:pt idx="395">
                  <c:v>0.96258149862988196</c:v>
                </c:pt>
                <c:pt idx="396">
                  <c:v>0.96248700746480265</c:v>
                </c:pt>
                <c:pt idx="397">
                  <c:v>0.96239251629972844</c:v>
                </c:pt>
                <c:pt idx="398">
                  <c:v>0.96229802513464968</c:v>
                </c:pt>
                <c:pt idx="399">
                  <c:v>0.96220353396957703</c:v>
                </c:pt>
                <c:pt idx="400">
                  <c:v>0.96210904280450094</c:v>
                </c:pt>
                <c:pt idx="401">
                  <c:v>0.96201455163942162</c:v>
                </c:pt>
                <c:pt idx="402">
                  <c:v>0.96192006047434564</c:v>
                </c:pt>
                <c:pt idx="403">
                  <c:v>0.96182556930926943</c:v>
                </c:pt>
                <c:pt idx="404">
                  <c:v>0.96173107814419934</c:v>
                </c:pt>
                <c:pt idx="405">
                  <c:v>0.96163658697911725</c:v>
                </c:pt>
                <c:pt idx="406">
                  <c:v>0.96154209581404049</c:v>
                </c:pt>
                <c:pt idx="407">
                  <c:v>0.96144760464896561</c:v>
                </c:pt>
                <c:pt idx="408">
                  <c:v>0.96135311348389318</c:v>
                </c:pt>
                <c:pt idx="409">
                  <c:v>0.96125862231881776</c:v>
                </c:pt>
                <c:pt idx="410">
                  <c:v>0.96116413115373689</c:v>
                </c:pt>
                <c:pt idx="411">
                  <c:v>0.96106963998866091</c:v>
                </c:pt>
                <c:pt idx="412">
                  <c:v>0.96097514882358814</c:v>
                </c:pt>
                <c:pt idx="413">
                  <c:v>0.96088065765851483</c:v>
                </c:pt>
                <c:pt idx="414">
                  <c:v>0.96078616649343263</c:v>
                </c:pt>
                <c:pt idx="415">
                  <c:v>0.96069167532836131</c:v>
                </c:pt>
                <c:pt idx="416">
                  <c:v>0.96059718416328055</c:v>
                </c:pt>
                <c:pt idx="417">
                  <c:v>0.96050269299820445</c:v>
                </c:pt>
                <c:pt idx="418">
                  <c:v>0.96040820183312869</c:v>
                </c:pt>
                <c:pt idx="419">
                  <c:v>0.9603137106680526</c:v>
                </c:pt>
                <c:pt idx="420">
                  <c:v>0.96021921950297662</c:v>
                </c:pt>
                <c:pt idx="421">
                  <c:v>0.96012472833790019</c:v>
                </c:pt>
                <c:pt idx="422">
                  <c:v>0.96003023717282465</c:v>
                </c:pt>
                <c:pt idx="423">
                  <c:v>0.95993574600774811</c:v>
                </c:pt>
                <c:pt idx="424">
                  <c:v>0.95984125484267502</c:v>
                </c:pt>
                <c:pt idx="425">
                  <c:v>0.95974676367759926</c:v>
                </c:pt>
                <c:pt idx="426">
                  <c:v>0.95965227251252316</c:v>
                </c:pt>
                <c:pt idx="427">
                  <c:v>0.9595577813474403</c:v>
                </c:pt>
                <c:pt idx="428">
                  <c:v>0.95946329018236476</c:v>
                </c:pt>
                <c:pt idx="429">
                  <c:v>0.959368799017289</c:v>
                </c:pt>
                <c:pt idx="430">
                  <c:v>0.95927430785221557</c:v>
                </c:pt>
                <c:pt idx="431">
                  <c:v>0.95917981668714569</c:v>
                </c:pt>
                <c:pt idx="432">
                  <c:v>0.95908532552206349</c:v>
                </c:pt>
                <c:pt idx="433">
                  <c:v>0.95899083435699128</c:v>
                </c:pt>
                <c:pt idx="434">
                  <c:v>0.9588963431919113</c:v>
                </c:pt>
                <c:pt idx="435">
                  <c:v>0.95880185202684021</c:v>
                </c:pt>
                <c:pt idx="436">
                  <c:v>0.95870736086175856</c:v>
                </c:pt>
                <c:pt idx="437">
                  <c:v>0.95861286969668313</c:v>
                </c:pt>
                <c:pt idx="438">
                  <c:v>0.95851837853160649</c:v>
                </c:pt>
                <c:pt idx="439">
                  <c:v>0.95842388736653161</c:v>
                </c:pt>
                <c:pt idx="440">
                  <c:v>0.95832939620145563</c:v>
                </c:pt>
                <c:pt idx="441">
                  <c:v>0.95823490503637887</c:v>
                </c:pt>
                <c:pt idx="442">
                  <c:v>0.95814041387130544</c:v>
                </c:pt>
                <c:pt idx="443">
                  <c:v>0.95804592270622679</c:v>
                </c:pt>
                <c:pt idx="444">
                  <c:v>0.95795143154115403</c:v>
                </c:pt>
                <c:pt idx="445">
                  <c:v>0.95785694037607461</c:v>
                </c:pt>
                <c:pt idx="446">
                  <c:v>0.95776244921099851</c:v>
                </c:pt>
                <c:pt idx="447">
                  <c:v>0.95766795804592253</c:v>
                </c:pt>
                <c:pt idx="448">
                  <c:v>0.95757346688084644</c:v>
                </c:pt>
                <c:pt idx="449">
                  <c:v>0.95747897571577034</c:v>
                </c:pt>
                <c:pt idx="450">
                  <c:v>0.95738448455069425</c:v>
                </c:pt>
                <c:pt idx="451">
                  <c:v>0.9572899933856186</c:v>
                </c:pt>
                <c:pt idx="452">
                  <c:v>0.95719550222054606</c:v>
                </c:pt>
                <c:pt idx="453">
                  <c:v>0.95710101105546663</c:v>
                </c:pt>
                <c:pt idx="454">
                  <c:v>0.95700651989038998</c:v>
                </c:pt>
                <c:pt idx="455">
                  <c:v>0.95691202872531356</c:v>
                </c:pt>
                <c:pt idx="456">
                  <c:v>0.95681753756023791</c:v>
                </c:pt>
                <c:pt idx="457">
                  <c:v>0.95672304639516514</c:v>
                </c:pt>
                <c:pt idx="458">
                  <c:v>0.95662855523008905</c:v>
                </c:pt>
                <c:pt idx="459">
                  <c:v>0.95653406406500951</c:v>
                </c:pt>
                <c:pt idx="460">
                  <c:v>0.95643957289993353</c:v>
                </c:pt>
                <c:pt idx="461">
                  <c:v>0.95634508173485755</c:v>
                </c:pt>
                <c:pt idx="462">
                  <c:v>0.95625059056978445</c:v>
                </c:pt>
                <c:pt idx="463">
                  <c:v>0.95615609940470569</c:v>
                </c:pt>
                <c:pt idx="464">
                  <c:v>0.9560616082396296</c:v>
                </c:pt>
                <c:pt idx="465">
                  <c:v>0.95596711707455362</c:v>
                </c:pt>
                <c:pt idx="466">
                  <c:v>0.95587262590947764</c:v>
                </c:pt>
                <c:pt idx="467">
                  <c:v>0.95577813474440165</c:v>
                </c:pt>
                <c:pt idx="468">
                  <c:v>0.95568364357932811</c:v>
                </c:pt>
                <c:pt idx="469">
                  <c:v>0.95558915241424902</c:v>
                </c:pt>
                <c:pt idx="470">
                  <c:v>0.95549466124917626</c:v>
                </c:pt>
                <c:pt idx="471">
                  <c:v>0.95540017008409694</c:v>
                </c:pt>
                <c:pt idx="472">
                  <c:v>0.95530567891902085</c:v>
                </c:pt>
                <c:pt idx="473">
                  <c:v>0.95521118775394176</c:v>
                </c:pt>
                <c:pt idx="474">
                  <c:v>0.95511669658887266</c:v>
                </c:pt>
                <c:pt idx="475">
                  <c:v>0.95502220542379568</c:v>
                </c:pt>
                <c:pt idx="476">
                  <c:v>0.95492771425872003</c:v>
                </c:pt>
                <c:pt idx="477">
                  <c:v>0.9548332230936406</c:v>
                </c:pt>
                <c:pt idx="478">
                  <c:v>0.95473873192856462</c:v>
                </c:pt>
                <c:pt idx="479">
                  <c:v>0.95464424076349308</c:v>
                </c:pt>
                <c:pt idx="480">
                  <c:v>0.95454974959841365</c:v>
                </c:pt>
                <c:pt idx="481">
                  <c:v>0.95445525843333923</c:v>
                </c:pt>
                <c:pt idx="482">
                  <c:v>0.95436076726825958</c:v>
                </c:pt>
                <c:pt idx="483">
                  <c:v>0.95426627610318771</c:v>
                </c:pt>
                <c:pt idx="484">
                  <c:v>0.95417178493810861</c:v>
                </c:pt>
                <c:pt idx="485">
                  <c:v>0.95407729377303263</c:v>
                </c:pt>
                <c:pt idx="486">
                  <c:v>0.95398280260795587</c:v>
                </c:pt>
                <c:pt idx="487">
                  <c:v>0.95388831144288255</c:v>
                </c:pt>
                <c:pt idx="488">
                  <c:v>0.95379382027780679</c:v>
                </c:pt>
                <c:pt idx="489">
                  <c:v>0.9536993291127277</c:v>
                </c:pt>
                <c:pt idx="490">
                  <c:v>0.95360483794765161</c:v>
                </c:pt>
                <c:pt idx="491">
                  <c:v>0.95351034678257551</c:v>
                </c:pt>
                <c:pt idx="492">
                  <c:v>0.95341585561749964</c:v>
                </c:pt>
                <c:pt idx="493">
                  <c:v>0.95332136445242344</c:v>
                </c:pt>
                <c:pt idx="494">
                  <c:v>0.95322687328734734</c:v>
                </c:pt>
                <c:pt idx="495">
                  <c:v>0.95313238212227136</c:v>
                </c:pt>
                <c:pt idx="496">
                  <c:v>0.9530378909571956</c:v>
                </c:pt>
                <c:pt idx="497">
                  <c:v>0.95294339979211917</c:v>
                </c:pt>
                <c:pt idx="498">
                  <c:v>0.95284890862704363</c:v>
                </c:pt>
                <c:pt idx="499">
                  <c:v>0.95275441746196765</c:v>
                </c:pt>
                <c:pt idx="500">
                  <c:v>0.95265992629689655</c:v>
                </c:pt>
                <c:pt idx="501">
                  <c:v>0.95256543513181491</c:v>
                </c:pt>
                <c:pt idx="502">
                  <c:v>0.95247094396673859</c:v>
                </c:pt>
                <c:pt idx="503">
                  <c:v>0.9523764528016625</c:v>
                </c:pt>
                <c:pt idx="504">
                  <c:v>0.95228196163658674</c:v>
                </c:pt>
                <c:pt idx="505">
                  <c:v>0.95218747047151064</c:v>
                </c:pt>
                <c:pt idx="506">
                  <c:v>0.95209297930643455</c:v>
                </c:pt>
                <c:pt idx="507">
                  <c:v>0.95199848814135868</c:v>
                </c:pt>
                <c:pt idx="508">
                  <c:v>0.9519039969762827</c:v>
                </c:pt>
                <c:pt idx="509">
                  <c:v>0.95180950581120638</c:v>
                </c:pt>
                <c:pt idx="510">
                  <c:v>0.95171501464613428</c:v>
                </c:pt>
                <c:pt idx="511">
                  <c:v>0.95162052348105464</c:v>
                </c:pt>
                <c:pt idx="512">
                  <c:v>0.95152603231597865</c:v>
                </c:pt>
                <c:pt idx="513">
                  <c:v>0.95143154115090156</c:v>
                </c:pt>
                <c:pt idx="514">
                  <c:v>0.95133704998582558</c:v>
                </c:pt>
                <c:pt idx="515">
                  <c:v>0.95124255882074948</c:v>
                </c:pt>
                <c:pt idx="516">
                  <c:v>0.95114806765567772</c:v>
                </c:pt>
                <c:pt idx="517">
                  <c:v>0.95105357649060063</c:v>
                </c:pt>
                <c:pt idx="518">
                  <c:v>0.95095908532552265</c:v>
                </c:pt>
                <c:pt idx="519">
                  <c:v>0.95086459416044578</c:v>
                </c:pt>
                <c:pt idx="520">
                  <c:v>0.95077010299536968</c:v>
                </c:pt>
                <c:pt idx="521">
                  <c:v>0.95067561183029703</c:v>
                </c:pt>
                <c:pt idx="522">
                  <c:v>0.95058112066521749</c:v>
                </c:pt>
                <c:pt idx="523">
                  <c:v>0.95048662950014151</c:v>
                </c:pt>
                <c:pt idx="524">
                  <c:v>0.95039213833506542</c:v>
                </c:pt>
                <c:pt idx="525">
                  <c:v>0.95029764716999165</c:v>
                </c:pt>
                <c:pt idx="526">
                  <c:v>0.95020315600491323</c:v>
                </c:pt>
                <c:pt idx="527">
                  <c:v>0.95010866483983725</c:v>
                </c:pt>
                <c:pt idx="528">
                  <c:v>0.95001417367476115</c:v>
                </c:pt>
                <c:pt idx="529">
                  <c:v>0.94991968250968906</c:v>
                </c:pt>
                <c:pt idx="530">
                  <c:v>0.94982519134460963</c:v>
                </c:pt>
                <c:pt idx="531">
                  <c:v>0.94973070017953365</c:v>
                </c:pt>
                <c:pt idx="532">
                  <c:v>0.94963620901445689</c:v>
                </c:pt>
                <c:pt idx="533">
                  <c:v>0.94954171784938379</c:v>
                </c:pt>
                <c:pt idx="534">
                  <c:v>0.94944722668430803</c:v>
                </c:pt>
                <c:pt idx="535">
                  <c:v>0.9493527355192285</c:v>
                </c:pt>
                <c:pt idx="536">
                  <c:v>0.94925824435415262</c:v>
                </c:pt>
                <c:pt idx="537">
                  <c:v>0.94916375318907664</c:v>
                </c:pt>
                <c:pt idx="538">
                  <c:v>0.9490692620240031</c:v>
                </c:pt>
                <c:pt idx="539">
                  <c:v>0.94897477085892445</c:v>
                </c:pt>
                <c:pt idx="540">
                  <c:v>0.94888027969385191</c:v>
                </c:pt>
                <c:pt idx="541">
                  <c:v>0.94878578852877582</c:v>
                </c:pt>
                <c:pt idx="542">
                  <c:v>0.94869129736370306</c:v>
                </c:pt>
                <c:pt idx="543">
                  <c:v>0.94859680619862063</c:v>
                </c:pt>
                <c:pt idx="544">
                  <c:v>0.9485023150335441</c:v>
                </c:pt>
                <c:pt idx="545">
                  <c:v>0.948407823868468</c:v>
                </c:pt>
                <c:pt idx="546">
                  <c:v>0.94831333270339191</c:v>
                </c:pt>
                <c:pt idx="547">
                  <c:v>0.94821884153831593</c:v>
                </c:pt>
                <c:pt idx="548">
                  <c:v>0.94812435037323983</c:v>
                </c:pt>
                <c:pt idx="549">
                  <c:v>0.94802985920816774</c:v>
                </c:pt>
                <c:pt idx="550">
                  <c:v>0.94793536804308764</c:v>
                </c:pt>
                <c:pt idx="551">
                  <c:v>0.94784087687801699</c:v>
                </c:pt>
                <c:pt idx="552">
                  <c:v>0.94774638571293091</c:v>
                </c:pt>
                <c:pt idx="553">
                  <c:v>0.94765189454786292</c:v>
                </c:pt>
                <c:pt idx="554">
                  <c:v>0.9475574033827836</c:v>
                </c:pt>
                <c:pt idx="555">
                  <c:v>0.9474629122177074</c:v>
                </c:pt>
                <c:pt idx="556">
                  <c:v>0.94736842105262831</c:v>
                </c:pt>
                <c:pt idx="557">
                  <c:v>0.94727392988755255</c:v>
                </c:pt>
                <c:pt idx="558">
                  <c:v>0.94717943872248211</c:v>
                </c:pt>
                <c:pt idx="559">
                  <c:v>0.94708494755740313</c:v>
                </c:pt>
                <c:pt idx="560">
                  <c:v>0.94699045639233048</c:v>
                </c:pt>
                <c:pt idx="561">
                  <c:v>0.9468959652272505</c:v>
                </c:pt>
                <c:pt idx="562">
                  <c:v>0.94680147406217885</c:v>
                </c:pt>
                <c:pt idx="563">
                  <c:v>0.94670698289709887</c:v>
                </c:pt>
                <c:pt idx="564">
                  <c:v>0.94661249173202056</c:v>
                </c:pt>
                <c:pt idx="565">
                  <c:v>0.94651800056694657</c:v>
                </c:pt>
                <c:pt idx="566">
                  <c:v>0.9464235094018707</c:v>
                </c:pt>
                <c:pt idx="567">
                  <c:v>0.94632901823679794</c:v>
                </c:pt>
                <c:pt idx="568">
                  <c:v>0.94623452707171851</c:v>
                </c:pt>
                <c:pt idx="569">
                  <c:v>0.94614003590664242</c:v>
                </c:pt>
                <c:pt idx="570">
                  <c:v>0.94604554474156632</c:v>
                </c:pt>
                <c:pt idx="571">
                  <c:v>0.94595105357649634</c:v>
                </c:pt>
                <c:pt idx="572">
                  <c:v>0.94585656241141425</c:v>
                </c:pt>
                <c:pt idx="573">
                  <c:v>0.94576207124633749</c:v>
                </c:pt>
                <c:pt idx="574">
                  <c:v>0.94566758008125851</c:v>
                </c:pt>
                <c:pt idx="575">
                  <c:v>0.94557308891618608</c:v>
                </c:pt>
                <c:pt idx="576">
                  <c:v>0.94547859775110998</c:v>
                </c:pt>
                <c:pt idx="577">
                  <c:v>0.94538410658603389</c:v>
                </c:pt>
                <c:pt idx="578">
                  <c:v>0.9452896154209578</c:v>
                </c:pt>
                <c:pt idx="579">
                  <c:v>0.94519512425588514</c:v>
                </c:pt>
                <c:pt idx="580">
                  <c:v>0.94510063309080905</c:v>
                </c:pt>
                <c:pt idx="581">
                  <c:v>0.94500614192572618</c:v>
                </c:pt>
                <c:pt idx="582">
                  <c:v>0.94491165076065353</c:v>
                </c:pt>
                <c:pt idx="583">
                  <c:v>0.94481715959558021</c:v>
                </c:pt>
                <c:pt idx="584">
                  <c:v>0.94472266843050445</c:v>
                </c:pt>
                <c:pt idx="585">
                  <c:v>0.94462817726542891</c:v>
                </c:pt>
                <c:pt idx="586">
                  <c:v>0.94453368610034927</c:v>
                </c:pt>
                <c:pt idx="587">
                  <c:v>0.94443919493527329</c:v>
                </c:pt>
                <c:pt idx="588">
                  <c:v>0.94434470377019764</c:v>
                </c:pt>
                <c:pt idx="589">
                  <c:v>0.94425021260512598</c:v>
                </c:pt>
                <c:pt idx="590">
                  <c:v>0.944155721440045</c:v>
                </c:pt>
                <c:pt idx="591">
                  <c:v>0.94406123027496902</c:v>
                </c:pt>
                <c:pt idx="592">
                  <c:v>0.94396673910989293</c:v>
                </c:pt>
                <c:pt idx="593">
                  <c:v>0.94387224794481683</c:v>
                </c:pt>
                <c:pt idx="594">
                  <c:v>0.94377775677974074</c:v>
                </c:pt>
                <c:pt idx="595">
                  <c:v>0.94368326561466476</c:v>
                </c:pt>
                <c:pt idx="596">
                  <c:v>0.94358877444959133</c:v>
                </c:pt>
                <c:pt idx="597">
                  <c:v>0.94349428328451568</c:v>
                </c:pt>
                <c:pt idx="598">
                  <c:v>0.94339979211943992</c:v>
                </c:pt>
                <c:pt idx="599">
                  <c:v>0.94330530095436049</c:v>
                </c:pt>
                <c:pt idx="600">
                  <c:v>0.9432108097892844</c:v>
                </c:pt>
                <c:pt idx="601">
                  <c:v>0.94311631862420831</c:v>
                </c:pt>
                <c:pt idx="602">
                  <c:v>0.94302182745913721</c:v>
                </c:pt>
                <c:pt idx="603">
                  <c:v>0.94292733629405923</c:v>
                </c:pt>
                <c:pt idx="604">
                  <c:v>0.94283284512898013</c:v>
                </c:pt>
                <c:pt idx="605">
                  <c:v>0.94273835396390404</c:v>
                </c:pt>
                <c:pt idx="606">
                  <c:v>0.94264386279883194</c:v>
                </c:pt>
                <c:pt idx="607">
                  <c:v>0.94254937163375263</c:v>
                </c:pt>
                <c:pt idx="608">
                  <c:v>0.94245488046867665</c:v>
                </c:pt>
                <c:pt idx="609">
                  <c:v>0.94236038930359978</c:v>
                </c:pt>
                <c:pt idx="610">
                  <c:v>0.94226589813852668</c:v>
                </c:pt>
                <c:pt idx="611">
                  <c:v>0.94217140697345103</c:v>
                </c:pt>
                <c:pt idx="612">
                  <c:v>0.94207691580837161</c:v>
                </c:pt>
                <c:pt idx="613">
                  <c:v>0.94198242464329562</c:v>
                </c:pt>
                <c:pt idx="614">
                  <c:v>0.94188793347821964</c:v>
                </c:pt>
                <c:pt idx="615">
                  <c:v>0.94179344231314877</c:v>
                </c:pt>
                <c:pt idx="616">
                  <c:v>0.94169895114807067</c:v>
                </c:pt>
                <c:pt idx="617">
                  <c:v>0.94160445998299125</c:v>
                </c:pt>
                <c:pt idx="618">
                  <c:v>0.94150996881791116</c:v>
                </c:pt>
                <c:pt idx="619">
                  <c:v>0.94141547765283962</c:v>
                </c:pt>
                <c:pt idx="620">
                  <c:v>0.94132098648776308</c:v>
                </c:pt>
                <c:pt idx="621">
                  <c:v>0.94122649532268698</c:v>
                </c:pt>
                <c:pt idx="622">
                  <c:v>0.94113200415761056</c:v>
                </c:pt>
                <c:pt idx="623">
                  <c:v>0.94103751299253491</c:v>
                </c:pt>
                <c:pt idx="624">
                  <c:v>0.94094302182745859</c:v>
                </c:pt>
                <c:pt idx="625">
                  <c:v>0.94084853066238605</c:v>
                </c:pt>
                <c:pt idx="626">
                  <c:v>0.94075403949730663</c:v>
                </c:pt>
                <c:pt idx="627">
                  <c:v>0.94065954833223053</c:v>
                </c:pt>
                <c:pt idx="628">
                  <c:v>0.94056505716715455</c:v>
                </c:pt>
                <c:pt idx="629">
                  <c:v>0.94047056600207868</c:v>
                </c:pt>
                <c:pt idx="630">
                  <c:v>0.94037607483700236</c:v>
                </c:pt>
                <c:pt idx="631">
                  <c:v>0.94028158367192638</c:v>
                </c:pt>
                <c:pt idx="632">
                  <c:v>0.94018709250685062</c:v>
                </c:pt>
                <c:pt idx="633">
                  <c:v>0.94009260134177464</c:v>
                </c:pt>
                <c:pt idx="634">
                  <c:v>0.93999811017669865</c:v>
                </c:pt>
                <c:pt idx="635">
                  <c:v>0.93990361901162212</c:v>
                </c:pt>
                <c:pt idx="636">
                  <c:v>0.93980912784654602</c:v>
                </c:pt>
                <c:pt idx="637">
                  <c:v>0.93971463668147592</c:v>
                </c:pt>
                <c:pt idx="638">
                  <c:v>0.93962014551639383</c:v>
                </c:pt>
                <c:pt idx="639">
                  <c:v>0.93952565435131785</c:v>
                </c:pt>
                <c:pt idx="640">
                  <c:v>0.93943116318623876</c:v>
                </c:pt>
                <c:pt idx="641">
                  <c:v>0.93933667202116566</c:v>
                </c:pt>
                <c:pt idx="642">
                  <c:v>0.93924218085608957</c:v>
                </c:pt>
                <c:pt idx="643">
                  <c:v>0.9391476896910137</c:v>
                </c:pt>
                <c:pt idx="644">
                  <c:v>0.93905319852593749</c:v>
                </c:pt>
                <c:pt idx="645">
                  <c:v>0.93895870736086162</c:v>
                </c:pt>
                <c:pt idx="646">
                  <c:v>0.93886421619579008</c:v>
                </c:pt>
                <c:pt idx="647">
                  <c:v>0.93876972503070932</c:v>
                </c:pt>
                <c:pt idx="648">
                  <c:v>0.93867523386563623</c:v>
                </c:pt>
                <c:pt idx="649">
                  <c:v>0.93858074270055658</c:v>
                </c:pt>
                <c:pt idx="650">
                  <c:v>0.93848625153548104</c:v>
                </c:pt>
                <c:pt idx="651">
                  <c:v>0.93839176037040561</c:v>
                </c:pt>
                <c:pt idx="652">
                  <c:v>0.93829726920532897</c:v>
                </c:pt>
                <c:pt idx="653">
                  <c:v>0.93820277804024987</c:v>
                </c:pt>
                <c:pt idx="654">
                  <c:v>0.93810828687517944</c:v>
                </c:pt>
                <c:pt idx="655">
                  <c:v>0.93801379571010057</c:v>
                </c:pt>
                <c:pt idx="656">
                  <c:v>0.9379193045450247</c:v>
                </c:pt>
                <c:pt idx="657">
                  <c:v>0.93782481337995194</c:v>
                </c:pt>
                <c:pt idx="658">
                  <c:v>0.93773032221487662</c:v>
                </c:pt>
                <c:pt idx="659">
                  <c:v>0.9376358310498013</c:v>
                </c:pt>
                <c:pt idx="660">
                  <c:v>0.93754133988472044</c:v>
                </c:pt>
                <c:pt idx="661">
                  <c:v>0.93744684871964357</c:v>
                </c:pt>
                <c:pt idx="662">
                  <c:v>0.93735235755456825</c:v>
                </c:pt>
                <c:pt idx="663">
                  <c:v>0.93725786638949582</c:v>
                </c:pt>
                <c:pt idx="664">
                  <c:v>0.93716337522441617</c:v>
                </c:pt>
                <c:pt idx="665">
                  <c:v>0.93706888405934008</c:v>
                </c:pt>
                <c:pt idx="666">
                  <c:v>0.93697439289426399</c:v>
                </c:pt>
                <c:pt idx="667">
                  <c:v>0.936879901729191</c:v>
                </c:pt>
                <c:pt idx="668">
                  <c:v>0.9367854105641179</c:v>
                </c:pt>
                <c:pt idx="669">
                  <c:v>0.93669091939903915</c:v>
                </c:pt>
                <c:pt idx="670">
                  <c:v>0.9365964282339595</c:v>
                </c:pt>
                <c:pt idx="671">
                  <c:v>0.93650193706888774</c:v>
                </c:pt>
                <c:pt idx="672">
                  <c:v>0.93640744590380753</c:v>
                </c:pt>
                <c:pt idx="673">
                  <c:v>0.93631295473872889</c:v>
                </c:pt>
                <c:pt idx="674">
                  <c:v>0.93621846357365568</c:v>
                </c:pt>
                <c:pt idx="675">
                  <c:v>0.93612397240858547</c:v>
                </c:pt>
                <c:pt idx="676">
                  <c:v>0.93602948124350682</c:v>
                </c:pt>
                <c:pt idx="677">
                  <c:v>0.93593499007842762</c:v>
                </c:pt>
                <c:pt idx="678">
                  <c:v>0.93584049891335164</c:v>
                </c:pt>
                <c:pt idx="679">
                  <c:v>0.93574600774827565</c:v>
                </c:pt>
                <c:pt idx="680">
                  <c:v>0.93565151658320533</c:v>
                </c:pt>
                <c:pt idx="681">
                  <c:v>0.93555702541812302</c:v>
                </c:pt>
                <c:pt idx="682">
                  <c:v>0.93546253425304648</c:v>
                </c:pt>
                <c:pt idx="683">
                  <c:v>0.9353680430879705</c:v>
                </c:pt>
                <c:pt idx="684">
                  <c:v>0.93527355192289452</c:v>
                </c:pt>
                <c:pt idx="685">
                  <c:v>0.93517906075781876</c:v>
                </c:pt>
                <c:pt idx="686">
                  <c:v>0.93508456959274056</c:v>
                </c:pt>
                <c:pt idx="687">
                  <c:v>0.93499007842766668</c:v>
                </c:pt>
                <c:pt idx="688">
                  <c:v>0.93489558726259403</c:v>
                </c:pt>
                <c:pt idx="689">
                  <c:v>0.93480109609751794</c:v>
                </c:pt>
                <c:pt idx="690">
                  <c:v>0.9347066049324384</c:v>
                </c:pt>
                <c:pt idx="691">
                  <c:v>0.93461211376735942</c:v>
                </c:pt>
                <c:pt idx="692">
                  <c:v>0.93451762260228632</c:v>
                </c:pt>
                <c:pt idx="693">
                  <c:v>0.93442313143720956</c:v>
                </c:pt>
                <c:pt idx="694">
                  <c:v>0.93432864027213414</c:v>
                </c:pt>
                <c:pt idx="695">
                  <c:v>0.93423414910705416</c:v>
                </c:pt>
                <c:pt idx="696">
                  <c:v>0.93413965794198262</c:v>
                </c:pt>
                <c:pt idx="697">
                  <c:v>0.93404516677690597</c:v>
                </c:pt>
                <c:pt idx="698">
                  <c:v>0.93395067561183065</c:v>
                </c:pt>
                <c:pt idx="699">
                  <c:v>0.93385618444675356</c:v>
                </c:pt>
                <c:pt idx="700">
                  <c:v>0.93376169328168079</c:v>
                </c:pt>
                <c:pt idx="701">
                  <c:v>0.9336672021166017</c:v>
                </c:pt>
                <c:pt idx="702">
                  <c:v>0.9335727109515255</c:v>
                </c:pt>
                <c:pt idx="703">
                  <c:v>0.93347821978644951</c:v>
                </c:pt>
                <c:pt idx="704">
                  <c:v>0.93338372862137353</c:v>
                </c:pt>
                <c:pt idx="705">
                  <c:v>0.9332892374563001</c:v>
                </c:pt>
                <c:pt idx="706">
                  <c:v>0.93319474629122134</c:v>
                </c:pt>
                <c:pt idx="707">
                  <c:v>0.93310025512614569</c:v>
                </c:pt>
                <c:pt idx="708">
                  <c:v>0.93300576396106927</c:v>
                </c:pt>
                <c:pt idx="709">
                  <c:v>0.93291127279599362</c:v>
                </c:pt>
                <c:pt idx="710">
                  <c:v>0.93281678163091408</c:v>
                </c:pt>
                <c:pt idx="711">
                  <c:v>0.93272229046584165</c:v>
                </c:pt>
                <c:pt idx="712">
                  <c:v>0.932627799300765</c:v>
                </c:pt>
                <c:pt idx="713">
                  <c:v>0.93253330813568858</c:v>
                </c:pt>
                <c:pt idx="714">
                  <c:v>0.93243881697061282</c:v>
                </c:pt>
                <c:pt idx="715">
                  <c:v>0.9323443258055365</c:v>
                </c:pt>
                <c:pt idx="716">
                  <c:v>0.93224983464046474</c:v>
                </c:pt>
                <c:pt idx="717">
                  <c:v>0.93215534347538465</c:v>
                </c:pt>
                <c:pt idx="718">
                  <c:v>0.93206085231031122</c:v>
                </c:pt>
                <c:pt idx="719">
                  <c:v>0.93196636114522791</c:v>
                </c:pt>
                <c:pt idx="720">
                  <c:v>0.9318718699801567</c:v>
                </c:pt>
                <c:pt idx="721">
                  <c:v>0.9317773788150806</c:v>
                </c:pt>
                <c:pt idx="722">
                  <c:v>0.93168288765000462</c:v>
                </c:pt>
                <c:pt idx="723">
                  <c:v>0.9315883964849283</c:v>
                </c:pt>
                <c:pt idx="724">
                  <c:v>0.93149390531985221</c:v>
                </c:pt>
                <c:pt idx="725">
                  <c:v>0.93139941415478211</c:v>
                </c:pt>
                <c:pt idx="726">
                  <c:v>0.93130492298970002</c:v>
                </c:pt>
                <c:pt idx="727">
                  <c:v>0.93121043182462349</c:v>
                </c:pt>
                <c:pt idx="728">
                  <c:v>0.93111594065954795</c:v>
                </c:pt>
                <c:pt idx="729">
                  <c:v>0.93102144949447585</c:v>
                </c:pt>
                <c:pt idx="730">
                  <c:v>0.93092695832939665</c:v>
                </c:pt>
                <c:pt idx="731">
                  <c:v>0.93083246716431978</c:v>
                </c:pt>
                <c:pt idx="732">
                  <c:v>0.93073797599924357</c:v>
                </c:pt>
                <c:pt idx="733">
                  <c:v>0.9306434848341677</c:v>
                </c:pt>
                <c:pt idx="734">
                  <c:v>0.93054899366909494</c:v>
                </c:pt>
                <c:pt idx="735">
                  <c:v>0.93045450250401562</c:v>
                </c:pt>
                <c:pt idx="736">
                  <c:v>0.93036001133893942</c:v>
                </c:pt>
                <c:pt idx="737">
                  <c:v>0.93026552017386333</c:v>
                </c:pt>
                <c:pt idx="738">
                  <c:v>0.93017102900879023</c:v>
                </c:pt>
                <c:pt idx="739">
                  <c:v>0.93007653784371125</c:v>
                </c:pt>
                <c:pt idx="740">
                  <c:v>0.92998204667863515</c:v>
                </c:pt>
                <c:pt idx="741">
                  <c:v>0.92988755551355962</c:v>
                </c:pt>
                <c:pt idx="742">
                  <c:v>0.92979306434848719</c:v>
                </c:pt>
                <c:pt idx="743">
                  <c:v>0.92969857318341176</c:v>
                </c:pt>
                <c:pt idx="744">
                  <c:v>0.92960408201833389</c:v>
                </c:pt>
                <c:pt idx="745">
                  <c:v>0.92950959085325457</c:v>
                </c:pt>
                <c:pt idx="746">
                  <c:v>0.92941509968818203</c:v>
                </c:pt>
                <c:pt idx="747">
                  <c:v>0.92932060852310605</c:v>
                </c:pt>
                <c:pt idx="748">
                  <c:v>0.92922611735802663</c:v>
                </c:pt>
                <c:pt idx="749">
                  <c:v>0.92913162619295053</c:v>
                </c:pt>
                <c:pt idx="750">
                  <c:v>0.92903713502787444</c:v>
                </c:pt>
                <c:pt idx="751">
                  <c:v>0.92894264386279868</c:v>
                </c:pt>
                <c:pt idx="752">
                  <c:v>0.92884815269772592</c:v>
                </c:pt>
                <c:pt idx="753">
                  <c:v>0.92875366153264627</c:v>
                </c:pt>
                <c:pt idx="754">
                  <c:v>0.92865917036757406</c:v>
                </c:pt>
                <c:pt idx="755">
                  <c:v>0.92856467920249419</c:v>
                </c:pt>
                <c:pt idx="756">
                  <c:v>0.92847018803741521</c:v>
                </c:pt>
                <c:pt idx="757">
                  <c:v>0.928375696872342</c:v>
                </c:pt>
                <c:pt idx="758">
                  <c:v>0.9282812057072618</c:v>
                </c:pt>
                <c:pt idx="759">
                  <c:v>0.92818671454218993</c:v>
                </c:pt>
                <c:pt idx="760">
                  <c:v>0.92809222337711383</c:v>
                </c:pt>
                <c:pt idx="761">
                  <c:v>0.92799773221203774</c:v>
                </c:pt>
                <c:pt idx="762">
                  <c:v>0.92790324104695865</c:v>
                </c:pt>
                <c:pt idx="763">
                  <c:v>0.92780874988188566</c:v>
                </c:pt>
                <c:pt idx="764">
                  <c:v>0.92771425871680968</c:v>
                </c:pt>
                <c:pt idx="765">
                  <c:v>0.9276197675517337</c:v>
                </c:pt>
                <c:pt idx="766">
                  <c:v>0.9275252763866576</c:v>
                </c:pt>
                <c:pt idx="767">
                  <c:v>0.9274307852215814</c:v>
                </c:pt>
                <c:pt idx="768">
                  <c:v>0.92733629405650531</c:v>
                </c:pt>
                <c:pt idx="769">
                  <c:v>0.92724180289143165</c:v>
                </c:pt>
                <c:pt idx="770">
                  <c:v>0.92714731172635256</c:v>
                </c:pt>
                <c:pt idx="771">
                  <c:v>0.92705282056127714</c:v>
                </c:pt>
                <c:pt idx="772">
                  <c:v>0.92695832939620049</c:v>
                </c:pt>
                <c:pt idx="773">
                  <c:v>0.92686383823112495</c:v>
                </c:pt>
                <c:pt idx="774">
                  <c:v>0.92676934706604852</c:v>
                </c:pt>
                <c:pt idx="775">
                  <c:v>0.92667485590097365</c:v>
                </c:pt>
                <c:pt idx="776">
                  <c:v>0.92658036473589656</c:v>
                </c:pt>
                <c:pt idx="777">
                  <c:v>0.92648587357082368</c:v>
                </c:pt>
                <c:pt idx="778">
                  <c:v>0.9263913824057447</c:v>
                </c:pt>
                <c:pt idx="779">
                  <c:v>0.9262968912406685</c:v>
                </c:pt>
                <c:pt idx="780">
                  <c:v>0.92620240007559262</c:v>
                </c:pt>
                <c:pt idx="781">
                  <c:v>0.92610790891051642</c:v>
                </c:pt>
                <c:pt idx="782">
                  <c:v>0.92601341774544033</c:v>
                </c:pt>
                <c:pt idx="783">
                  <c:v>0.92591892658036434</c:v>
                </c:pt>
                <c:pt idx="784">
                  <c:v>0.9258244354152918</c:v>
                </c:pt>
                <c:pt idx="785">
                  <c:v>0.9257299442502126</c:v>
                </c:pt>
                <c:pt idx="786">
                  <c:v>0.92563545308514006</c:v>
                </c:pt>
                <c:pt idx="787">
                  <c:v>0.92554096192005708</c:v>
                </c:pt>
                <c:pt idx="788">
                  <c:v>0.92544647075498399</c:v>
                </c:pt>
                <c:pt idx="789">
                  <c:v>0.92535197958990789</c:v>
                </c:pt>
                <c:pt idx="790">
                  <c:v>0.9252574884248318</c:v>
                </c:pt>
                <c:pt idx="791">
                  <c:v>0.92516299725975559</c:v>
                </c:pt>
                <c:pt idx="792">
                  <c:v>0.92506850609467972</c:v>
                </c:pt>
                <c:pt idx="793">
                  <c:v>0.92497401492960363</c:v>
                </c:pt>
                <c:pt idx="794">
                  <c:v>0.92487952376452764</c:v>
                </c:pt>
                <c:pt idx="795">
                  <c:v>0.92478503259945688</c:v>
                </c:pt>
                <c:pt idx="796">
                  <c:v>0.92469054143437845</c:v>
                </c:pt>
                <c:pt idx="797">
                  <c:v>0.9245960502692997</c:v>
                </c:pt>
                <c:pt idx="798">
                  <c:v>0.92450155910422327</c:v>
                </c:pt>
                <c:pt idx="799">
                  <c:v>0.92440706793914729</c:v>
                </c:pt>
                <c:pt idx="800">
                  <c:v>0.92431257677407119</c:v>
                </c:pt>
                <c:pt idx="801">
                  <c:v>0.9242180856089951</c:v>
                </c:pt>
                <c:pt idx="802">
                  <c:v>0.92412359444391901</c:v>
                </c:pt>
                <c:pt idx="803">
                  <c:v>0.92402910327884613</c:v>
                </c:pt>
                <c:pt idx="804">
                  <c:v>0.92393461211377059</c:v>
                </c:pt>
                <c:pt idx="805">
                  <c:v>0.92384012094869083</c:v>
                </c:pt>
                <c:pt idx="806">
                  <c:v>0.92374562978361474</c:v>
                </c:pt>
                <c:pt idx="807">
                  <c:v>0.92365113861854364</c:v>
                </c:pt>
                <c:pt idx="808">
                  <c:v>0.92355664745346266</c:v>
                </c:pt>
                <c:pt idx="809">
                  <c:v>0.92346215628838668</c:v>
                </c:pt>
                <c:pt idx="810">
                  <c:v>0.92336766512331048</c:v>
                </c:pt>
                <c:pt idx="811">
                  <c:v>0.92327317395823449</c:v>
                </c:pt>
                <c:pt idx="812">
                  <c:v>0.92317868279315862</c:v>
                </c:pt>
                <c:pt idx="813">
                  <c:v>0.92308419162808264</c:v>
                </c:pt>
                <c:pt idx="814">
                  <c:v>0.92298970046300888</c:v>
                </c:pt>
                <c:pt idx="815">
                  <c:v>0.92289520929793023</c:v>
                </c:pt>
                <c:pt idx="816">
                  <c:v>0.92280071813285414</c:v>
                </c:pt>
                <c:pt idx="817">
                  <c:v>0.92270622696777804</c:v>
                </c:pt>
                <c:pt idx="818">
                  <c:v>0.9226117358027015</c:v>
                </c:pt>
                <c:pt idx="819">
                  <c:v>0.92251724463762297</c:v>
                </c:pt>
                <c:pt idx="820">
                  <c:v>0.92242275347254987</c:v>
                </c:pt>
                <c:pt idx="821">
                  <c:v>0.92232826230747655</c:v>
                </c:pt>
                <c:pt idx="822">
                  <c:v>0.92223377114239757</c:v>
                </c:pt>
                <c:pt idx="823">
                  <c:v>0.92213927997732159</c:v>
                </c:pt>
                <c:pt idx="824">
                  <c:v>0.92204478881224172</c:v>
                </c:pt>
                <c:pt idx="825">
                  <c:v>0.92195029764716963</c:v>
                </c:pt>
                <c:pt idx="826">
                  <c:v>0.92185580648209808</c:v>
                </c:pt>
                <c:pt idx="827">
                  <c:v>0.92176131531701744</c:v>
                </c:pt>
                <c:pt idx="828">
                  <c:v>0.92166682415194057</c:v>
                </c:pt>
                <c:pt idx="829">
                  <c:v>0.92157233298686458</c:v>
                </c:pt>
                <c:pt idx="830">
                  <c:v>0.92147784182178916</c:v>
                </c:pt>
                <c:pt idx="831">
                  <c:v>0.92138335065671317</c:v>
                </c:pt>
                <c:pt idx="832">
                  <c:v>0.92128885949163708</c:v>
                </c:pt>
                <c:pt idx="833">
                  <c:v>0.92119436832656099</c:v>
                </c:pt>
                <c:pt idx="834">
                  <c:v>0.92109987716149078</c:v>
                </c:pt>
                <c:pt idx="835">
                  <c:v>0.92100538599640858</c:v>
                </c:pt>
                <c:pt idx="836">
                  <c:v>0.92091089483133259</c:v>
                </c:pt>
                <c:pt idx="837">
                  <c:v>0.9208164036662565</c:v>
                </c:pt>
                <c:pt idx="838">
                  <c:v>0.9207219125011874</c:v>
                </c:pt>
                <c:pt idx="839">
                  <c:v>0.92062742133610465</c:v>
                </c:pt>
                <c:pt idx="840">
                  <c:v>0.92053293017102589</c:v>
                </c:pt>
                <c:pt idx="841">
                  <c:v>0.92043843900595246</c:v>
                </c:pt>
                <c:pt idx="842">
                  <c:v>0.9203439478408767</c:v>
                </c:pt>
                <c:pt idx="843">
                  <c:v>0.9202494566758066</c:v>
                </c:pt>
                <c:pt idx="844">
                  <c:v>0.92015496551072429</c:v>
                </c:pt>
                <c:pt idx="845">
                  <c:v>0.92006047434564819</c:v>
                </c:pt>
                <c:pt idx="846">
                  <c:v>0.91996598318057365</c:v>
                </c:pt>
                <c:pt idx="847">
                  <c:v>0.91987149201550211</c:v>
                </c:pt>
                <c:pt idx="848">
                  <c:v>0.91977700085042002</c:v>
                </c:pt>
                <c:pt idx="849">
                  <c:v>0.91968250968534349</c:v>
                </c:pt>
                <c:pt idx="850">
                  <c:v>0.9195880185202675</c:v>
                </c:pt>
                <c:pt idx="851">
                  <c:v>0.91949352735519185</c:v>
                </c:pt>
                <c:pt idx="852">
                  <c:v>0.91939903619012064</c:v>
                </c:pt>
                <c:pt idx="853">
                  <c:v>0.91930454502503856</c:v>
                </c:pt>
                <c:pt idx="854">
                  <c:v>0.91921005385996357</c:v>
                </c:pt>
                <c:pt idx="855">
                  <c:v>0.91911556269489103</c:v>
                </c:pt>
                <c:pt idx="856">
                  <c:v>0.91902107152981494</c:v>
                </c:pt>
                <c:pt idx="857">
                  <c:v>0.9189265803647354</c:v>
                </c:pt>
                <c:pt idx="858">
                  <c:v>0.91883208919965631</c:v>
                </c:pt>
                <c:pt idx="859">
                  <c:v>0.91873759803458599</c:v>
                </c:pt>
                <c:pt idx="860">
                  <c:v>0.91864310686951023</c:v>
                </c:pt>
                <c:pt idx="861">
                  <c:v>0.91854861570443114</c:v>
                </c:pt>
                <c:pt idx="862">
                  <c:v>0.91845412453935449</c:v>
                </c:pt>
                <c:pt idx="863">
                  <c:v>0.91835963337428306</c:v>
                </c:pt>
                <c:pt idx="864">
                  <c:v>0.91826514220920297</c:v>
                </c:pt>
                <c:pt idx="865">
                  <c:v>0.91817065104412765</c:v>
                </c:pt>
                <c:pt idx="866">
                  <c:v>0.91807615987905056</c:v>
                </c:pt>
                <c:pt idx="867">
                  <c:v>0.9179816687139748</c:v>
                </c:pt>
                <c:pt idx="868">
                  <c:v>0.91788717754890004</c:v>
                </c:pt>
                <c:pt idx="869">
                  <c:v>0.91779268638382594</c:v>
                </c:pt>
                <c:pt idx="870">
                  <c:v>0.91769819521874663</c:v>
                </c:pt>
                <c:pt idx="871">
                  <c:v>0.91760370405367064</c:v>
                </c:pt>
                <c:pt idx="872">
                  <c:v>0.91750921288859977</c:v>
                </c:pt>
                <c:pt idx="873">
                  <c:v>0.91741472172351757</c:v>
                </c:pt>
                <c:pt idx="874">
                  <c:v>0.9173202305584458</c:v>
                </c:pt>
                <c:pt idx="875">
                  <c:v>0.9172257393933666</c:v>
                </c:pt>
                <c:pt idx="876">
                  <c:v>0.91713124822829062</c:v>
                </c:pt>
                <c:pt idx="877">
                  <c:v>0.91703675706321408</c:v>
                </c:pt>
                <c:pt idx="878">
                  <c:v>0.91694226589813799</c:v>
                </c:pt>
                <c:pt idx="879">
                  <c:v>0.916847774733062</c:v>
                </c:pt>
                <c:pt idx="880">
                  <c:v>0.91675328356798591</c:v>
                </c:pt>
                <c:pt idx="881">
                  <c:v>0.91665879240290982</c:v>
                </c:pt>
                <c:pt idx="882">
                  <c:v>0.91656430123783028</c:v>
                </c:pt>
                <c:pt idx="883">
                  <c:v>0.91646981007275752</c:v>
                </c:pt>
                <c:pt idx="884">
                  <c:v>0.91637531890768154</c:v>
                </c:pt>
                <c:pt idx="885">
                  <c:v>0.91628082774260289</c:v>
                </c:pt>
                <c:pt idx="886">
                  <c:v>0.91618633657752968</c:v>
                </c:pt>
                <c:pt idx="887">
                  <c:v>0.9160918454124537</c:v>
                </c:pt>
                <c:pt idx="888">
                  <c:v>0.9159973542473776</c:v>
                </c:pt>
                <c:pt idx="889">
                  <c:v>0.91590286308230129</c:v>
                </c:pt>
                <c:pt idx="890">
                  <c:v>0.9158083719172222</c:v>
                </c:pt>
                <c:pt idx="891">
                  <c:v>0.91571388075214655</c:v>
                </c:pt>
                <c:pt idx="892">
                  <c:v>0.91561938958707312</c:v>
                </c:pt>
                <c:pt idx="893">
                  <c:v>0.91552489842199702</c:v>
                </c:pt>
                <c:pt idx="894">
                  <c:v>0.91543040725692049</c:v>
                </c:pt>
                <c:pt idx="895">
                  <c:v>0.91533591609184495</c:v>
                </c:pt>
                <c:pt idx="896">
                  <c:v>0.91524142492676852</c:v>
                </c:pt>
                <c:pt idx="897">
                  <c:v>0.91514693376169276</c:v>
                </c:pt>
                <c:pt idx="898">
                  <c:v>0.91505244259661667</c:v>
                </c:pt>
                <c:pt idx="899">
                  <c:v>0.91495795143154068</c:v>
                </c:pt>
                <c:pt idx="900">
                  <c:v>0.91486346026646459</c:v>
                </c:pt>
                <c:pt idx="901">
                  <c:v>0.9147689691013885</c:v>
                </c:pt>
                <c:pt idx="902">
                  <c:v>0.91467447793631262</c:v>
                </c:pt>
                <c:pt idx="903">
                  <c:v>0.91457998677123342</c:v>
                </c:pt>
                <c:pt idx="904">
                  <c:v>0.91448549560616033</c:v>
                </c:pt>
                <c:pt idx="905">
                  <c:v>0.91439100444108723</c:v>
                </c:pt>
                <c:pt idx="906">
                  <c:v>0.91429651327600814</c:v>
                </c:pt>
                <c:pt idx="907">
                  <c:v>0.91420202211093216</c:v>
                </c:pt>
                <c:pt idx="908">
                  <c:v>0.91410753094585606</c:v>
                </c:pt>
                <c:pt idx="909">
                  <c:v>0.91401303978077997</c:v>
                </c:pt>
                <c:pt idx="910">
                  <c:v>0.91391854861570387</c:v>
                </c:pt>
                <c:pt idx="911">
                  <c:v>0.91382405745063089</c:v>
                </c:pt>
                <c:pt idx="912">
                  <c:v>0.9137295662855548</c:v>
                </c:pt>
                <c:pt idx="913">
                  <c:v>0.91363507512047903</c:v>
                </c:pt>
                <c:pt idx="914">
                  <c:v>0.9135405839553995</c:v>
                </c:pt>
                <c:pt idx="915">
                  <c:v>0.91344609279032352</c:v>
                </c:pt>
                <c:pt idx="916">
                  <c:v>0.91335160162524753</c:v>
                </c:pt>
                <c:pt idx="917">
                  <c:v>0.9132571104601741</c:v>
                </c:pt>
                <c:pt idx="918">
                  <c:v>0.91316261929509535</c:v>
                </c:pt>
                <c:pt idx="919">
                  <c:v>0.91306812813001936</c:v>
                </c:pt>
                <c:pt idx="920">
                  <c:v>0.9129736369649436</c:v>
                </c:pt>
                <c:pt idx="921">
                  <c:v>0.91287914579986718</c:v>
                </c:pt>
                <c:pt idx="922">
                  <c:v>0.91278465463479586</c:v>
                </c:pt>
                <c:pt idx="923">
                  <c:v>0.91269016346971565</c:v>
                </c:pt>
                <c:pt idx="924">
                  <c:v>0.912595672304642</c:v>
                </c:pt>
                <c:pt idx="925">
                  <c:v>0.91250118113956258</c:v>
                </c:pt>
                <c:pt idx="926">
                  <c:v>0.91240668997448648</c:v>
                </c:pt>
                <c:pt idx="927">
                  <c:v>0.91231219880940728</c:v>
                </c:pt>
                <c:pt idx="928">
                  <c:v>0.91221770764433452</c:v>
                </c:pt>
                <c:pt idx="929">
                  <c:v>0.91212321647925865</c:v>
                </c:pt>
                <c:pt idx="930">
                  <c:v>0.91202872531418522</c:v>
                </c:pt>
                <c:pt idx="931">
                  <c:v>0.91193423414910968</c:v>
                </c:pt>
                <c:pt idx="932">
                  <c:v>0.9118397429840307</c:v>
                </c:pt>
                <c:pt idx="933">
                  <c:v>0.91174525181895461</c:v>
                </c:pt>
                <c:pt idx="934">
                  <c:v>0.91165076065388229</c:v>
                </c:pt>
                <c:pt idx="935">
                  <c:v>0.91155626948880231</c:v>
                </c:pt>
                <c:pt idx="936">
                  <c:v>0.91146177832372621</c:v>
                </c:pt>
                <c:pt idx="937">
                  <c:v>0.91136728715864956</c:v>
                </c:pt>
                <c:pt idx="938">
                  <c:v>0.91127279599357403</c:v>
                </c:pt>
                <c:pt idx="939">
                  <c:v>0.91117830482849804</c:v>
                </c:pt>
                <c:pt idx="940">
                  <c:v>0.91108381366342595</c:v>
                </c:pt>
                <c:pt idx="941">
                  <c:v>0.91098932249834585</c:v>
                </c:pt>
                <c:pt idx="942">
                  <c:v>0.91089483133327442</c:v>
                </c:pt>
                <c:pt idx="943">
                  <c:v>0.91080034016819655</c:v>
                </c:pt>
                <c:pt idx="944">
                  <c:v>0.91070584900312068</c:v>
                </c:pt>
                <c:pt idx="945">
                  <c:v>0.9106113578380417</c:v>
                </c:pt>
                <c:pt idx="946">
                  <c:v>0.91051686667296172</c:v>
                </c:pt>
                <c:pt idx="947">
                  <c:v>0.91042237550788951</c:v>
                </c:pt>
                <c:pt idx="948">
                  <c:v>0.91032788434281342</c:v>
                </c:pt>
                <c:pt idx="949">
                  <c:v>0.91023339317773466</c:v>
                </c:pt>
                <c:pt idx="950">
                  <c:v>0.91013890201266057</c:v>
                </c:pt>
                <c:pt idx="951">
                  <c:v>0.9100444108475888</c:v>
                </c:pt>
                <c:pt idx="952">
                  <c:v>0.90994991968251271</c:v>
                </c:pt>
                <c:pt idx="953">
                  <c:v>0.90985542851743362</c:v>
                </c:pt>
                <c:pt idx="954">
                  <c:v>0.90976093735235697</c:v>
                </c:pt>
                <c:pt idx="955">
                  <c:v>0.90966644618728099</c:v>
                </c:pt>
                <c:pt idx="956">
                  <c:v>0.90957195502220456</c:v>
                </c:pt>
                <c:pt idx="957">
                  <c:v>0.90947746385712858</c:v>
                </c:pt>
                <c:pt idx="958">
                  <c:v>0.90938297269205259</c:v>
                </c:pt>
                <c:pt idx="959">
                  <c:v>0.9092884815269765</c:v>
                </c:pt>
                <c:pt idx="960">
                  <c:v>0.90919399036190052</c:v>
                </c:pt>
                <c:pt idx="961">
                  <c:v>0.90909949919682465</c:v>
                </c:pt>
                <c:pt idx="962">
                  <c:v>0.90900500803174844</c:v>
                </c:pt>
                <c:pt idx="963">
                  <c:v>0.90891051686667268</c:v>
                </c:pt>
                <c:pt idx="964">
                  <c:v>0.90881602570159636</c:v>
                </c:pt>
                <c:pt idx="965">
                  <c:v>0.90872153453652382</c:v>
                </c:pt>
                <c:pt idx="966">
                  <c:v>0.90862704337144462</c:v>
                </c:pt>
                <c:pt idx="967">
                  <c:v>0.9085325522063652</c:v>
                </c:pt>
                <c:pt idx="968">
                  <c:v>0.90843806104128944</c:v>
                </c:pt>
                <c:pt idx="969">
                  <c:v>0.90834356987621123</c:v>
                </c:pt>
                <c:pt idx="970">
                  <c:v>0.90824907871113991</c:v>
                </c:pt>
                <c:pt idx="971">
                  <c:v>0.90815458754606349</c:v>
                </c:pt>
                <c:pt idx="972">
                  <c:v>0.90806009638098784</c:v>
                </c:pt>
                <c:pt idx="973">
                  <c:v>0.90796560521591152</c:v>
                </c:pt>
                <c:pt idx="974">
                  <c:v>0.90787111405083565</c:v>
                </c:pt>
                <c:pt idx="975">
                  <c:v>0.90777662288575967</c:v>
                </c:pt>
                <c:pt idx="976">
                  <c:v>0.90768213172068357</c:v>
                </c:pt>
                <c:pt idx="977">
                  <c:v>0.90758764055560748</c:v>
                </c:pt>
                <c:pt idx="978">
                  <c:v>0.90749314939053138</c:v>
                </c:pt>
                <c:pt idx="979">
                  <c:v>0.90739865822545562</c:v>
                </c:pt>
                <c:pt idx="980">
                  <c:v>0.90730416706037931</c:v>
                </c:pt>
                <c:pt idx="981">
                  <c:v>0.90720967589530321</c:v>
                </c:pt>
                <c:pt idx="982">
                  <c:v>0.90711518473022235</c:v>
                </c:pt>
                <c:pt idx="983">
                  <c:v>0.90702069356515458</c:v>
                </c:pt>
                <c:pt idx="984">
                  <c:v>0.90692620240007848</c:v>
                </c:pt>
                <c:pt idx="985">
                  <c:v>0.90683171123499895</c:v>
                </c:pt>
                <c:pt idx="986">
                  <c:v>0.90673722006992286</c:v>
                </c:pt>
                <c:pt idx="987">
                  <c:v>0.90664272890484687</c:v>
                </c:pt>
                <c:pt idx="988">
                  <c:v>0.90654823773977367</c:v>
                </c:pt>
                <c:pt idx="989">
                  <c:v>0.90645374657469469</c:v>
                </c:pt>
                <c:pt idx="990">
                  <c:v>0.9063592554096187</c:v>
                </c:pt>
                <c:pt idx="991">
                  <c:v>0.9062647642445425</c:v>
                </c:pt>
                <c:pt idx="992">
                  <c:v>0.90617027307946663</c:v>
                </c:pt>
                <c:pt idx="993">
                  <c:v>0.90607578191439042</c:v>
                </c:pt>
                <c:pt idx="994">
                  <c:v>0.90598129074931433</c:v>
                </c:pt>
                <c:pt idx="995">
                  <c:v>0.90588679958423757</c:v>
                </c:pt>
                <c:pt idx="996">
                  <c:v>0.90579230841916225</c:v>
                </c:pt>
                <c:pt idx="997">
                  <c:v>0.90569781725409226</c:v>
                </c:pt>
                <c:pt idx="998">
                  <c:v>0.90560332608901062</c:v>
                </c:pt>
                <c:pt idx="999">
                  <c:v>0.90550883492393408</c:v>
                </c:pt>
                <c:pt idx="1000">
                  <c:v>0.9054143437588551</c:v>
                </c:pt>
                <c:pt idx="1001">
                  <c:v>0.90531985259378789</c:v>
                </c:pt>
                <c:pt idx="1002">
                  <c:v>0.9052253614287058</c:v>
                </c:pt>
                <c:pt idx="1003">
                  <c:v>0.90513087026362982</c:v>
                </c:pt>
                <c:pt idx="1004">
                  <c:v>0.9050363790985535</c:v>
                </c:pt>
                <c:pt idx="1005">
                  <c:v>0.90494188793348163</c:v>
                </c:pt>
                <c:pt idx="1006">
                  <c:v>0.90484739676840165</c:v>
                </c:pt>
                <c:pt idx="1007">
                  <c:v>0.90475290560332555</c:v>
                </c:pt>
                <c:pt idx="1008">
                  <c:v>0.90465841443825246</c:v>
                </c:pt>
                <c:pt idx="1009">
                  <c:v>0.9045639232731737</c:v>
                </c:pt>
                <c:pt idx="1010">
                  <c:v>0.90446943210810082</c:v>
                </c:pt>
                <c:pt idx="1011">
                  <c:v>0.90437494094302129</c:v>
                </c:pt>
                <c:pt idx="1012">
                  <c:v>0.9042804497779392</c:v>
                </c:pt>
                <c:pt idx="1013">
                  <c:v>0.9041859586128691</c:v>
                </c:pt>
                <c:pt idx="1014">
                  <c:v>0.904091467447796</c:v>
                </c:pt>
                <c:pt idx="1015">
                  <c:v>0.90399697628271702</c:v>
                </c:pt>
                <c:pt idx="1016">
                  <c:v>0.90390248511763704</c:v>
                </c:pt>
                <c:pt idx="1017">
                  <c:v>0.9038079939525645</c:v>
                </c:pt>
                <c:pt idx="1018">
                  <c:v>0.90371350278748852</c:v>
                </c:pt>
                <c:pt idx="1019">
                  <c:v>0.90361901162241365</c:v>
                </c:pt>
                <c:pt idx="1020">
                  <c:v>0.90352452045733656</c:v>
                </c:pt>
                <c:pt idx="1021">
                  <c:v>0.90343002929225591</c:v>
                </c:pt>
                <c:pt idx="1022">
                  <c:v>0.9033355381271847</c:v>
                </c:pt>
                <c:pt idx="1023">
                  <c:v>0.90324104696210861</c:v>
                </c:pt>
                <c:pt idx="1024">
                  <c:v>0.90314655579702907</c:v>
                </c:pt>
                <c:pt idx="1025">
                  <c:v>0.90305206463195331</c:v>
                </c:pt>
                <c:pt idx="1026">
                  <c:v>0.90295757346688288</c:v>
                </c:pt>
                <c:pt idx="1027">
                  <c:v>0.90286308230180423</c:v>
                </c:pt>
                <c:pt idx="1028">
                  <c:v>0.90276859113672758</c:v>
                </c:pt>
                <c:pt idx="1029">
                  <c:v>0.90267409997165149</c:v>
                </c:pt>
                <c:pt idx="1030">
                  <c:v>0.90257960880657595</c:v>
                </c:pt>
                <c:pt idx="1031">
                  <c:v>0.90248511764150063</c:v>
                </c:pt>
                <c:pt idx="1032">
                  <c:v>0.90239062647642465</c:v>
                </c:pt>
                <c:pt idx="1033">
                  <c:v>0.90229613531134756</c:v>
                </c:pt>
                <c:pt idx="1034">
                  <c:v>0.90220164414627169</c:v>
                </c:pt>
                <c:pt idx="1035">
                  <c:v>0.9021071529811957</c:v>
                </c:pt>
                <c:pt idx="1036">
                  <c:v>0.90201266181611606</c:v>
                </c:pt>
                <c:pt idx="1037">
                  <c:v>0.90191817065104352</c:v>
                </c:pt>
                <c:pt idx="1038">
                  <c:v>0.90182367948596742</c:v>
                </c:pt>
                <c:pt idx="1039">
                  <c:v>0.9017291883208941</c:v>
                </c:pt>
                <c:pt idx="1040">
                  <c:v>0.90163469715581834</c:v>
                </c:pt>
                <c:pt idx="1041">
                  <c:v>0.90154020599073859</c:v>
                </c:pt>
                <c:pt idx="1042">
                  <c:v>0.90144571482566316</c:v>
                </c:pt>
                <c:pt idx="1043">
                  <c:v>0.90135122366059106</c:v>
                </c:pt>
                <c:pt idx="1044">
                  <c:v>0.90125673249551164</c:v>
                </c:pt>
                <c:pt idx="1045">
                  <c:v>0.90116224133043221</c:v>
                </c:pt>
                <c:pt idx="1046">
                  <c:v>0.90106775016535856</c:v>
                </c:pt>
                <c:pt idx="1047">
                  <c:v>0.90097325900028291</c:v>
                </c:pt>
                <c:pt idx="1048">
                  <c:v>0.90087876783520648</c:v>
                </c:pt>
                <c:pt idx="1049">
                  <c:v>0.90078427667013461</c:v>
                </c:pt>
                <c:pt idx="1050">
                  <c:v>0.90068978550505452</c:v>
                </c:pt>
                <c:pt idx="1051">
                  <c:v>0.90059529433997865</c:v>
                </c:pt>
                <c:pt idx="1052">
                  <c:v>0.90050080317490255</c:v>
                </c:pt>
                <c:pt idx="1053">
                  <c:v>0.90040631200982668</c:v>
                </c:pt>
                <c:pt idx="1054">
                  <c:v>0.90031182084475037</c:v>
                </c:pt>
                <c:pt idx="1055">
                  <c:v>0.90021732967967438</c:v>
                </c:pt>
                <c:pt idx="1056">
                  <c:v>0.90012283851460062</c:v>
                </c:pt>
                <c:pt idx="1057">
                  <c:v>0.90002834734952264</c:v>
                </c:pt>
                <c:pt idx="1058">
                  <c:v>0.89993385618444877</c:v>
                </c:pt>
                <c:pt idx="1059">
                  <c:v>0.89983936501937012</c:v>
                </c:pt>
                <c:pt idx="1060">
                  <c:v>0.89974487385429736</c:v>
                </c:pt>
                <c:pt idx="1061">
                  <c:v>0.89965038268921793</c:v>
                </c:pt>
                <c:pt idx="1062">
                  <c:v>0.89955589152414184</c:v>
                </c:pt>
                <c:pt idx="1063">
                  <c:v>0.89946140035906552</c:v>
                </c:pt>
                <c:pt idx="1064">
                  <c:v>0.89936690919398676</c:v>
                </c:pt>
                <c:pt idx="1065">
                  <c:v>0.89927241802891367</c:v>
                </c:pt>
                <c:pt idx="1066">
                  <c:v>0.89917792686383768</c:v>
                </c:pt>
                <c:pt idx="1067">
                  <c:v>0.8990834356987617</c:v>
                </c:pt>
                <c:pt idx="1068">
                  <c:v>0.89898894453368561</c:v>
                </c:pt>
                <c:pt idx="1069">
                  <c:v>0.8988944533686134</c:v>
                </c:pt>
                <c:pt idx="1070">
                  <c:v>0.89879996220353808</c:v>
                </c:pt>
                <c:pt idx="1071">
                  <c:v>0.89870547103845999</c:v>
                </c:pt>
                <c:pt idx="1072">
                  <c:v>0.89861097987338123</c:v>
                </c:pt>
                <c:pt idx="1073">
                  <c:v>0.89851648870830103</c:v>
                </c:pt>
                <c:pt idx="1074">
                  <c:v>0.89842199754322905</c:v>
                </c:pt>
                <c:pt idx="1075">
                  <c:v>0.89832750637815362</c:v>
                </c:pt>
                <c:pt idx="1076">
                  <c:v>0.89823301521307763</c:v>
                </c:pt>
                <c:pt idx="1077">
                  <c:v>0.89813852404800087</c:v>
                </c:pt>
                <c:pt idx="1078">
                  <c:v>0.89804403288292478</c:v>
                </c:pt>
                <c:pt idx="1079">
                  <c:v>0.89794954171784858</c:v>
                </c:pt>
                <c:pt idx="1080">
                  <c:v>0.89785505055277604</c:v>
                </c:pt>
                <c:pt idx="1081">
                  <c:v>0.8977605593876965</c:v>
                </c:pt>
                <c:pt idx="1082">
                  <c:v>0.89766606822261719</c:v>
                </c:pt>
                <c:pt idx="1083">
                  <c:v>0.89757157705754453</c:v>
                </c:pt>
                <c:pt idx="1084">
                  <c:v>0.89747708589246322</c:v>
                </c:pt>
                <c:pt idx="1085">
                  <c:v>0.89738259472738746</c:v>
                </c:pt>
                <c:pt idx="1086">
                  <c:v>0.89728810356231559</c:v>
                </c:pt>
                <c:pt idx="1087">
                  <c:v>0.8971936123972406</c:v>
                </c:pt>
                <c:pt idx="1088">
                  <c:v>0.89709912123216418</c:v>
                </c:pt>
                <c:pt idx="1089">
                  <c:v>0.89700463006708864</c:v>
                </c:pt>
                <c:pt idx="1090">
                  <c:v>0.89691013890200932</c:v>
                </c:pt>
                <c:pt idx="1091">
                  <c:v>0.89681564773693556</c:v>
                </c:pt>
                <c:pt idx="1092">
                  <c:v>0.89672115657186313</c:v>
                </c:pt>
                <c:pt idx="1093">
                  <c:v>0.89662666540678382</c:v>
                </c:pt>
                <c:pt idx="1094">
                  <c:v>0.89653217424170428</c:v>
                </c:pt>
                <c:pt idx="1095">
                  <c:v>0.89643768307662841</c:v>
                </c:pt>
                <c:pt idx="1096">
                  <c:v>0.89634319191155265</c:v>
                </c:pt>
                <c:pt idx="1097">
                  <c:v>0.89624870074647955</c:v>
                </c:pt>
                <c:pt idx="1098">
                  <c:v>0.89615420958140368</c:v>
                </c:pt>
                <c:pt idx="1099">
                  <c:v>0.8960597184163277</c:v>
                </c:pt>
                <c:pt idx="1100">
                  <c:v>0.89596522725125138</c:v>
                </c:pt>
                <c:pt idx="1101">
                  <c:v>0.89587073608617929</c:v>
                </c:pt>
                <c:pt idx="1102">
                  <c:v>0.8957762449210992</c:v>
                </c:pt>
                <c:pt idx="1103">
                  <c:v>0.89568175375602321</c:v>
                </c:pt>
                <c:pt idx="1104">
                  <c:v>0.89558726259094656</c:v>
                </c:pt>
                <c:pt idx="1105">
                  <c:v>0.89549277142587103</c:v>
                </c:pt>
                <c:pt idx="1106">
                  <c:v>0.89539828026079493</c:v>
                </c:pt>
                <c:pt idx="1107">
                  <c:v>0.8953037890957154</c:v>
                </c:pt>
                <c:pt idx="1108">
                  <c:v>0.89520929793064286</c:v>
                </c:pt>
                <c:pt idx="1109">
                  <c:v>0.89511480676556676</c:v>
                </c:pt>
                <c:pt idx="1110">
                  <c:v>0.89502031560049355</c:v>
                </c:pt>
                <c:pt idx="1111">
                  <c:v>0.89492582443541768</c:v>
                </c:pt>
                <c:pt idx="1112">
                  <c:v>0.8948313332703387</c:v>
                </c:pt>
                <c:pt idx="1113">
                  <c:v>0.8947368421052625</c:v>
                </c:pt>
                <c:pt idx="1114">
                  <c:v>0.89464235094018663</c:v>
                </c:pt>
                <c:pt idx="1115">
                  <c:v>0.89454785977511042</c:v>
                </c:pt>
                <c:pt idx="1116">
                  <c:v>0.89445336861003166</c:v>
                </c:pt>
                <c:pt idx="1117">
                  <c:v>0.89435887744495823</c:v>
                </c:pt>
                <c:pt idx="1118">
                  <c:v>0.89426438627988214</c:v>
                </c:pt>
                <c:pt idx="1119">
                  <c:v>0.8941698951148066</c:v>
                </c:pt>
                <c:pt idx="1120">
                  <c:v>0.89407540394973062</c:v>
                </c:pt>
                <c:pt idx="1121">
                  <c:v>0.89398091278465397</c:v>
                </c:pt>
                <c:pt idx="1122">
                  <c:v>0.89388642161957865</c:v>
                </c:pt>
                <c:pt idx="1123">
                  <c:v>0.89379193045450778</c:v>
                </c:pt>
                <c:pt idx="1124">
                  <c:v>0.8936974392894288</c:v>
                </c:pt>
                <c:pt idx="1125">
                  <c:v>0.89360294812434959</c:v>
                </c:pt>
                <c:pt idx="1126">
                  <c:v>0.89350845695927361</c:v>
                </c:pt>
                <c:pt idx="1127">
                  <c:v>0.89341396579419419</c:v>
                </c:pt>
                <c:pt idx="1128">
                  <c:v>0.89331947462912165</c:v>
                </c:pt>
                <c:pt idx="1129">
                  <c:v>0.89322498346404544</c:v>
                </c:pt>
                <c:pt idx="1130">
                  <c:v>0.89313049229896935</c:v>
                </c:pt>
                <c:pt idx="1131">
                  <c:v>0.8930360011338937</c:v>
                </c:pt>
                <c:pt idx="1132">
                  <c:v>0.8929415099688176</c:v>
                </c:pt>
                <c:pt idx="1133">
                  <c:v>0.89284701880374162</c:v>
                </c:pt>
                <c:pt idx="1134">
                  <c:v>0.89275252763866508</c:v>
                </c:pt>
                <c:pt idx="1135">
                  <c:v>0.89265803647359709</c:v>
                </c:pt>
                <c:pt idx="1136">
                  <c:v>0.89256354530851256</c:v>
                </c:pt>
                <c:pt idx="1137">
                  <c:v>0.89246905414343691</c:v>
                </c:pt>
                <c:pt idx="1138">
                  <c:v>0.89237456297836049</c:v>
                </c:pt>
                <c:pt idx="1139">
                  <c:v>0.8922800718132845</c:v>
                </c:pt>
                <c:pt idx="1140">
                  <c:v>0.89218558064820852</c:v>
                </c:pt>
                <c:pt idx="1141">
                  <c:v>0.89209108948313265</c:v>
                </c:pt>
                <c:pt idx="1142">
                  <c:v>0.89199659831805655</c:v>
                </c:pt>
                <c:pt idx="1143">
                  <c:v>0.89190210715298057</c:v>
                </c:pt>
                <c:pt idx="1144">
                  <c:v>0.89180761598790448</c:v>
                </c:pt>
                <c:pt idx="1145">
                  <c:v>0.89171312482282439</c:v>
                </c:pt>
                <c:pt idx="1146">
                  <c:v>0.89161863365775262</c:v>
                </c:pt>
                <c:pt idx="1147">
                  <c:v>0.89152414249267631</c:v>
                </c:pt>
                <c:pt idx="1148">
                  <c:v>0.89142965132760021</c:v>
                </c:pt>
                <c:pt idx="1149">
                  <c:v>0.89133516016252357</c:v>
                </c:pt>
                <c:pt idx="1150">
                  <c:v>0.89124066899744758</c:v>
                </c:pt>
                <c:pt idx="1151">
                  <c:v>0.89114617783237149</c:v>
                </c:pt>
                <c:pt idx="1152">
                  <c:v>0.89105168666729595</c:v>
                </c:pt>
                <c:pt idx="1153">
                  <c:v>0.89095719550221686</c:v>
                </c:pt>
                <c:pt idx="1154">
                  <c:v>0.89086270433714076</c:v>
                </c:pt>
                <c:pt idx="1155">
                  <c:v>0.89076821317206778</c:v>
                </c:pt>
                <c:pt idx="1156">
                  <c:v>0.89067372200699169</c:v>
                </c:pt>
                <c:pt idx="1157">
                  <c:v>0.89057923084191559</c:v>
                </c:pt>
                <c:pt idx="1158">
                  <c:v>0.8904847396768395</c:v>
                </c:pt>
                <c:pt idx="1159">
                  <c:v>0.89039024851176352</c:v>
                </c:pt>
                <c:pt idx="1160">
                  <c:v>0.89029575734668764</c:v>
                </c:pt>
                <c:pt idx="1161">
                  <c:v>0.89020126618161133</c:v>
                </c:pt>
                <c:pt idx="1162">
                  <c:v>0.89010677501653457</c:v>
                </c:pt>
                <c:pt idx="1163">
                  <c:v>0.89001228385145525</c:v>
                </c:pt>
                <c:pt idx="1164">
                  <c:v>0.8899177926863836</c:v>
                </c:pt>
                <c:pt idx="1165">
                  <c:v>0.88982330152130706</c:v>
                </c:pt>
                <c:pt idx="1166">
                  <c:v>0.88972881035623164</c:v>
                </c:pt>
                <c:pt idx="1167">
                  <c:v>0.88963431919115499</c:v>
                </c:pt>
                <c:pt idx="1168">
                  <c:v>0.88953982802607889</c:v>
                </c:pt>
                <c:pt idx="1169">
                  <c:v>0.8894453368610028</c:v>
                </c:pt>
                <c:pt idx="1170">
                  <c:v>0.88935084569592648</c:v>
                </c:pt>
                <c:pt idx="1171">
                  <c:v>0.8892563545308505</c:v>
                </c:pt>
                <c:pt idx="1172">
                  <c:v>0.88916186336577463</c:v>
                </c:pt>
                <c:pt idx="1173">
                  <c:v>0.88906737220069854</c:v>
                </c:pt>
                <c:pt idx="1174">
                  <c:v>0.88897288103561978</c:v>
                </c:pt>
                <c:pt idx="1175">
                  <c:v>0.88887838987054646</c:v>
                </c:pt>
                <c:pt idx="1176">
                  <c:v>0.8887838987054707</c:v>
                </c:pt>
                <c:pt idx="1177">
                  <c:v>0.88868940754039782</c:v>
                </c:pt>
                <c:pt idx="1178">
                  <c:v>0.88859491637531862</c:v>
                </c:pt>
                <c:pt idx="1179">
                  <c:v>0.8885004252102392</c:v>
                </c:pt>
                <c:pt idx="1180">
                  <c:v>0.8884059340451661</c:v>
                </c:pt>
                <c:pt idx="1181">
                  <c:v>0.88831144288009001</c:v>
                </c:pt>
                <c:pt idx="1182">
                  <c:v>0.88821695171500981</c:v>
                </c:pt>
                <c:pt idx="1183">
                  <c:v>0.88812246054993749</c:v>
                </c:pt>
                <c:pt idx="1184">
                  <c:v>0.8880279693848615</c:v>
                </c:pt>
                <c:pt idx="1185">
                  <c:v>0.88793347821978574</c:v>
                </c:pt>
                <c:pt idx="1186">
                  <c:v>0.88783898705470954</c:v>
                </c:pt>
                <c:pt idx="1187">
                  <c:v>0.88774449588963367</c:v>
                </c:pt>
                <c:pt idx="1188">
                  <c:v>0.88765000472455768</c:v>
                </c:pt>
                <c:pt idx="1189">
                  <c:v>0.88755551355948492</c:v>
                </c:pt>
                <c:pt idx="1190">
                  <c:v>0.88746102239440561</c:v>
                </c:pt>
                <c:pt idx="1191">
                  <c:v>0.88736653122932607</c:v>
                </c:pt>
                <c:pt idx="1192">
                  <c:v>0.88727204006425031</c:v>
                </c:pt>
                <c:pt idx="1193">
                  <c:v>0.88717754889917722</c:v>
                </c:pt>
                <c:pt idx="1194">
                  <c:v>0.88708305773410112</c:v>
                </c:pt>
                <c:pt idx="1195">
                  <c:v>0.88698856656902514</c:v>
                </c:pt>
                <c:pt idx="1196">
                  <c:v>0.88689407540394904</c:v>
                </c:pt>
                <c:pt idx="1197">
                  <c:v>0.88679958423887695</c:v>
                </c:pt>
                <c:pt idx="1198">
                  <c:v>0.88670509307380141</c:v>
                </c:pt>
                <c:pt idx="1199">
                  <c:v>0.88661060190872087</c:v>
                </c:pt>
                <c:pt idx="1200">
                  <c:v>0.88651611074364001</c:v>
                </c:pt>
                <c:pt idx="1201">
                  <c:v>0.88642161957857324</c:v>
                </c:pt>
                <c:pt idx="1202">
                  <c:v>0.8863271284134927</c:v>
                </c:pt>
                <c:pt idx="1203">
                  <c:v>0.88623263724841661</c:v>
                </c:pt>
                <c:pt idx="1204">
                  <c:v>0.88613814608334052</c:v>
                </c:pt>
                <c:pt idx="1205">
                  <c:v>0.88604365491826442</c:v>
                </c:pt>
                <c:pt idx="1206">
                  <c:v>0.88594916375319099</c:v>
                </c:pt>
                <c:pt idx="1207">
                  <c:v>0.88585467258811834</c:v>
                </c:pt>
                <c:pt idx="1208">
                  <c:v>0.88576018142303559</c:v>
                </c:pt>
                <c:pt idx="1209">
                  <c:v>0.88566569025796016</c:v>
                </c:pt>
                <c:pt idx="1210">
                  <c:v>0.88557119909288406</c:v>
                </c:pt>
                <c:pt idx="1211">
                  <c:v>0.88547670792780508</c:v>
                </c:pt>
                <c:pt idx="1212">
                  <c:v>0.88538221676272932</c:v>
                </c:pt>
                <c:pt idx="1213">
                  <c:v>0.88528772559765101</c:v>
                </c:pt>
                <c:pt idx="1214">
                  <c:v>0.88519323443258302</c:v>
                </c:pt>
                <c:pt idx="1215">
                  <c:v>0.88509874326750382</c:v>
                </c:pt>
                <c:pt idx="1216">
                  <c:v>0.88500425210242772</c:v>
                </c:pt>
                <c:pt idx="1217">
                  <c:v>0.88490976093734819</c:v>
                </c:pt>
                <c:pt idx="1218">
                  <c:v>0.88481526977227265</c:v>
                </c:pt>
                <c:pt idx="1219">
                  <c:v>0.8847207786072</c:v>
                </c:pt>
                <c:pt idx="1220">
                  <c:v>0.88462628744212368</c:v>
                </c:pt>
                <c:pt idx="1221">
                  <c:v>0.88453179627704737</c:v>
                </c:pt>
                <c:pt idx="1222">
                  <c:v>0.88443730511196561</c:v>
                </c:pt>
                <c:pt idx="1223">
                  <c:v>0.88434281394689562</c:v>
                </c:pt>
                <c:pt idx="1224">
                  <c:v>0.8842483227818192</c:v>
                </c:pt>
                <c:pt idx="1225">
                  <c:v>0.8841538316167431</c:v>
                </c:pt>
                <c:pt idx="1226">
                  <c:v>0.88405934045166656</c:v>
                </c:pt>
                <c:pt idx="1227">
                  <c:v>0.88396484928659103</c:v>
                </c:pt>
                <c:pt idx="1228">
                  <c:v>0.88387035812151493</c:v>
                </c:pt>
                <c:pt idx="1229">
                  <c:v>0.88377586695643884</c:v>
                </c:pt>
                <c:pt idx="1230">
                  <c:v>0.88368137579135975</c:v>
                </c:pt>
                <c:pt idx="1231">
                  <c:v>0.88358688462628376</c:v>
                </c:pt>
                <c:pt idx="1232">
                  <c:v>0.88349239346121056</c:v>
                </c:pt>
                <c:pt idx="1233">
                  <c:v>0.88339790229613468</c:v>
                </c:pt>
                <c:pt idx="1234">
                  <c:v>0.88330341113105848</c:v>
                </c:pt>
                <c:pt idx="1235">
                  <c:v>0.8832089199659825</c:v>
                </c:pt>
                <c:pt idx="1236">
                  <c:v>0.88311442880090307</c:v>
                </c:pt>
                <c:pt idx="1237">
                  <c:v>0.88301993763583064</c:v>
                </c:pt>
                <c:pt idx="1238">
                  <c:v>0.88292544647075688</c:v>
                </c:pt>
                <c:pt idx="1239">
                  <c:v>0.88283095530567823</c:v>
                </c:pt>
                <c:pt idx="1240">
                  <c:v>0.88273646414060158</c:v>
                </c:pt>
                <c:pt idx="1241">
                  <c:v>0.88264197297552949</c:v>
                </c:pt>
                <c:pt idx="1242">
                  <c:v>0.8825474818104464</c:v>
                </c:pt>
                <c:pt idx="1243">
                  <c:v>0.88245299064537397</c:v>
                </c:pt>
                <c:pt idx="1244">
                  <c:v>0.88235849948029788</c:v>
                </c:pt>
                <c:pt idx="1245">
                  <c:v>0.88226400831522156</c:v>
                </c:pt>
                <c:pt idx="1246">
                  <c:v>0.88216951715014569</c:v>
                </c:pt>
                <c:pt idx="1247">
                  <c:v>0.88207502598506959</c:v>
                </c:pt>
                <c:pt idx="1248">
                  <c:v>0.8819805348199935</c:v>
                </c:pt>
                <c:pt idx="1249">
                  <c:v>0.88188604365491752</c:v>
                </c:pt>
                <c:pt idx="1250">
                  <c:v>0.88179155248984609</c:v>
                </c:pt>
                <c:pt idx="1251">
                  <c:v>0.88169706132476544</c:v>
                </c:pt>
                <c:pt idx="1252">
                  <c:v>0.88160257015968935</c:v>
                </c:pt>
                <c:pt idx="1253">
                  <c:v>0.88150807899461259</c:v>
                </c:pt>
                <c:pt idx="1254">
                  <c:v>0.88141358782953316</c:v>
                </c:pt>
                <c:pt idx="1255">
                  <c:v>0.88131909666446162</c:v>
                </c:pt>
                <c:pt idx="1256">
                  <c:v>0.88122460549938564</c:v>
                </c:pt>
                <c:pt idx="1257">
                  <c:v>0.88113011433430899</c:v>
                </c:pt>
                <c:pt idx="1258">
                  <c:v>0.8810356231692329</c:v>
                </c:pt>
                <c:pt idx="1259">
                  <c:v>0.88094113200416024</c:v>
                </c:pt>
                <c:pt idx="1260">
                  <c:v>0.88084664083908082</c:v>
                </c:pt>
                <c:pt idx="1261">
                  <c:v>0.8807521496740045</c:v>
                </c:pt>
                <c:pt idx="1262">
                  <c:v>0.88065765850892863</c:v>
                </c:pt>
                <c:pt idx="1263">
                  <c:v>0.88056316734384965</c:v>
                </c:pt>
                <c:pt idx="1264">
                  <c:v>0.88046867617877922</c:v>
                </c:pt>
                <c:pt idx="1265">
                  <c:v>0.88037418501370046</c:v>
                </c:pt>
                <c:pt idx="1266">
                  <c:v>0.8802796938486247</c:v>
                </c:pt>
                <c:pt idx="1267">
                  <c:v>0.88018520268355183</c:v>
                </c:pt>
                <c:pt idx="1268">
                  <c:v>0.88009071151847629</c:v>
                </c:pt>
                <c:pt idx="1269">
                  <c:v>0.87999622035340086</c:v>
                </c:pt>
                <c:pt idx="1270">
                  <c:v>0.87990172918832277</c:v>
                </c:pt>
                <c:pt idx="1271">
                  <c:v>0.87980723802324712</c:v>
                </c:pt>
                <c:pt idx="1272">
                  <c:v>0.87971274685816803</c:v>
                </c:pt>
                <c:pt idx="1273">
                  <c:v>0.87961825569309793</c:v>
                </c:pt>
                <c:pt idx="1274">
                  <c:v>0.87952376452801584</c:v>
                </c:pt>
                <c:pt idx="1275">
                  <c:v>0.87942927336294063</c:v>
                </c:pt>
                <c:pt idx="1276">
                  <c:v>0.87933478219786376</c:v>
                </c:pt>
                <c:pt idx="1277">
                  <c:v>0.87924029103279056</c:v>
                </c:pt>
                <c:pt idx="1278">
                  <c:v>0.87914579986771169</c:v>
                </c:pt>
                <c:pt idx="1279">
                  <c:v>0.87905130870263559</c:v>
                </c:pt>
                <c:pt idx="1280">
                  <c:v>0.87895681753756294</c:v>
                </c:pt>
                <c:pt idx="1281">
                  <c:v>0.87886232637248363</c:v>
                </c:pt>
                <c:pt idx="1282">
                  <c:v>0.87876783520740764</c:v>
                </c:pt>
                <c:pt idx="1283">
                  <c:v>0.87867334404233133</c:v>
                </c:pt>
                <c:pt idx="1284">
                  <c:v>0.87857885287725523</c:v>
                </c:pt>
                <c:pt idx="1285">
                  <c:v>0.87848436171217859</c:v>
                </c:pt>
                <c:pt idx="1286">
                  <c:v>0.8783898705471066</c:v>
                </c:pt>
                <c:pt idx="1287">
                  <c:v>0.87829537938202762</c:v>
                </c:pt>
                <c:pt idx="1288">
                  <c:v>0.87820088821695097</c:v>
                </c:pt>
                <c:pt idx="1289">
                  <c:v>0.87810639705187565</c:v>
                </c:pt>
                <c:pt idx="1290">
                  <c:v>0.87801190588679878</c:v>
                </c:pt>
                <c:pt idx="1291">
                  <c:v>0.8779174147217228</c:v>
                </c:pt>
                <c:pt idx="1292">
                  <c:v>0.87782292355664671</c:v>
                </c:pt>
                <c:pt idx="1293">
                  <c:v>0.87772843239157972</c:v>
                </c:pt>
                <c:pt idx="1294">
                  <c:v>0.87763394122649463</c:v>
                </c:pt>
                <c:pt idx="1295">
                  <c:v>0.87753945006141865</c:v>
                </c:pt>
                <c:pt idx="1296">
                  <c:v>0.87744495889634244</c:v>
                </c:pt>
                <c:pt idx="1297">
                  <c:v>0.87735046773126557</c:v>
                </c:pt>
                <c:pt idx="1298">
                  <c:v>0.87725597656619625</c:v>
                </c:pt>
                <c:pt idx="1299">
                  <c:v>0.8771614854011146</c:v>
                </c:pt>
                <c:pt idx="1300">
                  <c:v>0.87706699423603818</c:v>
                </c:pt>
                <c:pt idx="1301">
                  <c:v>0.87697250307096208</c:v>
                </c:pt>
                <c:pt idx="1302">
                  <c:v>0.87687801190589099</c:v>
                </c:pt>
                <c:pt idx="1303">
                  <c:v>0.87678352074081001</c:v>
                </c:pt>
                <c:pt idx="1304">
                  <c:v>0.87668902957573724</c:v>
                </c:pt>
                <c:pt idx="1305">
                  <c:v>0.87659453841065782</c:v>
                </c:pt>
                <c:pt idx="1306">
                  <c:v>0.87650004724558572</c:v>
                </c:pt>
                <c:pt idx="1307">
                  <c:v>0.87640555608050974</c:v>
                </c:pt>
                <c:pt idx="1308">
                  <c:v>0.87631106491542954</c:v>
                </c:pt>
                <c:pt idx="1309">
                  <c:v>0.87621657375035356</c:v>
                </c:pt>
                <c:pt idx="1310">
                  <c:v>0.87612208258528046</c:v>
                </c:pt>
                <c:pt idx="1311">
                  <c:v>0.8760275914202017</c:v>
                </c:pt>
                <c:pt idx="1312">
                  <c:v>0.87593310025512561</c:v>
                </c:pt>
                <c:pt idx="1313">
                  <c:v>0.87583860909004962</c:v>
                </c:pt>
                <c:pt idx="1314">
                  <c:v>0.87574411792497786</c:v>
                </c:pt>
                <c:pt idx="1315">
                  <c:v>0.87564962675990354</c:v>
                </c:pt>
                <c:pt idx="1316">
                  <c:v>0.87555513559482412</c:v>
                </c:pt>
                <c:pt idx="1317">
                  <c:v>0.87546064442974503</c:v>
                </c:pt>
                <c:pt idx="1318">
                  <c:v>0.87536615326466849</c:v>
                </c:pt>
                <c:pt idx="1319">
                  <c:v>0.87527166209959983</c:v>
                </c:pt>
                <c:pt idx="1320">
                  <c:v>0.87517717093451763</c:v>
                </c:pt>
                <c:pt idx="1321">
                  <c:v>0.87508267976944076</c:v>
                </c:pt>
                <c:pt idx="1322">
                  <c:v>0.87498818860436467</c:v>
                </c:pt>
                <c:pt idx="1323">
                  <c:v>0.87489369743929457</c:v>
                </c:pt>
                <c:pt idx="1324">
                  <c:v>0.8747992062742187</c:v>
                </c:pt>
                <c:pt idx="1325">
                  <c:v>0.87470471510913994</c:v>
                </c:pt>
                <c:pt idx="1326">
                  <c:v>0.87461022394406063</c:v>
                </c:pt>
                <c:pt idx="1327">
                  <c:v>0.87451573277898464</c:v>
                </c:pt>
                <c:pt idx="1328">
                  <c:v>0.87442124161391099</c:v>
                </c:pt>
                <c:pt idx="1329">
                  <c:v>0.87432675044883523</c:v>
                </c:pt>
                <c:pt idx="1330">
                  <c:v>0.87423225928375614</c:v>
                </c:pt>
                <c:pt idx="1331">
                  <c:v>0.8741377681186806</c:v>
                </c:pt>
                <c:pt idx="1332">
                  <c:v>0.87404327695360806</c:v>
                </c:pt>
                <c:pt idx="1333">
                  <c:v>0.87394878578852864</c:v>
                </c:pt>
                <c:pt idx="1334">
                  <c:v>0.87385429462345676</c:v>
                </c:pt>
                <c:pt idx="1335">
                  <c:v>0.873759803458384</c:v>
                </c:pt>
                <c:pt idx="1336">
                  <c:v>0.8736653122933058</c:v>
                </c:pt>
                <c:pt idx="1337">
                  <c:v>0.87357082112822371</c:v>
                </c:pt>
                <c:pt idx="1338">
                  <c:v>0.8734763299631475</c:v>
                </c:pt>
                <c:pt idx="1339">
                  <c:v>0.87338183879807563</c:v>
                </c:pt>
                <c:pt idx="1340">
                  <c:v>0.87328734763299554</c:v>
                </c:pt>
                <c:pt idx="1341">
                  <c:v>0.87319285646792211</c:v>
                </c:pt>
                <c:pt idx="1342">
                  <c:v>0.87309836530284368</c:v>
                </c:pt>
                <c:pt idx="1343">
                  <c:v>0.8730038741377677</c:v>
                </c:pt>
                <c:pt idx="1344">
                  <c:v>0.87290938297269161</c:v>
                </c:pt>
                <c:pt idx="1345">
                  <c:v>0.87281489180761518</c:v>
                </c:pt>
                <c:pt idx="1346">
                  <c:v>0.87272040064254386</c:v>
                </c:pt>
                <c:pt idx="1347">
                  <c:v>0.87262590947746577</c:v>
                </c:pt>
                <c:pt idx="1348">
                  <c:v>0.87253141831239001</c:v>
                </c:pt>
                <c:pt idx="1349">
                  <c:v>0.87243692714731058</c:v>
                </c:pt>
                <c:pt idx="1350">
                  <c:v>0.87234243598223449</c:v>
                </c:pt>
                <c:pt idx="1351">
                  <c:v>0.8722479448171585</c:v>
                </c:pt>
                <c:pt idx="1352">
                  <c:v>0.87215345365208685</c:v>
                </c:pt>
                <c:pt idx="1353">
                  <c:v>0.87205896248700665</c:v>
                </c:pt>
                <c:pt idx="1354">
                  <c:v>0.87196447132193067</c:v>
                </c:pt>
                <c:pt idx="1355">
                  <c:v>0.87186998015685468</c:v>
                </c:pt>
                <c:pt idx="1356">
                  <c:v>0.87177548899178192</c:v>
                </c:pt>
                <c:pt idx="1357">
                  <c:v>0.87168099782670261</c:v>
                </c:pt>
                <c:pt idx="1358">
                  <c:v>0.8715865066616264</c:v>
                </c:pt>
                <c:pt idx="1359">
                  <c:v>0.87149201549655064</c:v>
                </c:pt>
                <c:pt idx="1360">
                  <c:v>0.87139752433147688</c:v>
                </c:pt>
                <c:pt idx="1361">
                  <c:v>0.87130303316640112</c:v>
                </c:pt>
                <c:pt idx="1362">
                  <c:v>0.87120854200132203</c:v>
                </c:pt>
                <c:pt idx="1363">
                  <c:v>0.87111405083624549</c:v>
                </c:pt>
                <c:pt idx="1364">
                  <c:v>0.87101955967116995</c:v>
                </c:pt>
                <c:pt idx="1365">
                  <c:v>0.87092506850609863</c:v>
                </c:pt>
                <c:pt idx="1366">
                  <c:v>0.87083057734101865</c:v>
                </c:pt>
                <c:pt idx="1367">
                  <c:v>0.87073608617594178</c:v>
                </c:pt>
                <c:pt idx="1368">
                  <c:v>0.87064159501086869</c:v>
                </c:pt>
                <c:pt idx="1369">
                  <c:v>0.8705471038457897</c:v>
                </c:pt>
                <c:pt idx="1370">
                  <c:v>0.87045261268071705</c:v>
                </c:pt>
                <c:pt idx="1371">
                  <c:v>0.87035812151563752</c:v>
                </c:pt>
                <c:pt idx="1372">
                  <c:v>0.87026363035056165</c:v>
                </c:pt>
                <c:pt idx="1373">
                  <c:v>0.87016913918548799</c:v>
                </c:pt>
                <c:pt idx="1374">
                  <c:v>0.87007464802041234</c:v>
                </c:pt>
                <c:pt idx="1375">
                  <c:v>0.86998015685533325</c:v>
                </c:pt>
                <c:pt idx="1376">
                  <c:v>0.8698856656902576</c:v>
                </c:pt>
                <c:pt idx="1377">
                  <c:v>0.86979117452518795</c:v>
                </c:pt>
                <c:pt idx="1378">
                  <c:v>0.86969668336010975</c:v>
                </c:pt>
                <c:pt idx="1379">
                  <c:v>0.86960219219503065</c:v>
                </c:pt>
                <c:pt idx="1380">
                  <c:v>0.86950770102995256</c:v>
                </c:pt>
                <c:pt idx="1381">
                  <c:v>0.8694132098648768</c:v>
                </c:pt>
                <c:pt idx="1382">
                  <c:v>0.86931871869980415</c:v>
                </c:pt>
                <c:pt idx="1383">
                  <c:v>0.86922422753472872</c:v>
                </c:pt>
                <c:pt idx="1384">
                  <c:v>0.86912973636965263</c:v>
                </c:pt>
                <c:pt idx="1385">
                  <c:v>0.86903524520457742</c:v>
                </c:pt>
                <c:pt idx="1386">
                  <c:v>0.86894075403950177</c:v>
                </c:pt>
                <c:pt idx="1387">
                  <c:v>0.86884626287442346</c:v>
                </c:pt>
                <c:pt idx="1388">
                  <c:v>0.8687517717093447</c:v>
                </c:pt>
                <c:pt idx="1389">
                  <c:v>0.86865728054426861</c:v>
                </c:pt>
                <c:pt idx="1390">
                  <c:v>0.86856278937919229</c:v>
                </c:pt>
                <c:pt idx="1391">
                  <c:v>0.86846829821411664</c:v>
                </c:pt>
                <c:pt idx="1392">
                  <c:v>0.86837380704904277</c:v>
                </c:pt>
                <c:pt idx="1393">
                  <c:v>0.86827931588396401</c:v>
                </c:pt>
                <c:pt idx="1394">
                  <c:v>0.86818482471889125</c:v>
                </c:pt>
                <c:pt idx="1395">
                  <c:v>0.86809033355381793</c:v>
                </c:pt>
                <c:pt idx="1396">
                  <c:v>0.86799584238874272</c:v>
                </c:pt>
                <c:pt idx="1397">
                  <c:v>0.86790135122365974</c:v>
                </c:pt>
                <c:pt idx="1398">
                  <c:v>0.86780686005858865</c:v>
                </c:pt>
                <c:pt idx="1399">
                  <c:v>0.86771236889350767</c:v>
                </c:pt>
                <c:pt idx="1400">
                  <c:v>0.86761787772843468</c:v>
                </c:pt>
                <c:pt idx="1401">
                  <c:v>0.8675233865633557</c:v>
                </c:pt>
                <c:pt idx="1402">
                  <c:v>0.86742889539828283</c:v>
                </c:pt>
                <c:pt idx="1403">
                  <c:v>0.86733440423320363</c:v>
                </c:pt>
                <c:pt idx="1404">
                  <c:v>0.86723991306813208</c:v>
                </c:pt>
                <c:pt idx="1405">
                  <c:v>0.86714542190305388</c:v>
                </c:pt>
                <c:pt idx="1406">
                  <c:v>0.86705093073797523</c:v>
                </c:pt>
                <c:pt idx="1407">
                  <c:v>0.86695643957290003</c:v>
                </c:pt>
                <c:pt idx="1408">
                  <c:v>0.86686194840782305</c:v>
                </c:pt>
                <c:pt idx="1409">
                  <c:v>0.86676745724274695</c:v>
                </c:pt>
                <c:pt idx="1410">
                  <c:v>0.86667296607767164</c:v>
                </c:pt>
                <c:pt idx="1411">
                  <c:v>0.86657847491259565</c:v>
                </c:pt>
                <c:pt idx="1412">
                  <c:v>0.86648398374751856</c:v>
                </c:pt>
                <c:pt idx="1413">
                  <c:v>0.86638949258244569</c:v>
                </c:pt>
                <c:pt idx="1414">
                  <c:v>0.86629500141736671</c:v>
                </c:pt>
                <c:pt idx="1415">
                  <c:v>0.86620051025229061</c:v>
                </c:pt>
                <c:pt idx="1416">
                  <c:v>0.86610601908721452</c:v>
                </c:pt>
                <c:pt idx="1417">
                  <c:v>0.86601152792213842</c:v>
                </c:pt>
                <c:pt idx="1418">
                  <c:v>0.86591703675706233</c:v>
                </c:pt>
                <c:pt idx="1419">
                  <c:v>0.86582254559198635</c:v>
                </c:pt>
                <c:pt idx="1420">
                  <c:v>0.86572805442691381</c:v>
                </c:pt>
                <c:pt idx="1421">
                  <c:v>0.8656335632618346</c:v>
                </c:pt>
                <c:pt idx="1422">
                  <c:v>0.86553907209675862</c:v>
                </c:pt>
                <c:pt idx="1423">
                  <c:v>0.86544458093168208</c:v>
                </c:pt>
                <c:pt idx="1424">
                  <c:v>0.86535008976660333</c:v>
                </c:pt>
                <c:pt idx="1425">
                  <c:v>0.86525559860153289</c:v>
                </c:pt>
                <c:pt idx="1426">
                  <c:v>0.8651611074364538</c:v>
                </c:pt>
                <c:pt idx="1427">
                  <c:v>0.86506661627138115</c:v>
                </c:pt>
                <c:pt idx="1428">
                  <c:v>0.8649721251063015</c:v>
                </c:pt>
                <c:pt idx="1429">
                  <c:v>0.86487763394122563</c:v>
                </c:pt>
                <c:pt idx="1430">
                  <c:v>0.86478314277614954</c:v>
                </c:pt>
                <c:pt idx="1431">
                  <c:v>0.864688651611079</c:v>
                </c:pt>
                <c:pt idx="1432">
                  <c:v>0.86459416044599768</c:v>
                </c:pt>
                <c:pt idx="1433">
                  <c:v>0.8644996692809217</c:v>
                </c:pt>
                <c:pt idx="1434">
                  <c:v>0.86440517811584561</c:v>
                </c:pt>
                <c:pt idx="1435">
                  <c:v>0.86431068695076929</c:v>
                </c:pt>
                <c:pt idx="1436">
                  <c:v>0.8642161957856902</c:v>
                </c:pt>
                <c:pt idx="1437">
                  <c:v>0.86412170462061977</c:v>
                </c:pt>
                <c:pt idx="1438">
                  <c:v>0.86402721345554712</c:v>
                </c:pt>
                <c:pt idx="1439">
                  <c:v>0.86393272229046503</c:v>
                </c:pt>
                <c:pt idx="1440">
                  <c:v>0.86383823112539226</c:v>
                </c:pt>
                <c:pt idx="1441">
                  <c:v>0.86374373996031284</c:v>
                </c:pt>
                <c:pt idx="1442">
                  <c:v>0.86364924879523675</c:v>
                </c:pt>
                <c:pt idx="1443">
                  <c:v>0.86355475763016165</c:v>
                </c:pt>
                <c:pt idx="1444">
                  <c:v>0.86346026646508756</c:v>
                </c:pt>
                <c:pt idx="1445">
                  <c:v>0.86336577530000869</c:v>
                </c:pt>
                <c:pt idx="1446">
                  <c:v>0.8632712841349327</c:v>
                </c:pt>
                <c:pt idx="1447">
                  <c:v>0.86317679296985661</c:v>
                </c:pt>
                <c:pt idx="1448">
                  <c:v>0.86308230180478041</c:v>
                </c:pt>
                <c:pt idx="1449">
                  <c:v>0.86298781063970909</c:v>
                </c:pt>
                <c:pt idx="1450">
                  <c:v>0.86289331947463088</c:v>
                </c:pt>
                <c:pt idx="1451">
                  <c:v>0.86279882830955812</c:v>
                </c:pt>
                <c:pt idx="1452">
                  <c:v>0.86270433714448214</c:v>
                </c:pt>
                <c:pt idx="1453">
                  <c:v>0.8626098459794036</c:v>
                </c:pt>
                <c:pt idx="1454">
                  <c:v>0.86251535481432406</c:v>
                </c:pt>
                <c:pt idx="1455">
                  <c:v>0.86242086364924864</c:v>
                </c:pt>
                <c:pt idx="1456">
                  <c:v>0.86232637248417676</c:v>
                </c:pt>
                <c:pt idx="1457">
                  <c:v>0.86223188131909878</c:v>
                </c:pt>
                <c:pt idx="1458">
                  <c:v>0.86213739015401969</c:v>
                </c:pt>
                <c:pt idx="1459">
                  <c:v>0.86204289898894371</c:v>
                </c:pt>
                <c:pt idx="1460">
                  <c:v>0.86194840782387228</c:v>
                </c:pt>
                <c:pt idx="1461">
                  <c:v>0.8618539166587984</c:v>
                </c:pt>
                <c:pt idx="1462">
                  <c:v>0.86175942549372042</c:v>
                </c:pt>
                <c:pt idx="1463">
                  <c:v>0.86166493432864211</c:v>
                </c:pt>
                <c:pt idx="1464">
                  <c:v>0.86157044316356635</c:v>
                </c:pt>
                <c:pt idx="1465">
                  <c:v>0.86147595199849081</c:v>
                </c:pt>
                <c:pt idx="1466">
                  <c:v>0.86138146083341161</c:v>
                </c:pt>
                <c:pt idx="1467">
                  <c:v>0.86128696966833518</c:v>
                </c:pt>
                <c:pt idx="1468">
                  <c:v>0.86119247850325964</c:v>
                </c:pt>
                <c:pt idx="1469">
                  <c:v>0.86109798733818821</c:v>
                </c:pt>
                <c:pt idx="1470">
                  <c:v>0.86100349617311289</c:v>
                </c:pt>
                <c:pt idx="1471">
                  <c:v>0.86090900500803424</c:v>
                </c:pt>
                <c:pt idx="1472">
                  <c:v>0.86081451384295449</c:v>
                </c:pt>
                <c:pt idx="1473">
                  <c:v>0.8607200226778855</c:v>
                </c:pt>
                <c:pt idx="1474">
                  <c:v>0.86062553151280663</c:v>
                </c:pt>
                <c:pt idx="1475">
                  <c:v>0.86053104034772654</c:v>
                </c:pt>
                <c:pt idx="1476">
                  <c:v>0.86043654918264578</c:v>
                </c:pt>
                <c:pt idx="1477">
                  <c:v>0.86034205801757746</c:v>
                </c:pt>
                <c:pt idx="1478">
                  <c:v>0.8602475668524987</c:v>
                </c:pt>
                <c:pt idx="1479">
                  <c:v>0.86015307568742261</c:v>
                </c:pt>
                <c:pt idx="1480">
                  <c:v>0.86005858452234629</c:v>
                </c:pt>
                <c:pt idx="1481">
                  <c:v>0.85996409335727064</c:v>
                </c:pt>
                <c:pt idx="1482">
                  <c:v>0.85986960219219943</c:v>
                </c:pt>
                <c:pt idx="1483">
                  <c:v>0.85977511102712112</c:v>
                </c:pt>
                <c:pt idx="1484">
                  <c:v>0.85968061986204203</c:v>
                </c:pt>
                <c:pt idx="1485">
                  <c:v>0.85958612869696205</c:v>
                </c:pt>
                <c:pt idx="1486">
                  <c:v>0.85949163753189683</c:v>
                </c:pt>
                <c:pt idx="1487">
                  <c:v>0.85939714636681463</c:v>
                </c:pt>
                <c:pt idx="1488">
                  <c:v>0.85930265520173776</c:v>
                </c:pt>
                <c:pt idx="1489">
                  <c:v>0.85920816403666156</c:v>
                </c:pt>
                <c:pt idx="1490">
                  <c:v>0.85911367287158868</c:v>
                </c:pt>
                <c:pt idx="1491">
                  <c:v>0.85901918170650959</c:v>
                </c:pt>
                <c:pt idx="1492">
                  <c:v>0.85892469054143694</c:v>
                </c:pt>
                <c:pt idx="1493">
                  <c:v>0.85883019937635741</c:v>
                </c:pt>
                <c:pt idx="1494">
                  <c:v>0.85873570821128165</c:v>
                </c:pt>
                <c:pt idx="1495">
                  <c:v>0.85864121704621066</c:v>
                </c:pt>
                <c:pt idx="1496">
                  <c:v>0.85854672588112857</c:v>
                </c:pt>
                <c:pt idx="1497">
                  <c:v>0.85845223471605259</c:v>
                </c:pt>
                <c:pt idx="1498">
                  <c:v>0.85835774355097705</c:v>
                </c:pt>
                <c:pt idx="1499">
                  <c:v>0.85826325238590162</c:v>
                </c:pt>
                <c:pt idx="1500">
                  <c:v>0.85816876122082497</c:v>
                </c:pt>
                <c:pt idx="1501">
                  <c:v>0.85807427005574965</c:v>
                </c:pt>
                <c:pt idx="1502">
                  <c:v>0.85797977889067589</c:v>
                </c:pt>
                <c:pt idx="1503">
                  <c:v>0.85788528772560002</c:v>
                </c:pt>
                <c:pt idx="1504">
                  <c:v>0.8577907965605267</c:v>
                </c:pt>
                <c:pt idx="1505">
                  <c:v>0.85769630539544461</c:v>
                </c:pt>
                <c:pt idx="1506">
                  <c:v>0.85760181423037429</c:v>
                </c:pt>
                <c:pt idx="1507">
                  <c:v>0.85750732306529254</c:v>
                </c:pt>
                <c:pt idx="1508">
                  <c:v>0.85741283190021556</c:v>
                </c:pt>
                <c:pt idx="1509">
                  <c:v>0.85731834073513957</c:v>
                </c:pt>
                <c:pt idx="1510">
                  <c:v>0.8572238495700647</c:v>
                </c:pt>
                <c:pt idx="1511">
                  <c:v>0.85712935840499183</c:v>
                </c:pt>
                <c:pt idx="1512">
                  <c:v>0.85703486723991262</c:v>
                </c:pt>
                <c:pt idx="1513">
                  <c:v>0.85694037607484086</c:v>
                </c:pt>
                <c:pt idx="1514">
                  <c:v>0.85684588490976266</c:v>
                </c:pt>
                <c:pt idx="1515">
                  <c:v>0.85675139374468701</c:v>
                </c:pt>
                <c:pt idx="1516">
                  <c:v>0.85665690257961125</c:v>
                </c:pt>
                <c:pt idx="1517">
                  <c:v>0.85656241141453182</c:v>
                </c:pt>
                <c:pt idx="1518">
                  <c:v>0.85646792024945551</c:v>
                </c:pt>
                <c:pt idx="1519">
                  <c:v>0.85637342908437974</c:v>
                </c:pt>
                <c:pt idx="1520">
                  <c:v>0.85627893791930365</c:v>
                </c:pt>
                <c:pt idx="1521">
                  <c:v>0.85618444675422767</c:v>
                </c:pt>
                <c:pt idx="1522">
                  <c:v>0.85608995558915446</c:v>
                </c:pt>
                <c:pt idx="1523">
                  <c:v>0.8559954644240817</c:v>
                </c:pt>
                <c:pt idx="1524">
                  <c:v>0.85590097325900283</c:v>
                </c:pt>
                <c:pt idx="1525">
                  <c:v>0.85580648209392363</c:v>
                </c:pt>
                <c:pt idx="1526">
                  <c:v>0.85571199092884764</c:v>
                </c:pt>
                <c:pt idx="1527">
                  <c:v>0.85561749976377388</c:v>
                </c:pt>
                <c:pt idx="1528">
                  <c:v>0.85552300859869812</c:v>
                </c:pt>
                <c:pt idx="1529">
                  <c:v>0.85542851743362236</c:v>
                </c:pt>
                <c:pt idx="1530">
                  <c:v>0.85533402626854627</c:v>
                </c:pt>
                <c:pt idx="1531">
                  <c:v>0.85523953510346695</c:v>
                </c:pt>
                <c:pt idx="1532">
                  <c:v>0.85514504393839574</c:v>
                </c:pt>
                <c:pt idx="1533">
                  <c:v>0.85505055277331565</c:v>
                </c:pt>
                <c:pt idx="1534">
                  <c:v>0.85495606160823878</c:v>
                </c:pt>
                <c:pt idx="1535">
                  <c:v>0.85486157044316569</c:v>
                </c:pt>
                <c:pt idx="1536">
                  <c:v>0.85476707927809004</c:v>
                </c:pt>
                <c:pt idx="1537">
                  <c:v>0.85467258811301061</c:v>
                </c:pt>
                <c:pt idx="1538">
                  <c:v>0.85457809694793441</c:v>
                </c:pt>
                <c:pt idx="1539">
                  <c:v>0.85448360578285543</c:v>
                </c:pt>
                <c:pt idx="1540">
                  <c:v>0.85438911461778499</c:v>
                </c:pt>
                <c:pt idx="1541">
                  <c:v>0.85429462345270923</c:v>
                </c:pt>
                <c:pt idx="1542">
                  <c:v>0.85420013228763025</c:v>
                </c:pt>
                <c:pt idx="1543">
                  <c:v>0.8541056411225546</c:v>
                </c:pt>
                <c:pt idx="1544">
                  <c:v>0.85401114995747807</c:v>
                </c:pt>
                <c:pt idx="1545">
                  <c:v>0.85391665879240197</c:v>
                </c:pt>
                <c:pt idx="1546">
                  <c:v>0.85382216762732588</c:v>
                </c:pt>
                <c:pt idx="1547">
                  <c:v>0.85372767646225289</c:v>
                </c:pt>
                <c:pt idx="1548">
                  <c:v>0.8536331852971738</c:v>
                </c:pt>
                <c:pt idx="1549">
                  <c:v>0.85353869413209771</c:v>
                </c:pt>
                <c:pt idx="1550">
                  <c:v>0.85344420296702173</c:v>
                </c:pt>
                <c:pt idx="1551">
                  <c:v>0.85334971180194552</c:v>
                </c:pt>
                <c:pt idx="1552">
                  <c:v>0.85325522063686965</c:v>
                </c:pt>
                <c:pt idx="1553">
                  <c:v>0.85316072947179344</c:v>
                </c:pt>
                <c:pt idx="1554">
                  <c:v>0.85306623830671735</c:v>
                </c:pt>
                <c:pt idx="1555">
                  <c:v>0.8529717471416417</c:v>
                </c:pt>
                <c:pt idx="1556">
                  <c:v>0.85287725597656561</c:v>
                </c:pt>
                <c:pt idx="1557">
                  <c:v>0.85278276481148918</c:v>
                </c:pt>
                <c:pt idx="1558">
                  <c:v>0.85268827364641786</c:v>
                </c:pt>
                <c:pt idx="1559">
                  <c:v>0.8525937824813371</c:v>
                </c:pt>
                <c:pt idx="1560">
                  <c:v>0.85249929131626101</c:v>
                </c:pt>
                <c:pt idx="1561">
                  <c:v>0.85240480015118825</c:v>
                </c:pt>
                <c:pt idx="1562">
                  <c:v>0.85231030898610849</c:v>
                </c:pt>
                <c:pt idx="1563">
                  <c:v>0.85221581782103284</c:v>
                </c:pt>
                <c:pt idx="1564">
                  <c:v>0.85212132665595675</c:v>
                </c:pt>
                <c:pt idx="1565">
                  <c:v>0.85202683549088543</c:v>
                </c:pt>
                <c:pt idx="1566">
                  <c:v>0.85193234432580467</c:v>
                </c:pt>
                <c:pt idx="1567">
                  <c:v>0.85183785316073168</c:v>
                </c:pt>
                <c:pt idx="1568">
                  <c:v>0.85174336199565248</c:v>
                </c:pt>
                <c:pt idx="1569">
                  <c:v>0.8516488708305826</c:v>
                </c:pt>
                <c:pt idx="1570">
                  <c:v>0.85155437966550063</c:v>
                </c:pt>
                <c:pt idx="1571">
                  <c:v>0.85145988850042464</c:v>
                </c:pt>
                <c:pt idx="1572">
                  <c:v>0.85136539733534822</c:v>
                </c:pt>
                <c:pt idx="1573">
                  <c:v>0.85127090617027512</c:v>
                </c:pt>
                <c:pt idx="1574">
                  <c:v>0.85117641500519958</c:v>
                </c:pt>
                <c:pt idx="1575">
                  <c:v>0.85108192384012005</c:v>
                </c:pt>
                <c:pt idx="1576">
                  <c:v>0.85098743267504795</c:v>
                </c:pt>
                <c:pt idx="1577">
                  <c:v>0.85089294150996786</c:v>
                </c:pt>
                <c:pt idx="1578">
                  <c:v>0.85079845034489976</c:v>
                </c:pt>
                <c:pt idx="1579">
                  <c:v>0.85070395917981878</c:v>
                </c:pt>
                <c:pt idx="1580">
                  <c:v>0.8506094680147428</c:v>
                </c:pt>
                <c:pt idx="1581">
                  <c:v>0.85051497684966348</c:v>
                </c:pt>
                <c:pt idx="1582">
                  <c:v>0.85042048568459139</c:v>
                </c:pt>
                <c:pt idx="1583">
                  <c:v>0.85032599451951563</c:v>
                </c:pt>
                <c:pt idx="1584">
                  <c:v>0.85023150335443565</c:v>
                </c:pt>
                <c:pt idx="1585">
                  <c:v>0.850137012189362</c:v>
                </c:pt>
                <c:pt idx="1586">
                  <c:v>0.85004252102428324</c:v>
                </c:pt>
                <c:pt idx="1587">
                  <c:v>0.84994802985920725</c:v>
                </c:pt>
                <c:pt idx="1588">
                  <c:v>0.84985353869413471</c:v>
                </c:pt>
                <c:pt idx="1589">
                  <c:v>0.84975904752905906</c:v>
                </c:pt>
                <c:pt idx="1590">
                  <c:v>0.84966455636398386</c:v>
                </c:pt>
                <c:pt idx="1591">
                  <c:v>0.84957006519890299</c:v>
                </c:pt>
                <c:pt idx="1592">
                  <c:v>0.84947557403382989</c:v>
                </c:pt>
                <c:pt idx="1593">
                  <c:v>0.8493810828687508</c:v>
                </c:pt>
                <c:pt idx="1594">
                  <c:v>0.84928659170367449</c:v>
                </c:pt>
                <c:pt idx="1595">
                  <c:v>0.84919210053860061</c:v>
                </c:pt>
                <c:pt idx="1596">
                  <c:v>0.84909760937352663</c:v>
                </c:pt>
                <c:pt idx="1597">
                  <c:v>0.84900311820844665</c:v>
                </c:pt>
                <c:pt idx="1598">
                  <c:v>0.84890862704337611</c:v>
                </c:pt>
                <c:pt idx="1599">
                  <c:v>0.84881413587829468</c:v>
                </c:pt>
                <c:pt idx="1600">
                  <c:v>0.8487196447132187</c:v>
                </c:pt>
                <c:pt idx="1601">
                  <c:v>0.84862515354814827</c:v>
                </c:pt>
                <c:pt idx="1602">
                  <c:v>0.84853066238306663</c:v>
                </c:pt>
                <c:pt idx="1603">
                  <c:v>0.8484361712179872</c:v>
                </c:pt>
                <c:pt idx="1604">
                  <c:v>0.8483416800529141</c:v>
                </c:pt>
                <c:pt idx="1605">
                  <c:v>0.84824718888783757</c:v>
                </c:pt>
                <c:pt idx="1606">
                  <c:v>0.84815269772276158</c:v>
                </c:pt>
                <c:pt idx="1607">
                  <c:v>0.84805820655768926</c:v>
                </c:pt>
                <c:pt idx="1608">
                  <c:v>0.84796371539260951</c:v>
                </c:pt>
                <c:pt idx="1609">
                  <c:v>0.84786922422753375</c:v>
                </c:pt>
                <c:pt idx="1610">
                  <c:v>0.84777473306245765</c:v>
                </c:pt>
                <c:pt idx="1611">
                  <c:v>0.84768024189738167</c:v>
                </c:pt>
                <c:pt idx="1612">
                  <c:v>0.84758575073230558</c:v>
                </c:pt>
                <c:pt idx="1613">
                  <c:v>0.8474912595672297</c:v>
                </c:pt>
                <c:pt idx="1614">
                  <c:v>0.8473967684021535</c:v>
                </c:pt>
                <c:pt idx="1615">
                  <c:v>0.84730227723707763</c:v>
                </c:pt>
                <c:pt idx="1616">
                  <c:v>0.84720778607200131</c:v>
                </c:pt>
                <c:pt idx="1617">
                  <c:v>0.84711329490692255</c:v>
                </c:pt>
                <c:pt idx="1618">
                  <c:v>0.84701880374184912</c:v>
                </c:pt>
                <c:pt idx="1619">
                  <c:v>0.84692431257677914</c:v>
                </c:pt>
                <c:pt idx="1620">
                  <c:v>0.8468298214117006</c:v>
                </c:pt>
                <c:pt idx="1621">
                  <c:v>0.84673533024662095</c:v>
                </c:pt>
                <c:pt idx="1622">
                  <c:v>0.84664083908154975</c:v>
                </c:pt>
                <c:pt idx="1623">
                  <c:v>0.84654634791646621</c:v>
                </c:pt>
                <c:pt idx="1624">
                  <c:v>0.84645185675139578</c:v>
                </c:pt>
                <c:pt idx="1625">
                  <c:v>0.84635736558631658</c:v>
                </c:pt>
                <c:pt idx="1626">
                  <c:v>0.84626287442124049</c:v>
                </c:pt>
                <c:pt idx="1627">
                  <c:v>0.8461683832561645</c:v>
                </c:pt>
                <c:pt idx="1628">
                  <c:v>0.84607389209109263</c:v>
                </c:pt>
                <c:pt idx="1629">
                  <c:v>0.84597940092601265</c:v>
                </c:pt>
                <c:pt idx="1630">
                  <c:v>0.84588490976093456</c:v>
                </c:pt>
                <c:pt idx="1631">
                  <c:v>0.84579041859586634</c:v>
                </c:pt>
                <c:pt idx="1632">
                  <c:v>0.84569592743079036</c:v>
                </c:pt>
                <c:pt idx="1633">
                  <c:v>0.84560143626571427</c:v>
                </c:pt>
                <c:pt idx="1634">
                  <c:v>0.84550694510062863</c:v>
                </c:pt>
                <c:pt idx="1635">
                  <c:v>0.84541245393555609</c:v>
                </c:pt>
                <c:pt idx="1636">
                  <c:v>0.84531796277047999</c:v>
                </c:pt>
                <c:pt idx="1637">
                  <c:v>0.8452234716054069</c:v>
                </c:pt>
                <c:pt idx="1638">
                  <c:v>0.84512898044032791</c:v>
                </c:pt>
                <c:pt idx="1639">
                  <c:v>0.84503448927525149</c:v>
                </c:pt>
                <c:pt idx="1640">
                  <c:v>0.84493999811017972</c:v>
                </c:pt>
                <c:pt idx="1641">
                  <c:v>0.84484550694510374</c:v>
                </c:pt>
                <c:pt idx="1642">
                  <c:v>0.84475101578002365</c:v>
                </c:pt>
                <c:pt idx="1643">
                  <c:v>0.84465652461494767</c:v>
                </c:pt>
                <c:pt idx="1644">
                  <c:v>0.84456203344987446</c:v>
                </c:pt>
                <c:pt idx="1645">
                  <c:v>0.8444675422847957</c:v>
                </c:pt>
                <c:pt idx="1646">
                  <c:v>0.84437305111971961</c:v>
                </c:pt>
                <c:pt idx="1647">
                  <c:v>0.84427855995464329</c:v>
                </c:pt>
                <c:pt idx="1648">
                  <c:v>0.8441840687895672</c:v>
                </c:pt>
                <c:pt idx="1649">
                  <c:v>0.84408957762449643</c:v>
                </c:pt>
                <c:pt idx="1650">
                  <c:v>0.8439950864594209</c:v>
                </c:pt>
                <c:pt idx="1651">
                  <c:v>0.84390059529433903</c:v>
                </c:pt>
                <c:pt idx="1652">
                  <c:v>0.84380610412926249</c:v>
                </c:pt>
                <c:pt idx="1653">
                  <c:v>0.84371161296419372</c:v>
                </c:pt>
                <c:pt idx="1654">
                  <c:v>0.84361712179911086</c:v>
                </c:pt>
                <c:pt idx="1655">
                  <c:v>0.84352263063403565</c:v>
                </c:pt>
                <c:pt idx="1656">
                  <c:v>0.84342813946895867</c:v>
                </c:pt>
                <c:pt idx="1657">
                  <c:v>0.84333364830388569</c:v>
                </c:pt>
                <c:pt idx="1658">
                  <c:v>0.84323915713880992</c:v>
                </c:pt>
                <c:pt idx="1659">
                  <c:v>0.84314466597373061</c:v>
                </c:pt>
                <c:pt idx="1660">
                  <c:v>0.84305017480865441</c:v>
                </c:pt>
                <c:pt idx="1661">
                  <c:v>0.8429556836435862</c:v>
                </c:pt>
                <c:pt idx="1662">
                  <c:v>0.84286119247850766</c:v>
                </c:pt>
                <c:pt idx="1663">
                  <c:v>0.84276670131342624</c:v>
                </c:pt>
                <c:pt idx="1664">
                  <c:v>0.84267221014835358</c:v>
                </c:pt>
                <c:pt idx="1665">
                  <c:v>0.84257771898327405</c:v>
                </c:pt>
                <c:pt idx="1666">
                  <c:v>0.84248322781819862</c:v>
                </c:pt>
                <c:pt idx="1667">
                  <c:v>0.84238873665312675</c:v>
                </c:pt>
                <c:pt idx="1668">
                  <c:v>0.84229424548804765</c:v>
                </c:pt>
                <c:pt idx="1669">
                  <c:v>0.84219975432296978</c:v>
                </c:pt>
                <c:pt idx="1670">
                  <c:v>0.84210526315789713</c:v>
                </c:pt>
                <c:pt idx="1671">
                  <c:v>0.84201077199281749</c:v>
                </c:pt>
                <c:pt idx="1672">
                  <c:v>0.84191628082773817</c:v>
                </c:pt>
                <c:pt idx="1673">
                  <c:v>0.84182178966266552</c:v>
                </c:pt>
                <c:pt idx="1674">
                  <c:v>0.8417272984975942</c:v>
                </c:pt>
                <c:pt idx="1675">
                  <c:v>0.84163280733251622</c:v>
                </c:pt>
                <c:pt idx="1676">
                  <c:v>0.84153831616743735</c:v>
                </c:pt>
                <c:pt idx="1677">
                  <c:v>0.84144382500236126</c:v>
                </c:pt>
                <c:pt idx="1678">
                  <c:v>0.84134933383728561</c:v>
                </c:pt>
                <c:pt idx="1679">
                  <c:v>0.84125484267220962</c:v>
                </c:pt>
                <c:pt idx="1680">
                  <c:v>0.84116035150713309</c:v>
                </c:pt>
                <c:pt idx="1681">
                  <c:v>0.84106586034205699</c:v>
                </c:pt>
                <c:pt idx="1682">
                  <c:v>0.8409713691769809</c:v>
                </c:pt>
                <c:pt idx="1683">
                  <c:v>0.84087687801190492</c:v>
                </c:pt>
                <c:pt idx="1684">
                  <c:v>0.84078238684682849</c:v>
                </c:pt>
                <c:pt idx="1685">
                  <c:v>0.84068789568175273</c:v>
                </c:pt>
                <c:pt idx="1686">
                  <c:v>0.84059340451667675</c:v>
                </c:pt>
                <c:pt idx="1687">
                  <c:v>0.84049891335160065</c:v>
                </c:pt>
                <c:pt idx="1688">
                  <c:v>0.84040442218652756</c:v>
                </c:pt>
                <c:pt idx="1689">
                  <c:v>0.84030993102144869</c:v>
                </c:pt>
                <c:pt idx="1690">
                  <c:v>0.8402154398563727</c:v>
                </c:pt>
                <c:pt idx="1691">
                  <c:v>0.84012094869129661</c:v>
                </c:pt>
                <c:pt idx="1692">
                  <c:v>0.84002645752622063</c:v>
                </c:pt>
                <c:pt idx="1693">
                  <c:v>0.83993196636114464</c:v>
                </c:pt>
                <c:pt idx="1694">
                  <c:v>0.83983747519606822</c:v>
                </c:pt>
                <c:pt idx="1695">
                  <c:v>0.83974298403099212</c:v>
                </c:pt>
                <c:pt idx="1696">
                  <c:v>0.83964849286591936</c:v>
                </c:pt>
                <c:pt idx="1697">
                  <c:v>0.83955400170083949</c:v>
                </c:pt>
                <c:pt idx="1698">
                  <c:v>0.83945951053576384</c:v>
                </c:pt>
                <c:pt idx="1699">
                  <c:v>0.83936501937068864</c:v>
                </c:pt>
                <c:pt idx="1700">
                  <c:v>0.83927052820561177</c:v>
                </c:pt>
                <c:pt idx="1701">
                  <c:v>0.83917603704053856</c:v>
                </c:pt>
                <c:pt idx="1702">
                  <c:v>0.83908154587545958</c:v>
                </c:pt>
                <c:pt idx="1703">
                  <c:v>0.8389870547103836</c:v>
                </c:pt>
                <c:pt idx="1704">
                  <c:v>0.83889256354530761</c:v>
                </c:pt>
                <c:pt idx="1705">
                  <c:v>0.8387980723802354</c:v>
                </c:pt>
                <c:pt idx="1706">
                  <c:v>0.83870358121515531</c:v>
                </c:pt>
                <c:pt idx="1707">
                  <c:v>0.83860909005008466</c:v>
                </c:pt>
                <c:pt idx="1708">
                  <c:v>0.83851459888500257</c:v>
                </c:pt>
                <c:pt idx="1709">
                  <c:v>0.83842010771992659</c:v>
                </c:pt>
                <c:pt idx="1710">
                  <c:v>0.83832561655485727</c:v>
                </c:pt>
                <c:pt idx="1711">
                  <c:v>0.83823112538977562</c:v>
                </c:pt>
                <c:pt idx="1712">
                  <c:v>0.83813663422469964</c:v>
                </c:pt>
                <c:pt idx="1713">
                  <c:v>0.83804214305962288</c:v>
                </c:pt>
                <c:pt idx="1714">
                  <c:v>0.83794765189454978</c:v>
                </c:pt>
                <c:pt idx="1715">
                  <c:v>0.8378531607294708</c:v>
                </c:pt>
                <c:pt idx="1716">
                  <c:v>0.83775866956439804</c:v>
                </c:pt>
                <c:pt idx="1717">
                  <c:v>0.83766417839931862</c:v>
                </c:pt>
                <c:pt idx="1718">
                  <c:v>0.83756968723424252</c:v>
                </c:pt>
                <c:pt idx="1719">
                  <c:v>0.83747519606916665</c:v>
                </c:pt>
                <c:pt idx="1720">
                  <c:v>0.83738070490409044</c:v>
                </c:pt>
                <c:pt idx="1721">
                  <c:v>0.83728621373901435</c:v>
                </c:pt>
                <c:pt idx="1722">
                  <c:v>0.83719172257394181</c:v>
                </c:pt>
                <c:pt idx="1723">
                  <c:v>0.83709723140886583</c:v>
                </c:pt>
                <c:pt idx="1724">
                  <c:v>0.83700274024378662</c:v>
                </c:pt>
                <c:pt idx="1725">
                  <c:v>0.83690824907871064</c:v>
                </c:pt>
                <c:pt idx="1726">
                  <c:v>0.8368137579136341</c:v>
                </c:pt>
                <c:pt idx="1727">
                  <c:v>0.83671926674856101</c:v>
                </c:pt>
                <c:pt idx="1728">
                  <c:v>0.83662477558348791</c:v>
                </c:pt>
                <c:pt idx="1729">
                  <c:v>0.83653028441840582</c:v>
                </c:pt>
                <c:pt idx="1730">
                  <c:v>0.83643579325332973</c:v>
                </c:pt>
                <c:pt idx="1731">
                  <c:v>0.83634130208825375</c:v>
                </c:pt>
                <c:pt idx="1732">
                  <c:v>0.83624681092318243</c:v>
                </c:pt>
                <c:pt idx="1733">
                  <c:v>0.83615231975810167</c:v>
                </c:pt>
                <c:pt idx="1734">
                  <c:v>0.83605782859302868</c:v>
                </c:pt>
                <c:pt idx="1735">
                  <c:v>0.83596333742794948</c:v>
                </c:pt>
                <c:pt idx="1736">
                  <c:v>0.83586884626287683</c:v>
                </c:pt>
                <c:pt idx="1737">
                  <c:v>0.83577435509779763</c:v>
                </c:pt>
                <c:pt idx="1738">
                  <c:v>0.83567986393272164</c:v>
                </c:pt>
                <c:pt idx="1739">
                  <c:v>0.83558537276764255</c:v>
                </c:pt>
                <c:pt idx="1740">
                  <c:v>0.83549088160256912</c:v>
                </c:pt>
                <c:pt idx="1741">
                  <c:v>0.83539639043749303</c:v>
                </c:pt>
                <c:pt idx="1742">
                  <c:v>0.83530189927241705</c:v>
                </c:pt>
                <c:pt idx="1743">
                  <c:v>0.83520740810734051</c:v>
                </c:pt>
                <c:pt idx="1744">
                  <c:v>0.83511291694226186</c:v>
                </c:pt>
                <c:pt idx="1745">
                  <c:v>0.83501842577718877</c:v>
                </c:pt>
                <c:pt idx="1746">
                  <c:v>0.83492393461211556</c:v>
                </c:pt>
                <c:pt idx="1747">
                  <c:v>0.83482944344703991</c:v>
                </c:pt>
                <c:pt idx="1748">
                  <c:v>0.8347349522819606</c:v>
                </c:pt>
                <c:pt idx="1749">
                  <c:v>0.83464046111688839</c:v>
                </c:pt>
                <c:pt idx="1750">
                  <c:v>0.83454596995180852</c:v>
                </c:pt>
                <c:pt idx="1751">
                  <c:v>0.83445147878673243</c:v>
                </c:pt>
                <c:pt idx="1752">
                  <c:v>0.83435698762165456</c:v>
                </c:pt>
                <c:pt idx="1753">
                  <c:v>0.83426249645658324</c:v>
                </c:pt>
                <c:pt idx="1754">
                  <c:v>0.83416800529150414</c:v>
                </c:pt>
                <c:pt idx="1755">
                  <c:v>0.83407351412642861</c:v>
                </c:pt>
                <c:pt idx="1756">
                  <c:v>0.83397902296135262</c:v>
                </c:pt>
                <c:pt idx="1757">
                  <c:v>0.83388453179627597</c:v>
                </c:pt>
                <c:pt idx="1758">
                  <c:v>0.83379004063120277</c:v>
                </c:pt>
                <c:pt idx="1759">
                  <c:v>0.8336955494661269</c:v>
                </c:pt>
                <c:pt idx="1760">
                  <c:v>0.83360105830105113</c:v>
                </c:pt>
                <c:pt idx="1761">
                  <c:v>0.83350656713597149</c:v>
                </c:pt>
                <c:pt idx="1762">
                  <c:v>0.83341207597089551</c:v>
                </c:pt>
                <c:pt idx="1763">
                  <c:v>0.83331758480581652</c:v>
                </c:pt>
                <c:pt idx="1764">
                  <c:v>0.83322309364074365</c:v>
                </c:pt>
                <c:pt idx="1765">
                  <c:v>0.83312860247567089</c:v>
                </c:pt>
                <c:pt idx="1766">
                  <c:v>0.83303411131059446</c:v>
                </c:pt>
                <c:pt idx="1767">
                  <c:v>0.83293962014551892</c:v>
                </c:pt>
                <c:pt idx="1768">
                  <c:v>0.83284512898043961</c:v>
                </c:pt>
                <c:pt idx="1769">
                  <c:v>0.83275063781536363</c:v>
                </c:pt>
                <c:pt idx="1770">
                  <c:v>0.83265614665028764</c:v>
                </c:pt>
                <c:pt idx="1771">
                  <c:v>0.83256165548521111</c:v>
                </c:pt>
                <c:pt idx="1772">
                  <c:v>0.83246716432013457</c:v>
                </c:pt>
                <c:pt idx="1773">
                  <c:v>0.83237267315505892</c:v>
                </c:pt>
                <c:pt idx="1774">
                  <c:v>0.83227818198998249</c:v>
                </c:pt>
                <c:pt idx="1775">
                  <c:v>0.83218369082490651</c:v>
                </c:pt>
                <c:pt idx="1776">
                  <c:v>0.83208919965983075</c:v>
                </c:pt>
                <c:pt idx="1777">
                  <c:v>0.83199470849475465</c:v>
                </c:pt>
                <c:pt idx="1778">
                  <c:v>0.83190021732968455</c:v>
                </c:pt>
                <c:pt idx="1779">
                  <c:v>0.83180572616460569</c:v>
                </c:pt>
                <c:pt idx="1780">
                  <c:v>0.83171123499952992</c:v>
                </c:pt>
                <c:pt idx="1781">
                  <c:v>0.83161674383445039</c:v>
                </c:pt>
                <c:pt idx="1782">
                  <c:v>0.8315222526693784</c:v>
                </c:pt>
                <c:pt idx="1783">
                  <c:v>0.83142776150429831</c:v>
                </c:pt>
                <c:pt idx="1784">
                  <c:v>0.83133327033922222</c:v>
                </c:pt>
                <c:pt idx="1785">
                  <c:v>0.83123877917414613</c:v>
                </c:pt>
                <c:pt idx="1786">
                  <c:v>0.83114428800907336</c:v>
                </c:pt>
                <c:pt idx="1787">
                  <c:v>0.8310497968439976</c:v>
                </c:pt>
                <c:pt idx="1788">
                  <c:v>0.83095530567891795</c:v>
                </c:pt>
                <c:pt idx="1789">
                  <c:v>0.83086081451384675</c:v>
                </c:pt>
                <c:pt idx="1790">
                  <c:v>0.83076632334876588</c:v>
                </c:pt>
                <c:pt idx="1791">
                  <c:v>0.83067183218369778</c:v>
                </c:pt>
                <c:pt idx="1792">
                  <c:v>0.83057734101861358</c:v>
                </c:pt>
                <c:pt idx="1793">
                  <c:v>0.83048284985353749</c:v>
                </c:pt>
                <c:pt idx="1794">
                  <c:v>0.83038835868846161</c:v>
                </c:pt>
                <c:pt idx="1795">
                  <c:v>0.83029386752338963</c:v>
                </c:pt>
                <c:pt idx="1796">
                  <c:v>0.8301993763583142</c:v>
                </c:pt>
                <c:pt idx="1797">
                  <c:v>0.83010488519323333</c:v>
                </c:pt>
                <c:pt idx="1798">
                  <c:v>0.83001039402815735</c:v>
                </c:pt>
                <c:pt idx="1799">
                  <c:v>0.82991590286308481</c:v>
                </c:pt>
                <c:pt idx="1800">
                  <c:v>0.82982141169801127</c:v>
                </c:pt>
                <c:pt idx="1801">
                  <c:v>0.82972692053292907</c:v>
                </c:pt>
                <c:pt idx="1802">
                  <c:v>0.82963242936785297</c:v>
                </c:pt>
                <c:pt idx="1803">
                  <c:v>0.82953793820277699</c:v>
                </c:pt>
                <c:pt idx="1804">
                  <c:v>0.8294434470377009</c:v>
                </c:pt>
                <c:pt idx="1805">
                  <c:v>0.82934895587262458</c:v>
                </c:pt>
                <c:pt idx="1806">
                  <c:v>0.82925446470754849</c:v>
                </c:pt>
                <c:pt idx="1807">
                  <c:v>0.82915997354247672</c:v>
                </c:pt>
                <c:pt idx="1808">
                  <c:v>0.82906548237739663</c:v>
                </c:pt>
                <c:pt idx="1809">
                  <c:v>0.82897099121232054</c:v>
                </c:pt>
                <c:pt idx="1810">
                  <c:v>0.82887650004724356</c:v>
                </c:pt>
                <c:pt idx="1811">
                  <c:v>0.82878200888216846</c:v>
                </c:pt>
                <c:pt idx="1812">
                  <c:v>0.8286875177170927</c:v>
                </c:pt>
                <c:pt idx="1813">
                  <c:v>0.82859302655201661</c:v>
                </c:pt>
                <c:pt idx="1814">
                  <c:v>0.82849853538694029</c:v>
                </c:pt>
                <c:pt idx="1815">
                  <c:v>0.8284040442218642</c:v>
                </c:pt>
                <c:pt idx="1816">
                  <c:v>0.82830955305679077</c:v>
                </c:pt>
                <c:pt idx="1817">
                  <c:v>0.82821506189171157</c:v>
                </c:pt>
                <c:pt idx="1818">
                  <c:v>0.82812057072663559</c:v>
                </c:pt>
                <c:pt idx="1819">
                  <c:v>0.82802607956155994</c:v>
                </c:pt>
                <c:pt idx="1820">
                  <c:v>0.82793158839648384</c:v>
                </c:pt>
                <c:pt idx="1821">
                  <c:v>0.82783709723140775</c:v>
                </c:pt>
                <c:pt idx="1822">
                  <c:v>0.82774260606633265</c:v>
                </c:pt>
                <c:pt idx="1823">
                  <c:v>0.82764811490125567</c:v>
                </c:pt>
                <c:pt idx="1824">
                  <c:v>0.82755362373617969</c:v>
                </c:pt>
                <c:pt idx="1825">
                  <c:v>0.82745913257110693</c:v>
                </c:pt>
                <c:pt idx="1826">
                  <c:v>0.82736464140602739</c:v>
                </c:pt>
                <c:pt idx="1827">
                  <c:v>0.82727015024095141</c:v>
                </c:pt>
                <c:pt idx="1828">
                  <c:v>0.82717565907588009</c:v>
                </c:pt>
                <c:pt idx="1829">
                  <c:v>0.82708116791079922</c:v>
                </c:pt>
                <c:pt idx="1830">
                  <c:v>0.82698667674572324</c:v>
                </c:pt>
                <c:pt idx="1831">
                  <c:v>0.82689218558064659</c:v>
                </c:pt>
                <c:pt idx="1832">
                  <c:v>0.82679769441557704</c:v>
                </c:pt>
                <c:pt idx="1833">
                  <c:v>0.82670320325049895</c:v>
                </c:pt>
                <c:pt idx="1834">
                  <c:v>0.82660871208542375</c:v>
                </c:pt>
                <c:pt idx="1835">
                  <c:v>0.82651422092034021</c:v>
                </c:pt>
                <c:pt idx="1836">
                  <c:v>0.82641972975526212</c:v>
                </c:pt>
                <c:pt idx="1837">
                  <c:v>0.82632523859019658</c:v>
                </c:pt>
                <c:pt idx="1838">
                  <c:v>0.82623074742511471</c:v>
                </c:pt>
                <c:pt idx="1839">
                  <c:v>0.82613625626003862</c:v>
                </c:pt>
                <c:pt idx="1840">
                  <c:v>0.82604176509496252</c:v>
                </c:pt>
                <c:pt idx="1841">
                  <c:v>0.8259472739298912</c:v>
                </c:pt>
                <c:pt idx="1842">
                  <c:v>0.82585278276481033</c:v>
                </c:pt>
                <c:pt idx="1843">
                  <c:v>0.82575829159973735</c:v>
                </c:pt>
                <c:pt idx="1844">
                  <c:v>0.8256638004346587</c:v>
                </c:pt>
                <c:pt idx="1845">
                  <c:v>0.82556930926958261</c:v>
                </c:pt>
                <c:pt idx="1846">
                  <c:v>0.82547481810451018</c:v>
                </c:pt>
                <c:pt idx="1847">
                  <c:v>0.82538032693943009</c:v>
                </c:pt>
                <c:pt idx="1848">
                  <c:v>0.82528583577435399</c:v>
                </c:pt>
                <c:pt idx="1849">
                  <c:v>0.8251913446092809</c:v>
                </c:pt>
                <c:pt idx="1850">
                  <c:v>0.82509685344420514</c:v>
                </c:pt>
                <c:pt idx="1851">
                  <c:v>0.82500236227912582</c:v>
                </c:pt>
                <c:pt idx="1852">
                  <c:v>0.82490787111404973</c:v>
                </c:pt>
                <c:pt idx="1853">
                  <c:v>0.82481337994897352</c:v>
                </c:pt>
                <c:pt idx="1854">
                  <c:v>0.82471888878389765</c:v>
                </c:pt>
                <c:pt idx="1855">
                  <c:v>0.82462439761882744</c:v>
                </c:pt>
                <c:pt idx="1856">
                  <c:v>0.82452990645374846</c:v>
                </c:pt>
                <c:pt idx="1857">
                  <c:v>0.8244354152886697</c:v>
                </c:pt>
                <c:pt idx="1858">
                  <c:v>0.82434092412359683</c:v>
                </c:pt>
                <c:pt idx="1859">
                  <c:v>0.8242464329585214</c:v>
                </c:pt>
                <c:pt idx="1860">
                  <c:v>0.8241519417934412</c:v>
                </c:pt>
                <c:pt idx="1861">
                  <c:v>0.82405745062836777</c:v>
                </c:pt>
                <c:pt idx="1862">
                  <c:v>0.82396295946328912</c:v>
                </c:pt>
                <c:pt idx="1863">
                  <c:v>0.82386846829821303</c:v>
                </c:pt>
                <c:pt idx="1864">
                  <c:v>0.82377397713314038</c:v>
                </c:pt>
                <c:pt idx="1865">
                  <c:v>0.82367948596806084</c:v>
                </c:pt>
                <c:pt idx="1866">
                  <c:v>0.82358499480298175</c:v>
                </c:pt>
                <c:pt idx="1867">
                  <c:v>0.82349050363790877</c:v>
                </c:pt>
                <c:pt idx="1868">
                  <c:v>0.82339601247283556</c:v>
                </c:pt>
                <c:pt idx="1869">
                  <c:v>0.82330152130775658</c:v>
                </c:pt>
                <c:pt idx="1870">
                  <c:v>0.8232070301426806</c:v>
                </c:pt>
                <c:pt idx="1871">
                  <c:v>0.82311253897760117</c:v>
                </c:pt>
                <c:pt idx="1872">
                  <c:v>0.82301804781252841</c:v>
                </c:pt>
                <c:pt idx="1873">
                  <c:v>0.82292355664745265</c:v>
                </c:pt>
                <c:pt idx="1874">
                  <c:v>0.82282906548237889</c:v>
                </c:pt>
                <c:pt idx="1875">
                  <c:v>0.82273457431730024</c:v>
                </c:pt>
                <c:pt idx="1876">
                  <c:v>0.82264008315222414</c:v>
                </c:pt>
                <c:pt idx="1877">
                  <c:v>0.8225455919871475</c:v>
                </c:pt>
                <c:pt idx="1878">
                  <c:v>0.82245110082207207</c:v>
                </c:pt>
                <c:pt idx="1879">
                  <c:v>0.82235660965699597</c:v>
                </c:pt>
                <c:pt idx="1880">
                  <c:v>0.82226211849191722</c:v>
                </c:pt>
                <c:pt idx="1881">
                  <c:v>0.82216762732684379</c:v>
                </c:pt>
                <c:pt idx="1882">
                  <c:v>0.82207313616176769</c:v>
                </c:pt>
                <c:pt idx="1883">
                  <c:v>0.82197864499669171</c:v>
                </c:pt>
                <c:pt idx="1884">
                  <c:v>0.8218841538316155</c:v>
                </c:pt>
                <c:pt idx="1885">
                  <c:v>0.82178966266654374</c:v>
                </c:pt>
                <c:pt idx="1886">
                  <c:v>0.82169517150146365</c:v>
                </c:pt>
                <c:pt idx="1887">
                  <c:v>0.82160068033639033</c:v>
                </c:pt>
                <c:pt idx="1888">
                  <c:v>0.82150618917130647</c:v>
                </c:pt>
                <c:pt idx="1889">
                  <c:v>0.82141169800623526</c:v>
                </c:pt>
                <c:pt idx="1890">
                  <c:v>0.82131720684115916</c:v>
                </c:pt>
                <c:pt idx="1891">
                  <c:v>0.82122271567608363</c:v>
                </c:pt>
                <c:pt idx="1892">
                  <c:v>0.82112822451100764</c:v>
                </c:pt>
                <c:pt idx="1893">
                  <c:v>0.82103373334593099</c:v>
                </c:pt>
                <c:pt idx="1894">
                  <c:v>0.82093924218085801</c:v>
                </c:pt>
                <c:pt idx="1895">
                  <c:v>0.82084475101578225</c:v>
                </c:pt>
                <c:pt idx="1896">
                  <c:v>0.82075025985070282</c:v>
                </c:pt>
                <c:pt idx="1897">
                  <c:v>0.82065576868562673</c:v>
                </c:pt>
                <c:pt idx="1898">
                  <c:v>0.82056127752055064</c:v>
                </c:pt>
                <c:pt idx="1899">
                  <c:v>0.82046678635547454</c:v>
                </c:pt>
                <c:pt idx="1900">
                  <c:v>0.82037229519039867</c:v>
                </c:pt>
                <c:pt idx="1901">
                  <c:v>0.82027780402532269</c:v>
                </c:pt>
                <c:pt idx="1902">
                  <c:v>0.82018331286024648</c:v>
                </c:pt>
                <c:pt idx="1903">
                  <c:v>0.82008882169517394</c:v>
                </c:pt>
                <c:pt idx="1904">
                  <c:v>0.8199943305300984</c:v>
                </c:pt>
                <c:pt idx="1905">
                  <c:v>0.81989983936502286</c:v>
                </c:pt>
                <c:pt idx="1906">
                  <c:v>0.81980534819994211</c:v>
                </c:pt>
                <c:pt idx="1907">
                  <c:v>0.81971085703486912</c:v>
                </c:pt>
                <c:pt idx="1908">
                  <c:v>0.81961636586978959</c:v>
                </c:pt>
                <c:pt idx="1909">
                  <c:v>0.81952187470471394</c:v>
                </c:pt>
                <c:pt idx="1910">
                  <c:v>0.81942738353963751</c:v>
                </c:pt>
                <c:pt idx="1911">
                  <c:v>0.81933289237456264</c:v>
                </c:pt>
                <c:pt idx="1912">
                  <c:v>0.81923840120948765</c:v>
                </c:pt>
                <c:pt idx="1913">
                  <c:v>0.81914391004441256</c:v>
                </c:pt>
                <c:pt idx="1914">
                  <c:v>0.81904941887933702</c:v>
                </c:pt>
                <c:pt idx="1915">
                  <c:v>0.81895492771425749</c:v>
                </c:pt>
                <c:pt idx="1916">
                  <c:v>0.81886043654918805</c:v>
                </c:pt>
                <c:pt idx="1917">
                  <c:v>0.81876594538410563</c:v>
                </c:pt>
                <c:pt idx="1918">
                  <c:v>0.8186714542190342</c:v>
                </c:pt>
                <c:pt idx="1919">
                  <c:v>0.81857696305395256</c:v>
                </c:pt>
                <c:pt idx="1920">
                  <c:v>0.81848247188887724</c:v>
                </c:pt>
                <c:pt idx="1921">
                  <c:v>0.81838798072380059</c:v>
                </c:pt>
                <c:pt idx="1922">
                  <c:v>0.81829348955872505</c:v>
                </c:pt>
                <c:pt idx="1923">
                  <c:v>0.81819899839364962</c:v>
                </c:pt>
                <c:pt idx="1924">
                  <c:v>0.81810450722857775</c:v>
                </c:pt>
                <c:pt idx="1925">
                  <c:v>0.81801001606350221</c:v>
                </c:pt>
                <c:pt idx="1926">
                  <c:v>0.8179155248984209</c:v>
                </c:pt>
                <c:pt idx="1927">
                  <c:v>0.81782103373334814</c:v>
                </c:pt>
                <c:pt idx="1928">
                  <c:v>0.81772654256826871</c:v>
                </c:pt>
                <c:pt idx="1929">
                  <c:v>0.8176320514031965</c:v>
                </c:pt>
                <c:pt idx="1930">
                  <c:v>0.81753756023811652</c:v>
                </c:pt>
                <c:pt idx="1931">
                  <c:v>0.81744306907304054</c:v>
                </c:pt>
                <c:pt idx="1932">
                  <c:v>0.81734857790796356</c:v>
                </c:pt>
                <c:pt idx="1933">
                  <c:v>0.81725408674288835</c:v>
                </c:pt>
                <c:pt idx="1934">
                  <c:v>0.8171595955778127</c:v>
                </c:pt>
                <c:pt idx="1935">
                  <c:v>0.81706510441273628</c:v>
                </c:pt>
                <c:pt idx="1936">
                  <c:v>0.81697061324766063</c:v>
                </c:pt>
                <c:pt idx="1937">
                  <c:v>0.81687612208258464</c:v>
                </c:pt>
                <c:pt idx="1938">
                  <c:v>0.81678163091751066</c:v>
                </c:pt>
                <c:pt idx="1939">
                  <c:v>0.81668713975243157</c:v>
                </c:pt>
                <c:pt idx="1940">
                  <c:v>0.81659264858735559</c:v>
                </c:pt>
                <c:pt idx="1941">
                  <c:v>0.81649815742227982</c:v>
                </c:pt>
                <c:pt idx="1942">
                  <c:v>0.81640366625720351</c:v>
                </c:pt>
                <c:pt idx="1943">
                  <c:v>0.81630917509212753</c:v>
                </c:pt>
                <c:pt idx="1944">
                  <c:v>0.81621468392704877</c:v>
                </c:pt>
                <c:pt idx="1945">
                  <c:v>0.81612019276197567</c:v>
                </c:pt>
                <c:pt idx="1946">
                  <c:v>0.81602570159690002</c:v>
                </c:pt>
                <c:pt idx="1947">
                  <c:v>0.81593121043182693</c:v>
                </c:pt>
                <c:pt idx="1948">
                  <c:v>0.81583671926674739</c:v>
                </c:pt>
                <c:pt idx="1949">
                  <c:v>0.81574222810167163</c:v>
                </c:pt>
                <c:pt idx="1950">
                  <c:v>0.81564773693660009</c:v>
                </c:pt>
                <c:pt idx="1951">
                  <c:v>0.81555324577151656</c:v>
                </c:pt>
                <c:pt idx="1952">
                  <c:v>0.81545875460644313</c:v>
                </c:pt>
                <c:pt idx="1953">
                  <c:v>0.81536426344136659</c:v>
                </c:pt>
                <c:pt idx="1954">
                  <c:v>0.81526977227629094</c:v>
                </c:pt>
                <c:pt idx="1955">
                  <c:v>0.81517528111121496</c:v>
                </c:pt>
                <c:pt idx="1956">
                  <c:v>0.81508078994613586</c:v>
                </c:pt>
                <c:pt idx="1957">
                  <c:v>0.8149862987810601</c:v>
                </c:pt>
                <c:pt idx="1958">
                  <c:v>0.81489180761599256</c:v>
                </c:pt>
                <c:pt idx="1959">
                  <c:v>0.81479731645091402</c:v>
                </c:pt>
                <c:pt idx="1960">
                  <c:v>0.8147028252858346</c:v>
                </c:pt>
                <c:pt idx="1961">
                  <c:v>0.81460833412075861</c:v>
                </c:pt>
                <c:pt idx="1962">
                  <c:v>0.81451384295568241</c:v>
                </c:pt>
                <c:pt idx="1963">
                  <c:v>0.81441935179060343</c:v>
                </c:pt>
                <c:pt idx="1964">
                  <c:v>0.81432486062553311</c:v>
                </c:pt>
                <c:pt idx="1965">
                  <c:v>0.81423036946045357</c:v>
                </c:pt>
                <c:pt idx="1966">
                  <c:v>0.81413587829538181</c:v>
                </c:pt>
                <c:pt idx="1967">
                  <c:v>0.81404138713030261</c:v>
                </c:pt>
                <c:pt idx="1968">
                  <c:v>0.81394689596522607</c:v>
                </c:pt>
                <c:pt idx="1969">
                  <c:v>0.81385240480014998</c:v>
                </c:pt>
                <c:pt idx="1970">
                  <c:v>0.81375791363507921</c:v>
                </c:pt>
                <c:pt idx="1971">
                  <c:v>0.8136634224700009</c:v>
                </c:pt>
                <c:pt idx="1972">
                  <c:v>0.81356893130492158</c:v>
                </c:pt>
                <c:pt idx="1973">
                  <c:v>0.81347444013984571</c:v>
                </c:pt>
                <c:pt idx="1974">
                  <c:v>0.81337994897476951</c:v>
                </c:pt>
                <c:pt idx="1975">
                  <c:v>0.81328545780969363</c:v>
                </c:pt>
                <c:pt idx="1976">
                  <c:v>0.81319096664461765</c:v>
                </c:pt>
                <c:pt idx="1977">
                  <c:v>0.81309647547954444</c:v>
                </c:pt>
                <c:pt idx="1978">
                  <c:v>0.81300198431446535</c:v>
                </c:pt>
                <c:pt idx="1979">
                  <c:v>0.81290749314939292</c:v>
                </c:pt>
                <c:pt idx="1980">
                  <c:v>0.81281300198431328</c:v>
                </c:pt>
                <c:pt idx="1981">
                  <c:v>0.81271851081923718</c:v>
                </c:pt>
                <c:pt idx="1982">
                  <c:v>0.81262401965416586</c:v>
                </c:pt>
                <c:pt idx="1983">
                  <c:v>0.81252952848908777</c:v>
                </c:pt>
                <c:pt idx="1984">
                  <c:v>0.81243503732401201</c:v>
                </c:pt>
                <c:pt idx="1985">
                  <c:v>0.81234054615893292</c:v>
                </c:pt>
                <c:pt idx="1986">
                  <c:v>0.81224605499385683</c:v>
                </c:pt>
                <c:pt idx="1987">
                  <c:v>0.81215156382878084</c:v>
                </c:pt>
                <c:pt idx="1988">
                  <c:v>0.81205707266370952</c:v>
                </c:pt>
                <c:pt idx="1989">
                  <c:v>0.81196258149862588</c:v>
                </c:pt>
                <c:pt idx="1990">
                  <c:v>0.81186809033355556</c:v>
                </c:pt>
                <c:pt idx="1991">
                  <c:v>0.8117735991684798</c:v>
                </c:pt>
                <c:pt idx="1992">
                  <c:v>0.81167910800340393</c:v>
                </c:pt>
                <c:pt idx="1993">
                  <c:v>0.81158461683832461</c:v>
                </c:pt>
                <c:pt idx="1994">
                  <c:v>0.8114901256732483</c:v>
                </c:pt>
                <c:pt idx="1995">
                  <c:v>0.8113956345081802</c:v>
                </c:pt>
                <c:pt idx="1996">
                  <c:v>0.81130114334309889</c:v>
                </c:pt>
                <c:pt idx="1997">
                  <c:v>0.81120665217802312</c:v>
                </c:pt>
                <c:pt idx="1998">
                  <c:v>0.81111216101293726</c:v>
                </c:pt>
                <c:pt idx="1999">
                  <c:v>0.81101766984786405</c:v>
                </c:pt>
                <c:pt idx="2000">
                  <c:v>0.81092317868279262</c:v>
                </c:pt>
                <c:pt idx="2001">
                  <c:v>0.81082868751771664</c:v>
                </c:pt>
                <c:pt idx="2002">
                  <c:v>0.81073419635263977</c:v>
                </c:pt>
                <c:pt idx="2003">
                  <c:v>0.81063970518756379</c:v>
                </c:pt>
                <c:pt idx="2004">
                  <c:v>0.81054521402249102</c:v>
                </c:pt>
                <c:pt idx="2005">
                  <c:v>0.81045072285741149</c:v>
                </c:pt>
                <c:pt idx="2006">
                  <c:v>0.8103562316923355</c:v>
                </c:pt>
                <c:pt idx="2007">
                  <c:v>0.81026174052725652</c:v>
                </c:pt>
                <c:pt idx="2008">
                  <c:v>0.81016724936218343</c:v>
                </c:pt>
                <c:pt idx="2009">
                  <c:v>0.81007275819710733</c:v>
                </c:pt>
                <c:pt idx="2010">
                  <c:v>0.80997826703203124</c:v>
                </c:pt>
                <c:pt idx="2011">
                  <c:v>0.80988377586695126</c:v>
                </c:pt>
                <c:pt idx="2012">
                  <c:v>0.80978928470187961</c:v>
                </c:pt>
                <c:pt idx="2013">
                  <c:v>0.80969479353680718</c:v>
                </c:pt>
                <c:pt idx="2014">
                  <c:v>0.80960030237172764</c:v>
                </c:pt>
                <c:pt idx="2015">
                  <c:v>0.80950581120665099</c:v>
                </c:pt>
                <c:pt idx="2016">
                  <c:v>0.8094113200415749</c:v>
                </c:pt>
                <c:pt idx="2017">
                  <c:v>0.80931682887649858</c:v>
                </c:pt>
                <c:pt idx="2018">
                  <c:v>0.80922233771142249</c:v>
                </c:pt>
                <c:pt idx="2019">
                  <c:v>0.80912784654634673</c:v>
                </c:pt>
                <c:pt idx="2020">
                  <c:v>0.80903335538127052</c:v>
                </c:pt>
                <c:pt idx="2021">
                  <c:v>0.80893886421619465</c:v>
                </c:pt>
                <c:pt idx="2022">
                  <c:v>0.80884437305112156</c:v>
                </c:pt>
                <c:pt idx="2023">
                  <c:v>0.80874988188604269</c:v>
                </c:pt>
                <c:pt idx="2024">
                  <c:v>0.80865539072096637</c:v>
                </c:pt>
                <c:pt idx="2025">
                  <c:v>0.80856089955589061</c:v>
                </c:pt>
                <c:pt idx="2026">
                  <c:v>0.80846640839081418</c:v>
                </c:pt>
                <c:pt idx="2027">
                  <c:v>0.80837191722573865</c:v>
                </c:pt>
                <c:pt idx="2028">
                  <c:v>0.80827742606066211</c:v>
                </c:pt>
                <c:pt idx="2029">
                  <c:v>0.80818293489558601</c:v>
                </c:pt>
                <c:pt idx="2030">
                  <c:v>0.80808844373051003</c:v>
                </c:pt>
                <c:pt idx="2031">
                  <c:v>0.80799395256543738</c:v>
                </c:pt>
                <c:pt idx="2032">
                  <c:v>0.80789946140035784</c:v>
                </c:pt>
                <c:pt idx="2033">
                  <c:v>0.80780497023528175</c:v>
                </c:pt>
                <c:pt idx="2034">
                  <c:v>0.80771047907020566</c:v>
                </c:pt>
                <c:pt idx="2035">
                  <c:v>0.80761598790512967</c:v>
                </c:pt>
                <c:pt idx="2036">
                  <c:v>0.80752149674005369</c:v>
                </c:pt>
                <c:pt idx="2037">
                  <c:v>0.8074270055749776</c:v>
                </c:pt>
                <c:pt idx="2038">
                  <c:v>0.8073325144099015</c:v>
                </c:pt>
                <c:pt idx="2039">
                  <c:v>0.80723802324482563</c:v>
                </c:pt>
                <c:pt idx="2040">
                  <c:v>0.80714353207974965</c:v>
                </c:pt>
                <c:pt idx="2041">
                  <c:v>0.80704904091467589</c:v>
                </c:pt>
                <c:pt idx="2042">
                  <c:v>0.80695454974959713</c:v>
                </c:pt>
                <c:pt idx="2043">
                  <c:v>0.80686005858452459</c:v>
                </c:pt>
                <c:pt idx="2044">
                  <c:v>0.80676556741944505</c:v>
                </c:pt>
                <c:pt idx="2045">
                  <c:v>0.80667107625437506</c:v>
                </c:pt>
                <c:pt idx="2046">
                  <c:v>0.80657658508928998</c:v>
                </c:pt>
                <c:pt idx="2047">
                  <c:v>0.80648209392421422</c:v>
                </c:pt>
                <c:pt idx="2048">
                  <c:v>0.80638760275914079</c:v>
                </c:pt>
                <c:pt idx="2049">
                  <c:v>0.80629311159406469</c:v>
                </c:pt>
                <c:pt idx="2050">
                  <c:v>0.80619862042899193</c:v>
                </c:pt>
                <c:pt idx="2051">
                  <c:v>0.80610412926391251</c:v>
                </c:pt>
                <c:pt idx="2052">
                  <c:v>0.80600963809884085</c:v>
                </c:pt>
                <c:pt idx="2053">
                  <c:v>0.80591514693376043</c:v>
                </c:pt>
                <c:pt idx="2054">
                  <c:v>0.80582065576868744</c:v>
                </c:pt>
                <c:pt idx="2055">
                  <c:v>0.80572616460360835</c:v>
                </c:pt>
                <c:pt idx="2056">
                  <c:v>0.80563167343853836</c:v>
                </c:pt>
                <c:pt idx="2057">
                  <c:v>0.80553718227345616</c:v>
                </c:pt>
                <c:pt idx="2058">
                  <c:v>0.80544269110838063</c:v>
                </c:pt>
                <c:pt idx="2059">
                  <c:v>0.80534819994330409</c:v>
                </c:pt>
                <c:pt idx="2060">
                  <c:v>0.80525370877822533</c:v>
                </c:pt>
                <c:pt idx="2061">
                  <c:v>0.8051592176131579</c:v>
                </c:pt>
                <c:pt idx="2062">
                  <c:v>0.80506472644807925</c:v>
                </c:pt>
                <c:pt idx="2063">
                  <c:v>0.80497023528299982</c:v>
                </c:pt>
                <c:pt idx="2064">
                  <c:v>0.80487574411792351</c:v>
                </c:pt>
                <c:pt idx="2065">
                  <c:v>0.80478125295284764</c:v>
                </c:pt>
                <c:pt idx="2066">
                  <c:v>0.80468676178776755</c:v>
                </c:pt>
                <c:pt idx="2067">
                  <c:v>0.80459227062269567</c:v>
                </c:pt>
                <c:pt idx="2068">
                  <c:v>0.80449777945761947</c:v>
                </c:pt>
                <c:pt idx="2069">
                  <c:v>0.80440328829254337</c:v>
                </c:pt>
                <c:pt idx="2070">
                  <c:v>0.80430879712746739</c:v>
                </c:pt>
                <c:pt idx="2071">
                  <c:v>0.80421430596238797</c:v>
                </c:pt>
                <c:pt idx="2072">
                  <c:v>0.8041198147973152</c:v>
                </c:pt>
                <c:pt idx="2073">
                  <c:v>0.80402532363223911</c:v>
                </c:pt>
                <c:pt idx="2074">
                  <c:v>0.80393083246716601</c:v>
                </c:pt>
                <c:pt idx="2075">
                  <c:v>0.80383634130208659</c:v>
                </c:pt>
                <c:pt idx="2076">
                  <c:v>0.80374185013701438</c:v>
                </c:pt>
                <c:pt idx="2077">
                  <c:v>0.80364735897193451</c:v>
                </c:pt>
                <c:pt idx="2078">
                  <c:v>0.80355286780685586</c:v>
                </c:pt>
                <c:pt idx="2079">
                  <c:v>0.80345837664178543</c:v>
                </c:pt>
                <c:pt idx="2080">
                  <c:v>0.80336388547670656</c:v>
                </c:pt>
                <c:pt idx="2081">
                  <c:v>0.80326939431163058</c:v>
                </c:pt>
                <c:pt idx="2082">
                  <c:v>0.8031749031465546</c:v>
                </c:pt>
                <c:pt idx="2083">
                  <c:v>0.80308041198147861</c:v>
                </c:pt>
                <c:pt idx="2084">
                  <c:v>0.80298592081640241</c:v>
                </c:pt>
                <c:pt idx="2085">
                  <c:v>0.80289142965132665</c:v>
                </c:pt>
                <c:pt idx="2086">
                  <c:v>0.80279693848625033</c:v>
                </c:pt>
                <c:pt idx="2087">
                  <c:v>0.80270244732117724</c:v>
                </c:pt>
                <c:pt idx="2088">
                  <c:v>0.80260795615610159</c:v>
                </c:pt>
                <c:pt idx="2089">
                  <c:v>0.80251346499101806</c:v>
                </c:pt>
                <c:pt idx="2090">
                  <c:v>0.80241897382594241</c:v>
                </c:pt>
                <c:pt idx="2091">
                  <c:v>0.80232448266087475</c:v>
                </c:pt>
                <c:pt idx="2092">
                  <c:v>0.80222999149579655</c:v>
                </c:pt>
                <c:pt idx="2093">
                  <c:v>0.80213550033071779</c:v>
                </c:pt>
                <c:pt idx="2094">
                  <c:v>0.80204100916564181</c:v>
                </c:pt>
                <c:pt idx="2095">
                  <c:v>0.80194651800056571</c:v>
                </c:pt>
                <c:pt idx="2096">
                  <c:v>0.80185202683548962</c:v>
                </c:pt>
                <c:pt idx="2097">
                  <c:v>0.80175753567041363</c:v>
                </c:pt>
                <c:pt idx="2098">
                  <c:v>0.80166304450533743</c:v>
                </c:pt>
                <c:pt idx="2099">
                  <c:v>0.80156855334026056</c:v>
                </c:pt>
                <c:pt idx="2100">
                  <c:v>0.80147406217518835</c:v>
                </c:pt>
                <c:pt idx="2101">
                  <c:v>0.8013795710101097</c:v>
                </c:pt>
                <c:pt idx="2102">
                  <c:v>0.80128507984503328</c:v>
                </c:pt>
                <c:pt idx="2103">
                  <c:v>0.80119058867995718</c:v>
                </c:pt>
                <c:pt idx="2104">
                  <c:v>0.80109609751488586</c:v>
                </c:pt>
                <c:pt idx="2105">
                  <c:v>0.80100160634981032</c:v>
                </c:pt>
                <c:pt idx="2106">
                  <c:v>0.8009071151847289</c:v>
                </c:pt>
                <c:pt idx="2107">
                  <c:v>0.80081262401965259</c:v>
                </c:pt>
                <c:pt idx="2108">
                  <c:v>0.80071813285458016</c:v>
                </c:pt>
                <c:pt idx="2109">
                  <c:v>0.80062364168950473</c:v>
                </c:pt>
                <c:pt idx="2110">
                  <c:v>0.80052915052442475</c:v>
                </c:pt>
                <c:pt idx="2111">
                  <c:v>0.80043465935934854</c:v>
                </c:pt>
                <c:pt idx="2112">
                  <c:v>0.80034016819427267</c:v>
                </c:pt>
                <c:pt idx="2113">
                  <c:v>0.80024567702920124</c:v>
                </c:pt>
                <c:pt idx="2114">
                  <c:v>0.80015118586412037</c:v>
                </c:pt>
                <c:pt idx="2115">
                  <c:v>0.80005669469904461</c:v>
                </c:pt>
                <c:pt idx="2116">
                  <c:v>0.7999622035339683</c:v>
                </c:pt>
                <c:pt idx="2117">
                  <c:v>0.79986771236889687</c:v>
                </c:pt>
                <c:pt idx="2118">
                  <c:v>0.79977322120381888</c:v>
                </c:pt>
                <c:pt idx="2119">
                  <c:v>0.79967873003874312</c:v>
                </c:pt>
                <c:pt idx="2120">
                  <c:v>0.79958423887366359</c:v>
                </c:pt>
                <c:pt idx="2121">
                  <c:v>0.79948974770858794</c:v>
                </c:pt>
                <c:pt idx="2122">
                  <c:v>0.79939525654351873</c:v>
                </c:pt>
                <c:pt idx="2123">
                  <c:v>0.79930076537843586</c:v>
                </c:pt>
                <c:pt idx="2124">
                  <c:v>0.79920627421335977</c:v>
                </c:pt>
                <c:pt idx="2125">
                  <c:v>0.79911178304828367</c:v>
                </c:pt>
                <c:pt idx="2126">
                  <c:v>0.79901729188320758</c:v>
                </c:pt>
                <c:pt idx="2127">
                  <c:v>0.7989228007181316</c:v>
                </c:pt>
                <c:pt idx="2128">
                  <c:v>0.79882830955305562</c:v>
                </c:pt>
                <c:pt idx="2129">
                  <c:v>0.79873381838797963</c:v>
                </c:pt>
                <c:pt idx="2130">
                  <c:v>0.79863932722290332</c:v>
                </c:pt>
                <c:pt idx="2131">
                  <c:v>0.79854483605783022</c:v>
                </c:pt>
                <c:pt idx="2132">
                  <c:v>0.79845034489274647</c:v>
                </c:pt>
                <c:pt idx="2133">
                  <c:v>0.79835585372767515</c:v>
                </c:pt>
                <c:pt idx="2134">
                  <c:v>0.79826136256259961</c:v>
                </c:pt>
                <c:pt idx="2135">
                  <c:v>0.79816687139752307</c:v>
                </c:pt>
                <c:pt idx="2136">
                  <c:v>0.79807238023244398</c:v>
                </c:pt>
                <c:pt idx="2137">
                  <c:v>0.79797788906737088</c:v>
                </c:pt>
                <c:pt idx="2138">
                  <c:v>0.79788339790229457</c:v>
                </c:pt>
                <c:pt idx="2139">
                  <c:v>0.79778890673721858</c:v>
                </c:pt>
                <c:pt idx="2140">
                  <c:v>0.79769441557214604</c:v>
                </c:pt>
                <c:pt idx="2141">
                  <c:v>0.79759992440706651</c:v>
                </c:pt>
                <c:pt idx="2142">
                  <c:v>0.79750543324199064</c:v>
                </c:pt>
                <c:pt idx="2143">
                  <c:v>0.79741094207691166</c:v>
                </c:pt>
                <c:pt idx="2144">
                  <c:v>0.79731645091183756</c:v>
                </c:pt>
                <c:pt idx="2145">
                  <c:v>0.79722195974676158</c:v>
                </c:pt>
                <c:pt idx="2146">
                  <c:v>0.7971274685816867</c:v>
                </c:pt>
                <c:pt idx="2147">
                  <c:v>0.79703297741661028</c:v>
                </c:pt>
                <c:pt idx="2148">
                  <c:v>0.79693848625153463</c:v>
                </c:pt>
                <c:pt idx="2149">
                  <c:v>0.79684399508645809</c:v>
                </c:pt>
                <c:pt idx="2150">
                  <c:v>0.79674950392138477</c:v>
                </c:pt>
                <c:pt idx="2151">
                  <c:v>0.79665501275630901</c:v>
                </c:pt>
                <c:pt idx="2152">
                  <c:v>0.79656052159122592</c:v>
                </c:pt>
                <c:pt idx="2153">
                  <c:v>0.79646603042615349</c:v>
                </c:pt>
                <c:pt idx="2154">
                  <c:v>0.79637153926107773</c:v>
                </c:pt>
                <c:pt idx="2155">
                  <c:v>0.79627704809600153</c:v>
                </c:pt>
                <c:pt idx="2156">
                  <c:v>0.79618255693092299</c:v>
                </c:pt>
                <c:pt idx="2157">
                  <c:v>0.79608806576584956</c:v>
                </c:pt>
                <c:pt idx="2158">
                  <c:v>0.79599357460077691</c:v>
                </c:pt>
                <c:pt idx="2159">
                  <c:v>0.79589908343570093</c:v>
                </c:pt>
                <c:pt idx="2160">
                  <c:v>0.79580459227062161</c:v>
                </c:pt>
                <c:pt idx="2161">
                  <c:v>0.7957101011055453</c:v>
                </c:pt>
                <c:pt idx="2162">
                  <c:v>0.7956156099404692</c:v>
                </c:pt>
                <c:pt idx="2163">
                  <c:v>0.79552111877539322</c:v>
                </c:pt>
                <c:pt idx="2164">
                  <c:v>0.79542662761031713</c:v>
                </c:pt>
                <c:pt idx="2165">
                  <c:v>0.79533213644524059</c:v>
                </c:pt>
                <c:pt idx="2166">
                  <c:v>0.7952376452801645</c:v>
                </c:pt>
                <c:pt idx="2167">
                  <c:v>0.79514315411508962</c:v>
                </c:pt>
                <c:pt idx="2168">
                  <c:v>0.79504866295001364</c:v>
                </c:pt>
                <c:pt idx="2169">
                  <c:v>0.7949541717849341</c:v>
                </c:pt>
                <c:pt idx="2170">
                  <c:v>0.79485968061986356</c:v>
                </c:pt>
                <c:pt idx="2171">
                  <c:v>0.79476518945478469</c:v>
                </c:pt>
                <c:pt idx="2172">
                  <c:v>0.79467069828971193</c:v>
                </c:pt>
                <c:pt idx="2173">
                  <c:v>0.79457620712463251</c:v>
                </c:pt>
                <c:pt idx="2174">
                  <c:v>0.79448171595955652</c:v>
                </c:pt>
                <c:pt idx="2175">
                  <c:v>0.79438722479448043</c:v>
                </c:pt>
                <c:pt idx="2176">
                  <c:v>0.79429273362940733</c:v>
                </c:pt>
                <c:pt idx="2177">
                  <c:v>0.79419824246433124</c:v>
                </c:pt>
                <c:pt idx="2178">
                  <c:v>0.79410375129925159</c:v>
                </c:pt>
                <c:pt idx="2179">
                  <c:v>0.79400926013417972</c:v>
                </c:pt>
                <c:pt idx="2180">
                  <c:v>0.79391476896910007</c:v>
                </c:pt>
                <c:pt idx="2181">
                  <c:v>0.79382027780402464</c:v>
                </c:pt>
                <c:pt idx="2182">
                  <c:v>0.79372578663895066</c:v>
                </c:pt>
                <c:pt idx="2183">
                  <c:v>0.7936312954738779</c:v>
                </c:pt>
                <c:pt idx="2184">
                  <c:v>0.79353680430879581</c:v>
                </c:pt>
                <c:pt idx="2185">
                  <c:v>0.79344231314371971</c:v>
                </c:pt>
                <c:pt idx="2186">
                  <c:v>0.79334782197864351</c:v>
                </c:pt>
                <c:pt idx="2187">
                  <c:v>0.79325333081356753</c:v>
                </c:pt>
                <c:pt idx="2188">
                  <c:v>0.79315883964849643</c:v>
                </c:pt>
                <c:pt idx="2189">
                  <c:v>0.79306434848341545</c:v>
                </c:pt>
                <c:pt idx="2190">
                  <c:v>0.79296985731834246</c:v>
                </c:pt>
                <c:pt idx="2191">
                  <c:v>0.79287536615326371</c:v>
                </c:pt>
                <c:pt idx="2192">
                  <c:v>0.79278087498819094</c:v>
                </c:pt>
                <c:pt idx="2193">
                  <c:v>0.79268638382311118</c:v>
                </c:pt>
                <c:pt idx="2194">
                  <c:v>0.79259189265803986</c:v>
                </c:pt>
                <c:pt idx="2195">
                  <c:v>0.79249740149295644</c:v>
                </c:pt>
                <c:pt idx="2196">
                  <c:v>0.79240291032788301</c:v>
                </c:pt>
                <c:pt idx="2197">
                  <c:v>0.79230841916280692</c:v>
                </c:pt>
                <c:pt idx="2198">
                  <c:v>0.79221392799772705</c:v>
                </c:pt>
                <c:pt idx="2199">
                  <c:v>0.79211943683265451</c:v>
                </c:pt>
                <c:pt idx="2200">
                  <c:v>0.79202494566757875</c:v>
                </c:pt>
                <c:pt idx="2201">
                  <c:v>0.79193045450250465</c:v>
                </c:pt>
                <c:pt idx="2202">
                  <c:v>0.79183596333742667</c:v>
                </c:pt>
                <c:pt idx="2203">
                  <c:v>0.79174147217235402</c:v>
                </c:pt>
                <c:pt idx="2204">
                  <c:v>0.79164698100727449</c:v>
                </c:pt>
                <c:pt idx="2205">
                  <c:v>0.79155248984219506</c:v>
                </c:pt>
                <c:pt idx="2206">
                  <c:v>0.79145799867712241</c:v>
                </c:pt>
                <c:pt idx="2207">
                  <c:v>0.79136350751204332</c:v>
                </c:pt>
                <c:pt idx="2208">
                  <c:v>0.791269016346973</c:v>
                </c:pt>
                <c:pt idx="2209">
                  <c:v>0.79117452518189413</c:v>
                </c:pt>
                <c:pt idx="2210">
                  <c:v>0.79108003401681803</c:v>
                </c:pt>
                <c:pt idx="2211">
                  <c:v>0.7909855428517415</c:v>
                </c:pt>
                <c:pt idx="2212">
                  <c:v>0.79089105168666662</c:v>
                </c:pt>
                <c:pt idx="2213">
                  <c:v>0.79079656052159064</c:v>
                </c:pt>
                <c:pt idx="2214">
                  <c:v>0.79070206935651388</c:v>
                </c:pt>
                <c:pt idx="2215">
                  <c:v>0.79060757819143779</c:v>
                </c:pt>
                <c:pt idx="2216">
                  <c:v>0.79051308702635759</c:v>
                </c:pt>
                <c:pt idx="2217">
                  <c:v>0.7904185958612816</c:v>
                </c:pt>
                <c:pt idx="2218">
                  <c:v>0.79032410469620951</c:v>
                </c:pt>
                <c:pt idx="2219">
                  <c:v>0.79022961353113785</c:v>
                </c:pt>
                <c:pt idx="2220">
                  <c:v>0.79013512236605743</c:v>
                </c:pt>
                <c:pt idx="2221">
                  <c:v>0.79004063120098433</c:v>
                </c:pt>
                <c:pt idx="2222">
                  <c:v>0.78994614003590458</c:v>
                </c:pt>
                <c:pt idx="2223">
                  <c:v>0.7898516488708297</c:v>
                </c:pt>
                <c:pt idx="2224">
                  <c:v>0.78975715770575317</c:v>
                </c:pt>
                <c:pt idx="2225">
                  <c:v>0.78966266654067763</c:v>
                </c:pt>
                <c:pt idx="2226">
                  <c:v>0.78956817537559998</c:v>
                </c:pt>
                <c:pt idx="2227">
                  <c:v>0.789473684210525</c:v>
                </c:pt>
                <c:pt idx="2228">
                  <c:v>0.7893791930454489</c:v>
                </c:pt>
                <c:pt idx="2229">
                  <c:v>0.78928470188037259</c:v>
                </c:pt>
                <c:pt idx="2230">
                  <c:v>0.78919021071529682</c:v>
                </c:pt>
                <c:pt idx="2231">
                  <c:v>0.78909571955022073</c:v>
                </c:pt>
                <c:pt idx="2232">
                  <c:v>0.78900122838514464</c:v>
                </c:pt>
                <c:pt idx="2233">
                  <c:v>0.78890673722006854</c:v>
                </c:pt>
                <c:pt idx="2234">
                  <c:v>0.78881224605499245</c:v>
                </c:pt>
                <c:pt idx="2235">
                  <c:v>0.78871775488991647</c:v>
                </c:pt>
                <c:pt idx="2236">
                  <c:v>0.7886232637248406</c:v>
                </c:pt>
                <c:pt idx="2237">
                  <c:v>0.78852877255976461</c:v>
                </c:pt>
                <c:pt idx="2238">
                  <c:v>0.7884342813946883</c:v>
                </c:pt>
                <c:pt idx="2239">
                  <c:v>0.7883397902296122</c:v>
                </c:pt>
                <c:pt idx="2240">
                  <c:v>0.78824529906453877</c:v>
                </c:pt>
                <c:pt idx="2241">
                  <c:v>0.78815080789946002</c:v>
                </c:pt>
                <c:pt idx="2242">
                  <c:v>0.78805631673438392</c:v>
                </c:pt>
                <c:pt idx="2243">
                  <c:v>0.78796182556930794</c:v>
                </c:pt>
                <c:pt idx="2244">
                  <c:v>0.78786733440423151</c:v>
                </c:pt>
                <c:pt idx="2245">
                  <c:v>0.78777284323915575</c:v>
                </c:pt>
                <c:pt idx="2246">
                  <c:v>0.78767835207408476</c:v>
                </c:pt>
                <c:pt idx="2247">
                  <c:v>0.78758386090900356</c:v>
                </c:pt>
                <c:pt idx="2248">
                  <c:v>0.78748936974392358</c:v>
                </c:pt>
                <c:pt idx="2249">
                  <c:v>0.78739487857885493</c:v>
                </c:pt>
                <c:pt idx="2250">
                  <c:v>0.78730038741377562</c:v>
                </c:pt>
                <c:pt idx="2251">
                  <c:v>0.78720589624870341</c:v>
                </c:pt>
                <c:pt idx="2252">
                  <c:v>0.78711140508362332</c:v>
                </c:pt>
                <c:pt idx="2253">
                  <c:v>0.78701691391854722</c:v>
                </c:pt>
                <c:pt idx="2254">
                  <c:v>0.78692242275347424</c:v>
                </c:pt>
                <c:pt idx="2255">
                  <c:v>0.78682793158839859</c:v>
                </c:pt>
                <c:pt idx="2256">
                  <c:v>0.78673344042331905</c:v>
                </c:pt>
                <c:pt idx="2257">
                  <c:v>0.78663894925824296</c:v>
                </c:pt>
                <c:pt idx="2258">
                  <c:v>0.78654445809316764</c:v>
                </c:pt>
                <c:pt idx="2259">
                  <c:v>0.78644996692809355</c:v>
                </c:pt>
                <c:pt idx="2260">
                  <c:v>0.78635547576301479</c:v>
                </c:pt>
                <c:pt idx="2261">
                  <c:v>0.78626098459793459</c:v>
                </c:pt>
                <c:pt idx="2262">
                  <c:v>0.78616649343286249</c:v>
                </c:pt>
                <c:pt idx="2263">
                  <c:v>0.78607200226778662</c:v>
                </c:pt>
                <c:pt idx="2264">
                  <c:v>0.78597751110271052</c:v>
                </c:pt>
                <c:pt idx="2265">
                  <c:v>0.78588301993763143</c:v>
                </c:pt>
                <c:pt idx="2266">
                  <c:v>0.78578852877255756</c:v>
                </c:pt>
                <c:pt idx="2267">
                  <c:v>0.78569403760748835</c:v>
                </c:pt>
                <c:pt idx="2268">
                  <c:v>0.7855995464424067</c:v>
                </c:pt>
                <c:pt idx="2269">
                  <c:v>0.78550505527733017</c:v>
                </c:pt>
                <c:pt idx="2270">
                  <c:v>0.78541056411224819</c:v>
                </c:pt>
                <c:pt idx="2271">
                  <c:v>0.78531607294717809</c:v>
                </c:pt>
                <c:pt idx="2272">
                  <c:v>0.78522158178209933</c:v>
                </c:pt>
                <c:pt idx="2273">
                  <c:v>0.7851270906170259</c:v>
                </c:pt>
                <c:pt idx="2274">
                  <c:v>0.78503259945194592</c:v>
                </c:pt>
                <c:pt idx="2275">
                  <c:v>0.78493810828687383</c:v>
                </c:pt>
                <c:pt idx="2276">
                  <c:v>0.78484361712180173</c:v>
                </c:pt>
                <c:pt idx="2277">
                  <c:v>0.78474912595672153</c:v>
                </c:pt>
                <c:pt idx="2278">
                  <c:v>0.78465463479164566</c:v>
                </c:pt>
                <c:pt idx="2279">
                  <c:v>0.78456014362656956</c:v>
                </c:pt>
                <c:pt idx="2280">
                  <c:v>0.7844656524614968</c:v>
                </c:pt>
                <c:pt idx="2281">
                  <c:v>0.78437116129641737</c:v>
                </c:pt>
                <c:pt idx="2282">
                  <c:v>0.78427667013134128</c:v>
                </c:pt>
                <c:pt idx="2283">
                  <c:v>0.7841821789662593</c:v>
                </c:pt>
                <c:pt idx="2284">
                  <c:v>0.7840876878011892</c:v>
                </c:pt>
                <c:pt idx="2285">
                  <c:v>0.78399319663611577</c:v>
                </c:pt>
                <c:pt idx="2286">
                  <c:v>0.78389870547103713</c:v>
                </c:pt>
                <c:pt idx="2287">
                  <c:v>0.78380421430596103</c:v>
                </c:pt>
                <c:pt idx="2288">
                  <c:v>0.78370972314088838</c:v>
                </c:pt>
                <c:pt idx="2289">
                  <c:v>0.78361523197580885</c:v>
                </c:pt>
                <c:pt idx="2290">
                  <c:v>0.78352074081072975</c:v>
                </c:pt>
                <c:pt idx="2291">
                  <c:v>0.7834262496456541</c:v>
                </c:pt>
                <c:pt idx="2292">
                  <c:v>0.78333175848058356</c:v>
                </c:pt>
                <c:pt idx="2293">
                  <c:v>0.78323726731550469</c:v>
                </c:pt>
                <c:pt idx="2294">
                  <c:v>0.7831427761504286</c:v>
                </c:pt>
                <c:pt idx="2295">
                  <c:v>0.78304828498535251</c:v>
                </c:pt>
                <c:pt idx="2296">
                  <c:v>0.78295379382027641</c:v>
                </c:pt>
                <c:pt idx="2297">
                  <c:v>0.78285930265520065</c:v>
                </c:pt>
                <c:pt idx="2298">
                  <c:v>0.78276481149012722</c:v>
                </c:pt>
                <c:pt idx="2299">
                  <c:v>0.78267032032504824</c:v>
                </c:pt>
                <c:pt idx="2300">
                  <c:v>0.78257582915997215</c:v>
                </c:pt>
                <c:pt idx="2301">
                  <c:v>0.78248133799489605</c:v>
                </c:pt>
                <c:pt idx="2302">
                  <c:v>0.78238684682982007</c:v>
                </c:pt>
                <c:pt idx="2303">
                  <c:v>0.78229235566474398</c:v>
                </c:pt>
                <c:pt idx="2304">
                  <c:v>0.78219786449966788</c:v>
                </c:pt>
                <c:pt idx="2305">
                  <c:v>0.78210337333459479</c:v>
                </c:pt>
                <c:pt idx="2306">
                  <c:v>0.78200888216951903</c:v>
                </c:pt>
                <c:pt idx="2307">
                  <c:v>0.78191439100443949</c:v>
                </c:pt>
                <c:pt idx="2308">
                  <c:v>0.78181989983936351</c:v>
                </c:pt>
                <c:pt idx="2309">
                  <c:v>0.7817254086742923</c:v>
                </c:pt>
                <c:pt idx="2310">
                  <c:v>0.78163091750921165</c:v>
                </c:pt>
                <c:pt idx="2311">
                  <c:v>0.78153642634413545</c:v>
                </c:pt>
                <c:pt idx="2312">
                  <c:v>0.78144193517905935</c:v>
                </c:pt>
                <c:pt idx="2313">
                  <c:v>0.78134744401398371</c:v>
                </c:pt>
                <c:pt idx="2314">
                  <c:v>0.78125295284890717</c:v>
                </c:pt>
                <c:pt idx="2315">
                  <c:v>0.78115846168383163</c:v>
                </c:pt>
                <c:pt idx="2316">
                  <c:v>0.78106397051875509</c:v>
                </c:pt>
                <c:pt idx="2317">
                  <c:v>0.78096947935368166</c:v>
                </c:pt>
                <c:pt idx="2318">
                  <c:v>0.78087498818860301</c:v>
                </c:pt>
                <c:pt idx="2319">
                  <c:v>0.78078049702353025</c:v>
                </c:pt>
                <c:pt idx="2320">
                  <c:v>0.78068600585845049</c:v>
                </c:pt>
                <c:pt idx="2321">
                  <c:v>0.78059151469337873</c:v>
                </c:pt>
                <c:pt idx="2322">
                  <c:v>0.78049702352829864</c:v>
                </c:pt>
                <c:pt idx="2323">
                  <c:v>0.78040253236322266</c:v>
                </c:pt>
                <c:pt idx="2324">
                  <c:v>0.78030804119814667</c:v>
                </c:pt>
                <c:pt idx="2325">
                  <c:v>0.78021355003307069</c:v>
                </c:pt>
                <c:pt idx="2326">
                  <c:v>0.78011905886799449</c:v>
                </c:pt>
                <c:pt idx="2327">
                  <c:v>0.78002456770291506</c:v>
                </c:pt>
                <c:pt idx="2328">
                  <c:v>0.77993007653784641</c:v>
                </c:pt>
                <c:pt idx="2329">
                  <c:v>0.7798355853727662</c:v>
                </c:pt>
                <c:pt idx="2330">
                  <c:v>0.77974109420769544</c:v>
                </c:pt>
                <c:pt idx="2331">
                  <c:v>0.77964660304261713</c:v>
                </c:pt>
                <c:pt idx="2332">
                  <c:v>0.77955211187753759</c:v>
                </c:pt>
                <c:pt idx="2333">
                  <c:v>0.7794576207124615</c:v>
                </c:pt>
                <c:pt idx="2334">
                  <c:v>0.77936312954738596</c:v>
                </c:pt>
                <c:pt idx="2335">
                  <c:v>0.77926863838231064</c:v>
                </c:pt>
                <c:pt idx="2336">
                  <c:v>0.77917414721723377</c:v>
                </c:pt>
                <c:pt idx="2337">
                  <c:v>0.77907965605216356</c:v>
                </c:pt>
                <c:pt idx="2338">
                  <c:v>0.77898516488708169</c:v>
                </c:pt>
                <c:pt idx="2339">
                  <c:v>0.77889067372200893</c:v>
                </c:pt>
                <c:pt idx="2340">
                  <c:v>0.77879618255692962</c:v>
                </c:pt>
                <c:pt idx="2341">
                  <c:v>0.77870169139185774</c:v>
                </c:pt>
                <c:pt idx="2342">
                  <c:v>0.7786072002267822</c:v>
                </c:pt>
                <c:pt idx="2343">
                  <c:v>0.77851270906170056</c:v>
                </c:pt>
                <c:pt idx="2344">
                  <c:v>0.77841821789662524</c:v>
                </c:pt>
                <c:pt idx="2345">
                  <c:v>0.77832372673154915</c:v>
                </c:pt>
                <c:pt idx="2346">
                  <c:v>0.77822923556647905</c:v>
                </c:pt>
                <c:pt idx="2347">
                  <c:v>0.77813474440139763</c:v>
                </c:pt>
                <c:pt idx="2348">
                  <c:v>0.77804025323632575</c:v>
                </c:pt>
                <c:pt idx="2349">
                  <c:v>0.77794576207124755</c:v>
                </c:pt>
                <c:pt idx="2350">
                  <c:v>0.77785127090617356</c:v>
                </c:pt>
                <c:pt idx="2351">
                  <c:v>0.77775677974109281</c:v>
                </c:pt>
                <c:pt idx="2352">
                  <c:v>0.77766228857601671</c:v>
                </c:pt>
                <c:pt idx="2353">
                  <c:v>0.77756779741094051</c:v>
                </c:pt>
                <c:pt idx="2354">
                  <c:v>0.77747330624586464</c:v>
                </c:pt>
                <c:pt idx="2355">
                  <c:v>0.77737881508079343</c:v>
                </c:pt>
                <c:pt idx="2356">
                  <c:v>0.77728432391571245</c:v>
                </c:pt>
                <c:pt idx="2357">
                  <c:v>0.77718983275063946</c:v>
                </c:pt>
                <c:pt idx="2358">
                  <c:v>0.77709534158556381</c:v>
                </c:pt>
                <c:pt idx="2359">
                  <c:v>0.77700085042049061</c:v>
                </c:pt>
                <c:pt idx="2360">
                  <c:v>0.77690635925540863</c:v>
                </c:pt>
                <c:pt idx="2361">
                  <c:v>0.77681186809033265</c:v>
                </c:pt>
                <c:pt idx="2362">
                  <c:v>0.776717376925256</c:v>
                </c:pt>
                <c:pt idx="2363">
                  <c:v>0.77662288576018301</c:v>
                </c:pt>
                <c:pt idx="2364">
                  <c:v>0.77652839459510725</c:v>
                </c:pt>
                <c:pt idx="2365">
                  <c:v>0.77643390343002783</c:v>
                </c:pt>
                <c:pt idx="2366">
                  <c:v>0.77633941226495584</c:v>
                </c:pt>
                <c:pt idx="2367">
                  <c:v>0.77624492109988052</c:v>
                </c:pt>
                <c:pt idx="2368">
                  <c:v>0.77615042993480232</c:v>
                </c:pt>
                <c:pt idx="2369">
                  <c:v>0.77605593876972656</c:v>
                </c:pt>
                <c:pt idx="2370">
                  <c:v>0.77596144760465091</c:v>
                </c:pt>
                <c:pt idx="2371">
                  <c:v>0.7758669564395777</c:v>
                </c:pt>
                <c:pt idx="2372">
                  <c:v>0.77577246527449928</c:v>
                </c:pt>
                <c:pt idx="2373">
                  <c:v>0.77567797410942341</c:v>
                </c:pt>
                <c:pt idx="2374">
                  <c:v>0.77558348294434332</c:v>
                </c:pt>
                <c:pt idx="2375">
                  <c:v>0.77548899177926656</c:v>
                </c:pt>
                <c:pt idx="2376">
                  <c:v>0.77539450061419712</c:v>
                </c:pt>
                <c:pt idx="2377">
                  <c:v>0.77530000944911837</c:v>
                </c:pt>
                <c:pt idx="2378">
                  <c:v>0.77520551828404238</c:v>
                </c:pt>
                <c:pt idx="2379">
                  <c:v>0.77511102711896362</c:v>
                </c:pt>
                <c:pt idx="2380">
                  <c:v>0.77501653595388764</c:v>
                </c:pt>
                <c:pt idx="2381">
                  <c:v>0.77492204478881344</c:v>
                </c:pt>
                <c:pt idx="2382">
                  <c:v>0.77482755362374056</c:v>
                </c:pt>
                <c:pt idx="2383">
                  <c:v>0.77473306245866203</c:v>
                </c:pt>
                <c:pt idx="2384">
                  <c:v>0.7746385712935886</c:v>
                </c:pt>
                <c:pt idx="2385">
                  <c:v>0.7745440801285105</c:v>
                </c:pt>
                <c:pt idx="2386">
                  <c:v>0.77444958896343064</c:v>
                </c:pt>
                <c:pt idx="2387">
                  <c:v>0.77435509779835465</c:v>
                </c:pt>
                <c:pt idx="2388">
                  <c:v>0.77426060663328422</c:v>
                </c:pt>
                <c:pt idx="2389">
                  <c:v>0.77416611546820224</c:v>
                </c:pt>
                <c:pt idx="2390">
                  <c:v>0.77407162430313237</c:v>
                </c:pt>
                <c:pt idx="2391">
                  <c:v>0.77397713313805372</c:v>
                </c:pt>
                <c:pt idx="2392">
                  <c:v>0.77388264197297407</c:v>
                </c:pt>
                <c:pt idx="2393">
                  <c:v>0.77378815080789864</c:v>
                </c:pt>
                <c:pt idx="2394">
                  <c:v>0.77369365964282721</c:v>
                </c:pt>
                <c:pt idx="2395">
                  <c:v>0.7735991684777459</c:v>
                </c:pt>
                <c:pt idx="2396">
                  <c:v>0.77350467731266981</c:v>
                </c:pt>
                <c:pt idx="2397">
                  <c:v>0.77341018614759371</c:v>
                </c:pt>
                <c:pt idx="2398">
                  <c:v>0.77331569498251773</c:v>
                </c:pt>
                <c:pt idx="2399">
                  <c:v>0.77322120381744164</c:v>
                </c:pt>
                <c:pt idx="2400">
                  <c:v>0.77312671265236665</c:v>
                </c:pt>
                <c:pt idx="2401">
                  <c:v>0.77303222148728945</c:v>
                </c:pt>
                <c:pt idx="2402">
                  <c:v>0.77293773032221369</c:v>
                </c:pt>
                <c:pt idx="2403">
                  <c:v>0.77284323915714082</c:v>
                </c:pt>
                <c:pt idx="2404">
                  <c:v>0.77274874799206161</c:v>
                </c:pt>
                <c:pt idx="2405">
                  <c:v>0.77265425682698918</c:v>
                </c:pt>
                <c:pt idx="2406">
                  <c:v>0.7725597656619092</c:v>
                </c:pt>
                <c:pt idx="2407">
                  <c:v>0.77246527449683577</c:v>
                </c:pt>
                <c:pt idx="2408">
                  <c:v>0.77237078333175702</c:v>
                </c:pt>
                <c:pt idx="2409">
                  <c:v>0.77227629216668425</c:v>
                </c:pt>
                <c:pt idx="2410">
                  <c:v>0.77218180100160483</c:v>
                </c:pt>
                <c:pt idx="2411">
                  <c:v>0.77208730983652851</c:v>
                </c:pt>
                <c:pt idx="2412">
                  <c:v>0.77199281867145753</c:v>
                </c:pt>
                <c:pt idx="2413">
                  <c:v>0.77189832750638177</c:v>
                </c:pt>
                <c:pt idx="2414">
                  <c:v>0.77180383634130656</c:v>
                </c:pt>
                <c:pt idx="2415">
                  <c:v>0.77170934517622469</c:v>
                </c:pt>
                <c:pt idx="2416">
                  <c:v>0.77161485401115193</c:v>
                </c:pt>
                <c:pt idx="2417">
                  <c:v>0.77152036284607262</c:v>
                </c:pt>
                <c:pt idx="2418">
                  <c:v>0.77142587168100063</c:v>
                </c:pt>
                <c:pt idx="2419">
                  <c:v>0.77133138051592032</c:v>
                </c:pt>
                <c:pt idx="2420">
                  <c:v>0.77123688935084422</c:v>
                </c:pt>
                <c:pt idx="2421">
                  <c:v>0.77114239818576813</c:v>
                </c:pt>
                <c:pt idx="2422">
                  <c:v>0.7710479070206957</c:v>
                </c:pt>
                <c:pt idx="2423">
                  <c:v>0.77095341585561605</c:v>
                </c:pt>
                <c:pt idx="2424">
                  <c:v>0.77085892469054396</c:v>
                </c:pt>
                <c:pt idx="2425">
                  <c:v>0.77076443352546875</c:v>
                </c:pt>
                <c:pt idx="2426">
                  <c:v>0.7706699423603931</c:v>
                </c:pt>
                <c:pt idx="2427">
                  <c:v>0.77057545119531479</c:v>
                </c:pt>
                <c:pt idx="2428">
                  <c:v>0.77048096003023558</c:v>
                </c:pt>
                <c:pt idx="2429">
                  <c:v>0.77038646886515949</c:v>
                </c:pt>
                <c:pt idx="2430">
                  <c:v>0.7702919777000875</c:v>
                </c:pt>
                <c:pt idx="2431">
                  <c:v>0.77019748653501219</c:v>
                </c:pt>
                <c:pt idx="2432">
                  <c:v>0.77010299536993143</c:v>
                </c:pt>
                <c:pt idx="2433">
                  <c:v>0.77000850420485834</c:v>
                </c:pt>
                <c:pt idx="2434">
                  <c:v>0.76991401303978524</c:v>
                </c:pt>
                <c:pt idx="2435">
                  <c:v>0.7698195218747037</c:v>
                </c:pt>
                <c:pt idx="2436">
                  <c:v>0.76972503070963083</c:v>
                </c:pt>
                <c:pt idx="2437">
                  <c:v>0.76963053954455518</c:v>
                </c:pt>
                <c:pt idx="2438">
                  <c:v>0.76953604837947565</c:v>
                </c:pt>
                <c:pt idx="2439">
                  <c:v>0.76944155721440433</c:v>
                </c:pt>
                <c:pt idx="2440">
                  <c:v>0.7693470660493259</c:v>
                </c:pt>
                <c:pt idx="2441">
                  <c:v>0.76925257488424659</c:v>
                </c:pt>
                <c:pt idx="2442">
                  <c:v>0.76915808371917405</c:v>
                </c:pt>
                <c:pt idx="2443">
                  <c:v>0.76906359255409873</c:v>
                </c:pt>
                <c:pt idx="2444">
                  <c:v>0.76896910138901864</c:v>
                </c:pt>
                <c:pt idx="2445">
                  <c:v>0.76887461022394765</c:v>
                </c:pt>
                <c:pt idx="2446">
                  <c:v>0.76878011905886956</c:v>
                </c:pt>
                <c:pt idx="2447">
                  <c:v>0.76868562789379646</c:v>
                </c:pt>
                <c:pt idx="2448">
                  <c:v>0.76859113672871782</c:v>
                </c:pt>
                <c:pt idx="2449">
                  <c:v>0.76849664556363861</c:v>
                </c:pt>
                <c:pt idx="2450">
                  <c:v>0.76840215439856263</c:v>
                </c:pt>
                <c:pt idx="2451">
                  <c:v>0.76830766323349098</c:v>
                </c:pt>
                <c:pt idx="2452">
                  <c:v>0.76821317206841278</c:v>
                </c:pt>
                <c:pt idx="2453">
                  <c:v>0.76811868090333402</c:v>
                </c:pt>
                <c:pt idx="2454">
                  <c:v>0.76802418973825759</c:v>
                </c:pt>
                <c:pt idx="2455">
                  <c:v>0.76792969857319093</c:v>
                </c:pt>
                <c:pt idx="2456">
                  <c:v>0.76783520740811273</c:v>
                </c:pt>
                <c:pt idx="2457">
                  <c:v>0.76774071624303752</c:v>
                </c:pt>
                <c:pt idx="2458">
                  <c:v>0.76764622507795366</c:v>
                </c:pt>
                <c:pt idx="2459">
                  <c:v>0.76755173391288056</c:v>
                </c:pt>
                <c:pt idx="2460">
                  <c:v>0.76745724274780169</c:v>
                </c:pt>
                <c:pt idx="2461">
                  <c:v>0.76736275158272549</c:v>
                </c:pt>
                <c:pt idx="2462">
                  <c:v>0.76726826041764951</c:v>
                </c:pt>
                <c:pt idx="2463">
                  <c:v>0.76717376925257363</c:v>
                </c:pt>
                <c:pt idx="2464">
                  <c:v>0.7670792780875022</c:v>
                </c:pt>
                <c:pt idx="2465">
                  <c:v>0.76698478692242122</c:v>
                </c:pt>
                <c:pt idx="2466">
                  <c:v>0.76689029575734513</c:v>
                </c:pt>
                <c:pt idx="2467">
                  <c:v>0.7667958045922747</c:v>
                </c:pt>
                <c:pt idx="2468">
                  <c:v>0.76670131342719905</c:v>
                </c:pt>
                <c:pt idx="2469">
                  <c:v>0.76660682226212096</c:v>
                </c:pt>
                <c:pt idx="2470">
                  <c:v>0.76651233109703798</c:v>
                </c:pt>
                <c:pt idx="2471">
                  <c:v>0.76641783993196222</c:v>
                </c:pt>
                <c:pt idx="2472">
                  <c:v>0.76632334876688879</c:v>
                </c:pt>
                <c:pt idx="2473">
                  <c:v>0.76622885760181869</c:v>
                </c:pt>
                <c:pt idx="2474">
                  <c:v>0.7661343664367366</c:v>
                </c:pt>
                <c:pt idx="2475">
                  <c:v>0.76603987527166062</c:v>
                </c:pt>
                <c:pt idx="2476">
                  <c:v>0.7659453841065893</c:v>
                </c:pt>
                <c:pt idx="2477">
                  <c:v>0.76585089294151321</c:v>
                </c:pt>
                <c:pt idx="2478">
                  <c:v>0.76575640177643245</c:v>
                </c:pt>
                <c:pt idx="2479">
                  <c:v>0.76566191061135946</c:v>
                </c:pt>
                <c:pt idx="2480">
                  <c:v>0.76556741944628071</c:v>
                </c:pt>
                <c:pt idx="2481">
                  <c:v>0.76547292828120417</c:v>
                </c:pt>
                <c:pt idx="2482">
                  <c:v>0.76537843711613218</c:v>
                </c:pt>
                <c:pt idx="2483">
                  <c:v>0.76528394595104909</c:v>
                </c:pt>
                <c:pt idx="2484">
                  <c:v>0.76518945478597866</c:v>
                </c:pt>
                <c:pt idx="2485">
                  <c:v>0.76509496362090301</c:v>
                </c:pt>
                <c:pt idx="2486">
                  <c:v>0.76500047245582992</c:v>
                </c:pt>
                <c:pt idx="2487">
                  <c:v>0.76490598129074783</c:v>
                </c:pt>
                <c:pt idx="2488">
                  <c:v>0.76481149012567573</c:v>
                </c:pt>
                <c:pt idx="2489">
                  <c:v>0.76471699896059564</c:v>
                </c:pt>
                <c:pt idx="2490">
                  <c:v>0.76462250779552221</c:v>
                </c:pt>
                <c:pt idx="2491">
                  <c:v>0.76452801663044956</c:v>
                </c:pt>
                <c:pt idx="2492">
                  <c:v>0.76443352546536747</c:v>
                </c:pt>
                <c:pt idx="2493">
                  <c:v>0.76433903430029482</c:v>
                </c:pt>
                <c:pt idx="2494">
                  <c:v>0.76424454313521561</c:v>
                </c:pt>
                <c:pt idx="2495">
                  <c:v>0.76415005197013963</c:v>
                </c:pt>
                <c:pt idx="2496">
                  <c:v>0.76405556080506321</c:v>
                </c:pt>
                <c:pt idx="2497">
                  <c:v>0.76396106963998989</c:v>
                </c:pt>
                <c:pt idx="2498">
                  <c:v>0.76386657847491102</c:v>
                </c:pt>
                <c:pt idx="2499">
                  <c:v>0.76377208730983837</c:v>
                </c:pt>
                <c:pt idx="2500">
                  <c:v>0.76367759614476238</c:v>
                </c:pt>
                <c:pt idx="2501">
                  <c:v>0.76358310497968251</c:v>
                </c:pt>
                <c:pt idx="2502">
                  <c:v>0.76348861381460764</c:v>
                </c:pt>
                <c:pt idx="2503">
                  <c:v>0.7633941226495361</c:v>
                </c:pt>
                <c:pt idx="2504">
                  <c:v>0.76329963148446056</c:v>
                </c:pt>
                <c:pt idx="2505">
                  <c:v>0.76320514031938202</c:v>
                </c:pt>
                <c:pt idx="2506">
                  <c:v>0.7631106491543026</c:v>
                </c:pt>
                <c:pt idx="2507">
                  <c:v>0.76301615798922651</c:v>
                </c:pt>
                <c:pt idx="2508">
                  <c:v>0.76292166682415485</c:v>
                </c:pt>
                <c:pt idx="2509">
                  <c:v>0.7628271756590792</c:v>
                </c:pt>
                <c:pt idx="2510">
                  <c:v>0.76273268449400133</c:v>
                </c:pt>
                <c:pt idx="2511">
                  <c:v>0.76263819332892524</c:v>
                </c:pt>
                <c:pt idx="2512">
                  <c:v>0.7625437021638497</c:v>
                </c:pt>
                <c:pt idx="2513">
                  <c:v>0.76244921099877605</c:v>
                </c:pt>
                <c:pt idx="2514">
                  <c:v>0.76235471983369463</c:v>
                </c:pt>
                <c:pt idx="2515">
                  <c:v>0.76226022866861864</c:v>
                </c:pt>
                <c:pt idx="2516">
                  <c:v>0.76216573750354721</c:v>
                </c:pt>
                <c:pt idx="2517">
                  <c:v>0.76207124633847212</c:v>
                </c:pt>
                <c:pt idx="2518">
                  <c:v>0.76197675517339314</c:v>
                </c:pt>
                <c:pt idx="2519">
                  <c:v>0.76188226400831371</c:v>
                </c:pt>
                <c:pt idx="2520">
                  <c:v>0.76178777284323762</c:v>
                </c:pt>
                <c:pt idx="2521">
                  <c:v>0.7616932816781663</c:v>
                </c:pt>
                <c:pt idx="2522">
                  <c:v>0.76159879051309043</c:v>
                </c:pt>
                <c:pt idx="2523">
                  <c:v>0.76150429934801245</c:v>
                </c:pt>
                <c:pt idx="2524">
                  <c:v>0.76140980818293369</c:v>
                </c:pt>
                <c:pt idx="2525">
                  <c:v>0.7613153170178576</c:v>
                </c:pt>
                <c:pt idx="2526">
                  <c:v>0.76122082585278161</c:v>
                </c:pt>
                <c:pt idx="2527">
                  <c:v>0.76112633468770563</c:v>
                </c:pt>
                <c:pt idx="2528">
                  <c:v>0.76103184352262965</c:v>
                </c:pt>
                <c:pt idx="2529">
                  <c:v>0.76093735235755566</c:v>
                </c:pt>
                <c:pt idx="2530">
                  <c:v>0.7608428611924799</c:v>
                </c:pt>
                <c:pt idx="2531">
                  <c:v>0.76074837002740425</c:v>
                </c:pt>
                <c:pt idx="2532">
                  <c:v>0.76065387886232483</c:v>
                </c:pt>
                <c:pt idx="2533">
                  <c:v>0.76055938769724851</c:v>
                </c:pt>
                <c:pt idx="2534">
                  <c:v>0.76046489653217753</c:v>
                </c:pt>
                <c:pt idx="2535">
                  <c:v>0.76037040536709932</c:v>
                </c:pt>
                <c:pt idx="2536">
                  <c:v>0.76027591420202356</c:v>
                </c:pt>
                <c:pt idx="2537">
                  <c:v>0.76018142303694469</c:v>
                </c:pt>
                <c:pt idx="2538">
                  <c:v>0.76008693187186838</c:v>
                </c:pt>
                <c:pt idx="2539">
                  <c:v>0.75999244070679262</c:v>
                </c:pt>
                <c:pt idx="2540">
                  <c:v>0.75989794954171663</c:v>
                </c:pt>
                <c:pt idx="2541">
                  <c:v>0.75980345837664065</c:v>
                </c:pt>
                <c:pt idx="2542">
                  <c:v>0.75970896721156711</c:v>
                </c:pt>
                <c:pt idx="2543">
                  <c:v>0.75961447604649412</c:v>
                </c:pt>
                <c:pt idx="2544">
                  <c:v>0.75951998488141159</c:v>
                </c:pt>
                <c:pt idx="2545">
                  <c:v>0.75942549371633594</c:v>
                </c:pt>
                <c:pt idx="2546">
                  <c:v>0.75933100255125985</c:v>
                </c:pt>
                <c:pt idx="2547">
                  <c:v>0.75923651138618464</c:v>
                </c:pt>
                <c:pt idx="2548">
                  <c:v>0.75914202022111044</c:v>
                </c:pt>
                <c:pt idx="2549">
                  <c:v>0.75904752905603168</c:v>
                </c:pt>
                <c:pt idx="2550">
                  <c:v>0.7589530378909557</c:v>
                </c:pt>
                <c:pt idx="2551">
                  <c:v>0.75885854672588293</c:v>
                </c:pt>
                <c:pt idx="2552">
                  <c:v>0.7587640555608075</c:v>
                </c:pt>
                <c:pt idx="2553">
                  <c:v>0.75866956439572764</c:v>
                </c:pt>
                <c:pt idx="2554">
                  <c:v>0.75857507323065165</c:v>
                </c:pt>
                <c:pt idx="2555">
                  <c:v>0.75848058206557833</c:v>
                </c:pt>
                <c:pt idx="2556">
                  <c:v>0.75838609090049924</c:v>
                </c:pt>
                <c:pt idx="2557">
                  <c:v>0.75829159973542315</c:v>
                </c:pt>
                <c:pt idx="2558">
                  <c:v>0.75819710857034761</c:v>
                </c:pt>
                <c:pt idx="2559">
                  <c:v>0.75810261740527518</c:v>
                </c:pt>
                <c:pt idx="2560">
                  <c:v>0.75800812624019975</c:v>
                </c:pt>
                <c:pt idx="2561">
                  <c:v>0.75791363507512155</c:v>
                </c:pt>
                <c:pt idx="2562">
                  <c:v>0.75781914391004279</c:v>
                </c:pt>
                <c:pt idx="2563">
                  <c:v>0.75772465274497025</c:v>
                </c:pt>
                <c:pt idx="2564">
                  <c:v>0.75763016157989405</c:v>
                </c:pt>
                <c:pt idx="2565">
                  <c:v>0.75753567041481851</c:v>
                </c:pt>
                <c:pt idx="2566">
                  <c:v>0.75744117924973864</c:v>
                </c:pt>
                <c:pt idx="2567">
                  <c:v>0.75734668808466254</c:v>
                </c:pt>
                <c:pt idx="2568">
                  <c:v>0.75725219691958945</c:v>
                </c:pt>
                <c:pt idx="2569">
                  <c:v>0.75715770575451069</c:v>
                </c:pt>
                <c:pt idx="2570">
                  <c:v>0.75706321458943782</c:v>
                </c:pt>
                <c:pt idx="2571">
                  <c:v>0.75696872342435861</c:v>
                </c:pt>
                <c:pt idx="2572">
                  <c:v>0.75687423225928907</c:v>
                </c:pt>
                <c:pt idx="2573">
                  <c:v>0.75677974109420665</c:v>
                </c:pt>
                <c:pt idx="2574">
                  <c:v>0.75668524992913277</c:v>
                </c:pt>
                <c:pt idx="2575">
                  <c:v>0.75659075876405402</c:v>
                </c:pt>
                <c:pt idx="2576">
                  <c:v>0.75649626759898125</c:v>
                </c:pt>
                <c:pt idx="2577">
                  <c:v>0.75640177643390516</c:v>
                </c:pt>
                <c:pt idx="2578">
                  <c:v>0.75630728526882574</c:v>
                </c:pt>
                <c:pt idx="2579">
                  <c:v>0.75621279410374953</c:v>
                </c:pt>
                <c:pt idx="2580">
                  <c:v>0.75611830293867632</c:v>
                </c:pt>
                <c:pt idx="2581">
                  <c:v>0.75602381177360189</c:v>
                </c:pt>
                <c:pt idx="2582">
                  <c:v>0.75592932060852769</c:v>
                </c:pt>
                <c:pt idx="2583">
                  <c:v>0.75583482944344893</c:v>
                </c:pt>
                <c:pt idx="2584">
                  <c:v>0.7557403382783755</c:v>
                </c:pt>
                <c:pt idx="2585">
                  <c:v>0.75564584711330041</c:v>
                </c:pt>
                <c:pt idx="2586">
                  <c:v>0.75555135594821721</c:v>
                </c:pt>
                <c:pt idx="2587">
                  <c:v>0.75545686478314122</c:v>
                </c:pt>
                <c:pt idx="2588">
                  <c:v>0.75536237361806513</c:v>
                </c:pt>
                <c:pt idx="2589">
                  <c:v>0.75526788245298904</c:v>
                </c:pt>
                <c:pt idx="2590">
                  <c:v>0.7551733912879125</c:v>
                </c:pt>
                <c:pt idx="2591">
                  <c:v>0.75507890012283763</c:v>
                </c:pt>
                <c:pt idx="2592">
                  <c:v>0.75498440895776087</c:v>
                </c:pt>
                <c:pt idx="2593">
                  <c:v>0.75488991779268744</c:v>
                </c:pt>
                <c:pt idx="2594">
                  <c:v>0.75479542662761456</c:v>
                </c:pt>
                <c:pt idx="2595">
                  <c:v>0.75470093546253603</c:v>
                </c:pt>
                <c:pt idx="2596">
                  <c:v>0.7546064442974566</c:v>
                </c:pt>
                <c:pt idx="2597">
                  <c:v>0.75451195313238062</c:v>
                </c:pt>
                <c:pt idx="2598">
                  <c:v>0.75441746196730153</c:v>
                </c:pt>
                <c:pt idx="2599">
                  <c:v>0.75432297080222566</c:v>
                </c:pt>
                <c:pt idx="2600">
                  <c:v>0.75422847963715534</c:v>
                </c:pt>
                <c:pt idx="2601">
                  <c:v>0.75413398847207624</c:v>
                </c:pt>
                <c:pt idx="2602">
                  <c:v>0.7540394973070037</c:v>
                </c:pt>
                <c:pt idx="2603">
                  <c:v>0.75394500614192794</c:v>
                </c:pt>
                <c:pt idx="2604">
                  <c:v>0.75385051497684863</c:v>
                </c:pt>
                <c:pt idx="2605">
                  <c:v>0.75375602381177265</c:v>
                </c:pt>
                <c:pt idx="2606">
                  <c:v>0.75366153264670133</c:v>
                </c:pt>
                <c:pt idx="2607">
                  <c:v>0.75356704148161957</c:v>
                </c:pt>
                <c:pt idx="2608">
                  <c:v>0.75347255031654381</c:v>
                </c:pt>
                <c:pt idx="2609">
                  <c:v>0.75337805915146772</c:v>
                </c:pt>
                <c:pt idx="2610">
                  <c:v>0.75328356798639151</c:v>
                </c:pt>
                <c:pt idx="2611">
                  <c:v>0.75318907682131564</c:v>
                </c:pt>
                <c:pt idx="2612">
                  <c:v>0.75309458565623955</c:v>
                </c:pt>
                <c:pt idx="2613">
                  <c:v>0.75300009449116645</c:v>
                </c:pt>
                <c:pt idx="2614">
                  <c:v>0.75290560332609346</c:v>
                </c:pt>
                <c:pt idx="2615">
                  <c:v>0.75281111216101482</c:v>
                </c:pt>
                <c:pt idx="2616">
                  <c:v>0.75271662099593528</c:v>
                </c:pt>
                <c:pt idx="2617">
                  <c:v>0.75262212983085919</c:v>
                </c:pt>
                <c:pt idx="2618">
                  <c:v>0.75252763866578798</c:v>
                </c:pt>
                <c:pt idx="2619">
                  <c:v>0.75243314750070711</c:v>
                </c:pt>
                <c:pt idx="2620">
                  <c:v>0.75233865633563402</c:v>
                </c:pt>
                <c:pt idx="2621">
                  <c:v>0.75224416517055492</c:v>
                </c:pt>
                <c:pt idx="2622">
                  <c:v>0.75214967400548505</c:v>
                </c:pt>
                <c:pt idx="2623">
                  <c:v>0.75205518284040285</c:v>
                </c:pt>
                <c:pt idx="2624">
                  <c:v>0.75196069167532675</c:v>
                </c:pt>
                <c:pt idx="2625">
                  <c:v>0.75186620051025066</c:v>
                </c:pt>
                <c:pt idx="2626">
                  <c:v>0.75177170934518056</c:v>
                </c:pt>
                <c:pt idx="2627">
                  <c:v>0.75167721818010469</c:v>
                </c:pt>
                <c:pt idx="2628">
                  <c:v>0.75158272701502249</c:v>
                </c:pt>
                <c:pt idx="2629">
                  <c:v>0.7514882358499464</c:v>
                </c:pt>
                <c:pt idx="2630">
                  <c:v>0.75139374468487485</c:v>
                </c:pt>
                <c:pt idx="2631">
                  <c:v>0.7512992535198022</c:v>
                </c:pt>
                <c:pt idx="2632">
                  <c:v>0.75120476235472122</c:v>
                </c:pt>
                <c:pt idx="2633">
                  <c:v>0.75111027118964213</c:v>
                </c:pt>
                <c:pt idx="2634">
                  <c:v>0.75101578002456604</c:v>
                </c:pt>
                <c:pt idx="2635">
                  <c:v>0.75092128885949361</c:v>
                </c:pt>
                <c:pt idx="2636">
                  <c:v>0.75082679769441796</c:v>
                </c:pt>
                <c:pt idx="2637">
                  <c:v>0.75073230652933864</c:v>
                </c:pt>
                <c:pt idx="2638">
                  <c:v>0.75063781536426455</c:v>
                </c:pt>
                <c:pt idx="2639">
                  <c:v>0.75054332419918879</c:v>
                </c:pt>
                <c:pt idx="2640">
                  <c:v>0.75044883303411569</c:v>
                </c:pt>
                <c:pt idx="2641">
                  <c:v>0.75035434186903349</c:v>
                </c:pt>
                <c:pt idx="2642">
                  <c:v>0.75025985070395762</c:v>
                </c:pt>
                <c:pt idx="2643">
                  <c:v>0.7501653595388863</c:v>
                </c:pt>
                <c:pt idx="2644">
                  <c:v>0.75007086837381021</c:v>
                </c:pt>
                <c:pt idx="2645">
                  <c:v>0.74997637720873234</c:v>
                </c:pt>
                <c:pt idx="2646">
                  <c:v>0.74988188604365669</c:v>
                </c:pt>
                <c:pt idx="2647">
                  <c:v>0.74978739487858082</c:v>
                </c:pt>
                <c:pt idx="2648">
                  <c:v>0.74969290371350517</c:v>
                </c:pt>
                <c:pt idx="2649">
                  <c:v>0.74959841254843207</c:v>
                </c:pt>
                <c:pt idx="2650">
                  <c:v>0.7495039213833492</c:v>
                </c:pt>
                <c:pt idx="2651">
                  <c:v>0.74940943021827855</c:v>
                </c:pt>
                <c:pt idx="2652">
                  <c:v>0.74931493905320001</c:v>
                </c:pt>
                <c:pt idx="2653">
                  <c:v>0.74922044788812436</c:v>
                </c:pt>
                <c:pt idx="2654">
                  <c:v>0.7491259567230486</c:v>
                </c:pt>
                <c:pt idx="2655">
                  <c:v>0.74903146555796907</c:v>
                </c:pt>
                <c:pt idx="2656">
                  <c:v>0.74893697439289364</c:v>
                </c:pt>
                <c:pt idx="2657">
                  <c:v>0.74884248322781954</c:v>
                </c:pt>
                <c:pt idx="2658">
                  <c:v>0.74874799206274389</c:v>
                </c:pt>
                <c:pt idx="2659">
                  <c:v>0.74865350089766458</c:v>
                </c:pt>
                <c:pt idx="2660">
                  <c:v>0.74855900973258882</c:v>
                </c:pt>
                <c:pt idx="2661">
                  <c:v>0.74846451856751273</c:v>
                </c:pt>
                <c:pt idx="2662">
                  <c:v>0.74837002740243674</c:v>
                </c:pt>
                <c:pt idx="2663">
                  <c:v>0.74827553623736165</c:v>
                </c:pt>
                <c:pt idx="2664">
                  <c:v>0.74818104507228467</c:v>
                </c:pt>
                <c:pt idx="2665">
                  <c:v>0.74808655390720857</c:v>
                </c:pt>
                <c:pt idx="2666">
                  <c:v>0.7479920627421327</c:v>
                </c:pt>
                <c:pt idx="2667">
                  <c:v>0.74789757157705661</c:v>
                </c:pt>
                <c:pt idx="2668">
                  <c:v>0.74780308041198063</c:v>
                </c:pt>
                <c:pt idx="2669">
                  <c:v>0.74770858924690442</c:v>
                </c:pt>
                <c:pt idx="2670">
                  <c:v>0.7476140980818311</c:v>
                </c:pt>
                <c:pt idx="2671">
                  <c:v>0.74751960691675245</c:v>
                </c:pt>
                <c:pt idx="2672">
                  <c:v>0.74742511575167669</c:v>
                </c:pt>
                <c:pt idx="2673">
                  <c:v>0.7473306245866006</c:v>
                </c:pt>
                <c:pt idx="2674">
                  <c:v>0.74723613342152462</c:v>
                </c:pt>
                <c:pt idx="2675">
                  <c:v>0.74714164225645285</c:v>
                </c:pt>
                <c:pt idx="2676">
                  <c:v>0.74704715109137265</c:v>
                </c:pt>
                <c:pt idx="2677">
                  <c:v>0.74695265992629611</c:v>
                </c:pt>
                <c:pt idx="2678">
                  <c:v>0.74685816876121958</c:v>
                </c:pt>
                <c:pt idx="2679">
                  <c:v>0.7467636775961477</c:v>
                </c:pt>
                <c:pt idx="2680">
                  <c:v>0.74666918643106805</c:v>
                </c:pt>
                <c:pt idx="2681">
                  <c:v>0.74657469526599263</c:v>
                </c:pt>
                <c:pt idx="2682">
                  <c:v>0.74648020410091598</c:v>
                </c:pt>
                <c:pt idx="2683">
                  <c:v>0.74638571293584266</c:v>
                </c:pt>
                <c:pt idx="2684">
                  <c:v>0.7462912217707639</c:v>
                </c:pt>
                <c:pt idx="2685">
                  <c:v>0.74619673060569114</c:v>
                </c:pt>
                <c:pt idx="2686">
                  <c:v>0.74610223944061183</c:v>
                </c:pt>
                <c:pt idx="2687">
                  <c:v>0.74600774827553584</c:v>
                </c:pt>
                <c:pt idx="2688">
                  <c:v>0.74591325711045975</c:v>
                </c:pt>
                <c:pt idx="2689">
                  <c:v>0.74581876594538354</c:v>
                </c:pt>
                <c:pt idx="2690">
                  <c:v>0.74572427478031056</c:v>
                </c:pt>
                <c:pt idx="2691">
                  <c:v>0.7456297836152348</c:v>
                </c:pt>
                <c:pt idx="2692">
                  <c:v>0.74553529245015893</c:v>
                </c:pt>
                <c:pt idx="2693">
                  <c:v>0.74544080128508339</c:v>
                </c:pt>
                <c:pt idx="2694">
                  <c:v>0.74534631012000363</c:v>
                </c:pt>
                <c:pt idx="2695">
                  <c:v>0.74525181895492765</c:v>
                </c:pt>
                <c:pt idx="2696">
                  <c:v>0.74515732778985144</c:v>
                </c:pt>
                <c:pt idx="2697">
                  <c:v>0.74506283662478134</c:v>
                </c:pt>
                <c:pt idx="2698">
                  <c:v>0.7449683454596997</c:v>
                </c:pt>
                <c:pt idx="2699">
                  <c:v>0.74487385429462682</c:v>
                </c:pt>
                <c:pt idx="2700">
                  <c:v>0.74477936312955129</c:v>
                </c:pt>
                <c:pt idx="2701">
                  <c:v>0.74468487196447586</c:v>
                </c:pt>
                <c:pt idx="2702">
                  <c:v>0.74459038079939521</c:v>
                </c:pt>
                <c:pt idx="2703">
                  <c:v>0.74449588963432223</c:v>
                </c:pt>
                <c:pt idx="2704">
                  <c:v>0.74440139846924314</c:v>
                </c:pt>
                <c:pt idx="2705">
                  <c:v>0.74430690730416704</c:v>
                </c:pt>
                <c:pt idx="2706">
                  <c:v>0.74421241613909506</c:v>
                </c:pt>
                <c:pt idx="2707">
                  <c:v>0.74411792497401508</c:v>
                </c:pt>
                <c:pt idx="2708">
                  <c:v>0.74402343380893965</c:v>
                </c:pt>
                <c:pt idx="2709">
                  <c:v>0.74392894264386833</c:v>
                </c:pt>
                <c:pt idx="2710">
                  <c:v>0.7438344514787929</c:v>
                </c:pt>
                <c:pt idx="2711">
                  <c:v>0.74373996031371425</c:v>
                </c:pt>
                <c:pt idx="2712">
                  <c:v>0.74364546914863816</c:v>
                </c:pt>
                <c:pt idx="2713">
                  <c:v>0.74355097798355874</c:v>
                </c:pt>
                <c:pt idx="2714">
                  <c:v>0.74345648681848275</c:v>
                </c:pt>
                <c:pt idx="2715">
                  <c:v>0.74336199565340944</c:v>
                </c:pt>
                <c:pt idx="2716">
                  <c:v>0.74326750448833068</c:v>
                </c:pt>
                <c:pt idx="2717">
                  <c:v>0.74317301332325802</c:v>
                </c:pt>
                <c:pt idx="2718">
                  <c:v>0.7430785221581846</c:v>
                </c:pt>
                <c:pt idx="2719">
                  <c:v>0.7429840309931065</c:v>
                </c:pt>
                <c:pt idx="2720">
                  <c:v>0.74288953982802663</c:v>
                </c:pt>
                <c:pt idx="2721">
                  <c:v>0.74279504866295065</c:v>
                </c:pt>
                <c:pt idx="2722">
                  <c:v>0.74270055749788022</c:v>
                </c:pt>
                <c:pt idx="2723">
                  <c:v>0.74260606633280146</c:v>
                </c:pt>
                <c:pt idx="2724">
                  <c:v>0.74251157516772237</c:v>
                </c:pt>
                <c:pt idx="2725">
                  <c:v>0.74241708400264272</c:v>
                </c:pt>
                <c:pt idx="2726">
                  <c:v>0.74232259283757063</c:v>
                </c:pt>
                <c:pt idx="2727">
                  <c:v>0.74222810167249464</c:v>
                </c:pt>
                <c:pt idx="2728">
                  <c:v>0.74213361050742088</c:v>
                </c:pt>
                <c:pt idx="2729">
                  <c:v>0.74203911934234212</c:v>
                </c:pt>
                <c:pt idx="2730">
                  <c:v>0.74194462817726614</c:v>
                </c:pt>
                <c:pt idx="2731">
                  <c:v>0.74185013701219371</c:v>
                </c:pt>
                <c:pt idx="2732">
                  <c:v>0.74175564584711462</c:v>
                </c:pt>
                <c:pt idx="2733">
                  <c:v>0.74166115468203864</c:v>
                </c:pt>
                <c:pt idx="2734">
                  <c:v>0.74156666351695921</c:v>
                </c:pt>
                <c:pt idx="2735">
                  <c:v>0.741472172351889</c:v>
                </c:pt>
                <c:pt idx="2736">
                  <c:v>0.74137768118680991</c:v>
                </c:pt>
                <c:pt idx="2737">
                  <c:v>0.74128319002173348</c:v>
                </c:pt>
                <c:pt idx="2738">
                  <c:v>0.7411886988566575</c:v>
                </c:pt>
                <c:pt idx="2739">
                  <c:v>0.74109420769158874</c:v>
                </c:pt>
                <c:pt idx="2740">
                  <c:v>0.74099971652651353</c:v>
                </c:pt>
                <c:pt idx="2741">
                  <c:v>0.74090522536143233</c:v>
                </c:pt>
                <c:pt idx="2742">
                  <c:v>0.74081073419635368</c:v>
                </c:pt>
                <c:pt idx="2743">
                  <c:v>0.7407162430312777</c:v>
                </c:pt>
                <c:pt idx="2744">
                  <c:v>0.74062175186620161</c:v>
                </c:pt>
                <c:pt idx="2745">
                  <c:v>0.74052726070112551</c:v>
                </c:pt>
                <c:pt idx="2746">
                  <c:v>0.74043276953604653</c:v>
                </c:pt>
                <c:pt idx="2747">
                  <c:v>0.74033827837097621</c:v>
                </c:pt>
                <c:pt idx="2748">
                  <c:v>0.74024378720590001</c:v>
                </c:pt>
                <c:pt idx="2749">
                  <c:v>0.74014929604082735</c:v>
                </c:pt>
                <c:pt idx="2750">
                  <c:v>0.7400548048757456</c:v>
                </c:pt>
                <c:pt idx="2751">
                  <c:v>0.73996031371066939</c:v>
                </c:pt>
                <c:pt idx="2752">
                  <c:v>0.73986582254560007</c:v>
                </c:pt>
                <c:pt idx="2753">
                  <c:v>0.73977133138052198</c:v>
                </c:pt>
                <c:pt idx="2754">
                  <c:v>0.739676840215444</c:v>
                </c:pt>
                <c:pt idx="2755">
                  <c:v>0.73958234905036047</c:v>
                </c:pt>
                <c:pt idx="2756">
                  <c:v>0.73948785788528915</c:v>
                </c:pt>
                <c:pt idx="2757">
                  <c:v>0.7393933667202125</c:v>
                </c:pt>
                <c:pt idx="2758">
                  <c:v>0.73929887555514118</c:v>
                </c:pt>
                <c:pt idx="2759">
                  <c:v>0.73920438439006109</c:v>
                </c:pt>
                <c:pt idx="2760">
                  <c:v>0.73910989322499032</c:v>
                </c:pt>
                <c:pt idx="2761">
                  <c:v>0.7390154020599119</c:v>
                </c:pt>
                <c:pt idx="2762">
                  <c:v>0.73892091089483625</c:v>
                </c:pt>
                <c:pt idx="2763">
                  <c:v>0.73882641972975693</c:v>
                </c:pt>
                <c:pt idx="2764">
                  <c:v>0.73873192856468484</c:v>
                </c:pt>
                <c:pt idx="2765">
                  <c:v>0.73863743739960919</c:v>
                </c:pt>
                <c:pt idx="2766">
                  <c:v>0.73854294623452965</c:v>
                </c:pt>
                <c:pt idx="2767">
                  <c:v>0.73844845506945578</c:v>
                </c:pt>
                <c:pt idx="2768">
                  <c:v>0.73835396390437669</c:v>
                </c:pt>
                <c:pt idx="2769">
                  <c:v>0.73825947273930403</c:v>
                </c:pt>
                <c:pt idx="2770">
                  <c:v>0.7381649815742245</c:v>
                </c:pt>
                <c:pt idx="2771">
                  <c:v>0.73807049040915262</c:v>
                </c:pt>
                <c:pt idx="2772">
                  <c:v>0.73797599924407731</c:v>
                </c:pt>
                <c:pt idx="2773">
                  <c:v>0.7378815080789991</c:v>
                </c:pt>
                <c:pt idx="2774">
                  <c:v>0.73778701691392345</c:v>
                </c:pt>
                <c:pt idx="2775">
                  <c:v>0.7376925257488447</c:v>
                </c:pt>
                <c:pt idx="2776">
                  <c:v>0.73759803458377304</c:v>
                </c:pt>
                <c:pt idx="2777">
                  <c:v>0.73750354341869262</c:v>
                </c:pt>
                <c:pt idx="2778">
                  <c:v>0.73740905225362108</c:v>
                </c:pt>
                <c:pt idx="2779">
                  <c:v>0.73731456108854032</c:v>
                </c:pt>
                <c:pt idx="2780">
                  <c:v>0.73722006992346423</c:v>
                </c:pt>
                <c:pt idx="2781">
                  <c:v>0.73712557875839124</c:v>
                </c:pt>
                <c:pt idx="2782">
                  <c:v>0.7370310875933157</c:v>
                </c:pt>
                <c:pt idx="2783">
                  <c:v>0.73693659642823661</c:v>
                </c:pt>
                <c:pt idx="2784">
                  <c:v>0.73684210526316063</c:v>
                </c:pt>
                <c:pt idx="2785">
                  <c:v>0.73674761409809186</c:v>
                </c:pt>
                <c:pt idx="2786">
                  <c:v>0.73665312293301066</c:v>
                </c:pt>
                <c:pt idx="2787">
                  <c:v>0.73655863176793157</c:v>
                </c:pt>
                <c:pt idx="2788">
                  <c:v>0.73646414060285559</c:v>
                </c:pt>
                <c:pt idx="2789">
                  <c:v>0.73636964943777983</c:v>
                </c:pt>
                <c:pt idx="2790">
                  <c:v>0.73627515827270384</c:v>
                </c:pt>
                <c:pt idx="2791">
                  <c:v>0.73618066710762786</c:v>
                </c:pt>
                <c:pt idx="2792">
                  <c:v>0.7360861759425491</c:v>
                </c:pt>
                <c:pt idx="2793">
                  <c:v>0.73599168477747856</c:v>
                </c:pt>
                <c:pt idx="2794">
                  <c:v>0.73589719361240302</c:v>
                </c:pt>
                <c:pt idx="2795">
                  <c:v>0.73580270244732371</c:v>
                </c:pt>
                <c:pt idx="2796">
                  <c:v>0.73570821128224761</c:v>
                </c:pt>
                <c:pt idx="2797">
                  <c:v>0.73561372011717163</c:v>
                </c:pt>
                <c:pt idx="2798">
                  <c:v>0.73551922895209554</c:v>
                </c:pt>
                <c:pt idx="2799">
                  <c:v>0.73542473778701967</c:v>
                </c:pt>
                <c:pt idx="2800">
                  <c:v>0.73533024662194368</c:v>
                </c:pt>
                <c:pt idx="2801">
                  <c:v>0.7352357554568677</c:v>
                </c:pt>
                <c:pt idx="2802">
                  <c:v>0.73514126429179483</c:v>
                </c:pt>
                <c:pt idx="2803">
                  <c:v>0.73504677312671562</c:v>
                </c:pt>
                <c:pt idx="2804">
                  <c:v>0.73495228196163631</c:v>
                </c:pt>
                <c:pt idx="2805">
                  <c:v>0.73485779079656321</c:v>
                </c:pt>
                <c:pt idx="2806">
                  <c:v>0.73476329963149023</c:v>
                </c:pt>
                <c:pt idx="2807">
                  <c:v>0.7346688084664148</c:v>
                </c:pt>
                <c:pt idx="2808">
                  <c:v>0.7345743173013356</c:v>
                </c:pt>
                <c:pt idx="2809">
                  <c:v>0.73447982613625962</c:v>
                </c:pt>
                <c:pt idx="2810">
                  <c:v>0.73438533497118363</c:v>
                </c:pt>
                <c:pt idx="2811">
                  <c:v>0.73429084380610765</c:v>
                </c:pt>
                <c:pt idx="2812">
                  <c:v>0.734196352641034</c:v>
                </c:pt>
                <c:pt idx="2813">
                  <c:v>0.73410186147595491</c:v>
                </c:pt>
                <c:pt idx="2814">
                  <c:v>0.73400737031088226</c:v>
                </c:pt>
                <c:pt idx="2815">
                  <c:v>0.73391287914580294</c:v>
                </c:pt>
                <c:pt idx="2816">
                  <c:v>0.73381838798072652</c:v>
                </c:pt>
                <c:pt idx="2817">
                  <c:v>0.73372389681565164</c:v>
                </c:pt>
                <c:pt idx="2818">
                  <c:v>0.73362940565058277</c:v>
                </c:pt>
                <c:pt idx="2819">
                  <c:v>0.73353491448550179</c:v>
                </c:pt>
                <c:pt idx="2820">
                  <c:v>0.73344042332042603</c:v>
                </c:pt>
                <c:pt idx="2821">
                  <c:v>0.73334593215534993</c:v>
                </c:pt>
                <c:pt idx="2822">
                  <c:v>0.73325144099027062</c:v>
                </c:pt>
                <c:pt idx="2823">
                  <c:v>0.73315694982519453</c:v>
                </c:pt>
                <c:pt idx="2824">
                  <c:v>0.73306245866011865</c:v>
                </c:pt>
                <c:pt idx="2825">
                  <c:v>0.73296796749504245</c:v>
                </c:pt>
                <c:pt idx="2826">
                  <c:v>0.73287347632996946</c:v>
                </c:pt>
                <c:pt idx="2827">
                  <c:v>0.73277898516489393</c:v>
                </c:pt>
                <c:pt idx="2828">
                  <c:v>0.73268449399981805</c:v>
                </c:pt>
                <c:pt idx="2829">
                  <c:v>0.73259000283473863</c:v>
                </c:pt>
                <c:pt idx="2830">
                  <c:v>0.73249551166966265</c:v>
                </c:pt>
                <c:pt idx="2831">
                  <c:v>0.73240102050459166</c:v>
                </c:pt>
                <c:pt idx="2832">
                  <c:v>0.73230652933951024</c:v>
                </c:pt>
                <c:pt idx="2833">
                  <c:v>0.73221203817443414</c:v>
                </c:pt>
                <c:pt idx="2834">
                  <c:v>0.73211754700935816</c:v>
                </c:pt>
                <c:pt idx="2835">
                  <c:v>0.73202305584428262</c:v>
                </c:pt>
                <c:pt idx="2836">
                  <c:v>0.73192856467920664</c:v>
                </c:pt>
                <c:pt idx="2837">
                  <c:v>0.73183407351413499</c:v>
                </c:pt>
                <c:pt idx="2838">
                  <c:v>0.73173958234905701</c:v>
                </c:pt>
                <c:pt idx="2839">
                  <c:v>0.73164509118398402</c:v>
                </c:pt>
                <c:pt idx="2840">
                  <c:v>0.73155060001890193</c:v>
                </c:pt>
                <c:pt idx="2841">
                  <c:v>0.7314561088538255</c:v>
                </c:pt>
                <c:pt idx="2842">
                  <c:v>0.73136161768875385</c:v>
                </c:pt>
                <c:pt idx="2843">
                  <c:v>0.73126712652367465</c:v>
                </c:pt>
                <c:pt idx="2844">
                  <c:v>0.73117263535860155</c:v>
                </c:pt>
                <c:pt idx="2845">
                  <c:v>0.73107814419352468</c:v>
                </c:pt>
                <c:pt idx="2846">
                  <c:v>0.73098365302844903</c:v>
                </c:pt>
                <c:pt idx="2847">
                  <c:v>0.7308891618633695</c:v>
                </c:pt>
                <c:pt idx="2848">
                  <c:v>0.7307946706983004</c:v>
                </c:pt>
                <c:pt idx="2849">
                  <c:v>0.73070017953321764</c:v>
                </c:pt>
                <c:pt idx="2850">
                  <c:v>0.73060568836814688</c:v>
                </c:pt>
                <c:pt idx="2851">
                  <c:v>0.73051119720306568</c:v>
                </c:pt>
                <c:pt idx="2852">
                  <c:v>0.73041670603798947</c:v>
                </c:pt>
                <c:pt idx="2853">
                  <c:v>0.73032221487291338</c:v>
                </c:pt>
                <c:pt idx="2854">
                  <c:v>0.7302277237078374</c:v>
                </c:pt>
                <c:pt idx="2855">
                  <c:v>0.73013323254276163</c:v>
                </c:pt>
                <c:pt idx="2856">
                  <c:v>0.73003874137768532</c:v>
                </c:pt>
                <c:pt idx="2857">
                  <c:v>0.72994425021261222</c:v>
                </c:pt>
                <c:pt idx="2858">
                  <c:v>0.72984975904753624</c:v>
                </c:pt>
                <c:pt idx="2859">
                  <c:v>0.7297552678824577</c:v>
                </c:pt>
                <c:pt idx="2860">
                  <c:v>0.72966077671738161</c:v>
                </c:pt>
                <c:pt idx="2861">
                  <c:v>0.72956628555230163</c:v>
                </c:pt>
                <c:pt idx="2862">
                  <c:v>0.72947179438722909</c:v>
                </c:pt>
                <c:pt idx="2863">
                  <c:v>0.72937730322215311</c:v>
                </c:pt>
                <c:pt idx="2864">
                  <c:v>0.72928281205708001</c:v>
                </c:pt>
                <c:pt idx="2865">
                  <c:v>0.72918832089200059</c:v>
                </c:pt>
                <c:pt idx="2866">
                  <c:v>0.72909382972692449</c:v>
                </c:pt>
                <c:pt idx="2867">
                  <c:v>0.72899933856185295</c:v>
                </c:pt>
                <c:pt idx="2868">
                  <c:v>0.72890484739677774</c:v>
                </c:pt>
                <c:pt idx="2869">
                  <c:v>0.72881035623169765</c:v>
                </c:pt>
                <c:pt idx="2870">
                  <c:v>0.72871586506662078</c:v>
                </c:pt>
                <c:pt idx="2871">
                  <c:v>0.7286213739015478</c:v>
                </c:pt>
                <c:pt idx="2872">
                  <c:v>0.72852688273646848</c:v>
                </c:pt>
                <c:pt idx="2873">
                  <c:v>0.7284323915713925</c:v>
                </c:pt>
                <c:pt idx="2874">
                  <c:v>0.72833790040631652</c:v>
                </c:pt>
                <c:pt idx="2875">
                  <c:v>0.72824340924124054</c:v>
                </c:pt>
                <c:pt idx="2876">
                  <c:v>0.72814891807616722</c:v>
                </c:pt>
                <c:pt idx="2877">
                  <c:v>0.72805442691109146</c:v>
                </c:pt>
                <c:pt idx="2878">
                  <c:v>0.7279599357460127</c:v>
                </c:pt>
                <c:pt idx="2879">
                  <c:v>0.7278654445809366</c:v>
                </c:pt>
                <c:pt idx="2880">
                  <c:v>0.72777095341586429</c:v>
                </c:pt>
                <c:pt idx="2881">
                  <c:v>0.72767646225078908</c:v>
                </c:pt>
                <c:pt idx="2882">
                  <c:v>0.72758197108570832</c:v>
                </c:pt>
                <c:pt idx="2883">
                  <c:v>0.72748747992063156</c:v>
                </c:pt>
                <c:pt idx="2884">
                  <c:v>0.72739298875555558</c:v>
                </c:pt>
                <c:pt idx="2885">
                  <c:v>0.72729849759048615</c:v>
                </c:pt>
                <c:pt idx="2886">
                  <c:v>0.72720400642540806</c:v>
                </c:pt>
                <c:pt idx="2887">
                  <c:v>0.72710951526032863</c:v>
                </c:pt>
                <c:pt idx="2888">
                  <c:v>0.72701502409525209</c:v>
                </c:pt>
                <c:pt idx="2889">
                  <c:v>0.72692053293018133</c:v>
                </c:pt>
                <c:pt idx="2890">
                  <c:v>0.72682604176510002</c:v>
                </c:pt>
                <c:pt idx="2891">
                  <c:v>0.72673155060002737</c:v>
                </c:pt>
                <c:pt idx="2892">
                  <c:v>0.72663705943494794</c:v>
                </c:pt>
                <c:pt idx="2893">
                  <c:v>0.72654256826987185</c:v>
                </c:pt>
                <c:pt idx="2894">
                  <c:v>0.72644807710480075</c:v>
                </c:pt>
                <c:pt idx="2895">
                  <c:v>0.72635358593971722</c:v>
                </c:pt>
                <c:pt idx="2896">
                  <c:v>0.72625909477464379</c:v>
                </c:pt>
                <c:pt idx="2897">
                  <c:v>0.7261646036095718</c:v>
                </c:pt>
                <c:pt idx="2898">
                  <c:v>0.72607011244449782</c:v>
                </c:pt>
                <c:pt idx="2899">
                  <c:v>0.72597562127941972</c:v>
                </c:pt>
                <c:pt idx="2900">
                  <c:v>0.72588113011433963</c:v>
                </c:pt>
                <c:pt idx="2901">
                  <c:v>0.72578663894926354</c:v>
                </c:pt>
                <c:pt idx="2902">
                  <c:v>0.72569214778419056</c:v>
                </c:pt>
                <c:pt idx="2903">
                  <c:v>0.72559765661911757</c:v>
                </c:pt>
                <c:pt idx="2904">
                  <c:v>0.72550316545403548</c:v>
                </c:pt>
                <c:pt idx="2905">
                  <c:v>0.72540867428895961</c:v>
                </c:pt>
                <c:pt idx="2906">
                  <c:v>0.72531418312388363</c:v>
                </c:pt>
                <c:pt idx="2907">
                  <c:v>0.72521969195880764</c:v>
                </c:pt>
                <c:pt idx="2908">
                  <c:v>0.72512520079373399</c:v>
                </c:pt>
                <c:pt idx="2909">
                  <c:v>0.72503070962865523</c:v>
                </c:pt>
                <c:pt idx="2910">
                  <c:v>0.72493621846358525</c:v>
                </c:pt>
                <c:pt idx="2911">
                  <c:v>0.72484172729850926</c:v>
                </c:pt>
                <c:pt idx="2912">
                  <c:v>0.72474723613343406</c:v>
                </c:pt>
                <c:pt idx="2913">
                  <c:v>0.72465274496835108</c:v>
                </c:pt>
                <c:pt idx="2914">
                  <c:v>0.72455825380327565</c:v>
                </c:pt>
                <c:pt idx="2915">
                  <c:v>0.7244637626382</c:v>
                </c:pt>
                <c:pt idx="2916">
                  <c:v>0.72436927147312613</c:v>
                </c:pt>
                <c:pt idx="2917">
                  <c:v>0.72427478030804693</c:v>
                </c:pt>
                <c:pt idx="2918">
                  <c:v>0.7241802891429705</c:v>
                </c:pt>
                <c:pt idx="2919">
                  <c:v>0.72408579797789563</c:v>
                </c:pt>
                <c:pt idx="2920">
                  <c:v>0.72399130681281965</c:v>
                </c:pt>
                <c:pt idx="2921">
                  <c:v>0.72389681564774544</c:v>
                </c:pt>
                <c:pt idx="2922">
                  <c:v>0.72380232448266657</c:v>
                </c:pt>
                <c:pt idx="2923">
                  <c:v>0.7237078333175968</c:v>
                </c:pt>
                <c:pt idx="2924">
                  <c:v>0.72361334215251472</c:v>
                </c:pt>
                <c:pt idx="2925">
                  <c:v>0.72351885098743851</c:v>
                </c:pt>
                <c:pt idx="2926">
                  <c:v>0.72342435982235953</c:v>
                </c:pt>
                <c:pt idx="2927">
                  <c:v>0.72332986865728865</c:v>
                </c:pt>
                <c:pt idx="2928">
                  <c:v>0.72323537749221067</c:v>
                </c:pt>
                <c:pt idx="2929">
                  <c:v>0.72314088632713791</c:v>
                </c:pt>
                <c:pt idx="2930">
                  <c:v>0.72304639516205849</c:v>
                </c:pt>
                <c:pt idx="2931">
                  <c:v>0.72295190399698261</c:v>
                </c:pt>
                <c:pt idx="2932">
                  <c:v>0.72285741283190663</c:v>
                </c:pt>
                <c:pt idx="2933">
                  <c:v>0.72276292166683032</c:v>
                </c:pt>
                <c:pt idx="2934">
                  <c:v>0.72266843050175711</c:v>
                </c:pt>
                <c:pt idx="2935">
                  <c:v>0.72257393933667835</c:v>
                </c:pt>
                <c:pt idx="2936">
                  <c:v>0.7224794481716027</c:v>
                </c:pt>
                <c:pt idx="2937">
                  <c:v>0.72238495700652661</c:v>
                </c:pt>
                <c:pt idx="2938">
                  <c:v>0.72229046584145018</c:v>
                </c:pt>
                <c:pt idx="2939">
                  <c:v>0.72219597467637886</c:v>
                </c:pt>
                <c:pt idx="2940">
                  <c:v>0.72210148351130077</c:v>
                </c:pt>
                <c:pt idx="2941">
                  <c:v>0.72200699234622201</c:v>
                </c:pt>
                <c:pt idx="2942">
                  <c:v>0.72191250118114558</c:v>
                </c:pt>
                <c:pt idx="2943">
                  <c:v>0.72181801001607349</c:v>
                </c:pt>
                <c:pt idx="2944">
                  <c:v>0.72172351885099395</c:v>
                </c:pt>
                <c:pt idx="2945">
                  <c:v>0.72162902768592219</c:v>
                </c:pt>
                <c:pt idx="2946">
                  <c:v>0.72153453652084265</c:v>
                </c:pt>
                <c:pt idx="2947">
                  <c:v>0.72144004535576589</c:v>
                </c:pt>
                <c:pt idx="2948">
                  <c:v>0.72134555419069279</c:v>
                </c:pt>
                <c:pt idx="2949">
                  <c:v>0.7212510630256137</c:v>
                </c:pt>
                <c:pt idx="2950">
                  <c:v>0.7211565718605375</c:v>
                </c:pt>
                <c:pt idx="2951">
                  <c:v>0.72106208069546152</c:v>
                </c:pt>
                <c:pt idx="2952">
                  <c:v>0.72096758953038553</c:v>
                </c:pt>
                <c:pt idx="2953">
                  <c:v>0.72087309836531221</c:v>
                </c:pt>
                <c:pt idx="2954">
                  <c:v>0.72077860720023657</c:v>
                </c:pt>
                <c:pt idx="2955">
                  <c:v>0.72068411603516103</c:v>
                </c:pt>
                <c:pt idx="2956">
                  <c:v>0.7205896248700816</c:v>
                </c:pt>
                <c:pt idx="2957">
                  <c:v>0.72049513370500562</c:v>
                </c:pt>
                <c:pt idx="2958">
                  <c:v>0.72040064253992964</c:v>
                </c:pt>
                <c:pt idx="2959">
                  <c:v>0.72030615137485343</c:v>
                </c:pt>
                <c:pt idx="2960">
                  <c:v>0.72021166020978034</c:v>
                </c:pt>
                <c:pt idx="2961">
                  <c:v>0.72011716904470058</c:v>
                </c:pt>
                <c:pt idx="2962">
                  <c:v>0.72002267787962571</c:v>
                </c:pt>
                <c:pt idx="2963">
                  <c:v>0.71992818671454961</c:v>
                </c:pt>
                <c:pt idx="2964">
                  <c:v>0.71983369554947718</c:v>
                </c:pt>
                <c:pt idx="2965">
                  <c:v>0.71973920438440186</c:v>
                </c:pt>
                <c:pt idx="2966">
                  <c:v>0.71964471321932644</c:v>
                </c:pt>
                <c:pt idx="2967">
                  <c:v>0.71955022205424513</c:v>
                </c:pt>
                <c:pt idx="2968">
                  <c:v>0.71945573088916903</c:v>
                </c:pt>
                <c:pt idx="2969">
                  <c:v>0.71936123972409294</c:v>
                </c:pt>
                <c:pt idx="2970">
                  <c:v>0.71926674855901696</c:v>
                </c:pt>
                <c:pt idx="2971">
                  <c:v>0.71917225739394164</c:v>
                </c:pt>
                <c:pt idx="2972">
                  <c:v>0.71907776622886665</c:v>
                </c:pt>
                <c:pt idx="2973">
                  <c:v>0.71898327506379178</c:v>
                </c:pt>
                <c:pt idx="2974">
                  <c:v>0.7188887838987128</c:v>
                </c:pt>
                <c:pt idx="2975">
                  <c:v>0.71879429273364015</c:v>
                </c:pt>
                <c:pt idx="2976">
                  <c:v>0.71869980156856728</c:v>
                </c:pt>
                <c:pt idx="2977">
                  <c:v>0.7186053104034914</c:v>
                </c:pt>
                <c:pt idx="2978">
                  <c:v>0.71851081923840865</c:v>
                </c:pt>
                <c:pt idx="2979">
                  <c:v>0.71841632807333256</c:v>
                </c:pt>
                <c:pt idx="2980">
                  <c:v>0.71832183690825968</c:v>
                </c:pt>
                <c:pt idx="2981">
                  <c:v>0.7182273457431807</c:v>
                </c:pt>
                <c:pt idx="2982">
                  <c:v>0.71813285457810794</c:v>
                </c:pt>
                <c:pt idx="2983">
                  <c:v>0.71803836341302862</c:v>
                </c:pt>
                <c:pt idx="2984">
                  <c:v>0.71794387224795264</c:v>
                </c:pt>
                <c:pt idx="2985">
                  <c:v>0.71784938108287899</c:v>
                </c:pt>
                <c:pt idx="2986">
                  <c:v>0.71775488991780034</c:v>
                </c:pt>
                <c:pt idx="2987">
                  <c:v>0.71766039875272436</c:v>
                </c:pt>
                <c:pt idx="2988">
                  <c:v>0.71756590758764827</c:v>
                </c:pt>
                <c:pt idx="2989">
                  <c:v>0.71747141642257906</c:v>
                </c:pt>
                <c:pt idx="2990">
                  <c:v>0.71737692525749619</c:v>
                </c:pt>
                <c:pt idx="2991">
                  <c:v>0.71728243409242021</c:v>
                </c:pt>
                <c:pt idx="2992">
                  <c:v>0.71718794292734356</c:v>
                </c:pt>
                <c:pt idx="2993">
                  <c:v>0.71709345176226758</c:v>
                </c:pt>
                <c:pt idx="2994">
                  <c:v>0.71699896059719548</c:v>
                </c:pt>
                <c:pt idx="2995">
                  <c:v>0.71690446943211605</c:v>
                </c:pt>
                <c:pt idx="2996">
                  <c:v>0.71680997826704063</c:v>
                </c:pt>
                <c:pt idx="2997">
                  <c:v>0.71671548710196387</c:v>
                </c:pt>
                <c:pt idx="2998">
                  <c:v>0.71662099593689055</c:v>
                </c:pt>
                <c:pt idx="2999">
                  <c:v>0.71652650477181157</c:v>
                </c:pt>
                <c:pt idx="3000">
                  <c:v>0.71643201360673581</c:v>
                </c:pt>
                <c:pt idx="3001">
                  <c:v>0.71633752244165949</c:v>
                </c:pt>
                <c:pt idx="3002">
                  <c:v>0.71624303127658773</c:v>
                </c:pt>
                <c:pt idx="3003">
                  <c:v>0.71614854011150775</c:v>
                </c:pt>
                <c:pt idx="3004">
                  <c:v>0.71605404894643154</c:v>
                </c:pt>
                <c:pt idx="3005">
                  <c:v>0.71595955778135567</c:v>
                </c:pt>
                <c:pt idx="3006">
                  <c:v>0.71586506661628269</c:v>
                </c:pt>
                <c:pt idx="3007">
                  <c:v>0.71577057545120371</c:v>
                </c:pt>
                <c:pt idx="3008">
                  <c:v>0.71567608428612761</c:v>
                </c:pt>
                <c:pt idx="3009">
                  <c:v>0.71558159312105141</c:v>
                </c:pt>
                <c:pt idx="3010">
                  <c:v>0.71548710195597243</c:v>
                </c:pt>
                <c:pt idx="3011">
                  <c:v>0.7153926107909</c:v>
                </c:pt>
                <c:pt idx="3012">
                  <c:v>0.71529811962582635</c:v>
                </c:pt>
                <c:pt idx="3013">
                  <c:v>0.71520362846074725</c:v>
                </c:pt>
                <c:pt idx="3014">
                  <c:v>0.71510913729567482</c:v>
                </c:pt>
                <c:pt idx="3015">
                  <c:v>0.71501464613059929</c:v>
                </c:pt>
                <c:pt idx="3016">
                  <c:v>0.71492015496551964</c:v>
                </c:pt>
                <c:pt idx="3017">
                  <c:v>0.71482566380044565</c:v>
                </c:pt>
                <c:pt idx="3018">
                  <c:v>0.71473117263537023</c:v>
                </c:pt>
                <c:pt idx="3019">
                  <c:v>0.71463668147029114</c:v>
                </c:pt>
                <c:pt idx="3020">
                  <c:v>0.71454219030521449</c:v>
                </c:pt>
                <c:pt idx="3021">
                  <c:v>0.71444769914013895</c:v>
                </c:pt>
                <c:pt idx="3022">
                  <c:v>0.71435320797506296</c:v>
                </c:pt>
                <c:pt idx="3023">
                  <c:v>0.71425871680998765</c:v>
                </c:pt>
                <c:pt idx="3024">
                  <c:v>0.71416422564491089</c:v>
                </c:pt>
                <c:pt idx="3025">
                  <c:v>0.71406973447983779</c:v>
                </c:pt>
                <c:pt idx="3026">
                  <c:v>0.71397524331476214</c:v>
                </c:pt>
                <c:pt idx="3027">
                  <c:v>0.71388075214968616</c:v>
                </c:pt>
                <c:pt idx="3028">
                  <c:v>0.71378626098460651</c:v>
                </c:pt>
                <c:pt idx="3029">
                  <c:v>0.71369176981953064</c:v>
                </c:pt>
                <c:pt idx="3030">
                  <c:v>0.71359727865445732</c:v>
                </c:pt>
                <c:pt idx="3031">
                  <c:v>0.71350278748937868</c:v>
                </c:pt>
                <c:pt idx="3032">
                  <c:v>0.71340829632430602</c:v>
                </c:pt>
                <c:pt idx="3033">
                  <c:v>0.71331380515922649</c:v>
                </c:pt>
                <c:pt idx="3034">
                  <c:v>0.71321931399415062</c:v>
                </c:pt>
                <c:pt idx="3035">
                  <c:v>0.71312482282907885</c:v>
                </c:pt>
                <c:pt idx="3036">
                  <c:v>0.71303033166399865</c:v>
                </c:pt>
                <c:pt idx="3037">
                  <c:v>0.71293584049892533</c:v>
                </c:pt>
                <c:pt idx="3038">
                  <c:v>0.71284134933384935</c:v>
                </c:pt>
                <c:pt idx="3039">
                  <c:v>0.71274685816877636</c:v>
                </c:pt>
                <c:pt idx="3040">
                  <c:v>0.71265236700369461</c:v>
                </c:pt>
                <c:pt idx="3041">
                  <c:v>0.71255787583861818</c:v>
                </c:pt>
                <c:pt idx="3042">
                  <c:v>0.7124633846735422</c:v>
                </c:pt>
                <c:pt idx="3043">
                  <c:v>0.71236889350846888</c:v>
                </c:pt>
                <c:pt idx="3044">
                  <c:v>0.71227440234339612</c:v>
                </c:pt>
                <c:pt idx="3045">
                  <c:v>0.71217991117831736</c:v>
                </c:pt>
                <c:pt idx="3046">
                  <c:v>0.71208542001323805</c:v>
                </c:pt>
                <c:pt idx="3047">
                  <c:v>0.71199092884816262</c:v>
                </c:pt>
                <c:pt idx="3048">
                  <c:v>0.71189643768309341</c:v>
                </c:pt>
                <c:pt idx="3049">
                  <c:v>0.71180194651801476</c:v>
                </c:pt>
                <c:pt idx="3050">
                  <c:v>0.71170745535293389</c:v>
                </c:pt>
                <c:pt idx="3051">
                  <c:v>0.71161296418785758</c:v>
                </c:pt>
                <c:pt idx="3052">
                  <c:v>0.71151847302278182</c:v>
                </c:pt>
                <c:pt idx="3053">
                  <c:v>0.71142398185770228</c:v>
                </c:pt>
                <c:pt idx="3054">
                  <c:v>0.71132949069262974</c:v>
                </c:pt>
                <c:pt idx="3055">
                  <c:v>0.71123499952755376</c:v>
                </c:pt>
                <c:pt idx="3056">
                  <c:v>0.71114050836248033</c:v>
                </c:pt>
                <c:pt idx="3057">
                  <c:v>0.71104601719740468</c:v>
                </c:pt>
                <c:pt idx="3058">
                  <c:v>0.7109515260323257</c:v>
                </c:pt>
                <c:pt idx="3059">
                  <c:v>0.71085703486724949</c:v>
                </c:pt>
                <c:pt idx="3060">
                  <c:v>0.71076254370217351</c:v>
                </c:pt>
                <c:pt idx="3061">
                  <c:v>0.71066805253710208</c:v>
                </c:pt>
                <c:pt idx="3062">
                  <c:v>0.71057356137201877</c:v>
                </c:pt>
                <c:pt idx="3063">
                  <c:v>0.71047907020694545</c:v>
                </c:pt>
                <c:pt idx="3064">
                  <c:v>0.71038457904186936</c:v>
                </c:pt>
                <c:pt idx="3065">
                  <c:v>0.7102900878767936</c:v>
                </c:pt>
                <c:pt idx="3066">
                  <c:v>0.71019559671171761</c:v>
                </c:pt>
                <c:pt idx="3067">
                  <c:v>0.7101011055466413</c:v>
                </c:pt>
                <c:pt idx="3068">
                  <c:v>0.71000661438156565</c:v>
                </c:pt>
                <c:pt idx="3069">
                  <c:v>0.70991212321648911</c:v>
                </c:pt>
                <c:pt idx="3070">
                  <c:v>0.70981763205141613</c:v>
                </c:pt>
                <c:pt idx="3071">
                  <c:v>0.70972314088633659</c:v>
                </c:pt>
                <c:pt idx="3072">
                  <c:v>0.7096286497212605</c:v>
                </c:pt>
                <c:pt idx="3073">
                  <c:v>0.70953415855618562</c:v>
                </c:pt>
                <c:pt idx="3074">
                  <c:v>0.70943966739110964</c:v>
                </c:pt>
                <c:pt idx="3075">
                  <c:v>0.70934517622603566</c:v>
                </c:pt>
                <c:pt idx="3076">
                  <c:v>0.70925068506095656</c:v>
                </c:pt>
                <c:pt idx="3077">
                  <c:v>0.7091561938958808</c:v>
                </c:pt>
                <c:pt idx="3078">
                  <c:v>0.70906170273080482</c:v>
                </c:pt>
                <c:pt idx="3079">
                  <c:v>0.70896721156572884</c:v>
                </c:pt>
                <c:pt idx="3080">
                  <c:v>0.70887272040065252</c:v>
                </c:pt>
                <c:pt idx="3081">
                  <c:v>0.70877822923558143</c:v>
                </c:pt>
                <c:pt idx="3082">
                  <c:v>0.70868373807050355</c:v>
                </c:pt>
                <c:pt idx="3083">
                  <c:v>0.70858924690542469</c:v>
                </c:pt>
                <c:pt idx="3084">
                  <c:v>0.70849475574034859</c:v>
                </c:pt>
                <c:pt idx="3085">
                  <c:v>0.70840026457527261</c:v>
                </c:pt>
                <c:pt idx="3086">
                  <c:v>0.7083057734102004</c:v>
                </c:pt>
                <c:pt idx="3087">
                  <c:v>0.70821128224512064</c:v>
                </c:pt>
                <c:pt idx="3088">
                  <c:v>0.70811679108004177</c:v>
                </c:pt>
                <c:pt idx="3089">
                  <c:v>0.70802229991496757</c:v>
                </c:pt>
                <c:pt idx="3090">
                  <c:v>0.70792780874989591</c:v>
                </c:pt>
                <c:pt idx="3091">
                  <c:v>0.70783331758481982</c:v>
                </c:pt>
                <c:pt idx="3092">
                  <c:v>0.70773882641974428</c:v>
                </c:pt>
                <c:pt idx="3093">
                  <c:v>0.70764433525466464</c:v>
                </c:pt>
                <c:pt idx="3094">
                  <c:v>0.70754984408959298</c:v>
                </c:pt>
                <c:pt idx="3095">
                  <c:v>0.70745535292451522</c:v>
                </c:pt>
                <c:pt idx="3096">
                  <c:v>0.70736086175943558</c:v>
                </c:pt>
                <c:pt idx="3097">
                  <c:v>0.70726637059435959</c:v>
                </c:pt>
                <c:pt idx="3098">
                  <c:v>0.70717187942928783</c:v>
                </c:pt>
                <c:pt idx="3099">
                  <c:v>0.70707738826420807</c:v>
                </c:pt>
                <c:pt idx="3100">
                  <c:v>0.70698289709913265</c:v>
                </c:pt>
                <c:pt idx="3101">
                  <c:v>0.70688840593405589</c:v>
                </c:pt>
                <c:pt idx="3102">
                  <c:v>0.7067939147689829</c:v>
                </c:pt>
                <c:pt idx="3103">
                  <c:v>0.70669942360390992</c:v>
                </c:pt>
                <c:pt idx="3104">
                  <c:v>0.70660493243883382</c:v>
                </c:pt>
                <c:pt idx="3105">
                  <c:v>0.70651044127375151</c:v>
                </c:pt>
                <c:pt idx="3106">
                  <c:v>0.70641595010867575</c:v>
                </c:pt>
                <c:pt idx="3107">
                  <c:v>0.70632145894360165</c:v>
                </c:pt>
                <c:pt idx="3108">
                  <c:v>0.70622696777852367</c:v>
                </c:pt>
                <c:pt idx="3109">
                  <c:v>0.70613247661345091</c:v>
                </c:pt>
                <c:pt idx="3110">
                  <c:v>0.7060379854483716</c:v>
                </c:pt>
                <c:pt idx="3111">
                  <c:v>0.7059434942832995</c:v>
                </c:pt>
                <c:pt idx="3112">
                  <c:v>0.70584900311822363</c:v>
                </c:pt>
                <c:pt idx="3113">
                  <c:v>0.70575451195314365</c:v>
                </c:pt>
                <c:pt idx="3114">
                  <c:v>0.70566002078806744</c:v>
                </c:pt>
                <c:pt idx="3115">
                  <c:v>0.70556552962299146</c:v>
                </c:pt>
                <c:pt idx="3116">
                  <c:v>0.7054710384579157</c:v>
                </c:pt>
                <c:pt idx="3117">
                  <c:v>0.70537654729283927</c:v>
                </c:pt>
                <c:pt idx="3118">
                  <c:v>0.70528205612776329</c:v>
                </c:pt>
                <c:pt idx="3119">
                  <c:v>0.70518756496268431</c:v>
                </c:pt>
                <c:pt idx="3120">
                  <c:v>0.70509307379761121</c:v>
                </c:pt>
                <c:pt idx="3121">
                  <c:v>0.70499858263253812</c:v>
                </c:pt>
                <c:pt idx="3122">
                  <c:v>0.70490409146745914</c:v>
                </c:pt>
                <c:pt idx="3123">
                  <c:v>0.70480960030238671</c:v>
                </c:pt>
                <c:pt idx="3124">
                  <c:v>0.70471510913730706</c:v>
                </c:pt>
                <c:pt idx="3125">
                  <c:v>0.70462061797223163</c:v>
                </c:pt>
                <c:pt idx="3126">
                  <c:v>0.70452612680715199</c:v>
                </c:pt>
                <c:pt idx="3127">
                  <c:v>0.704431635642082</c:v>
                </c:pt>
                <c:pt idx="3128">
                  <c:v>0.70433714447700257</c:v>
                </c:pt>
                <c:pt idx="3129">
                  <c:v>0.70424265331192681</c:v>
                </c:pt>
                <c:pt idx="3130">
                  <c:v>0.70414816214685083</c:v>
                </c:pt>
                <c:pt idx="3131">
                  <c:v>0.70405367098177485</c:v>
                </c:pt>
                <c:pt idx="3132">
                  <c:v>0.70395917981669853</c:v>
                </c:pt>
                <c:pt idx="3133">
                  <c:v>0.70386468865162266</c:v>
                </c:pt>
                <c:pt idx="3134">
                  <c:v>0.70377019748654956</c:v>
                </c:pt>
                <c:pt idx="3135">
                  <c:v>0.70367570632147669</c:v>
                </c:pt>
                <c:pt idx="3136">
                  <c:v>0.7035812151563946</c:v>
                </c:pt>
                <c:pt idx="3137">
                  <c:v>0.70348672399131518</c:v>
                </c:pt>
                <c:pt idx="3138">
                  <c:v>0.70339223282624252</c:v>
                </c:pt>
                <c:pt idx="3139">
                  <c:v>0.70329774166116654</c:v>
                </c:pt>
                <c:pt idx="3140">
                  <c:v>0.70320325049609345</c:v>
                </c:pt>
                <c:pt idx="3141">
                  <c:v>0.70310875933101435</c:v>
                </c:pt>
                <c:pt idx="3142">
                  <c:v>0.70301426816593837</c:v>
                </c:pt>
                <c:pt idx="3143">
                  <c:v>0.70291977700086261</c:v>
                </c:pt>
                <c:pt idx="3144">
                  <c:v>0.70282528583578663</c:v>
                </c:pt>
                <c:pt idx="3145">
                  <c:v>0.70273079467071065</c:v>
                </c:pt>
                <c:pt idx="3146">
                  <c:v>0.70263630350563422</c:v>
                </c:pt>
                <c:pt idx="3147">
                  <c:v>0.70254181234056412</c:v>
                </c:pt>
                <c:pt idx="3148">
                  <c:v>0.70244732117548214</c:v>
                </c:pt>
                <c:pt idx="3149">
                  <c:v>0.70235283001040605</c:v>
                </c:pt>
                <c:pt idx="3150">
                  <c:v>0.70225833884533007</c:v>
                </c:pt>
                <c:pt idx="3151">
                  <c:v>0.70216384768025408</c:v>
                </c:pt>
                <c:pt idx="3152">
                  <c:v>0.70206935651518299</c:v>
                </c:pt>
                <c:pt idx="3153">
                  <c:v>0.70197486535010489</c:v>
                </c:pt>
                <c:pt idx="3154">
                  <c:v>0.70188037418502591</c:v>
                </c:pt>
                <c:pt idx="3155">
                  <c:v>0.70178588301994993</c:v>
                </c:pt>
                <c:pt idx="3156">
                  <c:v>0.70169139185487783</c:v>
                </c:pt>
                <c:pt idx="3157">
                  <c:v>0.70159690068979774</c:v>
                </c:pt>
                <c:pt idx="3158">
                  <c:v>0.70150240952472176</c:v>
                </c:pt>
                <c:pt idx="3159">
                  <c:v>0.70140791835964578</c:v>
                </c:pt>
                <c:pt idx="3160">
                  <c:v>0.70131342719456968</c:v>
                </c:pt>
                <c:pt idx="3161">
                  <c:v>0.70121893602949703</c:v>
                </c:pt>
                <c:pt idx="3162">
                  <c:v>0.70112444486441761</c:v>
                </c:pt>
                <c:pt idx="3163">
                  <c:v>0.70102995369934551</c:v>
                </c:pt>
                <c:pt idx="3164">
                  <c:v>0.70093546253426564</c:v>
                </c:pt>
                <c:pt idx="3165">
                  <c:v>0.70084097136919465</c:v>
                </c:pt>
                <c:pt idx="3166">
                  <c:v>0.70074648020411645</c:v>
                </c:pt>
                <c:pt idx="3167">
                  <c:v>0.70065198903903769</c:v>
                </c:pt>
                <c:pt idx="3168">
                  <c:v>0.70055749787396138</c:v>
                </c:pt>
                <c:pt idx="3169">
                  <c:v>0.70046300670888562</c:v>
                </c:pt>
                <c:pt idx="3170">
                  <c:v>0.70036851554380963</c:v>
                </c:pt>
                <c:pt idx="3171">
                  <c:v>0.70027402437873365</c:v>
                </c:pt>
                <c:pt idx="3172">
                  <c:v>0.70017953321366022</c:v>
                </c:pt>
                <c:pt idx="3173">
                  <c:v>0.70008504204858713</c:v>
                </c:pt>
                <c:pt idx="3174">
                  <c:v>0.6999905508835087</c:v>
                </c:pt>
                <c:pt idx="3175">
                  <c:v>0.69989605971842961</c:v>
                </c:pt>
                <c:pt idx="3176">
                  <c:v>0.69980156855335363</c:v>
                </c:pt>
                <c:pt idx="3177">
                  <c:v>0.69970707738828175</c:v>
                </c:pt>
                <c:pt idx="3178">
                  <c:v>0.69961258622320099</c:v>
                </c:pt>
                <c:pt idx="3179">
                  <c:v>0.69951809505812501</c:v>
                </c:pt>
                <c:pt idx="3180">
                  <c:v>0.69942360389304892</c:v>
                </c:pt>
                <c:pt idx="3181">
                  <c:v>0.69932911272797282</c:v>
                </c:pt>
                <c:pt idx="3182">
                  <c:v>0.69923462156289684</c:v>
                </c:pt>
                <c:pt idx="3183">
                  <c:v>0.69914013039782164</c:v>
                </c:pt>
                <c:pt idx="3184">
                  <c:v>0.69904563923274565</c:v>
                </c:pt>
                <c:pt idx="3185">
                  <c:v>0.69895114806766856</c:v>
                </c:pt>
                <c:pt idx="3186">
                  <c:v>0.69885665690259569</c:v>
                </c:pt>
                <c:pt idx="3187">
                  <c:v>0.69876216573751271</c:v>
                </c:pt>
                <c:pt idx="3188">
                  <c:v>0.69866767457244061</c:v>
                </c:pt>
                <c:pt idx="3189">
                  <c:v>0.69857318340736119</c:v>
                </c:pt>
                <c:pt idx="3190">
                  <c:v>0.69847869224228865</c:v>
                </c:pt>
                <c:pt idx="3191">
                  <c:v>0.69838420107720989</c:v>
                </c:pt>
                <c:pt idx="3192">
                  <c:v>0.69828970991213646</c:v>
                </c:pt>
                <c:pt idx="3193">
                  <c:v>0.6981952187470607</c:v>
                </c:pt>
                <c:pt idx="3194">
                  <c:v>0.6981007275819846</c:v>
                </c:pt>
                <c:pt idx="3195">
                  <c:v>0.69800623641690862</c:v>
                </c:pt>
                <c:pt idx="3196">
                  <c:v>0.69791174525183231</c:v>
                </c:pt>
                <c:pt idx="3197">
                  <c:v>0.69781725408675621</c:v>
                </c:pt>
                <c:pt idx="3198">
                  <c:v>0.69772276292168023</c:v>
                </c:pt>
                <c:pt idx="3199">
                  <c:v>0.69762827175660425</c:v>
                </c:pt>
                <c:pt idx="3200">
                  <c:v>0.69753378059152749</c:v>
                </c:pt>
                <c:pt idx="3201">
                  <c:v>0.69743928942645206</c:v>
                </c:pt>
                <c:pt idx="3202">
                  <c:v>0.69734479826137663</c:v>
                </c:pt>
                <c:pt idx="3203">
                  <c:v>0.69725030709630009</c:v>
                </c:pt>
                <c:pt idx="3204">
                  <c:v>0.697155815931224</c:v>
                </c:pt>
                <c:pt idx="3205">
                  <c:v>0.69706132476614757</c:v>
                </c:pt>
                <c:pt idx="3206">
                  <c:v>0.69696683360107525</c:v>
                </c:pt>
                <c:pt idx="3207">
                  <c:v>0.69687234243599594</c:v>
                </c:pt>
                <c:pt idx="3208">
                  <c:v>0.69677785127091985</c:v>
                </c:pt>
                <c:pt idx="3209">
                  <c:v>0.69668336010584353</c:v>
                </c:pt>
                <c:pt idx="3210">
                  <c:v>0.6965888689407651</c:v>
                </c:pt>
                <c:pt idx="3211">
                  <c:v>0.69649437777569179</c:v>
                </c:pt>
                <c:pt idx="3212">
                  <c:v>0.69639988661061902</c:v>
                </c:pt>
                <c:pt idx="3213">
                  <c:v>0.6963053954455396</c:v>
                </c:pt>
                <c:pt idx="3214">
                  <c:v>0.69621090428046351</c:v>
                </c:pt>
                <c:pt idx="3215">
                  <c:v>0.69611641311538763</c:v>
                </c:pt>
                <c:pt idx="3216">
                  <c:v>0.69602192195031154</c:v>
                </c:pt>
                <c:pt idx="3217">
                  <c:v>0.69592743078523545</c:v>
                </c:pt>
                <c:pt idx="3218">
                  <c:v>0.69583293962015969</c:v>
                </c:pt>
                <c:pt idx="3219">
                  <c:v>0.69573844845508692</c:v>
                </c:pt>
                <c:pt idx="3220">
                  <c:v>0.69564395729001083</c:v>
                </c:pt>
                <c:pt idx="3221">
                  <c:v>0.69554946612493163</c:v>
                </c:pt>
                <c:pt idx="3222">
                  <c:v>0.69545497495985531</c:v>
                </c:pt>
                <c:pt idx="3223">
                  <c:v>0.69536048379477933</c:v>
                </c:pt>
                <c:pt idx="3224">
                  <c:v>0.69526599262970623</c:v>
                </c:pt>
                <c:pt idx="3225">
                  <c:v>0.69517150146462714</c:v>
                </c:pt>
                <c:pt idx="3226">
                  <c:v>0.69507701029955471</c:v>
                </c:pt>
                <c:pt idx="3227">
                  <c:v>0.69498251913447562</c:v>
                </c:pt>
                <c:pt idx="3228">
                  <c:v>0.69488802796939964</c:v>
                </c:pt>
                <c:pt idx="3229">
                  <c:v>0.69479353680432365</c:v>
                </c:pt>
                <c:pt idx="3230">
                  <c:v>0.69469904563925</c:v>
                </c:pt>
                <c:pt idx="3231">
                  <c:v>0.69460455447417702</c:v>
                </c:pt>
                <c:pt idx="3232">
                  <c:v>0.69451006330909493</c:v>
                </c:pt>
                <c:pt idx="3233">
                  <c:v>0.69441557214401883</c:v>
                </c:pt>
                <c:pt idx="3234">
                  <c:v>0.69432108097894252</c:v>
                </c:pt>
                <c:pt idx="3235">
                  <c:v>0.69422658981386387</c:v>
                </c:pt>
                <c:pt idx="3236">
                  <c:v>0.69413209864879344</c:v>
                </c:pt>
                <c:pt idx="3237">
                  <c:v>0.69403760748371768</c:v>
                </c:pt>
                <c:pt idx="3238">
                  <c:v>0.69394311631864203</c:v>
                </c:pt>
                <c:pt idx="3239">
                  <c:v>0.69384862515356605</c:v>
                </c:pt>
                <c:pt idx="3240">
                  <c:v>0.69375413398849051</c:v>
                </c:pt>
                <c:pt idx="3241">
                  <c:v>0.6936596428234153</c:v>
                </c:pt>
                <c:pt idx="3242">
                  <c:v>0.69356515165833454</c:v>
                </c:pt>
                <c:pt idx="3243">
                  <c:v>0.69347066049325867</c:v>
                </c:pt>
                <c:pt idx="3244">
                  <c:v>0.69337616932818269</c:v>
                </c:pt>
                <c:pt idx="3245">
                  <c:v>0.69328167816310982</c:v>
                </c:pt>
                <c:pt idx="3246">
                  <c:v>0.69318718699803039</c:v>
                </c:pt>
                <c:pt idx="3247">
                  <c:v>0.69309269583295119</c:v>
                </c:pt>
                <c:pt idx="3248">
                  <c:v>0.6929982046678832</c:v>
                </c:pt>
                <c:pt idx="3249">
                  <c:v>0.69290371350280489</c:v>
                </c:pt>
                <c:pt idx="3250">
                  <c:v>0.69280922233772924</c:v>
                </c:pt>
                <c:pt idx="3251">
                  <c:v>0.69271473117265026</c:v>
                </c:pt>
                <c:pt idx="3252">
                  <c:v>0.69262024000757771</c:v>
                </c:pt>
                <c:pt idx="3253">
                  <c:v>0.69252574884249807</c:v>
                </c:pt>
                <c:pt idx="3254">
                  <c:v>0.69243125767742264</c:v>
                </c:pt>
                <c:pt idx="3255">
                  <c:v>0.69233676651234344</c:v>
                </c:pt>
                <c:pt idx="3256">
                  <c:v>0.69224227534727001</c:v>
                </c:pt>
                <c:pt idx="3257">
                  <c:v>0.69214778418219391</c:v>
                </c:pt>
                <c:pt idx="3258">
                  <c:v>0.69205329301711793</c:v>
                </c:pt>
                <c:pt idx="3259">
                  <c:v>0.69195880185204151</c:v>
                </c:pt>
                <c:pt idx="3260">
                  <c:v>0.69186431068696586</c:v>
                </c:pt>
                <c:pt idx="3261">
                  <c:v>0.69176981952189465</c:v>
                </c:pt>
                <c:pt idx="3262">
                  <c:v>0.69167532835681667</c:v>
                </c:pt>
                <c:pt idx="3263">
                  <c:v>0.6915808371917378</c:v>
                </c:pt>
                <c:pt idx="3264">
                  <c:v>0.69148634602665771</c:v>
                </c:pt>
                <c:pt idx="3265">
                  <c:v>0.69139185486158894</c:v>
                </c:pt>
                <c:pt idx="3266">
                  <c:v>0.69129736369650963</c:v>
                </c:pt>
                <c:pt idx="3267">
                  <c:v>0.69120287253143364</c:v>
                </c:pt>
                <c:pt idx="3268">
                  <c:v>0.69110838136635488</c:v>
                </c:pt>
                <c:pt idx="3269">
                  <c:v>0.69101389020128168</c:v>
                </c:pt>
                <c:pt idx="3270">
                  <c:v>0.69091939903620547</c:v>
                </c:pt>
                <c:pt idx="3271">
                  <c:v>0.6908249078711296</c:v>
                </c:pt>
                <c:pt idx="3272">
                  <c:v>0.69073041670605362</c:v>
                </c:pt>
                <c:pt idx="3273">
                  <c:v>0.69063592554097764</c:v>
                </c:pt>
                <c:pt idx="3274">
                  <c:v>0.69054143437590165</c:v>
                </c:pt>
                <c:pt idx="3275">
                  <c:v>0.69044694321082534</c:v>
                </c:pt>
                <c:pt idx="3276">
                  <c:v>0.69035245204574924</c:v>
                </c:pt>
                <c:pt idx="3277">
                  <c:v>0.69025796088067259</c:v>
                </c:pt>
                <c:pt idx="3278">
                  <c:v>0.69016346971559717</c:v>
                </c:pt>
                <c:pt idx="3279">
                  <c:v>0.69006897855052163</c:v>
                </c:pt>
                <c:pt idx="3280">
                  <c:v>0.68997448738544565</c:v>
                </c:pt>
                <c:pt idx="3281">
                  <c:v>0.68987999622037333</c:v>
                </c:pt>
                <c:pt idx="3282">
                  <c:v>0.68978550505529301</c:v>
                </c:pt>
                <c:pt idx="3283">
                  <c:v>0.68969101389022036</c:v>
                </c:pt>
                <c:pt idx="3284">
                  <c:v>0.68959652272514049</c:v>
                </c:pt>
                <c:pt idx="3285">
                  <c:v>0.68950203156006451</c:v>
                </c:pt>
                <c:pt idx="3286">
                  <c:v>0.68940754039498886</c:v>
                </c:pt>
                <c:pt idx="3287">
                  <c:v>0.68931304922991021</c:v>
                </c:pt>
                <c:pt idx="3288">
                  <c:v>0.68921855806483678</c:v>
                </c:pt>
                <c:pt idx="3289">
                  <c:v>0.68912406689976069</c:v>
                </c:pt>
                <c:pt idx="3290">
                  <c:v>0.68902957573468471</c:v>
                </c:pt>
                <c:pt idx="3291">
                  <c:v>0.68893508456960872</c:v>
                </c:pt>
                <c:pt idx="3292">
                  <c:v>0.68884059340453663</c:v>
                </c:pt>
                <c:pt idx="3293">
                  <c:v>0.68874610223945665</c:v>
                </c:pt>
                <c:pt idx="3294">
                  <c:v>0.68865161107438588</c:v>
                </c:pt>
                <c:pt idx="3295">
                  <c:v>0.68855711990930457</c:v>
                </c:pt>
                <c:pt idx="3296">
                  <c:v>0.68846262874422448</c:v>
                </c:pt>
                <c:pt idx="3297">
                  <c:v>0.68836813757915261</c:v>
                </c:pt>
                <c:pt idx="3298">
                  <c:v>0.68827364641408029</c:v>
                </c:pt>
                <c:pt idx="3299">
                  <c:v>0.68817915524900064</c:v>
                </c:pt>
                <c:pt idx="3300">
                  <c:v>0.68808466408392432</c:v>
                </c:pt>
                <c:pt idx="3301">
                  <c:v>0.68799017291885123</c:v>
                </c:pt>
                <c:pt idx="3302">
                  <c:v>0.6878956817537758</c:v>
                </c:pt>
                <c:pt idx="3303">
                  <c:v>0.68780119058869982</c:v>
                </c:pt>
                <c:pt idx="3304">
                  <c:v>0.68770669942362062</c:v>
                </c:pt>
                <c:pt idx="3305">
                  <c:v>0.68761220825854463</c:v>
                </c:pt>
                <c:pt idx="3306">
                  <c:v>0.68751771709346809</c:v>
                </c:pt>
                <c:pt idx="3307">
                  <c:v>0.68742322592839211</c:v>
                </c:pt>
                <c:pt idx="3308">
                  <c:v>0.68732873476331602</c:v>
                </c:pt>
                <c:pt idx="3309">
                  <c:v>0.68723424359823992</c:v>
                </c:pt>
                <c:pt idx="3310">
                  <c:v>0.68713975243316738</c:v>
                </c:pt>
                <c:pt idx="3311">
                  <c:v>0.68704526126809196</c:v>
                </c:pt>
                <c:pt idx="3312">
                  <c:v>0.68695077010301264</c:v>
                </c:pt>
                <c:pt idx="3313">
                  <c:v>0.68685627893793311</c:v>
                </c:pt>
                <c:pt idx="3314">
                  <c:v>0.68676178777285957</c:v>
                </c:pt>
                <c:pt idx="3315">
                  <c:v>0.68666729660778714</c:v>
                </c:pt>
                <c:pt idx="3316">
                  <c:v>0.68657280544270749</c:v>
                </c:pt>
                <c:pt idx="3317">
                  <c:v>0.68647831427763151</c:v>
                </c:pt>
                <c:pt idx="3318">
                  <c:v>0.68638382311255552</c:v>
                </c:pt>
                <c:pt idx="3319">
                  <c:v>0.68628933194747954</c:v>
                </c:pt>
                <c:pt idx="3320">
                  <c:v>0.68619484078240367</c:v>
                </c:pt>
                <c:pt idx="3321">
                  <c:v>0.68610034961732747</c:v>
                </c:pt>
                <c:pt idx="3322">
                  <c:v>0.6860058584522517</c:v>
                </c:pt>
                <c:pt idx="3323">
                  <c:v>0.68591136728717561</c:v>
                </c:pt>
                <c:pt idx="3324">
                  <c:v>0.68581687612209963</c:v>
                </c:pt>
                <c:pt idx="3325">
                  <c:v>0.68572238495702031</c:v>
                </c:pt>
                <c:pt idx="3326">
                  <c:v>0.68562789379194733</c:v>
                </c:pt>
                <c:pt idx="3327">
                  <c:v>0.68553340262687434</c:v>
                </c:pt>
                <c:pt idx="3328">
                  <c:v>0.68543891146179525</c:v>
                </c:pt>
                <c:pt idx="3329">
                  <c:v>0.6853444202967196</c:v>
                </c:pt>
                <c:pt idx="3330">
                  <c:v>0.68524992913164318</c:v>
                </c:pt>
                <c:pt idx="3331">
                  <c:v>0.68515543796656764</c:v>
                </c:pt>
                <c:pt idx="3332">
                  <c:v>0.6850609468014911</c:v>
                </c:pt>
                <c:pt idx="3333">
                  <c:v>0.68496645563641501</c:v>
                </c:pt>
                <c:pt idx="3334">
                  <c:v>0.68487196447133902</c:v>
                </c:pt>
                <c:pt idx="3335">
                  <c:v>0.68477747330626304</c:v>
                </c:pt>
                <c:pt idx="3336">
                  <c:v>0.68468298214118695</c:v>
                </c:pt>
                <c:pt idx="3337">
                  <c:v>0.68458849097611052</c:v>
                </c:pt>
                <c:pt idx="3338">
                  <c:v>0.68449399981103187</c:v>
                </c:pt>
                <c:pt idx="3339">
                  <c:v>0.68439950864595889</c:v>
                </c:pt>
                <c:pt idx="3340">
                  <c:v>0.68430501748088879</c:v>
                </c:pt>
                <c:pt idx="3341">
                  <c:v>0.6842105263158067</c:v>
                </c:pt>
                <c:pt idx="3342">
                  <c:v>0.68411603515073049</c:v>
                </c:pt>
                <c:pt idx="3343">
                  <c:v>0.68402154398565451</c:v>
                </c:pt>
                <c:pt idx="3344">
                  <c:v>0.6839270528205833</c:v>
                </c:pt>
                <c:pt idx="3345">
                  <c:v>0.68383256165550255</c:v>
                </c:pt>
                <c:pt idx="3346">
                  <c:v>0.68373807049042956</c:v>
                </c:pt>
                <c:pt idx="3347">
                  <c:v>0.68364357932535069</c:v>
                </c:pt>
                <c:pt idx="3348">
                  <c:v>0.6835490881602746</c:v>
                </c:pt>
                <c:pt idx="3349">
                  <c:v>0.68345459699519862</c:v>
                </c:pt>
                <c:pt idx="3350">
                  <c:v>0.68336010583011941</c:v>
                </c:pt>
                <c:pt idx="3351">
                  <c:v>0.68326561466504665</c:v>
                </c:pt>
                <c:pt idx="3352">
                  <c:v>0.68317112349997322</c:v>
                </c:pt>
                <c:pt idx="3353">
                  <c:v>0.68307663233490012</c:v>
                </c:pt>
                <c:pt idx="3354">
                  <c:v>0.68298214116981826</c:v>
                </c:pt>
                <c:pt idx="3355">
                  <c:v>0.68288765000474261</c:v>
                </c:pt>
                <c:pt idx="3356">
                  <c:v>0.68279315883966618</c:v>
                </c:pt>
                <c:pt idx="3357">
                  <c:v>0.68269866767459786</c:v>
                </c:pt>
                <c:pt idx="3358">
                  <c:v>0.68260417650951943</c:v>
                </c:pt>
                <c:pt idx="3359">
                  <c:v>0.68250968534443812</c:v>
                </c:pt>
                <c:pt idx="3360">
                  <c:v>0.68241519417936158</c:v>
                </c:pt>
                <c:pt idx="3361">
                  <c:v>0.68232070301428593</c:v>
                </c:pt>
                <c:pt idx="3362">
                  <c:v>0.68222621184920951</c:v>
                </c:pt>
                <c:pt idx="3363">
                  <c:v>0.68213172068413463</c:v>
                </c:pt>
                <c:pt idx="3364">
                  <c:v>0.68203722951905787</c:v>
                </c:pt>
                <c:pt idx="3365">
                  <c:v>0.68194273835398478</c:v>
                </c:pt>
                <c:pt idx="3366">
                  <c:v>0.6818482471889088</c:v>
                </c:pt>
                <c:pt idx="3367">
                  <c:v>0.68175375602383315</c:v>
                </c:pt>
                <c:pt idx="3368">
                  <c:v>0.68165926485875372</c:v>
                </c:pt>
                <c:pt idx="3369">
                  <c:v>0.68156477369367763</c:v>
                </c:pt>
                <c:pt idx="3370">
                  <c:v>0.68147028252860165</c:v>
                </c:pt>
                <c:pt idx="3371">
                  <c:v>0.68137579136352833</c:v>
                </c:pt>
                <c:pt idx="3372">
                  <c:v>0.68128130019844968</c:v>
                </c:pt>
                <c:pt idx="3373">
                  <c:v>0.6811868090333737</c:v>
                </c:pt>
                <c:pt idx="3374">
                  <c:v>0.6810923178682976</c:v>
                </c:pt>
                <c:pt idx="3375">
                  <c:v>0.68099782670322162</c:v>
                </c:pt>
                <c:pt idx="3376">
                  <c:v>0.68090333553814564</c:v>
                </c:pt>
                <c:pt idx="3377">
                  <c:v>0.68080884437306965</c:v>
                </c:pt>
                <c:pt idx="3378">
                  <c:v>0.68071435320799334</c:v>
                </c:pt>
                <c:pt idx="3379">
                  <c:v>0.68061986204291769</c:v>
                </c:pt>
                <c:pt idx="3380">
                  <c:v>0.68052537087784126</c:v>
                </c:pt>
                <c:pt idx="3381">
                  <c:v>0.68043087971276173</c:v>
                </c:pt>
                <c:pt idx="3382">
                  <c:v>0.68033638854768586</c:v>
                </c:pt>
                <c:pt idx="3383">
                  <c:v>0.68024189738261365</c:v>
                </c:pt>
                <c:pt idx="3384">
                  <c:v>0.68014740621753977</c:v>
                </c:pt>
                <c:pt idx="3385">
                  <c:v>0.68005291505246057</c:v>
                </c:pt>
                <c:pt idx="3386">
                  <c:v>0.67995842388738836</c:v>
                </c:pt>
                <c:pt idx="3387">
                  <c:v>0.67986393272230905</c:v>
                </c:pt>
                <c:pt idx="3388">
                  <c:v>0.67976944155723362</c:v>
                </c:pt>
                <c:pt idx="3389">
                  <c:v>0.67967495039216175</c:v>
                </c:pt>
                <c:pt idx="3390">
                  <c:v>0.67958045922708354</c:v>
                </c:pt>
                <c:pt idx="3391">
                  <c:v>0.6794859680620049</c:v>
                </c:pt>
                <c:pt idx="3392">
                  <c:v>0.67939147689693213</c:v>
                </c:pt>
                <c:pt idx="3393">
                  <c:v>0.67929698573185249</c:v>
                </c:pt>
                <c:pt idx="3394">
                  <c:v>0.67920249456678072</c:v>
                </c:pt>
                <c:pt idx="3395">
                  <c:v>0.67910800340170474</c:v>
                </c:pt>
                <c:pt idx="3396">
                  <c:v>0.67901351223662465</c:v>
                </c:pt>
                <c:pt idx="3397">
                  <c:v>0.67891902107155144</c:v>
                </c:pt>
                <c:pt idx="3398">
                  <c:v>0.67882452990647568</c:v>
                </c:pt>
                <c:pt idx="3399">
                  <c:v>0.67873003874140003</c:v>
                </c:pt>
                <c:pt idx="3400">
                  <c:v>0.67863554757632394</c:v>
                </c:pt>
                <c:pt idx="3401">
                  <c:v>0.6785410564112484</c:v>
                </c:pt>
                <c:pt idx="3402">
                  <c:v>0.67844656524616842</c:v>
                </c:pt>
                <c:pt idx="3403">
                  <c:v>0.6783520740810951</c:v>
                </c:pt>
                <c:pt idx="3404">
                  <c:v>0.67825758291601634</c:v>
                </c:pt>
                <c:pt idx="3405">
                  <c:v>0.67816309175093958</c:v>
                </c:pt>
                <c:pt idx="3406">
                  <c:v>0.67806860058586782</c:v>
                </c:pt>
                <c:pt idx="3407">
                  <c:v>0.67797410942079228</c:v>
                </c:pt>
                <c:pt idx="3408">
                  <c:v>0.67787961825571963</c:v>
                </c:pt>
                <c:pt idx="3409">
                  <c:v>0.67778512709063665</c:v>
                </c:pt>
                <c:pt idx="3410">
                  <c:v>0.677690635925566</c:v>
                </c:pt>
                <c:pt idx="3411">
                  <c:v>0.67759614476048413</c:v>
                </c:pt>
                <c:pt idx="3412">
                  <c:v>0.67750165359541414</c:v>
                </c:pt>
                <c:pt idx="3413">
                  <c:v>0.67740716243033194</c:v>
                </c:pt>
                <c:pt idx="3414">
                  <c:v>0.67731267126525596</c:v>
                </c:pt>
                <c:pt idx="3415">
                  <c:v>0.67721818010018064</c:v>
                </c:pt>
                <c:pt idx="3416">
                  <c:v>0.67712368893510655</c:v>
                </c:pt>
                <c:pt idx="3417">
                  <c:v>0.67702919777003079</c:v>
                </c:pt>
                <c:pt idx="3418">
                  <c:v>0.67693470660495514</c:v>
                </c:pt>
                <c:pt idx="3419">
                  <c:v>0.67684021543988482</c:v>
                </c:pt>
                <c:pt idx="3420">
                  <c:v>0.6767457242748065</c:v>
                </c:pt>
                <c:pt idx="3421">
                  <c:v>0.6766512331097313</c:v>
                </c:pt>
                <c:pt idx="3422">
                  <c:v>0.67655674194464488</c:v>
                </c:pt>
                <c:pt idx="3423">
                  <c:v>0.67646225077957456</c:v>
                </c:pt>
                <c:pt idx="3424">
                  <c:v>0.6763677596144988</c:v>
                </c:pt>
                <c:pt idx="3425">
                  <c:v>0.67627326844942293</c:v>
                </c:pt>
                <c:pt idx="3426">
                  <c:v>0.67617877728434739</c:v>
                </c:pt>
                <c:pt idx="3427">
                  <c:v>0.67608428611926763</c:v>
                </c:pt>
                <c:pt idx="3428">
                  <c:v>0.6759897949541962</c:v>
                </c:pt>
                <c:pt idx="3429">
                  <c:v>0.67589530378912066</c:v>
                </c:pt>
                <c:pt idx="3430">
                  <c:v>0.67580081262404734</c:v>
                </c:pt>
                <c:pt idx="3431">
                  <c:v>0.6757063214589637</c:v>
                </c:pt>
                <c:pt idx="3432">
                  <c:v>0.67561183029389626</c:v>
                </c:pt>
                <c:pt idx="3433">
                  <c:v>0.67551733912881162</c:v>
                </c:pt>
                <c:pt idx="3434">
                  <c:v>0.67542284796373564</c:v>
                </c:pt>
                <c:pt idx="3435">
                  <c:v>0.67532835679866188</c:v>
                </c:pt>
                <c:pt idx="3436">
                  <c:v>0.67523386563358911</c:v>
                </c:pt>
                <c:pt idx="3437">
                  <c:v>0.67513937446851302</c:v>
                </c:pt>
                <c:pt idx="3438">
                  <c:v>0.67504488330343715</c:v>
                </c:pt>
                <c:pt idx="3439">
                  <c:v>0.67495039213835906</c:v>
                </c:pt>
                <c:pt idx="3440">
                  <c:v>0.67485590097328296</c:v>
                </c:pt>
                <c:pt idx="3441">
                  <c:v>0.67476140980820365</c:v>
                </c:pt>
                <c:pt idx="3442">
                  <c:v>0.67466691864313233</c:v>
                </c:pt>
                <c:pt idx="3443">
                  <c:v>0.6745724274780539</c:v>
                </c:pt>
                <c:pt idx="3444">
                  <c:v>0.67447793631297814</c:v>
                </c:pt>
                <c:pt idx="3445">
                  <c:v>0.67438344514789872</c:v>
                </c:pt>
                <c:pt idx="3446">
                  <c:v>0.67428895398282274</c:v>
                </c:pt>
                <c:pt idx="3447">
                  <c:v>0.67419446281774675</c:v>
                </c:pt>
                <c:pt idx="3448">
                  <c:v>0.67409997165267599</c:v>
                </c:pt>
                <c:pt idx="3449">
                  <c:v>0.67400548048760034</c:v>
                </c:pt>
                <c:pt idx="3450">
                  <c:v>0.67391098932251869</c:v>
                </c:pt>
                <c:pt idx="3451">
                  <c:v>0.6738164981574426</c:v>
                </c:pt>
                <c:pt idx="3452">
                  <c:v>0.67372200699236662</c:v>
                </c:pt>
                <c:pt idx="3453">
                  <c:v>0.67362751582729063</c:v>
                </c:pt>
                <c:pt idx="3454">
                  <c:v>0.67353302466221443</c:v>
                </c:pt>
                <c:pt idx="3455">
                  <c:v>0.67343853349714144</c:v>
                </c:pt>
                <c:pt idx="3456">
                  <c:v>0.67334404233206535</c:v>
                </c:pt>
                <c:pt idx="3457">
                  <c:v>0.67324955116698981</c:v>
                </c:pt>
                <c:pt idx="3458">
                  <c:v>0.67315506000191061</c:v>
                </c:pt>
                <c:pt idx="3459">
                  <c:v>0.67306056883683429</c:v>
                </c:pt>
                <c:pt idx="3460">
                  <c:v>0.67296607767175864</c:v>
                </c:pt>
                <c:pt idx="3461">
                  <c:v>0.67287158650668744</c:v>
                </c:pt>
                <c:pt idx="3462">
                  <c:v>0.67277709534160912</c:v>
                </c:pt>
                <c:pt idx="3463">
                  <c:v>0.67268260417653358</c:v>
                </c:pt>
                <c:pt idx="3464">
                  <c:v>0.67258811301145405</c:v>
                </c:pt>
                <c:pt idx="3465">
                  <c:v>0.67249362184637795</c:v>
                </c:pt>
                <c:pt idx="3466">
                  <c:v>0.67239913068130674</c:v>
                </c:pt>
                <c:pt idx="3467">
                  <c:v>0.67230463951622665</c:v>
                </c:pt>
                <c:pt idx="3468">
                  <c:v>0.67221014835114989</c:v>
                </c:pt>
                <c:pt idx="3469">
                  <c:v>0.6721156571860798</c:v>
                </c:pt>
                <c:pt idx="3470">
                  <c:v>0.67202116602100115</c:v>
                </c:pt>
                <c:pt idx="3471">
                  <c:v>0.67192667485592183</c:v>
                </c:pt>
                <c:pt idx="3472">
                  <c:v>0.67183218369084574</c:v>
                </c:pt>
                <c:pt idx="3473">
                  <c:v>0.6717376925257772</c:v>
                </c:pt>
                <c:pt idx="3474">
                  <c:v>0.67164320136069899</c:v>
                </c:pt>
                <c:pt idx="3475">
                  <c:v>0.67154871019562068</c:v>
                </c:pt>
                <c:pt idx="3476">
                  <c:v>0.67145421903054503</c:v>
                </c:pt>
                <c:pt idx="3477">
                  <c:v>0.67135972786546561</c:v>
                </c:pt>
                <c:pt idx="3478">
                  <c:v>0.67126523670039351</c:v>
                </c:pt>
                <c:pt idx="3479">
                  <c:v>0.67117074553531364</c:v>
                </c:pt>
                <c:pt idx="3480">
                  <c:v>0.6710762543702401</c:v>
                </c:pt>
                <c:pt idx="3481">
                  <c:v>0.67098176320516434</c:v>
                </c:pt>
                <c:pt idx="3482">
                  <c:v>0.67088727204009135</c:v>
                </c:pt>
                <c:pt idx="3483">
                  <c:v>0.6707927808750096</c:v>
                </c:pt>
                <c:pt idx="3484">
                  <c:v>0.67069828970993361</c:v>
                </c:pt>
                <c:pt idx="3485">
                  <c:v>0.67060379854486118</c:v>
                </c:pt>
                <c:pt idx="3486">
                  <c:v>0.67050930737978598</c:v>
                </c:pt>
                <c:pt idx="3487">
                  <c:v>0.67041481621471055</c:v>
                </c:pt>
                <c:pt idx="3488">
                  <c:v>0.67032032504962913</c:v>
                </c:pt>
                <c:pt idx="3489">
                  <c:v>0.67022583388455914</c:v>
                </c:pt>
                <c:pt idx="3490">
                  <c:v>0.6701313427194806</c:v>
                </c:pt>
                <c:pt idx="3491">
                  <c:v>0.67003685155440518</c:v>
                </c:pt>
                <c:pt idx="3492">
                  <c:v>0.66994236038932564</c:v>
                </c:pt>
                <c:pt idx="3493">
                  <c:v>0.66984786922425155</c:v>
                </c:pt>
                <c:pt idx="3494">
                  <c:v>0.66975337805917889</c:v>
                </c:pt>
                <c:pt idx="3495">
                  <c:v>0.66965888689410291</c:v>
                </c:pt>
                <c:pt idx="3496">
                  <c:v>0.66956439572902049</c:v>
                </c:pt>
                <c:pt idx="3497">
                  <c:v>0.66946990456394473</c:v>
                </c:pt>
                <c:pt idx="3498">
                  <c:v>0.66937541339887785</c:v>
                </c:pt>
                <c:pt idx="3499">
                  <c:v>0.66928092223379765</c:v>
                </c:pt>
                <c:pt idx="3500">
                  <c:v>0.66918643106871956</c:v>
                </c:pt>
                <c:pt idx="3501">
                  <c:v>0.66909193990364368</c:v>
                </c:pt>
                <c:pt idx="3502">
                  <c:v>0.66899744873856803</c:v>
                </c:pt>
                <c:pt idx="3503">
                  <c:v>0.66890295757349461</c:v>
                </c:pt>
                <c:pt idx="3504">
                  <c:v>0.6688084664084194</c:v>
                </c:pt>
                <c:pt idx="3505">
                  <c:v>0.66871397524333664</c:v>
                </c:pt>
                <c:pt idx="3506">
                  <c:v>0.6686194840782631</c:v>
                </c:pt>
                <c:pt idx="3507">
                  <c:v>0.66852499291319034</c:v>
                </c:pt>
                <c:pt idx="3508">
                  <c:v>0.6684305017481087</c:v>
                </c:pt>
                <c:pt idx="3509">
                  <c:v>0.66833601058303582</c:v>
                </c:pt>
                <c:pt idx="3510">
                  <c:v>0.66824151941795662</c:v>
                </c:pt>
                <c:pt idx="3511">
                  <c:v>0.66814702825288508</c:v>
                </c:pt>
                <c:pt idx="3512">
                  <c:v>0.66805253708780465</c:v>
                </c:pt>
                <c:pt idx="3513">
                  <c:v>0.66795804592272812</c:v>
                </c:pt>
                <c:pt idx="3514">
                  <c:v>0.66786355475765158</c:v>
                </c:pt>
                <c:pt idx="3515">
                  <c:v>0.66776906359258215</c:v>
                </c:pt>
                <c:pt idx="3516">
                  <c:v>0.66767457242750661</c:v>
                </c:pt>
                <c:pt idx="3517">
                  <c:v>0.66758008126242396</c:v>
                </c:pt>
                <c:pt idx="3518">
                  <c:v>0.66748559009734798</c:v>
                </c:pt>
                <c:pt idx="3519">
                  <c:v>0.66739109893227466</c:v>
                </c:pt>
                <c:pt idx="3520">
                  <c:v>0.6672966077671989</c:v>
                </c:pt>
                <c:pt idx="3521">
                  <c:v>0.66720211660212314</c:v>
                </c:pt>
                <c:pt idx="3522">
                  <c:v>0.66710762543704383</c:v>
                </c:pt>
                <c:pt idx="3523">
                  <c:v>0.66701313427196751</c:v>
                </c:pt>
                <c:pt idx="3524">
                  <c:v>0.66691864310689652</c:v>
                </c:pt>
                <c:pt idx="3525">
                  <c:v>0.66682415194181832</c:v>
                </c:pt>
                <c:pt idx="3526">
                  <c:v>0.66672966077674256</c:v>
                </c:pt>
                <c:pt idx="3527">
                  <c:v>0.66663516961166369</c:v>
                </c:pt>
                <c:pt idx="3528">
                  <c:v>0.6665406784465937</c:v>
                </c:pt>
                <c:pt idx="3529">
                  <c:v>0.66644618728151162</c:v>
                </c:pt>
                <c:pt idx="3530">
                  <c:v>0.66635169611643963</c:v>
                </c:pt>
                <c:pt idx="3531">
                  <c:v>0.66625720495135954</c:v>
                </c:pt>
                <c:pt idx="3532">
                  <c:v>0.66616271378628344</c:v>
                </c:pt>
                <c:pt idx="3533">
                  <c:v>0.66606822262121035</c:v>
                </c:pt>
                <c:pt idx="3534">
                  <c:v>0.66597373145613492</c:v>
                </c:pt>
                <c:pt idx="3535">
                  <c:v>0.66587924029105883</c:v>
                </c:pt>
                <c:pt idx="3536">
                  <c:v>0.66578474912597962</c:v>
                </c:pt>
                <c:pt idx="3537">
                  <c:v>0.66569025796090786</c:v>
                </c:pt>
                <c:pt idx="3538">
                  <c:v>0.66559576679582988</c:v>
                </c:pt>
                <c:pt idx="3539">
                  <c:v>0.66550127563075423</c:v>
                </c:pt>
                <c:pt idx="3540">
                  <c:v>0.66540678446567514</c:v>
                </c:pt>
                <c:pt idx="3541">
                  <c:v>0.66531229330060004</c:v>
                </c:pt>
                <c:pt idx="3542">
                  <c:v>0.66521780213552706</c:v>
                </c:pt>
                <c:pt idx="3543">
                  <c:v>0.66512331097044763</c:v>
                </c:pt>
                <c:pt idx="3544">
                  <c:v>0.66502881980537576</c:v>
                </c:pt>
                <c:pt idx="3545">
                  <c:v>0.66493432864029789</c:v>
                </c:pt>
                <c:pt idx="3546">
                  <c:v>0.6648398374752249</c:v>
                </c:pt>
                <c:pt idx="3547">
                  <c:v>0.66474534631014892</c:v>
                </c:pt>
                <c:pt idx="3548">
                  <c:v>0.66465085514507027</c:v>
                </c:pt>
                <c:pt idx="3549">
                  <c:v>0.66455636397999052</c:v>
                </c:pt>
                <c:pt idx="3550">
                  <c:v>0.66446187281491564</c:v>
                </c:pt>
                <c:pt idx="3551">
                  <c:v>0.66436738164983877</c:v>
                </c:pt>
                <c:pt idx="3552">
                  <c:v>0.66427289048476557</c:v>
                </c:pt>
                <c:pt idx="3553">
                  <c:v>0.66417839931969003</c:v>
                </c:pt>
                <c:pt idx="3554">
                  <c:v>0.6640839081546106</c:v>
                </c:pt>
                <c:pt idx="3555">
                  <c:v>0.66398941698954139</c:v>
                </c:pt>
                <c:pt idx="3556">
                  <c:v>0.66389492582445864</c:v>
                </c:pt>
                <c:pt idx="3557">
                  <c:v>0.66380043465939043</c:v>
                </c:pt>
                <c:pt idx="3558">
                  <c:v>0.66370594349431233</c:v>
                </c:pt>
                <c:pt idx="3559">
                  <c:v>0.66361145232923646</c:v>
                </c:pt>
                <c:pt idx="3560">
                  <c:v>0.66351696116415437</c:v>
                </c:pt>
                <c:pt idx="3561">
                  <c:v>0.66342246999907861</c:v>
                </c:pt>
                <c:pt idx="3562">
                  <c:v>0.66332797883400263</c:v>
                </c:pt>
                <c:pt idx="3563">
                  <c:v>0.66323348766892665</c:v>
                </c:pt>
                <c:pt idx="3564">
                  <c:v>0.66313899650385555</c:v>
                </c:pt>
                <c:pt idx="3565">
                  <c:v>0.66304450533878012</c:v>
                </c:pt>
                <c:pt idx="3566">
                  <c:v>0.66295001417370414</c:v>
                </c:pt>
                <c:pt idx="3567">
                  <c:v>0.66285552300862571</c:v>
                </c:pt>
                <c:pt idx="3568">
                  <c:v>0.66276103184355006</c:v>
                </c:pt>
                <c:pt idx="3569">
                  <c:v>0.66266654067847475</c:v>
                </c:pt>
                <c:pt idx="3570">
                  <c:v>0.66257204951339665</c:v>
                </c:pt>
                <c:pt idx="3571">
                  <c:v>0.66247755834832101</c:v>
                </c:pt>
                <c:pt idx="3572">
                  <c:v>0.66238306718324191</c:v>
                </c:pt>
                <c:pt idx="3573">
                  <c:v>0.66228857601816915</c:v>
                </c:pt>
                <c:pt idx="3574">
                  <c:v>0.66219408485309383</c:v>
                </c:pt>
                <c:pt idx="3575">
                  <c:v>0.66209959368802074</c:v>
                </c:pt>
                <c:pt idx="3576">
                  <c:v>0.66200510252293865</c:v>
                </c:pt>
                <c:pt idx="3577">
                  <c:v>0.66191061135786433</c:v>
                </c:pt>
                <c:pt idx="3578">
                  <c:v>0.66181612019278568</c:v>
                </c:pt>
                <c:pt idx="3579">
                  <c:v>0.66172162902771303</c:v>
                </c:pt>
                <c:pt idx="3580">
                  <c:v>0.66162713786263361</c:v>
                </c:pt>
                <c:pt idx="3581">
                  <c:v>0.66153264669755762</c:v>
                </c:pt>
                <c:pt idx="3582">
                  <c:v>0.66143815553248164</c:v>
                </c:pt>
                <c:pt idx="3583">
                  <c:v>0.66134366436740821</c:v>
                </c:pt>
                <c:pt idx="3584">
                  <c:v>0.66124917320233245</c:v>
                </c:pt>
                <c:pt idx="3585">
                  <c:v>0.66115468203725369</c:v>
                </c:pt>
                <c:pt idx="3586">
                  <c:v>0.6610601908721776</c:v>
                </c:pt>
                <c:pt idx="3587">
                  <c:v>0.66096569970710162</c:v>
                </c:pt>
                <c:pt idx="3588">
                  <c:v>0.66087120854202974</c:v>
                </c:pt>
                <c:pt idx="3589">
                  <c:v>0.66077671737694965</c:v>
                </c:pt>
                <c:pt idx="3590">
                  <c:v>0.66068222621187889</c:v>
                </c:pt>
                <c:pt idx="3591">
                  <c:v>0.66058773504679724</c:v>
                </c:pt>
                <c:pt idx="3592">
                  <c:v>0.66049324388172115</c:v>
                </c:pt>
                <c:pt idx="3593">
                  <c:v>0.66039875271664505</c:v>
                </c:pt>
                <c:pt idx="3594">
                  <c:v>0.66030426155156963</c:v>
                </c:pt>
                <c:pt idx="3595">
                  <c:v>0.66020977038649786</c:v>
                </c:pt>
                <c:pt idx="3596">
                  <c:v>0.66011527922141966</c:v>
                </c:pt>
                <c:pt idx="3597">
                  <c:v>0.6600207880563409</c:v>
                </c:pt>
                <c:pt idx="3598">
                  <c:v>0.65992629689126492</c:v>
                </c:pt>
                <c:pt idx="3599">
                  <c:v>0.65983180572619238</c:v>
                </c:pt>
                <c:pt idx="3600">
                  <c:v>0.65973731456111684</c:v>
                </c:pt>
                <c:pt idx="3601">
                  <c:v>0.65964282339604152</c:v>
                </c:pt>
                <c:pt idx="3602">
                  <c:v>0.65954833223096165</c:v>
                </c:pt>
                <c:pt idx="3603">
                  <c:v>0.65945384106588778</c:v>
                </c:pt>
                <c:pt idx="3604">
                  <c:v>0.65935934990080869</c:v>
                </c:pt>
                <c:pt idx="3605">
                  <c:v>0.6592648587357326</c:v>
                </c:pt>
                <c:pt idx="3606">
                  <c:v>0.65917036757065661</c:v>
                </c:pt>
                <c:pt idx="3607">
                  <c:v>0.65907587640559018</c:v>
                </c:pt>
                <c:pt idx="3608">
                  <c:v>0.65898138524050465</c:v>
                </c:pt>
                <c:pt idx="3609">
                  <c:v>0.65888689407543111</c:v>
                </c:pt>
                <c:pt idx="3610">
                  <c:v>0.65879240291035546</c:v>
                </c:pt>
                <c:pt idx="3611">
                  <c:v>0.65869791174527992</c:v>
                </c:pt>
                <c:pt idx="3612">
                  <c:v>0.65860342058020382</c:v>
                </c:pt>
                <c:pt idx="3613">
                  <c:v>0.65850892941512462</c:v>
                </c:pt>
                <c:pt idx="3614">
                  <c:v>0.65841443825004864</c:v>
                </c:pt>
                <c:pt idx="3615">
                  <c:v>0.65831994708497465</c:v>
                </c:pt>
                <c:pt idx="3616">
                  <c:v>0.65822545591990111</c:v>
                </c:pt>
                <c:pt idx="3617">
                  <c:v>0.65813096475482014</c:v>
                </c:pt>
                <c:pt idx="3618">
                  <c:v>0.65803647358974771</c:v>
                </c:pt>
                <c:pt idx="3619">
                  <c:v>0.6579419824246735</c:v>
                </c:pt>
                <c:pt idx="3620">
                  <c:v>0.65784749125959896</c:v>
                </c:pt>
                <c:pt idx="3621">
                  <c:v>0.65775300009452076</c:v>
                </c:pt>
                <c:pt idx="3622">
                  <c:v>0.65765850892944278</c:v>
                </c:pt>
                <c:pt idx="3623">
                  <c:v>0.65756401776436402</c:v>
                </c:pt>
                <c:pt idx="3624">
                  <c:v>0.65746952659929125</c:v>
                </c:pt>
                <c:pt idx="3625">
                  <c:v>0.65737503543421516</c:v>
                </c:pt>
                <c:pt idx="3626">
                  <c:v>0.65728054426913585</c:v>
                </c:pt>
                <c:pt idx="3627">
                  <c:v>0.65718605310406064</c:v>
                </c:pt>
                <c:pt idx="3628">
                  <c:v>0.65709156193898643</c:v>
                </c:pt>
                <c:pt idx="3629">
                  <c:v>0.65699707077391056</c:v>
                </c:pt>
                <c:pt idx="3630">
                  <c:v>0.65690257960883502</c:v>
                </c:pt>
                <c:pt idx="3631">
                  <c:v>0.65680808844375904</c:v>
                </c:pt>
                <c:pt idx="3632">
                  <c:v>0.6567135972786835</c:v>
                </c:pt>
                <c:pt idx="3633">
                  <c:v>0.65661910611360785</c:v>
                </c:pt>
                <c:pt idx="3634">
                  <c:v>0.65652461494853243</c:v>
                </c:pt>
                <c:pt idx="3635">
                  <c:v>0.65643012378345167</c:v>
                </c:pt>
                <c:pt idx="3636">
                  <c:v>0.65633563261838368</c:v>
                </c:pt>
                <c:pt idx="3637">
                  <c:v>0.65624114145330292</c:v>
                </c:pt>
                <c:pt idx="3638">
                  <c:v>0.65614665028822683</c:v>
                </c:pt>
                <c:pt idx="3639">
                  <c:v>0.65605215912314763</c:v>
                </c:pt>
                <c:pt idx="3640">
                  <c:v>0.65595766795807608</c:v>
                </c:pt>
                <c:pt idx="3641">
                  <c:v>0.65586317679299522</c:v>
                </c:pt>
                <c:pt idx="3642">
                  <c:v>0.65576868562791923</c:v>
                </c:pt>
                <c:pt idx="3643">
                  <c:v>0.6556741944628468</c:v>
                </c:pt>
                <c:pt idx="3644">
                  <c:v>0.6555797032977676</c:v>
                </c:pt>
                <c:pt idx="3645">
                  <c:v>0.65548521213269506</c:v>
                </c:pt>
                <c:pt idx="3646">
                  <c:v>0.65539072096761508</c:v>
                </c:pt>
                <c:pt idx="3647">
                  <c:v>0.6552962298025391</c:v>
                </c:pt>
                <c:pt idx="3648">
                  <c:v>0.655201738637466</c:v>
                </c:pt>
                <c:pt idx="3649">
                  <c:v>0.65510724747239002</c:v>
                </c:pt>
                <c:pt idx="3650">
                  <c:v>0.65501275630731093</c:v>
                </c:pt>
                <c:pt idx="3651">
                  <c:v>0.6549182651422345</c:v>
                </c:pt>
                <c:pt idx="3652">
                  <c:v>0.65482377397715885</c:v>
                </c:pt>
                <c:pt idx="3653">
                  <c:v>0.65472928281208753</c:v>
                </c:pt>
                <c:pt idx="3654">
                  <c:v>0.65463479164700944</c:v>
                </c:pt>
                <c:pt idx="3655">
                  <c:v>0.65454030048193079</c:v>
                </c:pt>
                <c:pt idx="3656">
                  <c:v>0.65444580931685803</c:v>
                </c:pt>
                <c:pt idx="3657">
                  <c:v>0.65435131815178194</c:v>
                </c:pt>
                <c:pt idx="3658">
                  <c:v>0.65425682698670262</c:v>
                </c:pt>
                <c:pt idx="3659">
                  <c:v>0.65416233582162353</c:v>
                </c:pt>
                <c:pt idx="3660">
                  <c:v>0.65406784465655265</c:v>
                </c:pt>
                <c:pt idx="3661">
                  <c:v>0.65397335349148034</c:v>
                </c:pt>
                <c:pt idx="3662">
                  <c:v>0.65387886232640446</c:v>
                </c:pt>
                <c:pt idx="3663">
                  <c:v>0.6537843711613226</c:v>
                </c:pt>
                <c:pt idx="3664">
                  <c:v>0.65368987999624661</c:v>
                </c:pt>
                <c:pt idx="3665">
                  <c:v>0.65359538883117063</c:v>
                </c:pt>
                <c:pt idx="3666">
                  <c:v>0.6535008976660992</c:v>
                </c:pt>
                <c:pt idx="3667">
                  <c:v>0.65340640650102111</c:v>
                </c:pt>
                <c:pt idx="3668">
                  <c:v>0.65331191533594224</c:v>
                </c:pt>
                <c:pt idx="3669">
                  <c:v>0.65321742417086615</c:v>
                </c:pt>
                <c:pt idx="3670">
                  <c:v>0.65312293300579372</c:v>
                </c:pt>
                <c:pt idx="3671">
                  <c:v>0.65302844184071462</c:v>
                </c:pt>
                <c:pt idx="3672">
                  <c:v>0.65293395067563864</c:v>
                </c:pt>
                <c:pt idx="3673">
                  <c:v>0.65283945951056732</c:v>
                </c:pt>
                <c:pt idx="3674">
                  <c:v>0.65274496834549189</c:v>
                </c:pt>
                <c:pt idx="3675">
                  <c:v>0.65265047718041602</c:v>
                </c:pt>
                <c:pt idx="3676">
                  <c:v>0.65255598601533393</c:v>
                </c:pt>
                <c:pt idx="3677">
                  <c:v>0.65246149485025751</c:v>
                </c:pt>
                <c:pt idx="3678">
                  <c:v>0.65236700368518619</c:v>
                </c:pt>
                <c:pt idx="3679">
                  <c:v>0.65227251252011076</c:v>
                </c:pt>
                <c:pt idx="3680">
                  <c:v>0.65217802135503278</c:v>
                </c:pt>
                <c:pt idx="3681">
                  <c:v>0.65208353018995369</c:v>
                </c:pt>
                <c:pt idx="3682">
                  <c:v>0.6519890390248837</c:v>
                </c:pt>
                <c:pt idx="3683">
                  <c:v>0.65189454785980505</c:v>
                </c:pt>
                <c:pt idx="3684">
                  <c:v>0.6518000566947324</c:v>
                </c:pt>
                <c:pt idx="3685">
                  <c:v>0.65170556552964964</c:v>
                </c:pt>
                <c:pt idx="3686">
                  <c:v>0.65161107436458154</c:v>
                </c:pt>
                <c:pt idx="3687">
                  <c:v>0.65151658319949768</c:v>
                </c:pt>
                <c:pt idx="3688">
                  <c:v>0.65142209203442492</c:v>
                </c:pt>
                <c:pt idx="3689">
                  <c:v>0.6513276008693456</c:v>
                </c:pt>
                <c:pt idx="3690">
                  <c:v>0.65123310970426607</c:v>
                </c:pt>
                <c:pt idx="3691">
                  <c:v>0.65113861853920074</c:v>
                </c:pt>
                <c:pt idx="3692">
                  <c:v>0.65104412737412221</c:v>
                </c:pt>
                <c:pt idx="3693">
                  <c:v>0.65094963620904933</c:v>
                </c:pt>
                <c:pt idx="3694">
                  <c:v>0.65085514504396524</c:v>
                </c:pt>
                <c:pt idx="3695">
                  <c:v>0.65076065387889537</c:v>
                </c:pt>
                <c:pt idx="3696">
                  <c:v>0.65066616271381361</c:v>
                </c:pt>
                <c:pt idx="3697">
                  <c:v>0.65057167154874118</c:v>
                </c:pt>
                <c:pt idx="3698">
                  <c:v>0.65047718038366109</c:v>
                </c:pt>
                <c:pt idx="3699">
                  <c:v>0.65038268921858777</c:v>
                </c:pt>
                <c:pt idx="3700">
                  <c:v>0.65028819805351201</c:v>
                </c:pt>
                <c:pt idx="3701">
                  <c:v>0.65019370688843625</c:v>
                </c:pt>
                <c:pt idx="3702">
                  <c:v>0.65009921572336038</c:v>
                </c:pt>
                <c:pt idx="3703">
                  <c:v>0.65000472455828495</c:v>
                </c:pt>
                <c:pt idx="3704">
                  <c:v>0.64991023339320975</c:v>
                </c:pt>
                <c:pt idx="3705">
                  <c:v>0.64981574222813376</c:v>
                </c:pt>
                <c:pt idx="3706">
                  <c:v>0.64972125106305856</c:v>
                </c:pt>
                <c:pt idx="3707">
                  <c:v>0.6496267598979768</c:v>
                </c:pt>
                <c:pt idx="3708">
                  <c:v>0.64953226873289949</c:v>
                </c:pt>
                <c:pt idx="3709">
                  <c:v>0.64943777756782461</c:v>
                </c:pt>
                <c:pt idx="3710">
                  <c:v>0.64934328640274863</c:v>
                </c:pt>
                <c:pt idx="3711">
                  <c:v>0.64924879523767265</c:v>
                </c:pt>
                <c:pt idx="3712">
                  <c:v>0.64915430407259933</c:v>
                </c:pt>
                <c:pt idx="3713">
                  <c:v>0.64905981290752646</c:v>
                </c:pt>
                <c:pt idx="3714">
                  <c:v>0.64896532174244448</c:v>
                </c:pt>
                <c:pt idx="3715">
                  <c:v>0.64887083057737327</c:v>
                </c:pt>
                <c:pt idx="3716">
                  <c:v>0.64877633941229262</c:v>
                </c:pt>
                <c:pt idx="3717">
                  <c:v>0.64868184824721664</c:v>
                </c:pt>
                <c:pt idx="3718">
                  <c:v>0.64858735708214033</c:v>
                </c:pt>
                <c:pt idx="3719">
                  <c:v>0.64849286591706357</c:v>
                </c:pt>
                <c:pt idx="3720">
                  <c:v>0.64839837475198825</c:v>
                </c:pt>
                <c:pt idx="3721">
                  <c:v>0.6483038835869126</c:v>
                </c:pt>
                <c:pt idx="3722">
                  <c:v>0.64820939242184006</c:v>
                </c:pt>
                <c:pt idx="3723">
                  <c:v>0.64811490125676019</c:v>
                </c:pt>
                <c:pt idx="3724">
                  <c:v>0.64802041009168898</c:v>
                </c:pt>
                <c:pt idx="3725">
                  <c:v>0.647925918926611</c:v>
                </c:pt>
                <c:pt idx="3726">
                  <c:v>0.64783142776153502</c:v>
                </c:pt>
                <c:pt idx="3727">
                  <c:v>0.64773693659645948</c:v>
                </c:pt>
                <c:pt idx="3728">
                  <c:v>0.64764244543138338</c:v>
                </c:pt>
                <c:pt idx="3729">
                  <c:v>0.64754795426630385</c:v>
                </c:pt>
                <c:pt idx="3730">
                  <c:v>0.64745346310122787</c:v>
                </c:pt>
                <c:pt idx="3731">
                  <c:v>0.64735897193615188</c:v>
                </c:pt>
                <c:pt idx="3732">
                  <c:v>0.64726448077107579</c:v>
                </c:pt>
                <c:pt idx="3733">
                  <c:v>0.6471699896059997</c:v>
                </c:pt>
                <c:pt idx="3734">
                  <c:v>0.64707549844092704</c:v>
                </c:pt>
                <c:pt idx="3735">
                  <c:v>0.64698100727585173</c:v>
                </c:pt>
                <c:pt idx="3736">
                  <c:v>0.6468865161107763</c:v>
                </c:pt>
                <c:pt idx="3737">
                  <c:v>0.64679202494569565</c:v>
                </c:pt>
                <c:pt idx="3738">
                  <c:v>0.64669753378062256</c:v>
                </c:pt>
                <c:pt idx="3739">
                  <c:v>0.64660304261554957</c:v>
                </c:pt>
                <c:pt idx="3740">
                  <c:v>0.64650855145046771</c:v>
                </c:pt>
                <c:pt idx="3741">
                  <c:v>0.64641406028539161</c:v>
                </c:pt>
                <c:pt idx="3742">
                  <c:v>0.64631956912031541</c:v>
                </c:pt>
                <c:pt idx="3743">
                  <c:v>0.64622507795523965</c:v>
                </c:pt>
                <c:pt idx="3744">
                  <c:v>0.64613058679016333</c:v>
                </c:pt>
                <c:pt idx="3745">
                  <c:v>0.64603609562509023</c:v>
                </c:pt>
                <c:pt idx="3746">
                  <c:v>0.64594160446001725</c:v>
                </c:pt>
                <c:pt idx="3747">
                  <c:v>0.64584711329493882</c:v>
                </c:pt>
                <c:pt idx="3748">
                  <c:v>0.64575262212986306</c:v>
                </c:pt>
                <c:pt idx="3749">
                  <c:v>0.64565813096478786</c:v>
                </c:pt>
                <c:pt idx="3750">
                  <c:v>0.6455636397997071</c:v>
                </c:pt>
                <c:pt idx="3751">
                  <c:v>0.64546914863463112</c:v>
                </c:pt>
                <c:pt idx="3752">
                  <c:v>0.64537465746956102</c:v>
                </c:pt>
                <c:pt idx="3753">
                  <c:v>0.64528016630448226</c:v>
                </c:pt>
                <c:pt idx="3754">
                  <c:v>0.64518567513940694</c:v>
                </c:pt>
                <c:pt idx="3755">
                  <c:v>0.64509118397432763</c:v>
                </c:pt>
                <c:pt idx="3756">
                  <c:v>0.64499669280925165</c:v>
                </c:pt>
                <c:pt idx="3757">
                  <c:v>0.64490220164418011</c:v>
                </c:pt>
                <c:pt idx="3758">
                  <c:v>0.64480771047910479</c:v>
                </c:pt>
                <c:pt idx="3759">
                  <c:v>0.64471321931402614</c:v>
                </c:pt>
                <c:pt idx="3760">
                  <c:v>0.64461872814894672</c:v>
                </c:pt>
                <c:pt idx="3761">
                  <c:v>0.6445242369838774</c:v>
                </c:pt>
                <c:pt idx="3762">
                  <c:v>0.64442974581879464</c:v>
                </c:pt>
                <c:pt idx="3763">
                  <c:v>0.64433525465372399</c:v>
                </c:pt>
                <c:pt idx="3764">
                  <c:v>0.64424076348864556</c:v>
                </c:pt>
                <c:pt idx="3765">
                  <c:v>0.64414627232357369</c:v>
                </c:pt>
                <c:pt idx="3766">
                  <c:v>0.64405178115849393</c:v>
                </c:pt>
                <c:pt idx="3767">
                  <c:v>0.64395728999341462</c:v>
                </c:pt>
                <c:pt idx="3768">
                  <c:v>0.64386279882833841</c:v>
                </c:pt>
                <c:pt idx="3769">
                  <c:v>0.64376830766326265</c:v>
                </c:pt>
                <c:pt idx="3770">
                  <c:v>0.6436738164981971</c:v>
                </c:pt>
                <c:pt idx="3771">
                  <c:v>0.64357932533311335</c:v>
                </c:pt>
                <c:pt idx="3772">
                  <c:v>0.64348483416803781</c:v>
                </c:pt>
                <c:pt idx="3773">
                  <c:v>0.64339034300295816</c:v>
                </c:pt>
                <c:pt idx="3774">
                  <c:v>0.64329585183788618</c:v>
                </c:pt>
                <c:pt idx="3775">
                  <c:v>0.64320136067280664</c:v>
                </c:pt>
                <c:pt idx="3776">
                  <c:v>0.64310686950773011</c:v>
                </c:pt>
                <c:pt idx="3777">
                  <c:v>0.64301237834265357</c:v>
                </c:pt>
                <c:pt idx="3778">
                  <c:v>0.64291788717758136</c:v>
                </c:pt>
                <c:pt idx="3779">
                  <c:v>0.64282339601250549</c:v>
                </c:pt>
                <c:pt idx="3780">
                  <c:v>0.64272890484742595</c:v>
                </c:pt>
                <c:pt idx="3781">
                  <c:v>0.64263441368235474</c:v>
                </c:pt>
                <c:pt idx="3782">
                  <c:v>0.64253992251727465</c:v>
                </c:pt>
                <c:pt idx="3783">
                  <c:v>0.642445431352202</c:v>
                </c:pt>
                <c:pt idx="3784">
                  <c:v>0.6423509401871218</c:v>
                </c:pt>
                <c:pt idx="3785">
                  <c:v>0.64225644902204559</c:v>
                </c:pt>
                <c:pt idx="3786">
                  <c:v>0.6421619578569695</c:v>
                </c:pt>
                <c:pt idx="3787">
                  <c:v>0.64206746669189774</c:v>
                </c:pt>
                <c:pt idx="3788">
                  <c:v>0.64197297552681765</c:v>
                </c:pt>
                <c:pt idx="3789">
                  <c:v>0.64187848436174422</c:v>
                </c:pt>
                <c:pt idx="3790">
                  <c:v>0.64178399319666568</c:v>
                </c:pt>
                <c:pt idx="3791">
                  <c:v>0.64168950203159569</c:v>
                </c:pt>
                <c:pt idx="3792">
                  <c:v>0.64159501086651693</c:v>
                </c:pt>
                <c:pt idx="3793">
                  <c:v>0.6415005197014374</c:v>
                </c:pt>
                <c:pt idx="3794">
                  <c:v>0.64140602853636142</c:v>
                </c:pt>
                <c:pt idx="3795">
                  <c:v>0.64131153737128765</c:v>
                </c:pt>
                <c:pt idx="3796">
                  <c:v>0.64121704620620934</c:v>
                </c:pt>
                <c:pt idx="3797">
                  <c:v>0.64112255504113325</c:v>
                </c:pt>
                <c:pt idx="3798">
                  <c:v>0.6410280638760576</c:v>
                </c:pt>
                <c:pt idx="3799">
                  <c:v>0.64093357271098161</c:v>
                </c:pt>
                <c:pt idx="3800">
                  <c:v>0.64083908154590563</c:v>
                </c:pt>
                <c:pt idx="3801">
                  <c:v>0.64074459038083398</c:v>
                </c:pt>
                <c:pt idx="3802">
                  <c:v>0.64065009921575578</c:v>
                </c:pt>
                <c:pt idx="3803">
                  <c:v>0.64055560805068013</c:v>
                </c:pt>
                <c:pt idx="3804">
                  <c:v>0.64046111688560103</c:v>
                </c:pt>
                <c:pt idx="3805">
                  <c:v>0.6403666257205245</c:v>
                </c:pt>
                <c:pt idx="3806">
                  <c:v>0.64027213455544962</c:v>
                </c:pt>
                <c:pt idx="3807">
                  <c:v>0.64017764339037775</c:v>
                </c:pt>
                <c:pt idx="3808">
                  <c:v>0.64008315222529955</c:v>
                </c:pt>
                <c:pt idx="3809">
                  <c:v>0.63998866106022079</c:v>
                </c:pt>
                <c:pt idx="3810">
                  <c:v>0.6398941698951448</c:v>
                </c:pt>
                <c:pt idx="3811">
                  <c:v>0.63979967873007382</c:v>
                </c:pt>
                <c:pt idx="3812">
                  <c:v>0.63970518756499672</c:v>
                </c:pt>
                <c:pt idx="3813">
                  <c:v>0.63961069639992085</c:v>
                </c:pt>
                <c:pt idx="3814">
                  <c:v>0.63951620523484054</c:v>
                </c:pt>
                <c:pt idx="3815">
                  <c:v>0.63942171406976755</c:v>
                </c:pt>
                <c:pt idx="3816">
                  <c:v>0.63932722290469168</c:v>
                </c:pt>
                <c:pt idx="3817">
                  <c:v>0.63923273173961248</c:v>
                </c:pt>
                <c:pt idx="3818">
                  <c:v>0.63913824057453994</c:v>
                </c:pt>
                <c:pt idx="3819">
                  <c:v>0.63904374940946063</c:v>
                </c:pt>
                <c:pt idx="3820">
                  <c:v>0.63894925824439219</c:v>
                </c:pt>
                <c:pt idx="3821">
                  <c:v>0.63885476707931099</c:v>
                </c:pt>
                <c:pt idx="3822">
                  <c:v>0.63876027591423234</c:v>
                </c:pt>
                <c:pt idx="3823">
                  <c:v>0.6386657847491567</c:v>
                </c:pt>
                <c:pt idx="3824">
                  <c:v>0.63857129358408626</c:v>
                </c:pt>
                <c:pt idx="3825">
                  <c:v>0.63847680241900806</c:v>
                </c:pt>
                <c:pt idx="3826">
                  <c:v>0.63838231125392819</c:v>
                </c:pt>
                <c:pt idx="3827">
                  <c:v>0.63828782008885265</c:v>
                </c:pt>
                <c:pt idx="3828">
                  <c:v>0.63819332892377911</c:v>
                </c:pt>
                <c:pt idx="3829">
                  <c:v>0.63809883775870602</c:v>
                </c:pt>
                <c:pt idx="3830">
                  <c:v>0.63800434659362748</c:v>
                </c:pt>
                <c:pt idx="3831">
                  <c:v>0.63790985542855427</c:v>
                </c:pt>
                <c:pt idx="3832">
                  <c:v>0.63781536426347596</c:v>
                </c:pt>
                <c:pt idx="3833">
                  <c:v>0.63772087309840386</c:v>
                </c:pt>
                <c:pt idx="3834">
                  <c:v>0.63762638193331989</c:v>
                </c:pt>
                <c:pt idx="3835">
                  <c:v>0.6375318907682439</c:v>
                </c:pt>
                <c:pt idx="3836">
                  <c:v>0.63743739960316781</c:v>
                </c:pt>
                <c:pt idx="3837">
                  <c:v>0.63734290843809505</c:v>
                </c:pt>
                <c:pt idx="3838">
                  <c:v>0.6372484172730225</c:v>
                </c:pt>
                <c:pt idx="3839">
                  <c:v>0.63715392610793953</c:v>
                </c:pt>
                <c:pt idx="3840">
                  <c:v>0.63705943494286565</c:v>
                </c:pt>
                <c:pt idx="3841">
                  <c:v>0.63696494377778767</c:v>
                </c:pt>
                <c:pt idx="3842">
                  <c:v>0.63687045261271757</c:v>
                </c:pt>
                <c:pt idx="3843">
                  <c:v>0.6367759614476356</c:v>
                </c:pt>
                <c:pt idx="3844">
                  <c:v>0.6366814702825635</c:v>
                </c:pt>
                <c:pt idx="3845">
                  <c:v>0.63658697911748341</c:v>
                </c:pt>
                <c:pt idx="3846">
                  <c:v>0.63649248795240743</c:v>
                </c:pt>
                <c:pt idx="3847">
                  <c:v>0.63639799678733144</c:v>
                </c:pt>
                <c:pt idx="3848">
                  <c:v>0.63630350562225457</c:v>
                </c:pt>
                <c:pt idx="3849">
                  <c:v>0.63620901445718536</c:v>
                </c:pt>
                <c:pt idx="3850">
                  <c:v>0.63611452329210361</c:v>
                </c:pt>
                <c:pt idx="3851">
                  <c:v>0.63602003212703129</c:v>
                </c:pt>
                <c:pt idx="3852">
                  <c:v>0.6359255409619512</c:v>
                </c:pt>
                <c:pt idx="3853">
                  <c:v>0.63583104979687777</c:v>
                </c:pt>
                <c:pt idx="3854">
                  <c:v>0.63573655863180212</c:v>
                </c:pt>
                <c:pt idx="3855">
                  <c:v>0.63564206746672658</c:v>
                </c:pt>
                <c:pt idx="3856">
                  <c:v>0.63554757630164704</c:v>
                </c:pt>
                <c:pt idx="3857">
                  <c:v>0.63545308513657095</c:v>
                </c:pt>
                <c:pt idx="3858">
                  <c:v>0.63535859397149563</c:v>
                </c:pt>
                <c:pt idx="3859">
                  <c:v>0.63526410280641898</c:v>
                </c:pt>
                <c:pt idx="3860">
                  <c:v>0.63516961164134589</c:v>
                </c:pt>
                <c:pt idx="3861">
                  <c:v>0.6350751204762668</c:v>
                </c:pt>
                <c:pt idx="3862">
                  <c:v>0.63498062931119414</c:v>
                </c:pt>
                <c:pt idx="3863">
                  <c:v>0.63488613814611483</c:v>
                </c:pt>
                <c:pt idx="3864">
                  <c:v>0.63479164698104273</c:v>
                </c:pt>
                <c:pt idx="3865">
                  <c:v>0.63469715581596253</c:v>
                </c:pt>
                <c:pt idx="3866">
                  <c:v>0.63460266465089199</c:v>
                </c:pt>
                <c:pt idx="3867">
                  <c:v>0.63450817348581356</c:v>
                </c:pt>
                <c:pt idx="3868">
                  <c:v>0.6344136823207347</c:v>
                </c:pt>
                <c:pt idx="3869">
                  <c:v>0.63431919115565849</c:v>
                </c:pt>
                <c:pt idx="3870">
                  <c:v>0.6342246999905865</c:v>
                </c:pt>
                <c:pt idx="3871">
                  <c:v>0.63413020882550664</c:v>
                </c:pt>
                <c:pt idx="3872">
                  <c:v>0.63403571766043521</c:v>
                </c:pt>
                <c:pt idx="3873">
                  <c:v>0.63394122649536033</c:v>
                </c:pt>
                <c:pt idx="3874">
                  <c:v>0.63384673533028135</c:v>
                </c:pt>
                <c:pt idx="3875">
                  <c:v>0.6337522441652027</c:v>
                </c:pt>
                <c:pt idx="3876">
                  <c:v>0.63365775300012994</c:v>
                </c:pt>
                <c:pt idx="3877">
                  <c:v>0.63356326183504685</c:v>
                </c:pt>
                <c:pt idx="3878">
                  <c:v>0.63346877066997465</c:v>
                </c:pt>
                <c:pt idx="3879">
                  <c:v>0.63337427950490177</c:v>
                </c:pt>
                <c:pt idx="3880">
                  <c:v>0.63327978833982512</c:v>
                </c:pt>
                <c:pt idx="3881">
                  <c:v>0.63318529717474936</c:v>
                </c:pt>
                <c:pt idx="3882">
                  <c:v>0.63309080600967604</c:v>
                </c:pt>
                <c:pt idx="3883">
                  <c:v>0.63299631484459806</c:v>
                </c:pt>
                <c:pt idx="3884">
                  <c:v>0.63290182367952585</c:v>
                </c:pt>
                <c:pt idx="3885">
                  <c:v>0.63280733251444676</c:v>
                </c:pt>
                <c:pt idx="3886">
                  <c:v>0.6327128413493659</c:v>
                </c:pt>
                <c:pt idx="3887">
                  <c:v>0.63261835018429324</c:v>
                </c:pt>
                <c:pt idx="3888">
                  <c:v>0.63252385901921382</c:v>
                </c:pt>
                <c:pt idx="3889">
                  <c:v>0.63242936785413773</c:v>
                </c:pt>
                <c:pt idx="3890">
                  <c:v>0.63233487668906574</c:v>
                </c:pt>
                <c:pt idx="3891">
                  <c:v>0.63224038552398665</c:v>
                </c:pt>
                <c:pt idx="3892">
                  <c:v>0.63214589435891499</c:v>
                </c:pt>
                <c:pt idx="3893">
                  <c:v>0.63205140319383957</c:v>
                </c:pt>
                <c:pt idx="3894">
                  <c:v>0.63195691202876103</c:v>
                </c:pt>
                <c:pt idx="3895">
                  <c:v>0.63186242086368161</c:v>
                </c:pt>
                <c:pt idx="3896">
                  <c:v>0.63176792969860562</c:v>
                </c:pt>
                <c:pt idx="3897">
                  <c:v>0.63167343853353719</c:v>
                </c:pt>
                <c:pt idx="3898">
                  <c:v>0.6315789473684561</c:v>
                </c:pt>
                <c:pt idx="3899">
                  <c:v>0.63148445620338334</c:v>
                </c:pt>
                <c:pt idx="3900">
                  <c:v>0.63138996503830169</c:v>
                </c:pt>
                <c:pt idx="3901">
                  <c:v>0.63129547387322882</c:v>
                </c:pt>
                <c:pt idx="3902">
                  <c:v>0.63120098270814962</c:v>
                </c:pt>
                <c:pt idx="3903">
                  <c:v>0.63110649154307763</c:v>
                </c:pt>
                <c:pt idx="3904">
                  <c:v>0.63101200037799721</c:v>
                </c:pt>
                <c:pt idx="3905">
                  <c:v>0.63091750921292056</c:v>
                </c:pt>
                <c:pt idx="3906">
                  <c:v>0.63082301804784813</c:v>
                </c:pt>
                <c:pt idx="3907">
                  <c:v>0.63072852688276915</c:v>
                </c:pt>
                <c:pt idx="3908">
                  <c:v>0.63063403571769305</c:v>
                </c:pt>
                <c:pt idx="3909">
                  <c:v>0.63053954455261696</c:v>
                </c:pt>
                <c:pt idx="3910">
                  <c:v>0.63044505338754575</c:v>
                </c:pt>
                <c:pt idx="3911">
                  <c:v>0.63035056222246499</c:v>
                </c:pt>
                <c:pt idx="3912">
                  <c:v>0.6302560710573889</c:v>
                </c:pt>
                <c:pt idx="3913">
                  <c:v>0.63016157989231258</c:v>
                </c:pt>
                <c:pt idx="3914">
                  <c:v>0.63006708872723283</c:v>
                </c:pt>
                <c:pt idx="3915">
                  <c:v>0.62997259756216084</c:v>
                </c:pt>
                <c:pt idx="3916">
                  <c:v>0.62987810639708941</c:v>
                </c:pt>
                <c:pt idx="3917">
                  <c:v>0.62978361523200865</c:v>
                </c:pt>
                <c:pt idx="3918">
                  <c:v>0.62968912406693267</c:v>
                </c:pt>
                <c:pt idx="3919">
                  <c:v>0.62959463290185969</c:v>
                </c:pt>
                <c:pt idx="3920">
                  <c:v>0.62950014173678059</c:v>
                </c:pt>
                <c:pt idx="3921">
                  <c:v>0.62940565057170805</c:v>
                </c:pt>
                <c:pt idx="3922">
                  <c:v>0.62931115940662852</c:v>
                </c:pt>
                <c:pt idx="3923">
                  <c:v>0.62921666824155253</c:v>
                </c:pt>
                <c:pt idx="3924">
                  <c:v>0.62912217707647911</c:v>
                </c:pt>
                <c:pt idx="3925">
                  <c:v>0.62902768591140035</c:v>
                </c:pt>
                <c:pt idx="3926">
                  <c:v>0.62893319474632436</c:v>
                </c:pt>
                <c:pt idx="3927">
                  <c:v>0.6288387035812486</c:v>
                </c:pt>
                <c:pt idx="3928">
                  <c:v>0.62874421241618195</c:v>
                </c:pt>
                <c:pt idx="3929">
                  <c:v>0.62864972125110086</c:v>
                </c:pt>
                <c:pt idx="3930">
                  <c:v>0.62855523008602165</c:v>
                </c:pt>
                <c:pt idx="3931">
                  <c:v>0.62846073892094356</c:v>
                </c:pt>
                <c:pt idx="3932">
                  <c:v>0.62836624775586758</c:v>
                </c:pt>
                <c:pt idx="3933">
                  <c:v>0.62827175659079815</c:v>
                </c:pt>
                <c:pt idx="3934">
                  <c:v>0.62817726542571661</c:v>
                </c:pt>
                <c:pt idx="3935">
                  <c:v>0.62808277426064008</c:v>
                </c:pt>
                <c:pt idx="3936">
                  <c:v>0.62798828309556465</c:v>
                </c:pt>
                <c:pt idx="3937">
                  <c:v>0.62789379193049055</c:v>
                </c:pt>
                <c:pt idx="3938">
                  <c:v>0.6277993007654149</c:v>
                </c:pt>
                <c:pt idx="3939">
                  <c:v>0.62770480960033925</c:v>
                </c:pt>
                <c:pt idx="3940">
                  <c:v>0.62761031843525983</c:v>
                </c:pt>
                <c:pt idx="3941">
                  <c:v>0.62751582727018773</c:v>
                </c:pt>
                <c:pt idx="3942">
                  <c:v>0.62742133610511253</c:v>
                </c:pt>
                <c:pt idx="3943">
                  <c:v>0.62732684494003177</c:v>
                </c:pt>
                <c:pt idx="3944">
                  <c:v>0.62723235377495556</c:v>
                </c:pt>
                <c:pt idx="3945">
                  <c:v>0.62713786260988558</c:v>
                </c:pt>
                <c:pt idx="3946">
                  <c:v>0.62704337144480693</c:v>
                </c:pt>
                <c:pt idx="3947">
                  <c:v>0.6269488802797315</c:v>
                </c:pt>
                <c:pt idx="3948">
                  <c:v>0.62685438911465152</c:v>
                </c:pt>
                <c:pt idx="3949">
                  <c:v>0.62675989794958342</c:v>
                </c:pt>
                <c:pt idx="3950">
                  <c:v>0.626665406784505</c:v>
                </c:pt>
                <c:pt idx="3951">
                  <c:v>0.62657091561942646</c:v>
                </c:pt>
                <c:pt idx="3952">
                  <c:v>0.6264764244543477</c:v>
                </c:pt>
                <c:pt idx="3953">
                  <c:v>0.62638193328927483</c:v>
                </c:pt>
                <c:pt idx="3954">
                  <c:v>0.6262874421241994</c:v>
                </c:pt>
                <c:pt idx="3955">
                  <c:v>0.62619295095911964</c:v>
                </c:pt>
                <c:pt idx="3956">
                  <c:v>0.62609845979404588</c:v>
                </c:pt>
                <c:pt idx="3957">
                  <c:v>0.62600396862896712</c:v>
                </c:pt>
                <c:pt idx="3958">
                  <c:v>0.62590947746390013</c:v>
                </c:pt>
                <c:pt idx="3959">
                  <c:v>0.62581498629881871</c:v>
                </c:pt>
                <c:pt idx="3960">
                  <c:v>0.62572049513374306</c:v>
                </c:pt>
                <c:pt idx="3961">
                  <c:v>0.62562600396866364</c:v>
                </c:pt>
                <c:pt idx="3962">
                  <c:v>0.62553151280359176</c:v>
                </c:pt>
                <c:pt idx="3963">
                  <c:v>0.625437021638514</c:v>
                </c:pt>
                <c:pt idx="3964">
                  <c:v>0.62534253047343791</c:v>
                </c:pt>
                <c:pt idx="3965">
                  <c:v>0.62524803930836215</c:v>
                </c:pt>
                <c:pt idx="3966">
                  <c:v>0.62515354814328283</c:v>
                </c:pt>
                <c:pt idx="3967">
                  <c:v>0.62505905697821085</c:v>
                </c:pt>
                <c:pt idx="3968">
                  <c:v>0.62496456581313076</c:v>
                </c:pt>
                <c:pt idx="3969">
                  <c:v>0.62487007464805999</c:v>
                </c:pt>
                <c:pt idx="3970">
                  <c:v>0.62477558348298168</c:v>
                </c:pt>
                <c:pt idx="3971">
                  <c:v>0.62468109231790603</c:v>
                </c:pt>
                <c:pt idx="3972">
                  <c:v>0.62458660115282649</c:v>
                </c:pt>
                <c:pt idx="3973">
                  <c:v>0.62449210998774718</c:v>
                </c:pt>
                <c:pt idx="3974">
                  <c:v>0.62439761882267464</c:v>
                </c:pt>
                <c:pt idx="3975">
                  <c:v>0.62430312765759965</c:v>
                </c:pt>
                <c:pt idx="3976">
                  <c:v>0.62420863649252833</c:v>
                </c:pt>
                <c:pt idx="3977">
                  <c:v>0.62411414532744636</c:v>
                </c:pt>
                <c:pt idx="3978">
                  <c:v>0.62401965416237382</c:v>
                </c:pt>
                <c:pt idx="3979">
                  <c:v>0.62392516299729461</c:v>
                </c:pt>
                <c:pt idx="3980">
                  <c:v>0.6238306718322183</c:v>
                </c:pt>
                <c:pt idx="3981">
                  <c:v>0.6237361806671422</c:v>
                </c:pt>
                <c:pt idx="3982">
                  <c:v>0.62364168950206889</c:v>
                </c:pt>
                <c:pt idx="3983">
                  <c:v>0.62354719833699024</c:v>
                </c:pt>
                <c:pt idx="3984">
                  <c:v>0.62345270717191359</c:v>
                </c:pt>
                <c:pt idx="3985">
                  <c:v>0.6233582160068416</c:v>
                </c:pt>
                <c:pt idx="3986">
                  <c:v>0.62326372484175863</c:v>
                </c:pt>
                <c:pt idx="3987">
                  <c:v>0.62316923367669086</c:v>
                </c:pt>
                <c:pt idx="3988">
                  <c:v>0.62307474251161266</c:v>
                </c:pt>
                <c:pt idx="3989">
                  <c:v>0.6229802513465369</c:v>
                </c:pt>
                <c:pt idx="3990">
                  <c:v>0.62288576018145791</c:v>
                </c:pt>
                <c:pt idx="3991">
                  <c:v>0.62279126901638526</c:v>
                </c:pt>
                <c:pt idx="3992">
                  <c:v>0.62269677785130584</c:v>
                </c:pt>
                <c:pt idx="3993">
                  <c:v>0.62260228668622974</c:v>
                </c:pt>
                <c:pt idx="3994">
                  <c:v>0.62250779552115376</c:v>
                </c:pt>
                <c:pt idx="3995">
                  <c:v>0.62241330435607778</c:v>
                </c:pt>
                <c:pt idx="3996">
                  <c:v>0.62231881319100468</c:v>
                </c:pt>
                <c:pt idx="3997">
                  <c:v>0.6222243220259257</c:v>
                </c:pt>
                <c:pt idx="3998">
                  <c:v>0.62212983086085294</c:v>
                </c:pt>
                <c:pt idx="3999">
                  <c:v>0.62203533969577762</c:v>
                </c:pt>
                <c:pt idx="4000">
                  <c:v>0.62194084853070231</c:v>
                </c:pt>
                <c:pt idx="4001">
                  <c:v>0.6218463573656241</c:v>
                </c:pt>
                <c:pt idx="4002">
                  <c:v>0.62175186620055134</c:v>
                </c:pt>
                <c:pt idx="4003">
                  <c:v>0.62165737503546969</c:v>
                </c:pt>
                <c:pt idx="4004">
                  <c:v>0.62156288387039338</c:v>
                </c:pt>
                <c:pt idx="4005">
                  <c:v>0.62146839270531729</c:v>
                </c:pt>
                <c:pt idx="4006">
                  <c:v>0.6213739015402413</c:v>
                </c:pt>
                <c:pt idx="4007">
                  <c:v>0.6212794103751702</c:v>
                </c:pt>
                <c:pt idx="4008">
                  <c:v>0.62118491921009222</c:v>
                </c:pt>
                <c:pt idx="4009">
                  <c:v>0.62109042804501613</c:v>
                </c:pt>
                <c:pt idx="4010">
                  <c:v>0.6209959368799407</c:v>
                </c:pt>
                <c:pt idx="4011">
                  <c:v>0.62090144571486161</c:v>
                </c:pt>
                <c:pt idx="4012">
                  <c:v>0.62080695454978918</c:v>
                </c:pt>
                <c:pt idx="4013">
                  <c:v>0.62071246338470965</c:v>
                </c:pt>
                <c:pt idx="4014">
                  <c:v>0.62061797221963566</c:v>
                </c:pt>
                <c:pt idx="4015">
                  <c:v>0.62052348105455701</c:v>
                </c:pt>
                <c:pt idx="4016">
                  <c:v>0.62042898988948092</c:v>
                </c:pt>
                <c:pt idx="4017">
                  <c:v>0.62033449872440483</c:v>
                </c:pt>
                <c:pt idx="4018">
                  <c:v>0.62024000755933284</c:v>
                </c:pt>
                <c:pt idx="4019">
                  <c:v>0.62014551639425775</c:v>
                </c:pt>
                <c:pt idx="4020">
                  <c:v>0.62005102522918165</c:v>
                </c:pt>
                <c:pt idx="4021">
                  <c:v>0.61995653406410356</c:v>
                </c:pt>
                <c:pt idx="4022">
                  <c:v>0.61986204289902469</c:v>
                </c:pt>
                <c:pt idx="4023">
                  <c:v>0.61976755173394849</c:v>
                </c:pt>
                <c:pt idx="4024">
                  <c:v>0.61967306056887905</c:v>
                </c:pt>
                <c:pt idx="4025">
                  <c:v>0.61957856940379663</c:v>
                </c:pt>
                <c:pt idx="4026">
                  <c:v>0.61948407823872065</c:v>
                </c:pt>
                <c:pt idx="4027">
                  <c:v>0.61938958707364455</c:v>
                </c:pt>
                <c:pt idx="4028">
                  <c:v>0.61929509590857301</c:v>
                </c:pt>
                <c:pt idx="4029">
                  <c:v>0.61920060474349592</c:v>
                </c:pt>
                <c:pt idx="4030">
                  <c:v>0.61910611357841983</c:v>
                </c:pt>
                <c:pt idx="4031">
                  <c:v>0.61901162241334429</c:v>
                </c:pt>
                <c:pt idx="4032">
                  <c:v>0.61891713124826431</c:v>
                </c:pt>
                <c:pt idx="4033">
                  <c:v>0.61882264008319343</c:v>
                </c:pt>
                <c:pt idx="4034">
                  <c:v>0.61872814891811523</c:v>
                </c:pt>
                <c:pt idx="4035">
                  <c:v>0.6186336577530398</c:v>
                </c:pt>
                <c:pt idx="4036">
                  <c:v>0.61853916658795949</c:v>
                </c:pt>
                <c:pt idx="4037">
                  <c:v>0.61844467542288806</c:v>
                </c:pt>
                <c:pt idx="4038">
                  <c:v>0.61835018425780808</c:v>
                </c:pt>
                <c:pt idx="4039">
                  <c:v>0.61825569309273265</c:v>
                </c:pt>
                <c:pt idx="4040">
                  <c:v>0.61816120192765556</c:v>
                </c:pt>
                <c:pt idx="4041">
                  <c:v>0.61806671076257991</c:v>
                </c:pt>
                <c:pt idx="4042">
                  <c:v>0.61797221959750726</c:v>
                </c:pt>
                <c:pt idx="4043">
                  <c:v>0.61787772843242794</c:v>
                </c:pt>
                <c:pt idx="4044">
                  <c:v>0.61778323726735185</c:v>
                </c:pt>
                <c:pt idx="4045">
                  <c:v>0.61768874610227575</c:v>
                </c:pt>
                <c:pt idx="4046">
                  <c:v>0.6175942549372001</c:v>
                </c:pt>
                <c:pt idx="4047">
                  <c:v>0.61749976377212379</c:v>
                </c:pt>
                <c:pt idx="4048">
                  <c:v>0.61740527260705103</c:v>
                </c:pt>
                <c:pt idx="4049">
                  <c:v>0.61731078144197149</c:v>
                </c:pt>
                <c:pt idx="4050">
                  <c:v>0.61721629027689562</c:v>
                </c:pt>
                <c:pt idx="4051">
                  <c:v>0.61712179911181964</c:v>
                </c:pt>
                <c:pt idx="4052">
                  <c:v>0.61702730794674354</c:v>
                </c:pt>
                <c:pt idx="4053">
                  <c:v>0.61693281678166745</c:v>
                </c:pt>
                <c:pt idx="4054">
                  <c:v>0.61683832561659446</c:v>
                </c:pt>
                <c:pt idx="4055">
                  <c:v>0.6167438344515217</c:v>
                </c:pt>
                <c:pt idx="4056">
                  <c:v>0.61664934328644283</c:v>
                </c:pt>
                <c:pt idx="4057">
                  <c:v>0.61655485212136363</c:v>
                </c:pt>
                <c:pt idx="4058">
                  <c:v>0.61646036095628431</c:v>
                </c:pt>
                <c:pt idx="4059">
                  <c:v>0.61636586979120866</c:v>
                </c:pt>
                <c:pt idx="4060">
                  <c:v>0.61627137862613823</c:v>
                </c:pt>
                <c:pt idx="4061">
                  <c:v>0.61617688746105914</c:v>
                </c:pt>
                <c:pt idx="4062">
                  <c:v>0.6160823962959836</c:v>
                </c:pt>
                <c:pt idx="4063">
                  <c:v>0.61598790513090718</c:v>
                </c:pt>
                <c:pt idx="4064">
                  <c:v>0.61589341396583586</c:v>
                </c:pt>
                <c:pt idx="4065">
                  <c:v>0.61579892280075565</c:v>
                </c:pt>
                <c:pt idx="4066">
                  <c:v>0.61570443163568489</c:v>
                </c:pt>
                <c:pt idx="4067">
                  <c:v>0.61560994047060624</c:v>
                </c:pt>
                <c:pt idx="4068">
                  <c:v>0.61551544930552693</c:v>
                </c:pt>
                <c:pt idx="4069">
                  <c:v>0.61542095814045084</c:v>
                </c:pt>
                <c:pt idx="4070">
                  <c:v>0.61532646697537485</c:v>
                </c:pt>
                <c:pt idx="4071">
                  <c:v>0.61523197581029887</c:v>
                </c:pt>
                <c:pt idx="4072">
                  <c:v>0.61513748464522278</c:v>
                </c:pt>
                <c:pt idx="4073">
                  <c:v>0.61504299348014968</c:v>
                </c:pt>
                <c:pt idx="4074">
                  <c:v>0.61494850231507669</c:v>
                </c:pt>
                <c:pt idx="4075">
                  <c:v>0.61485401114999805</c:v>
                </c:pt>
                <c:pt idx="4076">
                  <c:v>0.61475951998491862</c:v>
                </c:pt>
                <c:pt idx="4077">
                  <c:v>0.61466502881984264</c:v>
                </c:pt>
                <c:pt idx="4078">
                  <c:v>0.61457053765476921</c:v>
                </c:pt>
                <c:pt idx="4079">
                  <c:v>0.61447604648969356</c:v>
                </c:pt>
                <c:pt idx="4080">
                  <c:v>0.61438155532461469</c:v>
                </c:pt>
                <c:pt idx="4081">
                  <c:v>0.6142870641595386</c:v>
                </c:pt>
                <c:pt idx="4082">
                  <c:v>0.61419257299446262</c:v>
                </c:pt>
                <c:pt idx="4083">
                  <c:v>0.61409808182938663</c:v>
                </c:pt>
                <c:pt idx="4084">
                  <c:v>0.61400359066431065</c:v>
                </c:pt>
                <c:pt idx="4085">
                  <c:v>0.61390909949923711</c:v>
                </c:pt>
                <c:pt idx="4086">
                  <c:v>0.61381460833416124</c:v>
                </c:pt>
                <c:pt idx="4087">
                  <c:v>0.61372011716908836</c:v>
                </c:pt>
                <c:pt idx="4088">
                  <c:v>0.61362562600401227</c:v>
                </c:pt>
                <c:pt idx="4089">
                  <c:v>0.61353113483893007</c:v>
                </c:pt>
                <c:pt idx="4090">
                  <c:v>0.61343664367385464</c:v>
                </c:pt>
                <c:pt idx="4091">
                  <c:v>0.61334215250878343</c:v>
                </c:pt>
                <c:pt idx="4092">
                  <c:v>0.61324766134370501</c:v>
                </c:pt>
                <c:pt idx="4093">
                  <c:v>0.61315317017862592</c:v>
                </c:pt>
                <c:pt idx="4094">
                  <c:v>0.61305867901355326</c:v>
                </c:pt>
                <c:pt idx="4095">
                  <c:v>0.61296418784847395</c:v>
                </c:pt>
                <c:pt idx="4096">
                  <c:v>0.6128696966834053</c:v>
                </c:pt>
                <c:pt idx="4097">
                  <c:v>0.61277520551832665</c:v>
                </c:pt>
                <c:pt idx="4098">
                  <c:v>0.61268071435324878</c:v>
                </c:pt>
                <c:pt idx="4099">
                  <c:v>0.6125862231881698</c:v>
                </c:pt>
                <c:pt idx="4100">
                  <c:v>0.6124917320230997</c:v>
                </c:pt>
                <c:pt idx="4101">
                  <c:v>0.61239724085801761</c:v>
                </c:pt>
                <c:pt idx="4102">
                  <c:v>0.61230274969293819</c:v>
                </c:pt>
                <c:pt idx="4103">
                  <c:v>0.61220825852786565</c:v>
                </c:pt>
                <c:pt idx="4104">
                  <c:v>0.61211376736278955</c:v>
                </c:pt>
                <c:pt idx="4105">
                  <c:v>0.61201927619771646</c:v>
                </c:pt>
                <c:pt idx="4106">
                  <c:v>0.61192478503263747</c:v>
                </c:pt>
                <c:pt idx="4107">
                  <c:v>0.6118302938675616</c:v>
                </c:pt>
                <c:pt idx="4108">
                  <c:v>0.61173580270248928</c:v>
                </c:pt>
                <c:pt idx="4109">
                  <c:v>0.61164131153741408</c:v>
                </c:pt>
                <c:pt idx="4110">
                  <c:v>0.61154682037233332</c:v>
                </c:pt>
                <c:pt idx="4111">
                  <c:v>0.61145232920725245</c:v>
                </c:pt>
                <c:pt idx="4112">
                  <c:v>0.61135783804218446</c:v>
                </c:pt>
                <c:pt idx="4113">
                  <c:v>0.61126334687710449</c:v>
                </c:pt>
                <c:pt idx="4114">
                  <c:v>0.61116885571202917</c:v>
                </c:pt>
                <c:pt idx="4115">
                  <c:v>0.61107436454695319</c:v>
                </c:pt>
                <c:pt idx="4116">
                  <c:v>0.61097987338188486</c:v>
                </c:pt>
                <c:pt idx="4117">
                  <c:v>0.61088538221680366</c:v>
                </c:pt>
                <c:pt idx="4118">
                  <c:v>0.61079089105172801</c:v>
                </c:pt>
                <c:pt idx="4119">
                  <c:v>0.61069639988664859</c:v>
                </c:pt>
                <c:pt idx="4120">
                  <c:v>0.61060190872157638</c:v>
                </c:pt>
                <c:pt idx="4121">
                  <c:v>0.61050741755650084</c:v>
                </c:pt>
                <c:pt idx="4122">
                  <c:v>0.61041292639142086</c:v>
                </c:pt>
                <c:pt idx="4123">
                  <c:v>0.61031843522634488</c:v>
                </c:pt>
                <c:pt idx="4124">
                  <c:v>0.61022394406126856</c:v>
                </c:pt>
                <c:pt idx="4125">
                  <c:v>0.61012945289619858</c:v>
                </c:pt>
                <c:pt idx="4126">
                  <c:v>0.61003496173111649</c:v>
                </c:pt>
                <c:pt idx="4127">
                  <c:v>0.60994047056604472</c:v>
                </c:pt>
                <c:pt idx="4128">
                  <c:v>0.60984597940096463</c:v>
                </c:pt>
                <c:pt idx="4129">
                  <c:v>0.60975148823589342</c:v>
                </c:pt>
                <c:pt idx="4130">
                  <c:v>0.60965699707081544</c:v>
                </c:pt>
                <c:pt idx="4131">
                  <c:v>0.60956250590573191</c:v>
                </c:pt>
                <c:pt idx="4132">
                  <c:v>0.60946801474066048</c:v>
                </c:pt>
                <c:pt idx="4133">
                  <c:v>0.60937352357558783</c:v>
                </c:pt>
                <c:pt idx="4134">
                  <c:v>0.60927903241051518</c:v>
                </c:pt>
                <c:pt idx="4135">
                  <c:v>0.60918454124543242</c:v>
                </c:pt>
                <c:pt idx="4136">
                  <c:v>0.60909005008035899</c:v>
                </c:pt>
                <c:pt idx="4137">
                  <c:v>0.60899555891528323</c:v>
                </c:pt>
                <c:pt idx="4138">
                  <c:v>0.60890106775020425</c:v>
                </c:pt>
                <c:pt idx="4139">
                  <c:v>0.60880657658513182</c:v>
                </c:pt>
                <c:pt idx="4140">
                  <c:v>0.60871208542005217</c:v>
                </c:pt>
                <c:pt idx="4141">
                  <c:v>0.60861759425497663</c:v>
                </c:pt>
                <c:pt idx="4142">
                  <c:v>0.6085231030899001</c:v>
                </c:pt>
                <c:pt idx="4143">
                  <c:v>0.60842861192482711</c:v>
                </c:pt>
                <c:pt idx="4144">
                  <c:v>0.60833412075974758</c:v>
                </c:pt>
                <c:pt idx="4145">
                  <c:v>0.60823962959467526</c:v>
                </c:pt>
                <c:pt idx="4146">
                  <c:v>0.60814513842960116</c:v>
                </c:pt>
                <c:pt idx="4147">
                  <c:v>0.60805064726452396</c:v>
                </c:pt>
                <c:pt idx="4148">
                  <c:v>0.60795615609944464</c:v>
                </c:pt>
                <c:pt idx="4149">
                  <c:v>0.60786166493436777</c:v>
                </c:pt>
                <c:pt idx="4150">
                  <c:v>0.60776717376929179</c:v>
                </c:pt>
                <c:pt idx="4151">
                  <c:v>0.60767268260421914</c:v>
                </c:pt>
                <c:pt idx="4152">
                  <c:v>0.60757819143913971</c:v>
                </c:pt>
                <c:pt idx="4153">
                  <c:v>0.60748370027406351</c:v>
                </c:pt>
                <c:pt idx="4154">
                  <c:v>0.60738920910898764</c:v>
                </c:pt>
                <c:pt idx="4155">
                  <c:v>0.60729471794391165</c:v>
                </c:pt>
                <c:pt idx="4156">
                  <c:v>0.60720022677883856</c:v>
                </c:pt>
                <c:pt idx="4157">
                  <c:v>0.60710573561376269</c:v>
                </c:pt>
                <c:pt idx="4158">
                  <c:v>0.60701124444868693</c:v>
                </c:pt>
                <c:pt idx="4159">
                  <c:v>0.60691675328360761</c:v>
                </c:pt>
                <c:pt idx="4160">
                  <c:v>0.6068222621185354</c:v>
                </c:pt>
                <c:pt idx="4161">
                  <c:v>0.60672777095345565</c:v>
                </c:pt>
                <c:pt idx="4162">
                  <c:v>0.606633279788382</c:v>
                </c:pt>
                <c:pt idx="4163">
                  <c:v>0.60653878862330335</c:v>
                </c:pt>
                <c:pt idx="4164">
                  <c:v>0.60644429745823081</c:v>
                </c:pt>
                <c:pt idx="4165">
                  <c:v>0.60634980629315727</c:v>
                </c:pt>
                <c:pt idx="4166">
                  <c:v>0.60625531512807906</c:v>
                </c:pt>
                <c:pt idx="4167">
                  <c:v>0.6061608239629992</c:v>
                </c:pt>
                <c:pt idx="4168">
                  <c:v>0.60606633279792044</c:v>
                </c:pt>
                <c:pt idx="4169">
                  <c:v>0.60597184163285001</c:v>
                </c:pt>
                <c:pt idx="4170">
                  <c:v>0.60587735046777436</c:v>
                </c:pt>
                <c:pt idx="4171">
                  <c:v>0.60578285930269504</c:v>
                </c:pt>
                <c:pt idx="4172">
                  <c:v>0.6056883681376185</c:v>
                </c:pt>
                <c:pt idx="4173">
                  <c:v>0.60559387697254285</c:v>
                </c:pt>
                <c:pt idx="4174">
                  <c:v>0.60549938580746387</c:v>
                </c:pt>
                <c:pt idx="4175">
                  <c:v>0.60540489464239367</c:v>
                </c:pt>
                <c:pt idx="4176">
                  <c:v>0.6053104034773148</c:v>
                </c:pt>
                <c:pt idx="4177">
                  <c:v>0.6052159123122387</c:v>
                </c:pt>
                <c:pt idx="4178">
                  <c:v>0.60512142114716272</c:v>
                </c:pt>
                <c:pt idx="4179">
                  <c:v>0.60502692998208651</c:v>
                </c:pt>
                <c:pt idx="4180">
                  <c:v>0.60493243881701053</c:v>
                </c:pt>
                <c:pt idx="4181">
                  <c:v>0.60483794765193455</c:v>
                </c:pt>
                <c:pt idx="4182">
                  <c:v>0.60474345648686456</c:v>
                </c:pt>
                <c:pt idx="4183">
                  <c:v>0.60464896532178602</c:v>
                </c:pt>
                <c:pt idx="4184">
                  <c:v>0.6045544741567066</c:v>
                </c:pt>
                <c:pt idx="4185">
                  <c:v>0.6044599829916304</c:v>
                </c:pt>
                <c:pt idx="4186">
                  <c:v>0.60436549182655441</c:v>
                </c:pt>
                <c:pt idx="4187">
                  <c:v>0.6042710006614832</c:v>
                </c:pt>
                <c:pt idx="4188">
                  <c:v>0.60417650949640234</c:v>
                </c:pt>
                <c:pt idx="4189">
                  <c:v>0.60408201833132624</c:v>
                </c:pt>
                <c:pt idx="4190">
                  <c:v>0.60398752716625026</c:v>
                </c:pt>
                <c:pt idx="4191">
                  <c:v>0.60389303600118027</c:v>
                </c:pt>
                <c:pt idx="4192">
                  <c:v>0.60379854483609863</c:v>
                </c:pt>
                <c:pt idx="4193">
                  <c:v>0.60370405367102686</c:v>
                </c:pt>
                <c:pt idx="4194">
                  <c:v>0.60360956250594877</c:v>
                </c:pt>
                <c:pt idx="4195">
                  <c:v>0.60351507134087312</c:v>
                </c:pt>
                <c:pt idx="4196">
                  <c:v>0.60342058017579403</c:v>
                </c:pt>
                <c:pt idx="4197">
                  <c:v>0.60332608901071749</c:v>
                </c:pt>
                <c:pt idx="4198">
                  <c:v>0.60323159784564151</c:v>
                </c:pt>
                <c:pt idx="4199">
                  <c:v>0.60313710668056664</c:v>
                </c:pt>
                <c:pt idx="4200">
                  <c:v>0.60304261551549476</c:v>
                </c:pt>
                <c:pt idx="4201">
                  <c:v>0.60294812435041678</c:v>
                </c:pt>
                <c:pt idx="4202">
                  <c:v>0.60285363318534091</c:v>
                </c:pt>
                <c:pt idx="4203">
                  <c:v>0.60275914202026182</c:v>
                </c:pt>
                <c:pt idx="4204">
                  <c:v>0.60266465085518961</c:v>
                </c:pt>
                <c:pt idx="4205">
                  <c:v>0.60257015969010963</c:v>
                </c:pt>
                <c:pt idx="4206">
                  <c:v>0.60247566852503365</c:v>
                </c:pt>
                <c:pt idx="4207">
                  <c:v>0.60238117735995766</c:v>
                </c:pt>
                <c:pt idx="4208">
                  <c:v>0.60228668619488468</c:v>
                </c:pt>
                <c:pt idx="4209">
                  <c:v>0.6021921950298057</c:v>
                </c:pt>
                <c:pt idx="4210">
                  <c:v>0.60209770386472961</c:v>
                </c:pt>
                <c:pt idx="4211">
                  <c:v>0.60200321269965751</c:v>
                </c:pt>
                <c:pt idx="4212">
                  <c:v>0.60190872153458208</c:v>
                </c:pt>
                <c:pt idx="4213">
                  <c:v>0.60181423036950643</c:v>
                </c:pt>
                <c:pt idx="4214">
                  <c:v>0.60171973920442834</c:v>
                </c:pt>
                <c:pt idx="4215">
                  <c:v>0.60162524803935291</c:v>
                </c:pt>
                <c:pt idx="4216">
                  <c:v>0.6015307568742736</c:v>
                </c:pt>
                <c:pt idx="4217">
                  <c:v>0.60143626570919717</c:v>
                </c:pt>
                <c:pt idx="4218">
                  <c:v>0.60134177454412518</c:v>
                </c:pt>
                <c:pt idx="4219">
                  <c:v>0.60124728337904565</c:v>
                </c:pt>
                <c:pt idx="4220">
                  <c:v>0.60115279221396911</c:v>
                </c:pt>
                <c:pt idx="4221">
                  <c:v>0.60105830104889602</c:v>
                </c:pt>
                <c:pt idx="4222">
                  <c:v>0.60096380988381704</c:v>
                </c:pt>
                <c:pt idx="4223">
                  <c:v>0.60086931871874105</c:v>
                </c:pt>
                <c:pt idx="4224">
                  <c:v>0.60077482755366896</c:v>
                </c:pt>
                <c:pt idx="4225">
                  <c:v>0.60068033638859686</c:v>
                </c:pt>
                <c:pt idx="4226">
                  <c:v>0.60058584522351555</c:v>
                </c:pt>
                <c:pt idx="4227">
                  <c:v>0.6004913540584399</c:v>
                </c:pt>
                <c:pt idx="4228">
                  <c:v>0.60039686289336081</c:v>
                </c:pt>
                <c:pt idx="4229">
                  <c:v>0.60030237172828449</c:v>
                </c:pt>
                <c:pt idx="4230">
                  <c:v>0.60020788056320873</c:v>
                </c:pt>
                <c:pt idx="4231">
                  <c:v>0.60011338939813252</c:v>
                </c:pt>
                <c:pt idx="4232">
                  <c:v>0.60001889823305665</c:v>
                </c:pt>
                <c:pt idx="4233">
                  <c:v>0.59992440706798067</c:v>
                </c:pt>
                <c:pt idx="4234">
                  <c:v>0.59982991590290458</c:v>
                </c:pt>
                <c:pt idx="4235">
                  <c:v>0.59973542473782859</c:v>
                </c:pt>
                <c:pt idx="4236">
                  <c:v>0.59964093357275261</c:v>
                </c:pt>
                <c:pt idx="4237">
                  <c:v>0.59954644240767641</c:v>
                </c:pt>
                <c:pt idx="4238">
                  <c:v>0.59945195124259998</c:v>
                </c:pt>
                <c:pt idx="4239">
                  <c:v>0.59935746007752178</c:v>
                </c:pt>
                <c:pt idx="4240">
                  <c:v>0.59926296891244035</c:v>
                </c:pt>
                <c:pt idx="4241">
                  <c:v>0.59916847774737159</c:v>
                </c:pt>
                <c:pt idx="4242">
                  <c:v>0.59907398658229627</c:v>
                </c:pt>
                <c:pt idx="4243">
                  <c:v>0.59897949541722029</c:v>
                </c:pt>
                <c:pt idx="4244">
                  <c:v>0.59888500425214419</c:v>
                </c:pt>
                <c:pt idx="4245">
                  <c:v>0.5987905130870681</c:v>
                </c:pt>
                <c:pt idx="4246">
                  <c:v>0.59869602192199156</c:v>
                </c:pt>
                <c:pt idx="4247">
                  <c:v>0.59860153075691558</c:v>
                </c:pt>
                <c:pt idx="4248">
                  <c:v>0.59850703959183948</c:v>
                </c:pt>
                <c:pt idx="4249">
                  <c:v>0.59841254842675784</c:v>
                </c:pt>
                <c:pt idx="4250">
                  <c:v>0.59831805726168796</c:v>
                </c:pt>
                <c:pt idx="4251">
                  <c:v>0.59822356609660898</c:v>
                </c:pt>
                <c:pt idx="4252">
                  <c:v>0.59812907493153589</c:v>
                </c:pt>
                <c:pt idx="4253">
                  <c:v>0.59803458376645513</c:v>
                </c:pt>
                <c:pt idx="4254">
                  <c:v>0.59794009260138714</c:v>
                </c:pt>
                <c:pt idx="4255">
                  <c:v>0.59784560143630783</c:v>
                </c:pt>
                <c:pt idx="4256">
                  <c:v>0.59775111027123151</c:v>
                </c:pt>
                <c:pt idx="4257">
                  <c:v>0.59765661910615553</c:v>
                </c:pt>
                <c:pt idx="4258">
                  <c:v>0.59756212794107433</c:v>
                </c:pt>
                <c:pt idx="4259">
                  <c:v>0.59746763677600356</c:v>
                </c:pt>
                <c:pt idx="4260">
                  <c:v>0.59737314561092358</c:v>
                </c:pt>
                <c:pt idx="4261">
                  <c:v>0.5972786544458516</c:v>
                </c:pt>
                <c:pt idx="4262">
                  <c:v>0.5971841632807755</c:v>
                </c:pt>
                <c:pt idx="4263">
                  <c:v>0.59708967211569963</c:v>
                </c:pt>
                <c:pt idx="4264">
                  <c:v>0.59699518095062043</c:v>
                </c:pt>
                <c:pt idx="4265">
                  <c:v>0.59690068978554656</c:v>
                </c:pt>
                <c:pt idx="4266">
                  <c:v>0.59680619862047135</c:v>
                </c:pt>
                <c:pt idx="4267">
                  <c:v>0.5967117074553957</c:v>
                </c:pt>
                <c:pt idx="4268">
                  <c:v>0.59661721629031961</c:v>
                </c:pt>
                <c:pt idx="4269">
                  <c:v>0.59652272512523719</c:v>
                </c:pt>
                <c:pt idx="4270">
                  <c:v>0.5964282339601672</c:v>
                </c:pt>
                <c:pt idx="4271">
                  <c:v>0.59633374279508855</c:v>
                </c:pt>
                <c:pt idx="4272">
                  <c:v>0.59623925163001512</c:v>
                </c:pt>
                <c:pt idx="4273">
                  <c:v>0.59614476046493858</c:v>
                </c:pt>
                <c:pt idx="4274">
                  <c:v>0.59605026929986249</c:v>
                </c:pt>
                <c:pt idx="4275">
                  <c:v>0.59595577813478762</c:v>
                </c:pt>
                <c:pt idx="4276">
                  <c:v>0.59586128696971097</c:v>
                </c:pt>
                <c:pt idx="4277">
                  <c:v>0.5957667958046291</c:v>
                </c:pt>
                <c:pt idx="4278">
                  <c:v>0.59567230463955889</c:v>
                </c:pt>
                <c:pt idx="4279">
                  <c:v>0.59557781347448591</c:v>
                </c:pt>
                <c:pt idx="4280">
                  <c:v>0.59548332230940659</c:v>
                </c:pt>
                <c:pt idx="4281">
                  <c:v>0.5953888311443305</c:v>
                </c:pt>
                <c:pt idx="4282">
                  <c:v>0.5952943399792513</c:v>
                </c:pt>
                <c:pt idx="4283">
                  <c:v>0.59519984881417964</c:v>
                </c:pt>
                <c:pt idx="4284">
                  <c:v>0.59510535764910533</c:v>
                </c:pt>
                <c:pt idx="4285">
                  <c:v>0.59501086648402668</c:v>
                </c:pt>
                <c:pt idx="4286">
                  <c:v>0.59491637531894659</c:v>
                </c:pt>
                <c:pt idx="4287">
                  <c:v>0.59482188415387793</c:v>
                </c:pt>
                <c:pt idx="4288">
                  <c:v>0.59472739298879862</c:v>
                </c:pt>
                <c:pt idx="4289">
                  <c:v>0.59463290182371942</c:v>
                </c:pt>
                <c:pt idx="4290">
                  <c:v>0.59453841065864643</c:v>
                </c:pt>
                <c:pt idx="4291">
                  <c:v>0.59444391949357345</c:v>
                </c:pt>
                <c:pt idx="4292">
                  <c:v>0.59434942832849746</c:v>
                </c:pt>
                <c:pt idx="4293">
                  <c:v>0.5942549371634186</c:v>
                </c:pt>
                <c:pt idx="4294">
                  <c:v>0.59416044599833895</c:v>
                </c:pt>
                <c:pt idx="4295">
                  <c:v>0.59406595483326297</c:v>
                </c:pt>
                <c:pt idx="4296">
                  <c:v>0.59397146366819487</c:v>
                </c:pt>
                <c:pt idx="4297">
                  <c:v>0.59387697250311677</c:v>
                </c:pt>
                <c:pt idx="4298">
                  <c:v>0.59378248133803757</c:v>
                </c:pt>
                <c:pt idx="4299">
                  <c:v>0.59368799017295815</c:v>
                </c:pt>
                <c:pt idx="4300">
                  <c:v>0.59359349900788549</c:v>
                </c:pt>
                <c:pt idx="4301">
                  <c:v>0.59349900784280996</c:v>
                </c:pt>
                <c:pt idx="4302">
                  <c:v>0.59340451667773397</c:v>
                </c:pt>
                <c:pt idx="4303">
                  <c:v>0.59331002551265266</c:v>
                </c:pt>
                <c:pt idx="4304">
                  <c:v>0.5932155343475819</c:v>
                </c:pt>
                <c:pt idx="4305">
                  <c:v>0.5931210431825058</c:v>
                </c:pt>
                <c:pt idx="4306">
                  <c:v>0.59302655201742949</c:v>
                </c:pt>
                <c:pt idx="4307">
                  <c:v>0.59293206085234784</c:v>
                </c:pt>
                <c:pt idx="4308">
                  <c:v>0.59283756968727475</c:v>
                </c:pt>
                <c:pt idx="4309">
                  <c:v>0.59274307852220154</c:v>
                </c:pt>
                <c:pt idx="4310">
                  <c:v>0.59264858735712567</c:v>
                </c:pt>
                <c:pt idx="4311">
                  <c:v>0.59255409619204957</c:v>
                </c:pt>
                <c:pt idx="4312">
                  <c:v>0.59245960502697359</c:v>
                </c:pt>
                <c:pt idx="4313">
                  <c:v>0.5923651138618975</c:v>
                </c:pt>
                <c:pt idx="4314">
                  <c:v>0.59227062269682162</c:v>
                </c:pt>
                <c:pt idx="4315">
                  <c:v>0.59217613153174264</c:v>
                </c:pt>
                <c:pt idx="4316">
                  <c:v>0.59208164036666677</c:v>
                </c:pt>
                <c:pt idx="4317">
                  <c:v>0.59198714920159257</c:v>
                </c:pt>
                <c:pt idx="4318">
                  <c:v>0.59189265803651769</c:v>
                </c:pt>
                <c:pt idx="4319">
                  <c:v>0.59179816687144138</c:v>
                </c:pt>
                <c:pt idx="4320">
                  <c:v>0.59170367570636195</c:v>
                </c:pt>
                <c:pt idx="4321">
                  <c:v>0.59160918454128919</c:v>
                </c:pt>
                <c:pt idx="4322">
                  <c:v>0.59151469337621021</c:v>
                </c:pt>
                <c:pt idx="4323">
                  <c:v>0.59142020221113722</c:v>
                </c:pt>
                <c:pt idx="4324">
                  <c:v>0.59132571104606058</c:v>
                </c:pt>
                <c:pt idx="4325">
                  <c:v>0.59123121988098459</c:v>
                </c:pt>
                <c:pt idx="4326">
                  <c:v>0.59113672871590284</c:v>
                </c:pt>
                <c:pt idx="4327">
                  <c:v>0.59104223755083363</c:v>
                </c:pt>
                <c:pt idx="4328">
                  <c:v>0.59094774638575698</c:v>
                </c:pt>
                <c:pt idx="4329">
                  <c:v>0.59085325522068088</c:v>
                </c:pt>
                <c:pt idx="4330">
                  <c:v>0.59075876405560457</c:v>
                </c:pt>
                <c:pt idx="4331">
                  <c:v>0.59066427289052892</c:v>
                </c:pt>
                <c:pt idx="4332">
                  <c:v>0.59056978172544605</c:v>
                </c:pt>
                <c:pt idx="4333">
                  <c:v>0.59047529056037673</c:v>
                </c:pt>
                <c:pt idx="4334">
                  <c:v>0.59038079939529775</c:v>
                </c:pt>
                <c:pt idx="4335">
                  <c:v>0.59028630823021944</c:v>
                </c:pt>
                <c:pt idx="4336">
                  <c:v>0.59019181706515156</c:v>
                </c:pt>
                <c:pt idx="4337">
                  <c:v>0.59009732590007258</c:v>
                </c:pt>
                <c:pt idx="4338">
                  <c:v>0.59000283473499648</c:v>
                </c:pt>
                <c:pt idx="4339">
                  <c:v>0.5899083435699205</c:v>
                </c:pt>
                <c:pt idx="4340">
                  <c:v>0.58981385240484463</c:v>
                </c:pt>
                <c:pt idx="4341">
                  <c:v>0.58971936123976543</c:v>
                </c:pt>
                <c:pt idx="4342">
                  <c:v>0.58962487007469511</c:v>
                </c:pt>
                <c:pt idx="4343">
                  <c:v>0.58953037890961169</c:v>
                </c:pt>
                <c:pt idx="4344">
                  <c:v>0.58943588774454037</c:v>
                </c:pt>
                <c:pt idx="4345">
                  <c:v>0.5893413965794646</c:v>
                </c:pt>
                <c:pt idx="4346">
                  <c:v>0.58924690541438829</c:v>
                </c:pt>
                <c:pt idx="4347">
                  <c:v>0.58915241424931231</c:v>
                </c:pt>
                <c:pt idx="4348">
                  <c:v>0.58905792308423355</c:v>
                </c:pt>
                <c:pt idx="4349">
                  <c:v>0.58896343191915956</c:v>
                </c:pt>
                <c:pt idx="4350">
                  <c:v>0.58886894075408358</c:v>
                </c:pt>
                <c:pt idx="4351">
                  <c:v>0.58877444958900815</c:v>
                </c:pt>
                <c:pt idx="4352">
                  <c:v>0.58867995842393261</c:v>
                </c:pt>
                <c:pt idx="4353">
                  <c:v>0.58858546725885597</c:v>
                </c:pt>
                <c:pt idx="4354">
                  <c:v>0.58849097609378065</c:v>
                </c:pt>
                <c:pt idx="4355">
                  <c:v>0.58839648492870356</c:v>
                </c:pt>
                <c:pt idx="4356">
                  <c:v>0.58830199376362757</c:v>
                </c:pt>
                <c:pt idx="4357">
                  <c:v>0.58820750259855181</c:v>
                </c:pt>
                <c:pt idx="4358">
                  <c:v>0.58811301143347583</c:v>
                </c:pt>
                <c:pt idx="4359">
                  <c:v>0.58801852026839951</c:v>
                </c:pt>
                <c:pt idx="4360">
                  <c:v>0.58792402910332353</c:v>
                </c:pt>
                <c:pt idx="4361">
                  <c:v>0.58782953793824766</c:v>
                </c:pt>
                <c:pt idx="4362">
                  <c:v>0.58773504677317456</c:v>
                </c:pt>
                <c:pt idx="4363">
                  <c:v>0.58764055560809902</c:v>
                </c:pt>
                <c:pt idx="4364">
                  <c:v>0.58754606444301949</c:v>
                </c:pt>
                <c:pt idx="4365">
                  <c:v>0.58745157327794018</c:v>
                </c:pt>
                <c:pt idx="4366">
                  <c:v>0.58735708211286453</c:v>
                </c:pt>
                <c:pt idx="4367">
                  <c:v>0.58726259094778577</c:v>
                </c:pt>
                <c:pt idx="4368">
                  <c:v>0.58716809978271056</c:v>
                </c:pt>
                <c:pt idx="4369">
                  <c:v>0.58707360861763858</c:v>
                </c:pt>
                <c:pt idx="4370">
                  <c:v>0.5869791174525637</c:v>
                </c:pt>
                <c:pt idx="4371">
                  <c:v>0.58688462628748761</c:v>
                </c:pt>
                <c:pt idx="4372">
                  <c:v>0.58679013512241129</c:v>
                </c:pt>
                <c:pt idx="4373">
                  <c:v>0.5866956439573352</c:v>
                </c:pt>
                <c:pt idx="4374">
                  <c:v>0.58660115279225655</c:v>
                </c:pt>
                <c:pt idx="4375">
                  <c:v>0.58650666162718257</c:v>
                </c:pt>
                <c:pt idx="4376">
                  <c:v>0.58641217046210303</c:v>
                </c:pt>
                <c:pt idx="4377">
                  <c:v>0.58631767929702705</c:v>
                </c:pt>
                <c:pt idx="4378">
                  <c:v>0.58622318813194907</c:v>
                </c:pt>
                <c:pt idx="4379">
                  <c:v>0.58612869696687964</c:v>
                </c:pt>
                <c:pt idx="4380">
                  <c:v>0.58603420580180021</c:v>
                </c:pt>
                <c:pt idx="4381">
                  <c:v>0.58593971463672689</c:v>
                </c:pt>
                <c:pt idx="4382">
                  <c:v>0.58584522347165091</c:v>
                </c:pt>
                <c:pt idx="4383">
                  <c:v>0.58575073230657826</c:v>
                </c:pt>
                <c:pt idx="4384">
                  <c:v>0.5856562411414985</c:v>
                </c:pt>
                <c:pt idx="4385">
                  <c:v>0.58556174997641675</c:v>
                </c:pt>
                <c:pt idx="4386">
                  <c:v>0.58546725881134087</c:v>
                </c:pt>
                <c:pt idx="4387">
                  <c:v>0.58537276764626645</c:v>
                </c:pt>
                <c:pt idx="4388">
                  <c:v>0.58527827648119768</c:v>
                </c:pt>
                <c:pt idx="4389">
                  <c:v>0.5851837853161147</c:v>
                </c:pt>
                <c:pt idx="4390">
                  <c:v>0.58508929415104249</c:v>
                </c:pt>
                <c:pt idx="4391">
                  <c:v>0.58499480298596651</c:v>
                </c:pt>
                <c:pt idx="4392">
                  <c:v>0.58490031182089053</c:v>
                </c:pt>
                <c:pt idx="4393">
                  <c:v>0.58480582065581665</c:v>
                </c:pt>
                <c:pt idx="4394">
                  <c:v>0.58471132949073756</c:v>
                </c:pt>
                <c:pt idx="4395">
                  <c:v>0.58461683832566247</c:v>
                </c:pt>
                <c:pt idx="4396">
                  <c:v>0.58452234716058638</c:v>
                </c:pt>
                <c:pt idx="4397">
                  <c:v>0.58442785599551028</c:v>
                </c:pt>
                <c:pt idx="4398">
                  <c:v>0.5843333648304283</c:v>
                </c:pt>
                <c:pt idx="4399">
                  <c:v>0.58423887366535832</c:v>
                </c:pt>
                <c:pt idx="4400">
                  <c:v>0.58414438250028222</c:v>
                </c:pt>
                <c:pt idx="4401">
                  <c:v>0.58404989133520613</c:v>
                </c:pt>
                <c:pt idx="4402">
                  <c:v>0.58395540017013015</c:v>
                </c:pt>
                <c:pt idx="4403">
                  <c:v>0.58386090900505017</c:v>
                </c:pt>
                <c:pt idx="4404">
                  <c:v>0.58376641783997807</c:v>
                </c:pt>
                <c:pt idx="4405">
                  <c:v>0.58367192667490264</c:v>
                </c:pt>
                <c:pt idx="4406">
                  <c:v>0.58357743550982599</c:v>
                </c:pt>
                <c:pt idx="4407">
                  <c:v>0.58348294434474535</c:v>
                </c:pt>
                <c:pt idx="4408">
                  <c:v>0.58338845317967392</c:v>
                </c:pt>
                <c:pt idx="4409">
                  <c:v>0.58329396201459782</c:v>
                </c:pt>
                <c:pt idx="4410">
                  <c:v>0.58319947084952184</c:v>
                </c:pt>
                <c:pt idx="4411">
                  <c:v>0.58310497968444586</c:v>
                </c:pt>
                <c:pt idx="4412">
                  <c:v>0.58301048851936677</c:v>
                </c:pt>
                <c:pt idx="4413">
                  <c:v>0.58291599735429367</c:v>
                </c:pt>
                <c:pt idx="4414">
                  <c:v>0.58282150618921769</c:v>
                </c:pt>
                <c:pt idx="4415">
                  <c:v>0.5827270150241417</c:v>
                </c:pt>
                <c:pt idx="4416">
                  <c:v>0.58263252385906206</c:v>
                </c:pt>
                <c:pt idx="4417">
                  <c:v>0.58253803269398963</c:v>
                </c:pt>
                <c:pt idx="4418">
                  <c:v>0.58244354152891065</c:v>
                </c:pt>
                <c:pt idx="4419">
                  <c:v>0.58234905036384021</c:v>
                </c:pt>
                <c:pt idx="4420">
                  <c:v>0.58225455919876146</c:v>
                </c:pt>
                <c:pt idx="4421">
                  <c:v>0.58216006803368536</c:v>
                </c:pt>
                <c:pt idx="4422">
                  <c:v>0.58206557686860938</c:v>
                </c:pt>
                <c:pt idx="4423">
                  <c:v>0.5819710857035334</c:v>
                </c:pt>
                <c:pt idx="4424">
                  <c:v>0.5818765945384573</c:v>
                </c:pt>
                <c:pt idx="4425">
                  <c:v>0.58178210337338121</c:v>
                </c:pt>
                <c:pt idx="4426">
                  <c:v>0.58168761220830822</c:v>
                </c:pt>
                <c:pt idx="4427">
                  <c:v>0.58159312104322525</c:v>
                </c:pt>
                <c:pt idx="4428">
                  <c:v>0.58149862987815248</c:v>
                </c:pt>
                <c:pt idx="4429">
                  <c:v>0.58140413871307706</c:v>
                </c:pt>
                <c:pt idx="4430">
                  <c:v>0.58130964754800163</c:v>
                </c:pt>
                <c:pt idx="4431">
                  <c:v>0.58121515638292209</c:v>
                </c:pt>
                <c:pt idx="4432">
                  <c:v>0.58112066521784633</c:v>
                </c:pt>
                <c:pt idx="4433">
                  <c:v>0.58102617405277257</c:v>
                </c:pt>
                <c:pt idx="4434">
                  <c:v>0.58093168288769659</c:v>
                </c:pt>
                <c:pt idx="4435">
                  <c:v>0.58083719172261405</c:v>
                </c:pt>
                <c:pt idx="4436">
                  <c:v>0.58074270055754451</c:v>
                </c:pt>
                <c:pt idx="4437">
                  <c:v>0.58064820939246853</c:v>
                </c:pt>
                <c:pt idx="4438">
                  <c:v>0.5805537182273901</c:v>
                </c:pt>
                <c:pt idx="4439">
                  <c:v>0.58045922706231656</c:v>
                </c:pt>
                <c:pt idx="4440">
                  <c:v>0.58036473589723381</c:v>
                </c:pt>
                <c:pt idx="4441">
                  <c:v>0.5802702447321606</c:v>
                </c:pt>
                <c:pt idx="4442">
                  <c:v>0.58017575356708861</c:v>
                </c:pt>
                <c:pt idx="4443">
                  <c:v>0.58008126240201252</c:v>
                </c:pt>
                <c:pt idx="4444">
                  <c:v>0.57998677123693365</c:v>
                </c:pt>
                <c:pt idx="4445">
                  <c:v>0.57989228007186044</c:v>
                </c:pt>
                <c:pt idx="4446">
                  <c:v>0.57979778890678468</c:v>
                </c:pt>
                <c:pt idx="4447">
                  <c:v>0.5797032977417087</c:v>
                </c:pt>
                <c:pt idx="4448">
                  <c:v>0.57960880657663583</c:v>
                </c:pt>
                <c:pt idx="4449">
                  <c:v>0.57951431541155629</c:v>
                </c:pt>
                <c:pt idx="4450">
                  <c:v>0.57941982424648064</c:v>
                </c:pt>
                <c:pt idx="4451">
                  <c:v>0.57932533308140699</c:v>
                </c:pt>
                <c:pt idx="4452">
                  <c:v>0.57923084191632757</c:v>
                </c:pt>
                <c:pt idx="4453">
                  <c:v>0.57913635075124803</c:v>
                </c:pt>
                <c:pt idx="4454">
                  <c:v>0.57904185958618226</c:v>
                </c:pt>
                <c:pt idx="4455">
                  <c:v>0.57894736842110062</c:v>
                </c:pt>
                <c:pt idx="4456">
                  <c:v>0.57885287725602463</c:v>
                </c:pt>
                <c:pt idx="4457">
                  <c:v>0.57875838609094798</c:v>
                </c:pt>
                <c:pt idx="4458">
                  <c:v>0.578663894925875</c:v>
                </c:pt>
                <c:pt idx="4459">
                  <c:v>0.57856940376079602</c:v>
                </c:pt>
                <c:pt idx="4460">
                  <c:v>0.57847491259572326</c:v>
                </c:pt>
                <c:pt idx="4461">
                  <c:v>0.5783804214306435</c:v>
                </c:pt>
                <c:pt idx="4462">
                  <c:v>0.57828593026556785</c:v>
                </c:pt>
                <c:pt idx="4463">
                  <c:v>0.57819143910049675</c:v>
                </c:pt>
                <c:pt idx="4464">
                  <c:v>0.57809694793541577</c:v>
                </c:pt>
                <c:pt idx="4465">
                  <c:v>0.57800245677033968</c:v>
                </c:pt>
                <c:pt idx="4466">
                  <c:v>0.57790796560526358</c:v>
                </c:pt>
                <c:pt idx="4467">
                  <c:v>0.57781347444019104</c:v>
                </c:pt>
                <c:pt idx="4468">
                  <c:v>0.57771898327511162</c:v>
                </c:pt>
                <c:pt idx="4469">
                  <c:v>0.5776244921100403</c:v>
                </c:pt>
                <c:pt idx="4470">
                  <c:v>0.57753000094495677</c:v>
                </c:pt>
                <c:pt idx="4471">
                  <c:v>0.57743550977988367</c:v>
                </c:pt>
                <c:pt idx="4472">
                  <c:v>0.57734101861481346</c:v>
                </c:pt>
                <c:pt idx="4473">
                  <c:v>0.57724652744973171</c:v>
                </c:pt>
                <c:pt idx="4474">
                  <c:v>0.57715203628465561</c:v>
                </c:pt>
                <c:pt idx="4475">
                  <c:v>0.57705754511957963</c:v>
                </c:pt>
                <c:pt idx="4476">
                  <c:v>0.57696305395450365</c:v>
                </c:pt>
                <c:pt idx="4477">
                  <c:v>0.57686856278942722</c:v>
                </c:pt>
                <c:pt idx="4478">
                  <c:v>0.57677407162435423</c:v>
                </c:pt>
                <c:pt idx="4479">
                  <c:v>0.57667958045927881</c:v>
                </c:pt>
                <c:pt idx="4480">
                  <c:v>0.5765850892941996</c:v>
                </c:pt>
                <c:pt idx="4481">
                  <c:v>0.57649059812912362</c:v>
                </c:pt>
                <c:pt idx="4482">
                  <c:v>0.57639610696404708</c:v>
                </c:pt>
                <c:pt idx="4483">
                  <c:v>0.57630161579897365</c:v>
                </c:pt>
                <c:pt idx="4484">
                  <c:v>0.576207124633898</c:v>
                </c:pt>
                <c:pt idx="4485">
                  <c:v>0.57611263346882224</c:v>
                </c:pt>
                <c:pt idx="4486">
                  <c:v>0.57601814230374293</c:v>
                </c:pt>
                <c:pt idx="4487">
                  <c:v>0.57592365113866695</c:v>
                </c:pt>
                <c:pt idx="4488">
                  <c:v>0.57582915997359485</c:v>
                </c:pt>
                <c:pt idx="4489">
                  <c:v>0.57573466880851565</c:v>
                </c:pt>
                <c:pt idx="4490">
                  <c:v>0.57564017764344411</c:v>
                </c:pt>
                <c:pt idx="4491">
                  <c:v>0.57554568647836579</c:v>
                </c:pt>
                <c:pt idx="4492">
                  <c:v>0.5754511953132867</c:v>
                </c:pt>
                <c:pt idx="4493">
                  <c:v>0.5753567041482105</c:v>
                </c:pt>
                <c:pt idx="4494">
                  <c:v>0.57526221298313462</c:v>
                </c:pt>
                <c:pt idx="4495">
                  <c:v>0.57516772181805553</c:v>
                </c:pt>
                <c:pt idx="4496">
                  <c:v>0.57507323065298521</c:v>
                </c:pt>
                <c:pt idx="4497">
                  <c:v>0.57497873948790645</c:v>
                </c:pt>
                <c:pt idx="4498">
                  <c:v>0.57488424832283069</c:v>
                </c:pt>
                <c:pt idx="4499">
                  <c:v>0.5747897571577546</c:v>
                </c:pt>
                <c:pt idx="4500">
                  <c:v>0.57469526599267862</c:v>
                </c:pt>
                <c:pt idx="4501">
                  <c:v>0.5746007748276023</c:v>
                </c:pt>
                <c:pt idx="4502">
                  <c:v>0.57450628366252632</c:v>
                </c:pt>
                <c:pt idx="4503">
                  <c:v>0.57441179249745034</c:v>
                </c:pt>
                <c:pt idx="4504">
                  <c:v>0.57431730133237358</c:v>
                </c:pt>
                <c:pt idx="4505">
                  <c:v>0.57422281016729815</c:v>
                </c:pt>
                <c:pt idx="4506">
                  <c:v>0.57412831900222216</c:v>
                </c:pt>
                <c:pt idx="4507">
                  <c:v>0.57403382783714618</c:v>
                </c:pt>
                <c:pt idx="4508">
                  <c:v>0.57393933667207486</c:v>
                </c:pt>
                <c:pt idx="4509">
                  <c:v>0.57384484550699666</c:v>
                </c:pt>
                <c:pt idx="4510">
                  <c:v>0.57375035434191801</c:v>
                </c:pt>
                <c:pt idx="4511">
                  <c:v>0.57365586317684536</c:v>
                </c:pt>
                <c:pt idx="4512">
                  <c:v>0.57356137201176549</c:v>
                </c:pt>
                <c:pt idx="4513">
                  <c:v>0.57346688084668629</c:v>
                </c:pt>
                <c:pt idx="4514">
                  <c:v>0.57337238968161086</c:v>
                </c:pt>
                <c:pt idx="4515">
                  <c:v>0.57327789851653865</c:v>
                </c:pt>
                <c:pt idx="4516">
                  <c:v>0.57318340735146178</c:v>
                </c:pt>
                <c:pt idx="4517">
                  <c:v>0.57308891618638869</c:v>
                </c:pt>
                <c:pt idx="4518">
                  <c:v>0.57299442502130971</c:v>
                </c:pt>
                <c:pt idx="4519">
                  <c:v>0.57289993385623372</c:v>
                </c:pt>
                <c:pt idx="4520">
                  <c:v>0.57280544269116163</c:v>
                </c:pt>
                <c:pt idx="4521">
                  <c:v>0.57271095152608165</c:v>
                </c:pt>
                <c:pt idx="4522">
                  <c:v>0.57261646036100555</c:v>
                </c:pt>
                <c:pt idx="4523">
                  <c:v>0.57252196919592957</c:v>
                </c:pt>
                <c:pt idx="4524">
                  <c:v>0.5724274780308537</c:v>
                </c:pt>
                <c:pt idx="4525">
                  <c:v>0.57233298686577738</c:v>
                </c:pt>
                <c:pt idx="4526">
                  <c:v>0.5722384957007014</c:v>
                </c:pt>
                <c:pt idx="4527">
                  <c:v>0.57214400453562564</c:v>
                </c:pt>
                <c:pt idx="4528">
                  <c:v>0.57204951337055443</c:v>
                </c:pt>
                <c:pt idx="4529">
                  <c:v>0.57195502220547911</c:v>
                </c:pt>
                <c:pt idx="4530">
                  <c:v>0.57186053104039725</c:v>
                </c:pt>
                <c:pt idx="4531">
                  <c:v>0.57176603987532126</c:v>
                </c:pt>
                <c:pt idx="4532">
                  <c:v>0.57167154871024517</c:v>
                </c:pt>
                <c:pt idx="4533">
                  <c:v>0.57157705754516963</c:v>
                </c:pt>
                <c:pt idx="4534">
                  <c:v>0.57148256638009309</c:v>
                </c:pt>
                <c:pt idx="4535">
                  <c:v>0.57138807521501711</c:v>
                </c:pt>
                <c:pt idx="4536">
                  <c:v>0.57129358404994057</c:v>
                </c:pt>
                <c:pt idx="4537">
                  <c:v>0.57119909288486825</c:v>
                </c:pt>
                <c:pt idx="4538">
                  <c:v>0.57110460171978894</c:v>
                </c:pt>
                <c:pt idx="4539">
                  <c:v>0.57101011055471362</c:v>
                </c:pt>
                <c:pt idx="4540">
                  <c:v>0.57091561938963764</c:v>
                </c:pt>
                <c:pt idx="4541">
                  <c:v>0.57082112822456343</c:v>
                </c:pt>
                <c:pt idx="4542">
                  <c:v>0.57072663705949056</c:v>
                </c:pt>
                <c:pt idx="4543">
                  <c:v>0.57063214589440858</c:v>
                </c:pt>
                <c:pt idx="4544">
                  <c:v>0.57053765472933249</c:v>
                </c:pt>
                <c:pt idx="4545">
                  <c:v>0.57044316356425651</c:v>
                </c:pt>
                <c:pt idx="4546">
                  <c:v>0.57034867239918774</c:v>
                </c:pt>
                <c:pt idx="4547">
                  <c:v>0.57025418123410454</c:v>
                </c:pt>
                <c:pt idx="4548">
                  <c:v>0.57015969006903156</c:v>
                </c:pt>
                <c:pt idx="4549">
                  <c:v>0.57006519890395246</c:v>
                </c:pt>
                <c:pt idx="4550">
                  <c:v>0.56997070773887992</c:v>
                </c:pt>
                <c:pt idx="4551">
                  <c:v>0.5698762165738066</c:v>
                </c:pt>
                <c:pt idx="4552">
                  <c:v>0.56978172540872463</c:v>
                </c:pt>
                <c:pt idx="4553">
                  <c:v>0.56968723424364864</c:v>
                </c:pt>
                <c:pt idx="4554">
                  <c:v>0.56959274307857499</c:v>
                </c:pt>
                <c:pt idx="4555">
                  <c:v>0.56949825191349934</c:v>
                </c:pt>
                <c:pt idx="4556">
                  <c:v>0.56940376074841959</c:v>
                </c:pt>
                <c:pt idx="4557">
                  <c:v>0.5693092695833446</c:v>
                </c:pt>
                <c:pt idx="4558">
                  <c:v>0.56921477841826817</c:v>
                </c:pt>
                <c:pt idx="4559">
                  <c:v>0.56912028725319685</c:v>
                </c:pt>
                <c:pt idx="4560">
                  <c:v>0.56902579608812098</c:v>
                </c:pt>
                <c:pt idx="4561">
                  <c:v>0.56893130492304</c:v>
                </c:pt>
                <c:pt idx="4562">
                  <c:v>0.56883681375796358</c:v>
                </c:pt>
                <c:pt idx="4563">
                  <c:v>0.56874232259289148</c:v>
                </c:pt>
                <c:pt idx="4564">
                  <c:v>0.56864783142781572</c:v>
                </c:pt>
                <c:pt idx="4565">
                  <c:v>0.5685533402627323</c:v>
                </c:pt>
                <c:pt idx="4566">
                  <c:v>0.56845884909765687</c:v>
                </c:pt>
                <c:pt idx="4567">
                  <c:v>0.56836435793258389</c:v>
                </c:pt>
                <c:pt idx="4568">
                  <c:v>0.56826986676750779</c:v>
                </c:pt>
                <c:pt idx="4569">
                  <c:v>0.5681753756024317</c:v>
                </c:pt>
                <c:pt idx="4570">
                  <c:v>0.56808088443735549</c:v>
                </c:pt>
                <c:pt idx="4571">
                  <c:v>0.56798639327227951</c:v>
                </c:pt>
                <c:pt idx="4572">
                  <c:v>0.56789190210720364</c:v>
                </c:pt>
                <c:pt idx="4573">
                  <c:v>0.56779741094212965</c:v>
                </c:pt>
                <c:pt idx="4574">
                  <c:v>0.56770291977705156</c:v>
                </c:pt>
                <c:pt idx="4575">
                  <c:v>0.56760842861197902</c:v>
                </c:pt>
                <c:pt idx="4576">
                  <c:v>0.5675139374468996</c:v>
                </c:pt>
                <c:pt idx="4577">
                  <c:v>0.56741944628182361</c:v>
                </c:pt>
                <c:pt idx="4578">
                  <c:v>0.56732495511674741</c:v>
                </c:pt>
                <c:pt idx="4579">
                  <c:v>0.56723046395167143</c:v>
                </c:pt>
                <c:pt idx="4580">
                  <c:v>0.567135972786598</c:v>
                </c:pt>
                <c:pt idx="4581">
                  <c:v>0.56704148162152224</c:v>
                </c:pt>
                <c:pt idx="4582">
                  <c:v>0.5669469904564437</c:v>
                </c:pt>
                <c:pt idx="4583">
                  <c:v>0.56685249929136727</c:v>
                </c:pt>
                <c:pt idx="4584">
                  <c:v>0.56675800812629162</c:v>
                </c:pt>
                <c:pt idx="4585">
                  <c:v>0.56666351696121509</c:v>
                </c:pt>
                <c:pt idx="4586">
                  <c:v>0.56656902579613644</c:v>
                </c:pt>
                <c:pt idx="4587">
                  <c:v>0.56647453463106312</c:v>
                </c:pt>
                <c:pt idx="4588">
                  <c:v>0.56638004346598703</c:v>
                </c:pt>
                <c:pt idx="4589">
                  <c:v>0.56628555230091093</c:v>
                </c:pt>
                <c:pt idx="4590">
                  <c:v>0.56619106113583495</c:v>
                </c:pt>
                <c:pt idx="4591">
                  <c:v>0.56609656997075597</c:v>
                </c:pt>
                <c:pt idx="4592">
                  <c:v>0.56600207880568287</c:v>
                </c:pt>
                <c:pt idx="4593">
                  <c:v>0.56590758764060678</c:v>
                </c:pt>
                <c:pt idx="4594">
                  <c:v>0.56581309647553379</c:v>
                </c:pt>
                <c:pt idx="4595">
                  <c:v>0.56571860531045481</c:v>
                </c:pt>
                <c:pt idx="4596">
                  <c:v>0.56562411414538205</c:v>
                </c:pt>
                <c:pt idx="4597">
                  <c:v>0.56552962298030263</c:v>
                </c:pt>
                <c:pt idx="4598">
                  <c:v>0.56543513181522365</c:v>
                </c:pt>
                <c:pt idx="4599">
                  <c:v>0.56534064065015333</c:v>
                </c:pt>
                <c:pt idx="4600">
                  <c:v>0.56524614948507468</c:v>
                </c:pt>
                <c:pt idx="4601">
                  <c:v>0.56515165832000192</c:v>
                </c:pt>
                <c:pt idx="4602">
                  <c:v>0.56505716715492249</c:v>
                </c:pt>
                <c:pt idx="4603">
                  <c:v>0.56496267598984651</c:v>
                </c:pt>
                <c:pt idx="4604">
                  <c:v>0.56486818482477041</c:v>
                </c:pt>
                <c:pt idx="4605">
                  <c:v>0.56477369365969921</c:v>
                </c:pt>
                <c:pt idx="4606">
                  <c:v>0.56467920249462433</c:v>
                </c:pt>
                <c:pt idx="4607">
                  <c:v>0.56458471132954235</c:v>
                </c:pt>
                <c:pt idx="4608">
                  <c:v>0.56449022016446671</c:v>
                </c:pt>
                <c:pt idx="4609">
                  <c:v>0.56439572899939061</c:v>
                </c:pt>
                <c:pt idx="4610">
                  <c:v>0.56430123783431463</c:v>
                </c:pt>
                <c:pt idx="4611">
                  <c:v>0.5642067466692382</c:v>
                </c:pt>
                <c:pt idx="4612">
                  <c:v>0.56411225550416211</c:v>
                </c:pt>
                <c:pt idx="4613">
                  <c:v>0.56401776433908601</c:v>
                </c:pt>
                <c:pt idx="4614">
                  <c:v>0.56392327317401336</c:v>
                </c:pt>
                <c:pt idx="4615">
                  <c:v>0.56382878200893405</c:v>
                </c:pt>
                <c:pt idx="4616">
                  <c:v>0.56373429084385795</c:v>
                </c:pt>
                <c:pt idx="4617">
                  <c:v>0.56363979967878675</c:v>
                </c:pt>
                <c:pt idx="4618">
                  <c:v>0.56354530851370765</c:v>
                </c:pt>
                <c:pt idx="4619">
                  <c:v>0.56345081734863289</c:v>
                </c:pt>
                <c:pt idx="4620">
                  <c:v>0.5633563261835538</c:v>
                </c:pt>
                <c:pt idx="4621">
                  <c:v>0.56326183501848104</c:v>
                </c:pt>
                <c:pt idx="4622">
                  <c:v>0.5631673438534015</c:v>
                </c:pt>
                <c:pt idx="4623">
                  <c:v>0.56307285268832974</c:v>
                </c:pt>
                <c:pt idx="4624">
                  <c:v>0.56297836152324954</c:v>
                </c:pt>
                <c:pt idx="4625">
                  <c:v>0.56288387035817888</c:v>
                </c:pt>
                <c:pt idx="4626">
                  <c:v>0.56278937919310068</c:v>
                </c:pt>
                <c:pt idx="4627">
                  <c:v>0.56269488802802503</c:v>
                </c:pt>
                <c:pt idx="4628">
                  <c:v>0.5626003968629455</c:v>
                </c:pt>
                <c:pt idx="4629">
                  <c:v>0.5625059056978694</c:v>
                </c:pt>
                <c:pt idx="4630">
                  <c:v>0.56241141453279364</c:v>
                </c:pt>
                <c:pt idx="4631">
                  <c:v>0.56231692336771477</c:v>
                </c:pt>
                <c:pt idx="4632">
                  <c:v>0.56222243220264134</c:v>
                </c:pt>
                <c:pt idx="4633">
                  <c:v>0.56212794103756458</c:v>
                </c:pt>
                <c:pt idx="4634">
                  <c:v>0.56203344987248927</c:v>
                </c:pt>
                <c:pt idx="4635">
                  <c:v>0.56193895870741328</c:v>
                </c:pt>
                <c:pt idx="4636">
                  <c:v>0.56184446754233763</c:v>
                </c:pt>
                <c:pt idx="4637">
                  <c:v>0.56174997637726165</c:v>
                </c:pt>
                <c:pt idx="4638">
                  <c:v>0.56165548521218811</c:v>
                </c:pt>
                <c:pt idx="4639">
                  <c:v>0.56156099404710857</c:v>
                </c:pt>
                <c:pt idx="4640">
                  <c:v>0.56146650288202915</c:v>
                </c:pt>
                <c:pt idx="4641">
                  <c:v>0.56137201171695317</c:v>
                </c:pt>
                <c:pt idx="4642">
                  <c:v>0.56127752055188163</c:v>
                </c:pt>
                <c:pt idx="4643">
                  <c:v>0.56118302938680498</c:v>
                </c:pt>
                <c:pt idx="4644">
                  <c:v>0.56108853822172888</c:v>
                </c:pt>
                <c:pt idx="4645">
                  <c:v>0.56099404705665279</c:v>
                </c:pt>
                <c:pt idx="4646">
                  <c:v>0.56089955589158014</c:v>
                </c:pt>
                <c:pt idx="4647">
                  <c:v>0.56080506472650082</c:v>
                </c:pt>
                <c:pt idx="4648">
                  <c:v>0.56071057356142473</c:v>
                </c:pt>
                <c:pt idx="4649">
                  <c:v>0.56061608239634853</c:v>
                </c:pt>
                <c:pt idx="4650">
                  <c:v>0.56052159123127254</c:v>
                </c:pt>
                <c:pt idx="4651">
                  <c:v>0.56042710006619667</c:v>
                </c:pt>
                <c:pt idx="4652">
                  <c:v>0.56033260890112058</c:v>
                </c:pt>
                <c:pt idx="4653">
                  <c:v>0.56023811773604448</c:v>
                </c:pt>
                <c:pt idx="4654">
                  <c:v>0.56014362657096861</c:v>
                </c:pt>
                <c:pt idx="4655">
                  <c:v>0.56004913540589663</c:v>
                </c:pt>
                <c:pt idx="4656">
                  <c:v>0.55995464424081665</c:v>
                </c:pt>
                <c:pt idx="4657">
                  <c:v>0.55986015307574033</c:v>
                </c:pt>
                <c:pt idx="4658">
                  <c:v>0.55976566191066357</c:v>
                </c:pt>
                <c:pt idx="4659">
                  <c:v>0.55967117074559192</c:v>
                </c:pt>
                <c:pt idx="4660">
                  <c:v>0.5595766795805126</c:v>
                </c:pt>
                <c:pt idx="4661">
                  <c:v>0.55948218841543285</c:v>
                </c:pt>
                <c:pt idx="4662">
                  <c:v>0.55938769725036019</c:v>
                </c:pt>
                <c:pt idx="4663">
                  <c:v>0.55929320608528565</c:v>
                </c:pt>
                <c:pt idx="4664">
                  <c:v>0.55919871492020812</c:v>
                </c:pt>
                <c:pt idx="4665">
                  <c:v>0.55910422375513202</c:v>
                </c:pt>
                <c:pt idx="4666">
                  <c:v>0.55900973259005948</c:v>
                </c:pt>
                <c:pt idx="4667">
                  <c:v>0.55891524142498061</c:v>
                </c:pt>
                <c:pt idx="4668">
                  <c:v>0.55882075025990463</c:v>
                </c:pt>
                <c:pt idx="4669">
                  <c:v>0.55872625909482865</c:v>
                </c:pt>
                <c:pt idx="4670">
                  <c:v>0.55863176792975189</c:v>
                </c:pt>
                <c:pt idx="4671">
                  <c:v>0.55853727676467591</c:v>
                </c:pt>
                <c:pt idx="4672">
                  <c:v>0.55844278559959981</c:v>
                </c:pt>
                <c:pt idx="4673">
                  <c:v>0.55834829443452705</c:v>
                </c:pt>
                <c:pt idx="4674">
                  <c:v>0.55825380326944773</c:v>
                </c:pt>
                <c:pt idx="4675">
                  <c:v>0.55815931210437653</c:v>
                </c:pt>
                <c:pt idx="4676">
                  <c:v>0.55806482093929566</c:v>
                </c:pt>
                <c:pt idx="4677">
                  <c:v>0.55797032977421956</c:v>
                </c:pt>
                <c:pt idx="4678">
                  <c:v>0.55787583860914958</c:v>
                </c:pt>
                <c:pt idx="4679">
                  <c:v>0.5577813474440676</c:v>
                </c:pt>
                <c:pt idx="4680">
                  <c:v>0.5576868562789955</c:v>
                </c:pt>
                <c:pt idx="4681">
                  <c:v>0.55759236511391241</c:v>
                </c:pt>
                <c:pt idx="4682">
                  <c:v>0.55749787394883965</c:v>
                </c:pt>
                <c:pt idx="4683">
                  <c:v>0.55740338278376256</c:v>
                </c:pt>
                <c:pt idx="4684">
                  <c:v>0.55730889161869035</c:v>
                </c:pt>
                <c:pt idx="4685">
                  <c:v>0.5572144004536117</c:v>
                </c:pt>
                <c:pt idx="4686">
                  <c:v>0.55711990928853561</c:v>
                </c:pt>
                <c:pt idx="4687">
                  <c:v>0.5570254181234634</c:v>
                </c:pt>
                <c:pt idx="4688">
                  <c:v>0.55693092695838364</c:v>
                </c:pt>
                <c:pt idx="4689">
                  <c:v>0.55683643579330711</c:v>
                </c:pt>
                <c:pt idx="4690">
                  <c:v>0.55674194462823412</c:v>
                </c:pt>
                <c:pt idx="4691">
                  <c:v>0.55664745346316113</c:v>
                </c:pt>
                <c:pt idx="4692">
                  <c:v>0.55655296229807905</c:v>
                </c:pt>
                <c:pt idx="4693">
                  <c:v>0.55645847113300295</c:v>
                </c:pt>
                <c:pt idx="4694">
                  <c:v>0.55636397996792097</c:v>
                </c:pt>
                <c:pt idx="4695">
                  <c:v>0.5562694888028481</c:v>
                </c:pt>
                <c:pt idx="4696">
                  <c:v>0.55617499763777789</c:v>
                </c:pt>
                <c:pt idx="4697">
                  <c:v>0.5560805064726988</c:v>
                </c:pt>
                <c:pt idx="4698">
                  <c:v>0.55598601530762259</c:v>
                </c:pt>
                <c:pt idx="4699">
                  <c:v>0.55589152414254683</c:v>
                </c:pt>
                <c:pt idx="4700">
                  <c:v>0.55579703297747474</c:v>
                </c:pt>
                <c:pt idx="4701">
                  <c:v>0.55570254181239165</c:v>
                </c:pt>
                <c:pt idx="4702">
                  <c:v>0.55560805064732133</c:v>
                </c:pt>
                <c:pt idx="4703">
                  <c:v>0.55551355948223791</c:v>
                </c:pt>
                <c:pt idx="4704">
                  <c:v>0.55541906831716659</c:v>
                </c:pt>
                <c:pt idx="4705">
                  <c:v>0.5553245771520906</c:v>
                </c:pt>
                <c:pt idx="4706">
                  <c:v>0.55523008598701118</c:v>
                </c:pt>
                <c:pt idx="4707">
                  <c:v>0.55513559482193553</c:v>
                </c:pt>
                <c:pt idx="4708">
                  <c:v>0.55504110365686365</c:v>
                </c:pt>
                <c:pt idx="4709">
                  <c:v>0.55494661249179233</c:v>
                </c:pt>
                <c:pt idx="4710">
                  <c:v>0.55485212132671036</c:v>
                </c:pt>
                <c:pt idx="4711">
                  <c:v>0.5547576301616346</c:v>
                </c:pt>
                <c:pt idx="4712">
                  <c:v>0.55466313899655828</c:v>
                </c:pt>
                <c:pt idx="4713">
                  <c:v>0.55456864783148219</c:v>
                </c:pt>
                <c:pt idx="4714">
                  <c:v>0.55447415666640665</c:v>
                </c:pt>
                <c:pt idx="4715">
                  <c:v>0.55437966550133022</c:v>
                </c:pt>
                <c:pt idx="4716">
                  <c:v>0.55428517433625357</c:v>
                </c:pt>
                <c:pt idx="4717">
                  <c:v>0.55419068317118136</c:v>
                </c:pt>
                <c:pt idx="4718">
                  <c:v>0.55409619200610205</c:v>
                </c:pt>
                <c:pt idx="4719">
                  <c:v>0.55400170084102607</c:v>
                </c:pt>
                <c:pt idx="4720">
                  <c:v>0.55390720967594997</c:v>
                </c:pt>
                <c:pt idx="4721">
                  <c:v>0.55381271851087654</c:v>
                </c:pt>
                <c:pt idx="4722">
                  <c:v>0.5537182273458009</c:v>
                </c:pt>
                <c:pt idx="4723">
                  <c:v>0.55362373618072525</c:v>
                </c:pt>
                <c:pt idx="4724">
                  <c:v>0.55352924501564549</c:v>
                </c:pt>
                <c:pt idx="4725">
                  <c:v>0.55343475385056951</c:v>
                </c:pt>
                <c:pt idx="4726">
                  <c:v>0.55334026268549785</c:v>
                </c:pt>
                <c:pt idx="4727">
                  <c:v>0.55324577152041865</c:v>
                </c:pt>
                <c:pt idx="4728">
                  <c:v>0.55315128035534167</c:v>
                </c:pt>
                <c:pt idx="4729">
                  <c:v>0.55305678919026102</c:v>
                </c:pt>
                <c:pt idx="4730">
                  <c:v>0.5529622980251897</c:v>
                </c:pt>
                <c:pt idx="4731">
                  <c:v>0.55286780686011361</c:v>
                </c:pt>
                <c:pt idx="4732">
                  <c:v>0.55277331569503763</c:v>
                </c:pt>
                <c:pt idx="4733">
                  <c:v>0.55267882452996164</c:v>
                </c:pt>
                <c:pt idx="4734">
                  <c:v>0.5525843333648881</c:v>
                </c:pt>
                <c:pt idx="4735">
                  <c:v>0.55248984219981245</c:v>
                </c:pt>
                <c:pt idx="4736">
                  <c:v>0.55239535103473369</c:v>
                </c:pt>
                <c:pt idx="4737">
                  <c:v>0.55230085986965727</c:v>
                </c:pt>
                <c:pt idx="4738">
                  <c:v>0.55220636870458129</c:v>
                </c:pt>
                <c:pt idx="4739">
                  <c:v>0.55211187753950997</c:v>
                </c:pt>
                <c:pt idx="4740">
                  <c:v>0.55201738637442921</c:v>
                </c:pt>
                <c:pt idx="4741">
                  <c:v>0.55192289520935311</c:v>
                </c:pt>
                <c:pt idx="4742">
                  <c:v>0.55182840404428013</c:v>
                </c:pt>
                <c:pt idx="4743">
                  <c:v>0.55173391287920115</c:v>
                </c:pt>
                <c:pt idx="4744">
                  <c:v>0.55163942171412561</c:v>
                </c:pt>
                <c:pt idx="4745">
                  <c:v>0.55154493054904963</c:v>
                </c:pt>
                <c:pt idx="4746">
                  <c:v>0.55145043938397365</c:v>
                </c:pt>
                <c:pt idx="4747">
                  <c:v>0.55135594821889966</c:v>
                </c:pt>
                <c:pt idx="4748">
                  <c:v>0.5512614570538239</c:v>
                </c:pt>
                <c:pt idx="4749">
                  <c:v>0.55116696588874092</c:v>
                </c:pt>
                <c:pt idx="4750">
                  <c:v>0.55107247472366849</c:v>
                </c:pt>
                <c:pt idx="4751">
                  <c:v>0.55097798355859684</c:v>
                </c:pt>
                <c:pt idx="4752">
                  <c:v>0.55088349239352152</c:v>
                </c:pt>
                <c:pt idx="4753">
                  <c:v>0.55078900122844165</c:v>
                </c:pt>
                <c:pt idx="4754">
                  <c:v>0.55069451006336756</c:v>
                </c:pt>
                <c:pt idx="4755">
                  <c:v>0.55060001889829191</c:v>
                </c:pt>
                <c:pt idx="4756">
                  <c:v>0.55050552773321249</c:v>
                </c:pt>
                <c:pt idx="4757">
                  <c:v>0.5504110365681405</c:v>
                </c:pt>
                <c:pt idx="4758">
                  <c:v>0.5503165454030573</c:v>
                </c:pt>
                <c:pt idx="4759">
                  <c:v>0.55022205423798454</c:v>
                </c:pt>
                <c:pt idx="4760">
                  <c:v>0.55012756307290656</c:v>
                </c:pt>
                <c:pt idx="4761">
                  <c:v>0.55003307190783157</c:v>
                </c:pt>
                <c:pt idx="4762">
                  <c:v>0.54993858074275237</c:v>
                </c:pt>
                <c:pt idx="4763">
                  <c:v>0.54984408957768061</c:v>
                </c:pt>
                <c:pt idx="4764">
                  <c:v>0.54974959841260462</c:v>
                </c:pt>
                <c:pt idx="4765">
                  <c:v>0.54965510724752864</c:v>
                </c:pt>
                <c:pt idx="4766">
                  <c:v>0.54956061608245221</c:v>
                </c:pt>
                <c:pt idx="4767">
                  <c:v>0.54946612491737146</c:v>
                </c:pt>
                <c:pt idx="4768">
                  <c:v>0.54937163375230014</c:v>
                </c:pt>
                <c:pt idx="4769">
                  <c:v>0.54927714258722349</c:v>
                </c:pt>
                <c:pt idx="4770">
                  <c:v>0.54918265142214806</c:v>
                </c:pt>
                <c:pt idx="4771">
                  <c:v>0.54908816025707208</c:v>
                </c:pt>
                <c:pt idx="4772">
                  <c:v>0.54899366909199598</c:v>
                </c:pt>
                <c:pt idx="4773">
                  <c:v>0.54889917792691989</c:v>
                </c:pt>
                <c:pt idx="4774">
                  <c:v>0.54880468676184391</c:v>
                </c:pt>
                <c:pt idx="4775">
                  <c:v>0.54871019559676759</c:v>
                </c:pt>
                <c:pt idx="4776">
                  <c:v>0.54861570443169183</c:v>
                </c:pt>
                <c:pt idx="4777">
                  <c:v>0.54852121326661574</c:v>
                </c:pt>
                <c:pt idx="4778">
                  <c:v>0.54842672210153953</c:v>
                </c:pt>
                <c:pt idx="4779">
                  <c:v>0.54833223093646111</c:v>
                </c:pt>
                <c:pt idx="4780">
                  <c:v>0.54823773977138757</c:v>
                </c:pt>
                <c:pt idx="4781">
                  <c:v>0.54814324860631169</c:v>
                </c:pt>
                <c:pt idx="4782">
                  <c:v>0.5480487574412356</c:v>
                </c:pt>
                <c:pt idx="4783">
                  <c:v>0.54795426627615962</c:v>
                </c:pt>
                <c:pt idx="4784">
                  <c:v>0.54785977511108364</c:v>
                </c:pt>
                <c:pt idx="4785">
                  <c:v>0.54776528394600743</c:v>
                </c:pt>
                <c:pt idx="4786">
                  <c:v>0.54767079278093145</c:v>
                </c:pt>
                <c:pt idx="4787">
                  <c:v>0.54757630161585547</c:v>
                </c:pt>
                <c:pt idx="4788">
                  <c:v>0.54748181045078292</c:v>
                </c:pt>
                <c:pt idx="4789">
                  <c:v>0.54738731928570328</c:v>
                </c:pt>
                <c:pt idx="4790">
                  <c:v>0.54729282812062729</c:v>
                </c:pt>
                <c:pt idx="4791">
                  <c:v>0.54719833695555165</c:v>
                </c:pt>
                <c:pt idx="4792">
                  <c:v>0.54710384579047522</c:v>
                </c:pt>
                <c:pt idx="4793">
                  <c:v>0.54700935462540212</c:v>
                </c:pt>
                <c:pt idx="4794">
                  <c:v>0.54691486346032314</c:v>
                </c:pt>
                <c:pt idx="4795">
                  <c:v>0.5468203722952476</c:v>
                </c:pt>
                <c:pt idx="4796">
                  <c:v>0.54672588113017506</c:v>
                </c:pt>
                <c:pt idx="4797">
                  <c:v>0.54663138996509497</c:v>
                </c:pt>
                <c:pt idx="4798">
                  <c:v>0.54653689880001632</c:v>
                </c:pt>
                <c:pt idx="4799">
                  <c:v>0.54644240763494301</c:v>
                </c:pt>
                <c:pt idx="4800">
                  <c:v>0.54634791646987024</c:v>
                </c:pt>
                <c:pt idx="4801">
                  <c:v>0.54625342530479082</c:v>
                </c:pt>
                <c:pt idx="4802">
                  <c:v>0.54615893413971484</c:v>
                </c:pt>
                <c:pt idx="4803">
                  <c:v>0.54606444297463852</c:v>
                </c:pt>
                <c:pt idx="4804">
                  <c:v>0.54596995180956276</c:v>
                </c:pt>
                <c:pt idx="4805">
                  <c:v>0.54587546064449199</c:v>
                </c:pt>
                <c:pt idx="4806">
                  <c:v>0.54578096947941068</c:v>
                </c:pt>
                <c:pt idx="4807">
                  <c:v>0.5456864783143347</c:v>
                </c:pt>
                <c:pt idx="4808">
                  <c:v>0.54559198714925849</c:v>
                </c:pt>
                <c:pt idx="4809">
                  <c:v>0.54549749598418262</c:v>
                </c:pt>
                <c:pt idx="4810">
                  <c:v>0.54540300481910653</c:v>
                </c:pt>
                <c:pt idx="4811">
                  <c:v>0.54530851365403321</c:v>
                </c:pt>
                <c:pt idx="4812">
                  <c:v>0.54521402248895445</c:v>
                </c:pt>
                <c:pt idx="4813">
                  <c:v>0.54511953132388191</c:v>
                </c:pt>
                <c:pt idx="4814">
                  <c:v>0.54502504015880582</c:v>
                </c:pt>
                <c:pt idx="4815">
                  <c:v>0.54493054899372639</c:v>
                </c:pt>
                <c:pt idx="4816">
                  <c:v>0.5448360578286503</c:v>
                </c:pt>
                <c:pt idx="4817">
                  <c:v>0.5447415666635822</c:v>
                </c:pt>
                <c:pt idx="4818">
                  <c:v>0.54464707549850366</c:v>
                </c:pt>
                <c:pt idx="4819">
                  <c:v>0.54455258433342157</c:v>
                </c:pt>
                <c:pt idx="4820">
                  <c:v>0.54445809316834615</c:v>
                </c:pt>
                <c:pt idx="4821">
                  <c:v>0.54436360200327005</c:v>
                </c:pt>
                <c:pt idx="4822">
                  <c:v>0.54426911083819463</c:v>
                </c:pt>
                <c:pt idx="4823">
                  <c:v>0.54417461967312286</c:v>
                </c:pt>
                <c:pt idx="4824">
                  <c:v>0.54408012850804199</c:v>
                </c:pt>
                <c:pt idx="4825">
                  <c:v>0.5439856373429659</c:v>
                </c:pt>
                <c:pt idx="4826">
                  <c:v>0.54389114617789325</c:v>
                </c:pt>
                <c:pt idx="4827">
                  <c:v>0.54379665501281393</c:v>
                </c:pt>
                <c:pt idx="4828">
                  <c:v>0.54370216384773429</c:v>
                </c:pt>
                <c:pt idx="4829">
                  <c:v>0.54360767268266175</c:v>
                </c:pt>
                <c:pt idx="4830">
                  <c:v>0.54351318151758277</c:v>
                </c:pt>
                <c:pt idx="4831">
                  <c:v>0.54341869035250978</c:v>
                </c:pt>
                <c:pt idx="4832">
                  <c:v>0.54332419918743358</c:v>
                </c:pt>
                <c:pt idx="4833">
                  <c:v>0.54322970802235759</c:v>
                </c:pt>
                <c:pt idx="4834">
                  <c:v>0.54313521685728161</c:v>
                </c:pt>
                <c:pt idx="4835">
                  <c:v>0.54304072569220552</c:v>
                </c:pt>
                <c:pt idx="4836">
                  <c:v>0.54294623452712965</c:v>
                </c:pt>
                <c:pt idx="4837">
                  <c:v>0.54285174336205344</c:v>
                </c:pt>
                <c:pt idx="4838">
                  <c:v>0.54275725219698046</c:v>
                </c:pt>
                <c:pt idx="4839">
                  <c:v>0.54266276103189959</c:v>
                </c:pt>
                <c:pt idx="4840">
                  <c:v>0.54256826986682138</c:v>
                </c:pt>
                <c:pt idx="4841">
                  <c:v>0.54247377870174596</c:v>
                </c:pt>
                <c:pt idx="4842">
                  <c:v>0.54237928753667364</c:v>
                </c:pt>
                <c:pt idx="4843">
                  <c:v>0.54228479637159765</c:v>
                </c:pt>
                <c:pt idx="4844">
                  <c:v>0.54219030520652123</c:v>
                </c:pt>
                <c:pt idx="4845">
                  <c:v>0.54209581404144835</c:v>
                </c:pt>
                <c:pt idx="4846">
                  <c:v>0.54200132287636849</c:v>
                </c:pt>
                <c:pt idx="4847">
                  <c:v>0.54190683171129317</c:v>
                </c:pt>
                <c:pt idx="4848">
                  <c:v>0.54181234054621374</c:v>
                </c:pt>
                <c:pt idx="4849">
                  <c:v>0.54171784938114098</c:v>
                </c:pt>
                <c:pt idx="4850">
                  <c:v>0.541623358216065</c:v>
                </c:pt>
                <c:pt idx="4851">
                  <c:v>0.54152886705098902</c:v>
                </c:pt>
                <c:pt idx="4852">
                  <c:v>0.54143437588590893</c:v>
                </c:pt>
                <c:pt idx="4853">
                  <c:v>0.5413398847208365</c:v>
                </c:pt>
                <c:pt idx="4854">
                  <c:v>0.54124539355576085</c:v>
                </c:pt>
                <c:pt idx="4855">
                  <c:v>0.54115090239068564</c:v>
                </c:pt>
                <c:pt idx="4856">
                  <c:v>0.54105641122560877</c:v>
                </c:pt>
                <c:pt idx="4857">
                  <c:v>0.54096192006053267</c:v>
                </c:pt>
                <c:pt idx="4858">
                  <c:v>0.54086742889545658</c:v>
                </c:pt>
                <c:pt idx="4859">
                  <c:v>0.54077293773038071</c:v>
                </c:pt>
                <c:pt idx="4860">
                  <c:v>0.5406784465653085</c:v>
                </c:pt>
                <c:pt idx="4861">
                  <c:v>0.54058395540022552</c:v>
                </c:pt>
                <c:pt idx="4862">
                  <c:v>0.54048946423515254</c:v>
                </c:pt>
                <c:pt idx="4863">
                  <c:v>0.54039497307007944</c:v>
                </c:pt>
                <c:pt idx="4864">
                  <c:v>0.54030048190500046</c:v>
                </c:pt>
                <c:pt idx="4865">
                  <c:v>0.54020599073992437</c:v>
                </c:pt>
                <c:pt idx="4866">
                  <c:v>0.54011149957484861</c:v>
                </c:pt>
                <c:pt idx="4867">
                  <c:v>0.54001700840977263</c:v>
                </c:pt>
                <c:pt idx="4868">
                  <c:v>0.53992251724469664</c:v>
                </c:pt>
                <c:pt idx="4869">
                  <c:v>0.53982802607962288</c:v>
                </c:pt>
                <c:pt idx="4870">
                  <c:v>0.53973353491454423</c:v>
                </c:pt>
                <c:pt idx="4871">
                  <c:v>0.53963904374946825</c:v>
                </c:pt>
                <c:pt idx="4872">
                  <c:v>0.53954455258439571</c:v>
                </c:pt>
                <c:pt idx="4873">
                  <c:v>0.53945006141931606</c:v>
                </c:pt>
                <c:pt idx="4874">
                  <c:v>0.53935557025424008</c:v>
                </c:pt>
                <c:pt idx="4875">
                  <c:v>0.5392610790891641</c:v>
                </c:pt>
                <c:pt idx="4876">
                  <c:v>0.53916658792408756</c:v>
                </c:pt>
                <c:pt idx="4877">
                  <c:v>0.53907209675901191</c:v>
                </c:pt>
                <c:pt idx="4878">
                  <c:v>0.53897760559393593</c:v>
                </c:pt>
                <c:pt idx="4879">
                  <c:v>0.53888311442885994</c:v>
                </c:pt>
                <c:pt idx="4880">
                  <c:v>0.53878862326378785</c:v>
                </c:pt>
                <c:pt idx="4881">
                  <c:v>0.53869413209871253</c:v>
                </c:pt>
                <c:pt idx="4882">
                  <c:v>0.53859964093363177</c:v>
                </c:pt>
                <c:pt idx="4883">
                  <c:v>0.53850514976855557</c:v>
                </c:pt>
                <c:pt idx="4884">
                  <c:v>0.53841065860348303</c:v>
                </c:pt>
                <c:pt idx="4885">
                  <c:v>0.53831616743840349</c:v>
                </c:pt>
                <c:pt idx="4886">
                  <c:v>0.53822167627333151</c:v>
                </c:pt>
                <c:pt idx="4887">
                  <c:v>0.53812718510824853</c:v>
                </c:pt>
                <c:pt idx="4888">
                  <c:v>0.53803269394317565</c:v>
                </c:pt>
                <c:pt idx="4889">
                  <c:v>0.53793820277810245</c:v>
                </c:pt>
                <c:pt idx="4890">
                  <c:v>0.53784371161302669</c:v>
                </c:pt>
                <c:pt idx="4891">
                  <c:v>0.5377492204479476</c:v>
                </c:pt>
                <c:pt idx="4892">
                  <c:v>0.53765472928287161</c:v>
                </c:pt>
                <c:pt idx="4893">
                  <c:v>0.5375602381177953</c:v>
                </c:pt>
                <c:pt idx="4894">
                  <c:v>0.53746574695271632</c:v>
                </c:pt>
                <c:pt idx="4895">
                  <c:v>0.53737125578764156</c:v>
                </c:pt>
                <c:pt idx="4896">
                  <c:v>0.53727676462256657</c:v>
                </c:pt>
                <c:pt idx="4897">
                  <c:v>0.53718227345749114</c:v>
                </c:pt>
                <c:pt idx="4898">
                  <c:v>0.53708778229241516</c:v>
                </c:pt>
                <c:pt idx="4899">
                  <c:v>0.53699329112733918</c:v>
                </c:pt>
                <c:pt idx="4900">
                  <c:v>0.53689879996226009</c:v>
                </c:pt>
                <c:pt idx="4901">
                  <c:v>0.53680430879718699</c:v>
                </c:pt>
                <c:pt idx="4902">
                  <c:v>0.53670981763211689</c:v>
                </c:pt>
                <c:pt idx="4903">
                  <c:v>0.53661532646703503</c:v>
                </c:pt>
                <c:pt idx="4904">
                  <c:v>0.53652083530195849</c:v>
                </c:pt>
                <c:pt idx="4905">
                  <c:v>0.5364263441368825</c:v>
                </c:pt>
                <c:pt idx="4906">
                  <c:v>0.53633185297180763</c:v>
                </c:pt>
                <c:pt idx="4907">
                  <c:v>0.53623736180672488</c:v>
                </c:pt>
                <c:pt idx="4908">
                  <c:v>0.53614287064165478</c:v>
                </c:pt>
                <c:pt idx="4909">
                  <c:v>0.53604837947658168</c:v>
                </c:pt>
                <c:pt idx="4910">
                  <c:v>0.5359538883115027</c:v>
                </c:pt>
                <c:pt idx="4911">
                  <c:v>0.53585939714642672</c:v>
                </c:pt>
                <c:pt idx="4912">
                  <c:v>0.53576490598134718</c:v>
                </c:pt>
                <c:pt idx="4913">
                  <c:v>0.53567041481627464</c:v>
                </c:pt>
                <c:pt idx="4914">
                  <c:v>0.5355759236512001</c:v>
                </c:pt>
                <c:pt idx="4915">
                  <c:v>0.53548143248612556</c:v>
                </c:pt>
                <c:pt idx="4916">
                  <c:v>0.53538694132104248</c:v>
                </c:pt>
                <c:pt idx="4917">
                  <c:v>0.5352924501559706</c:v>
                </c:pt>
                <c:pt idx="4918">
                  <c:v>0.53519795899089462</c:v>
                </c:pt>
                <c:pt idx="4919">
                  <c:v>0.53510346782581841</c:v>
                </c:pt>
                <c:pt idx="4920">
                  <c:v>0.53500897666074265</c:v>
                </c:pt>
                <c:pt idx="4921">
                  <c:v>0.53491448549566556</c:v>
                </c:pt>
                <c:pt idx="4922">
                  <c:v>0.53481999433059324</c:v>
                </c:pt>
                <c:pt idx="4923">
                  <c:v>0.53472550316551781</c:v>
                </c:pt>
                <c:pt idx="4924">
                  <c:v>0.53463101200044172</c:v>
                </c:pt>
                <c:pt idx="4925">
                  <c:v>0.53453652083535608</c:v>
                </c:pt>
                <c:pt idx="4926">
                  <c:v>0.53444202967028609</c:v>
                </c:pt>
                <c:pt idx="4927">
                  <c:v>0.53434753850521011</c:v>
                </c:pt>
                <c:pt idx="4928">
                  <c:v>0.53425304734013401</c:v>
                </c:pt>
                <c:pt idx="4929">
                  <c:v>0.53415855617505792</c:v>
                </c:pt>
                <c:pt idx="4930">
                  <c:v>0.53406406500998149</c:v>
                </c:pt>
                <c:pt idx="4931">
                  <c:v>0.53396957384490551</c:v>
                </c:pt>
                <c:pt idx="4932">
                  <c:v>0.53387508267983474</c:v>
                </c:pt>
                <c:pt idx="4933">
                  <c:v>0.53378059151475377</c:v>
                </c:pt>
                <c:pt idx="4934">
                  <c:v>0.53368610034967778</c:v>
                </c:pt>
                <c:pt idx="4935">
                  <c:v>0.5335916091846018</c:v>
                </c:pt>
                <c:pt idx="4936">
                  <c:v>0.53349711801952571</c:v>
                </c:pt>
                <c:pt idx="4937">
                  <c:v>0.5334026268544495</c:v>
                </c:pt>
                <c:pt idx="4938">
                  <c:v>0.53330813568937363</c:v>
                </c:pt>
                <c:pt idx="4939">
                  <c:v>0.53321364452429754</c:v>
                </c:pt>
                <c:pt idx="4940">
                  <c:v>0.53311915335922155</c:v>
                </c:pt>
                <c:pt idx="4941">
                  <c:v>0.53302466219414846</c:v>
                </c:pt>
                <c:pt idx="4942">
                  <c:v>0.53293017102906948</c:v>
                </c:pt>
                <c:pt idx="4943">
                  <c:v>0.53283567986399361</c:v>
                </c:pt>
                <c:pt idx="4944">
                  <c:v>0.53274118869891762</c:v>
                </c:pt>
                <c:pt idx="4945">
                  <c:v>0.53264669753384608</c:v>
                </c:pt>
                <c:pt idx="4946">
                  <c:v>0.53255220636876532</c:v>
                </c:pt>
                <c:pt idx="4947">
                  <c:v>0.53245771520368934</c:v>
                </c:pt>
                <c:pt idx="4948">
                  <c:v>0.53236322403861258</c:v>
                </c:pt>
                <c:pt idx="4949">
                  <c:v>0.53226873287353715</c:v>
                </c:pt>
                <c:pt idx="4950">
                  <c:v>0.53217424170846117</c:v>
                </c:pt>
                <c:pt idx="4951">
                  <c:v>0.53207975054338918</c:v>
                </c:pt>
                <c:pt idx="4952">
                  <c:v>0.53198525937830965</c:v>
                </c:pt>
                <c:pt idx="4953">
                  <c:v>0.531890768213233</c:v>
                </c:pt>
                <c:pt idx="4954">
                  <c:v>0.53179627704816002</c:v>
                </c:pt>
                <c:pt idx="4955">
                  <c:v>0.53170178588308104</c:v>
                </c:pt>
                <c:pt idx="4956">
                  <c:v>0.53160729471800494</c:v>
                </c:pt>
                <c:pt idx="4957">
                  <c:v>0.53151280355292529</c:v>
                </c:pt>
                <c:pt idx="4958">
                  <c:v>0.53141831238785286</c:v>
                </c:pt>
                <c:pt idx="4959">
                  <c:v>0.53132382122277688</c:v>
                </c:pt>
                <c:pt idx="4960">
                  <c:v>0.53122933005770079</c:v>
                </c:pt>
                <c:pt idx="4961">
                  <c:v>0.53113483889262458</c:v>
                </c:pt>
                <c:pt idx="4962">
                  <c:v>0.53104034772754849</c:v>
                </c:pt>
                <c:pt idx="4963">
                  <c:v>0.5309458565624795</c:v>
                </c:pt>
                <c:pt idx="4964">
                  <c:v>0.53085136539739652</c:v>
                </c:pt>
                <c:pt idx="4965">
                  <c:v>0.53075687423232054</c:v>
                </c:pt>
                <c:pt idx="4966">
                  <c:v>0.53066238306723978</c:v>
                </c:pt>
                <c:pt idx="4967">
                  <c:v>0.53056789190216436</c:v>
                </c:pt>
                <c:pt idx="4968">
                  <c:v>0.53047340073709248</c:v>
                </c:pt>
                <c:pt idx="4969">
                  <c:v>0.53037890957201639</c:v>
                </c:pt>
                <c:pt idx="4970">
                  <c:v>0.53028441840694041</c:v>
                </c:pt>
                <c:pt idx="4971">
                  <c:v>0.53018992724186442</c:v>
                </c:pt>
                <c:pt idx="4972">
                  <c:v>0.53009543607679366</c:v>
                </c:pt>
                <c:pt idx="4973">
                  <c:v>0.53000094491171157</c:v>
                </c:pt>
                <c:pt idx="4974">
                  <c:v>0.52990645374663559</c:v>
                </c:pt>
                <c:pt idx="4975">
                  <c:v>0.5298119625815606</c:v>
                </c:pt>
                <c:pt idx="4976">
                  <c:v>0.52971747141648462</c:v>
                </c:pt>
                <c:pt idx="4977">
                  <c:v>0.52962298025140808</c:v>
                </c:pt>
                <c:pt idx="4978">
                  <c:v>0.52952848908632943</c:v>
                </c:pt>
                <c:pt idx="4979">
                  <c:v>0.52943399792125123</c:v>
                </c:pt>
                <c:pt idx="4980">
                  <c:v>0.52933950675618002</c:v>
                </c:pt>
                <c:pt idx="4981">
                  <c:v>0.52924501559110726</c:v>
                </c:pt>
                <c:pt idx="4982">
                  <c:v>0.5291505244260275</c:v>
                </c:pt>
                <c:pt idx="4983">
                  <c:v>0.52905603326095196</c:v>
                </c:pt>
                <c:pt idx="4984">
                  <c:v>0.52896154209587665</c:v>
                </c:pt>
                <c:pt idx="4985">
                  <c:v>0.52886705093079978</c:v>
                </c:pt>
                <c:pt idx="4986">
                  <c:v>0.52877255976572357</c:v>
                </c:pt>
                <c:pt idx="4987">
                  <c:v>0.52867806860064781</c:v>
                </c:pt>
                <c:pt idx="4988">
                  <c:v>0.52858357743557172</c:v>
                </c:pt>
                <c:pt idx="4989">
                  <c:v>0.52848908627049562</c:v>
                </c:pt>
                <c:pt idx="4990">
                  <c:v>0.52839459510541953</c:v>
                </c:pt>
                <c:pt idx="4991">
                  <c:v>0.52830010394034099</c:v>
                </c:pt>
                <c:pt idx="4992">
                  <c:v>0.52820561277526767</c:v>
                </c:pt>
                <c:pt idx="4993">
                  <c:v>0.52811112161019169</c:v>
                </c:pt>
                <c:pt idx="4994">
                  <c:v>0.5280166304451156</c:v>
                </c:pt>
                <c:pt idx="4995">
                  <c:v>0.5279221392800395</c:v>
                </c:pt>
                <c:pt idx="4996">
                  <c:v>0.52782764811496341</c:v>
                </c:pt>
                <c:pt idx="4997">
                  <c:v>0.52773315694988765</c:v>
                </c:pt>
                <c:pt idx="4998">
                  <c:v>0.52763866578481133</c:v>
                </c:pt>
                <c:pt idx="4999">
                  <c:v>0.52754417461973535</c:v>
                </c:pt>
                <c:pt idx="5000">
                  <c:v>0.5274496834546597</c:v>
                </c:pt>
                <c:pt idx="5001">
                  <c:v>0.52735519228958672</c:v>
                </c:pt>
                <c:pt idx="5002">
                  <c:v>0.52726070112450718</c:v>
                </c:pt>
                <c:pt idx="5003">
                  <c:v>0.5271662099594282</c:v>
                </c:pt>
                <c:pt idx="5004">
                  <c:v>0.5270717187943551</c:v>
                </c:pt>
                <c:pt idx="5005">
                  <c:v>0.52697722762928201</c:v>
                </c:pt>
                <c:pt idx="5006">
                  <c:v>0.52688273646420303</c:v>
                </c:pt>
                <c:pt idx="5007">
                  <c:v>0.52678824529912704</c:v>
                </c:pt>
                <c:pt idx="5008">
                  <c:v>0.52669375413405095</c:v>
                </c:pt>
                <c:pt idx="5009">
                  <c:v>0.52659926296897563</c:v>
                </c:pt>
                <c:pt idx="5010">
                  <c:v>0.52650477180389887</c:v>
                </c:pt>
                <c:pt idx="5011">
                  <c:v>0.52641028063882289</c:v>
                </c:pt>
                <c:pt idx="5012">
                  <c:v>0.52631578947374658</c:v>
                </c:pt>
                <c:pt idx="5013">
                  <c:v>0.52622129830867403</c:v>
                </c:pt>
                <c:pt idx="5014">
                  <c:v>0.52612680714359805</c:v>
                </c:pt>
                <c:pt idx="5015">
                  <c:v>0.52603231597851852</c:v>
                </c:pt>
                <c:pt idx="5016">
                  <c:v>0.52593782481344253</c:v>
                </c:pt>
                <c:pt idx="5017">
                  <c:v>0.52584333364836922</c:v>
                </c:pt>
                <c:pt idx="5018">
                  <c:v>0.52574884248329656</c:v>
                </c:pt>
                <c:pt idx="5019">
                  <c:v>0.5256543513182147</c:v>
                </c:pt>
                <c:pt idx="5020">
                  <c:v>0.5255598601531386</c:v>
                </c:pt>
                <c:pt idx="5021">
                  <c:v>0.52546536898805907</c:v>
                </c:pt>
                <c:pt idx="5022">
                  <c:v>0.52537087782298642</c:v>
                </c:pt>
                <c:pt idx="5023">
                  <c:v>0.52527638665790777</c:v>
                </c:pt>
                <c:pt idx="5024">
                  <c:v>0.52518189549283434</c:v>
                </c:pt>
                <c:pt idx="5025">
                  <c:v>0.52508740432775758</c:v>
                </c:pt>
                <c:pt idx="5026">
                  <c:v>0.5249929131626826</c:v>
                </c:pt>
                <c:pt idx="5027">
                  <c:v>0.52489842199760628</c:v>
                </c:pt>
                <c:pt idx="5028">
                  <c:v>0.52480393083253019</c:v>
                </c:pt>
                <c:pt idx="5029">
                  <c:v>0.52470943966745465</c:v>
                </c:pt>
                <c:pt idx="5030">
                  <c:v>0.52461494850237811</c:v>
                </c:pt>
                <c:pt idx="5031">
                  <c:v>0.52452045733730213</c:v>
                </c:pt>
                <c:pt idx="5032">
                  <c:v>0.52442596617222559</c:v>
                </c:pt>
                <c:pt idx="5033">
                  <c:v>0.52433147500714949</c:v>
                </c:pt>
                <c:pt idx="5034">
                  <c:v>0.5242369838420704</c:v>
                </c:pt>
                <c:pt idx="5035">
                  <c:v>0.52414249267699864</c:v>
                </c:pt>
                <c:pt idx="5036">
                  <c:v>0.52404800151192188</c:v>
                </c:pt>
                <c:pt idx="5037">
                  <c:v>0.52395351034684579</c:v>
                </c:pt>
                <c:pt idx="5038">
                  <c:v>0.5238590191817698</c:v>
                </c:pt>
                <c:pt idx="5039">
                  <c:v>0.52376452801669349</c:v>
                </c:pt>
                <c:pt idx="5040">
                  <c:v>0.52367003685161773</c:v>
                </c:pt>
                <c:pt idx="5041">
                  <c:v>0.52357554568654152</c:v>
                </c:pt>
                <c:pt idx="5042">
                  <c:v>0.52348105452146554</c:v>
                </c:pt>
                <c:pt idx="5043">
                  <c:v>0.52338656335638956</c:v>
                </c:pt>
                <c:pt idx="5044">
                  <c:v>0.52329207219131368</c:v>
                </c:pt>
                <c:pt idx="5045">
                  <c:v>0.52319758102623348</c:v>
                </c:pt>
                <c:pt idx="5046">
                  <c:v>0.52310308986115761</c:v>
                </c:pt>
                <c:pt idx="5047">
                  <c:v>0.52300859869608562</c:v>
                </c:pt>
                <c:pt idx="5048">
                  <c:v>0.52291410753100942</c:v>
                </c:pt>
                <c:pt idx="5049">
                  <c:v>0.52281961636593599</c:v>
                </c:pt>
                <c:pt idx="5050">
                  <c:v>0.52272512520085734</c:v>
                </c:pt>
                <c:pt idx="5051">
                  <c:v>0.52263063403578491</c:v>
                </c:pt>
                <c:pt idx="5052">
                  <c:v>0.52253614287070127</c:v>
                </c:pt>
                <c:pt idx="5053">
                  <c:v>0.52244165170562917</c:v>
                </c:pt>
                <c:pt idx="5054">
                  <c:v>0.52234716054055319</c:v>
                </c:pt>
                <c:pt idx="5055">
                  <c:v>0.52225266937547721</c:v>
                </c:pt>
                <c:pt idx="5056">
                  <c:v>0.52215817821040111</c:v>
                </c:pt>
                <c:pt idx="5057">
                  <c:v>0.52206368704532458</c:v>
                </c:pt>
                <c:pt idx="5058">
                  <c:v>0.52196919588024515</c:v>
                </c:pt>
                <c:pt idx="5059">
                  <c:v>0.52187470471517305</c:v>
                </c:pt>
                <c:pt idx="5060">
                  <c:v>0.52178021355010096</c:v>
                </c:pt>
                <c:pt idx="5061">
                  <c:v>0.52168572238502164</c:v>
                </c:pt>
                <c:pt idx="5062">
                  <c:v>0.52159123121994488</c:v>
                </c:pt>
                <c:pt idx="5063">
                  <c:v>0.52149674005486857</c:v>
                </c:pt>
                <c:pt idx="5064">
                  <c:v>0.52140224888979259</c:v>
                </c:pt>
                <c:pt idx="5065">
                  <c:v>0.52130775772471649</c:v>
                </c:pt>
                <c:pt idx="5066">
                  <c:v>0.52121326655964051</c:v>
                </c:pt>
                <c:pt idx="5067">
                  <c:v>0.52111877539456453</c:v>
                </c:pt>
                <c:pt idx="5068">
                  <c:v>0.52102428422948865</c:v>
                </c:pt>
                <c:pt idx="5069">
                  <c:v>0.52092979306441556</c:v>
                </c:pt>
                <c:pt idx="5070">
                  <c:v>0.52083530189933658</c:v>
                </c:pt>
                <c:pt idx="5071">
                  <c:v>0.5207408107342606</c:v>
                </c:pt>
                <c:pt idx="5072">
                  <c:v>0.52064631956918817</c:v>
                </c:pt>
                <c:pt idx="5073">
                  <c:v>0.52055182840410863</c:v>
                </c:pt>
                <c:pt idx="5074">
                  <c:v>0.52045733723903242</c:v>
                </c:pt>
                <c:pt idx="5075">
                  <c:v>0.52036284607395378</c:v>
                </c:pt>
                <c:pt idx="5076">
                  <c:v>0.52026835490888035</c:v>
                </c:pt>
                <c:pt idx="5077">
                  <c:v>0.52017386374380425</c:v>
                </c:pt>
                <c:pt idx="5078">
                  <c:v>0.52007937257873182</c:v>
                </c:pt>
                <c:pt idx="5079">
                  <c:v>0.51998488141365229</c:v>
                </c:pt>
                <c:pt idx="5080">
                  <c:v>0.51989039024858086</c:v>
                </c:pt>
                <c:pt idx="5081">
                  <c:v>0.51979589908350521</c:v>
                </c:pt>
                <c:pt idx="5082">
                  <c:v>0.51970140791842712</c:v>
                </c:pt>
                <c:pt idx="5083">
                  <c:v>0.51960691675334814</c:v>
                </c:pt>
                <c:pt idx="5084">
                  <c:v>0.51951242558827149</c:v>
                </c:pt>
                <c:pt idx="5085">
                  <c:v>0.51941793442319595</c:v>
                </c:pt>
                <c:pt idx="5086">
                  <c:v>0.51932344325812063</c:v>
                </c:pt>
                <c:pt idx="5087">
                  <c:v>0.51922895209304465</c:v>
                </c:pt>
                <c:pt idx="5088">
                  <c:v>0.519134460927963</c:v>
                </c:pt>
                <c:pt idx="5089">
                  <c:v>0.51903996976289157</c:v>
                </c:pt>
                <c:pt idx="5090">
                  <c:v>0.51894547859781914</c:v>
                </c:pt>
                <c:pt idx="5091">
                  <c:v>0.5188509874327395</c:v>
                </c:pt>
                <c:pt idx="5092">
                  <c:v>0.51875649626766351</c:v>
                </c:pt>
                <c:pt idx="5093">
                  <c:v>0.51866200510258753</c:v>
                </c:pt>
                <c:pt idx="5094">
                  <c:v>0.51856751393750899</c:v>
                </c:pt>
                <c:pt idx="5095">
                  <c:v>0.51847302277243557</c:v>
                </c:pt>
                <c:pt idx="5096">
                  <c:v>0.51837853160735958</c:v>
                </c:pt>
                <c:pt idx="5097">
                  <c:v>0.51828404044228349</c:v>
                </c:pt>
                <c:pt idx="5098">
                  <c:v>0.51818954927720418</c:v>
                </c:pt>
                <c:pt idx="5099">
                  <c:v>0.51809505811213163</c:v>
                </c:pt>
                <c:pt idx="5100">
                  <c:v>0.51800056694705243</c:v>
                </c:pt>
                <c:pt idx="5101">
                  <c:v>0.51790607578197856</c:v>
                </c:pt>
                <c:pt idx="5102">
                  <c:v>0.51781158461690258</c:v>
                </c:pt>
                <c:pt idx="5103">
                  <c:v>0.5177170934518277</c:v>
                </c:pt>
                <c:pt idx="5104">
                  <c:v>0.51762260228675161</c:v>
                </c:pt>
                <c:pt idx="5105">
                  <c:v>0.51752811112167518</c:v>
                </c:pt>
                <c:pt idx="5106">
                  <c:v>0.5174336199565992</c:v>
                </c:pt>
                <c:pt idx="5107">
                  <c:v>0.51733912879152055</c:v>
                </c:pt>
                <c:pt idx="5108">
                  <c:v>0.51724463762645012</c:v>
                </c:pt>
                <c:pt idx="5109">
                  <c:v>0.51715014646137103</c:v>
                </c:pt>
                <c:pt idx="5110">
                  <c:v>0.51705565529629505</c:v>
                </c:pt>
                <c:pt idx="5111">
                  <c:v>0.51696116413121562</c:v>
                </c:pt>
                <c:pt idx="5112">
                  <c:v>0.51686667296614297</c:v>
                </c:pt>
                <c:pt idx="5113">
                  <c:v>0.51677218180106144</c:v>
                </c:pt>
                <c:pt idx="5114">
                  <c:v>0.51667769063599389</c:v>
                </c:pt>
                <c:pt idx="5115">
                  <c:v>0.5165831994709108</c:v>
                </c:pt>
                <c:pt idx="5116">
                  <c:v>0.51648870830583848</c:v>
                </c:pt>
                <c:pt idx="5117">
                  <c:v>0.51639421714076272</c:v>
                </c:pt>
                <c:pt idx="5118">
                  <c:v>0.51629972597568652</c:v>
                </c:pt>
                <c:pt idx="5119">
                  <c:v>0.51620523481061076</c:v>
                </c:pt>
                <c:pt idx="5120">
                  <c:v>0.51611074364553466</c:v>
                </c:pt>
                <c:pt idx="5121">
                  <c:v>0.51601625248045868</c:v>
                </c:pt>
                <c:pt idx="5122">
                  <c:v>0.5159217613153827</c:v>
                </c:pt>
                <c:pt idx="5123">
                  <c:v>0.5158272701503066</c:v>
                </c:pt>
                <c:pt idx="5124">
                  <c:v>0.51573277898522718</c:v>
                </c:pt>
                <c:pt idx="5125">
                  <c:v>0.51563828782015442</c:v>
                </c:pt>
                <c:pt idx="5126">
                  <c:v>0.5155437966550811</c:v>
                </c:pt>
                <c:pt idx="5127">
                  <c:v>0.51544930549000245</c:v>
                </c:pt>
                <c:pt idx="5128">
                  <c:v>0.51535481432492669</c:v>
                </c:pt>
                <c:pt idx="5129">
                  <c:v>0.51526032315985026</c:v>
                </c:pt>
                <c:pt idx="5130">
                  <c:v>0.51516583199477461</c:v>
                </c:pt>
                <c:pt idx="5131">
                  <c:v>0.5150713408296983</c:v>
                </c:pt>
                <c:pt idx="5132">
                  <c:v>0.5149768496646222</c:v>
                </c:pt>
                <c:pt idx="5133">
                  <c:v>0.51488235849954611</c:v>
                </c:pt>
                <c:pt idx="5134">
                  <c:v>0.51478786733447313</c:v>
                </c:pt>
                <c:pt idx="5135">
                  <c:v>0.51469337616939759</c:v>
                </c:pt>
                <c:pt idx="5136">
                  <c:v>0.5145988850043175</c:v>
                </c:pt>
                <c:pt idx="5137">
                  <c:v>0.51450439383923841</c:v>
                </c:pt>
                <c:pt idx="5138">
                  <c:v>0.51440990267416664</c:v>
                </c:pt>
                <c:pt idx="5139">
                  <c:v>0.51431541150909266</c:v>
                </c:pt>
                <c:pt idx="5140">
                  <c:v>0.5142209203440139</c:v>
                </c:pt>
                <c:pt idx="5141">
                  <c:v>0.51412642917893758</c:v>
                </c:pt>
                <c:pt idx="5142">
                  <c:v>0.51403193801386182</c:v>
                </c:pt>
                <c:pt idx="5143">
                  <c:v>0.51393744684878584</c:v>
                </c:pt>
                <c:pt idx="5144">
                  <c:v>0.51384295568370975</c:v>
                </c:pt>
                <c:pt idx="5145">
                  <c:v>0.51374846451863365</c:v>
                </c:pt>
                <c:pt idx="5146">
                  <c:v>0.51365397335356056</c:v>
                </c:pt>
                <c:pt idx="5147">
                  <c:v>0.51355948218848468</c:v>
                </c:pt>
                <c:pt idx="5148">
                  <c:v>0.51346499102340559</c:v>
                </c:pt>
                <c:pt idx="5149">
                  <c:v>0.5133704998583295</c:v>
                </c:pt>
                <c:pt idx="5150">
                  <c:v>0.51327600869325352</c:v>
                </c:pt>
                <c:pt idx="5151">
                  <c:v>0.51318151752818231</c:v>
                </c:pt>
                <c:pt idx="5152">
                  <c:v>0.5130870263631041</c:v>
                </c:pt>
                <c:pt idx="5153">
                  <c:v>0.51299253519802535</c:v>
                </c:pt>
                <c:pt idx="5154">
                  <c:v>0.51289804403294936</c:v>
                </c:pt>
                <c:pt idx="5155">
                  <c:v>0.5128035528678736</c:v>
                </c:pt>
                <c:pt idx="5156">
                  <c:v>0.51270906170279729</c:v>
                </c:pt>
                <c:pt idx="5157">
                  <c:v>0.51261457053772119</c:v>
                </c:pt>
                <c:pt idx="5158">
                  <c:v>0.51252007937264243</c:v>
                </c:pt>
                <c:pt idx="5159">
                  <c:v>0.51242558820756856</c:v>
                </c:pt>
                <c:pt idx="5160">
                  <c:v>0.51233109704249313</c:v>
                </c:pt>
                <c:pt idx="5161">
                  <c:v>0.51223660587741293</c:v>
                </c:pt>
                <c:pt idx="5162">
                  <c:v>0.5121421147123375</c:v>
                </c:pt>
                <c:pt idx="5163">
                  <c:v>0.51204762354726507</c:v>
                </c:pt>
                <c:pt idx="5164">
                  <c:v>0.51195313238218965</c:v>
                </c:pt>
                <c:pt idx="5165">
                  <c:v>0.51185864121711289</c:v>
                </c:pt>
                <c:pt idx="5166">
                  <c:v>0.51176415005203657</c:v>
                </c:pt>
                <c:pt idx="5167">
                  <c:v>0.51166965888696059</c:v>
                </c:pt>
                <c:pt idx="5168">
                  <c:v>0.51157516772188449</c:v>
                </c:pt>
                <c:pt idx="5169">
                  <c:v>0.51148067655680873</c:v>
                </c:pt>
                <c:pt idx="5170">
                  <c:v>0.51138618539172676</c:v>
                </c:pt>
                <c:pt idx="5171">
                  <c:v>0.51129169422665677</c:v>
                </c:pt>
                <c:pt idx="5172">
                  <c:v>0.51119720306158356</c:v>
                </c:pt>
                <c:pt idx="5173">
                  <c:v>0.51110271189650458</c:v>
                </c:pt>
                <c:pt idx="5174">
                  <c:v>0.51100822073142849</c:v>
                </c:pt>
                <c:pt idx="5175">
                  <c:v>0.51091372956634917</c:v>
                </c:pt>
                <c:pt idx="5176">
                  <c:v>0.51081923840127663</c:v>
                </c:pt>
                <c:pt idx="5177">
                  <c:v>0.51072474723620043</c:v>
                </c:pt>
                <c:pt idx="5178">
                  <c:v>0.51063025607112722</c:v>
                </c:pt>
                <c:pt idx="5179">
                  <c:v>0.51053576490604369</c:v>
                </c:pt>
                <c:pt idx="5180">
                  <c:v>0.5104412737409727</c:v>
                </c:pt>
                <c:pt idx="5181">
                  <c:v>0.51034678257589661</c:v>
                </c:pt>
                <c:pt idx="5182">
                  <c:v>0.51025229141082029</c:v>
                </c:pt>
                <c:pt idx="5183">
                  <c:v>0.51015780024574431</c:v>
                </c:pt>
                <c:pt idx="5184">
                  <c:v>0.51006330908066289</c:v>
                </c:pt>
                <c:pt idx="5185">
                  <c:v>0.50996881791559512</c:v>
                </c:pt>
                <c:pt idx="5186">
                  <c:v>0.50987432675051614</c:v>
                </c:pt>
                <c:pt idx="5187">
                  <c:v>0.50977983558544371</c:v>
                </c:pt>
                <c:pt idx="5188">
                  <c:v>0.50968534442036406</c:v>
                </c:pt>
                <c:pt idx="5189">
                  <c:v>0.50959085325528863</c:v>
                </c:pt>
                <c:pt idx="5190">
                  <c:v>0.50949636209020899</c:v>
                </c:pt>
                <c:pt idx="5191">
                  <c:v>0.509401870925136</c:v>
                </c:pt>
                <c:pt idx="5192">
                  <c:v>0.50930737976005536</c:v>
                </c:pt>
                <c:pt idx="5193">
                  <c:v>0.50921288859498359</c:v>
                </c:pt>
                <c:pt idx="5194">
                  <c:v>0.5091183974299075</c:v>
                </c:pt>
                <c:pt idx="5195">
                  <c:v>0.50902390626483185</c:v>
                </c:pt>
                <c:pt idx="5196">
                  <c:v>0.50892941509975664</c:v>
                </c:pt>
                <c:pt idx="5197">
                  <c:v>0.50883492393467966</c:v>
                </c:pt>
                <c:pt idx="5198">
                  <c:v>0.50874043276960657</c:v>
                </c:pt>
                <c:pt idx="5199">
                  <c:v>0.50864594160453103</c:v>
                </c:pt>
                <c:pt idx="5200">
                  <c:v>0.5085514504394516</c:v>
                </c:pt>
                <c:pt idx="5201">
                  <c:v>0.50845695927437551</c:v>
                </c:pt>
                <c:pt idx="5202">
                  <c:v>0.50836246810929653</c:v>
                </c:pt>
                <c:pt idx="5203">
                  <c:v>0.50826797694422077</c:v>
                </c:pt>
                <c:pt idx="5204">
                  <c:v>0.50817348577914656</c:v>
                </c:pt>
                <c:pt idx="5205">
                  <c:v>0.50807899461407446</c:v>
                </c:pt>
                <c:pt idx="5206">
                  <c:v>0.50798450344899571</c:v>
                </c:pt>
                <c:pt idx="5207">
                  <c:v>0.50789001228392305</c:v>
                </c:pt>
                <c:pt idx="5208">
                  <c:v>0.50779552111884363</c:v>
                </c:pt>
                <c:pt idx="5209">
                  <c:v>0.5077010299537672</c:v>
                </c:pt>
                <c:pt idx="5210">
                  <c:v>0.50760653878869122</c:v>
                </c:pt>
                <c:pt idx="5211">
                  <c:v>0.50751204762361457</c:v>
                </c:pt>
                <c:pt idx="5212">
                  <c:v>0.50741755645853914</c:v>
                </c:pt>
                <c:pt idx="5213">
                  <c:v>0.50732306529346249</c:v>
                </c:pt>
                <c:pt idx="5214">
                  <c:v>0.50722857412838762</c:v>
                </c:pt>
                <c:pt idx="5215">
                  <c:v>0.50713408296331108</c:v>
                </c:pt>
                <c:pt idx="5216">
                  <c:v>0.50703959179823233</c:v>
                </c:pt>
                <c:pt idx="5217">
                  <c:v>0.50694510063316189</c:v>
                </c:pt>
                <c:pt idx="5218">
                  <c:v>0.50685060946808624</c:v>
                </c:pt>
                <c:pt idx="5219">
                  <c:v>0.50675611830300693</c:v>
                </c:pt>
                <c:pt idx="5220">
                  <c:v>0.5066616271379305</c:v>
                </c:pt>
                <c:pt idx="5221">
                  <c:v>0.50656713597284875</c:v>
                </c:pt>
                <c:pt idx="5222">
                  <c:v>0.50647264480777576</c:v>
                </c:pt>
                <c:pt idx="5223">
                  <c:v>0.50637815364270278</c:v>
                </c:pt>
                <c:pt idx="5224">
                  <c:v>0.50628366247762657</c:v>
                </c:pt>
                <c:pt idx="5225">
                  <c:v>0.50618917131255059</c:v>
                </c:pt>
                <c:pt idx="5226">
                  <c:v>0.50609468014747461</c:v>
                </c:pt>
                <c:pt idx="5227">
                  <c:v>0.50600018898239518</c:v>
                </c:pt>
                <c:pt idx="5228">
                  <c:v>0.50590569781732253</c:v>
                </c:pt>
                <c:pt idx="5229">
                  <c:v>0.50581120665224644</c:v>
                </c:pt>
                <c:pt idx="5230">
                  <c:v>0.50571671548717045</c:v>
                </c:pt>
                <c:pt idx="5231">
                  <c:v>0.50562222432209469</c:v>
                </c:pt>
                <c:pt idx="5232">
                  <c:v>0.50552773315701838</c:v>
                </c:pt>
                <c:pt idx="5233">
                  <c:v>0.50543324199193629</c:v>
                </c:pt>
                <c:pt idx="5234">
                  <c:v>0.5053387508268633</c:v>
                </c:pt>
                <c:pt idx="5235">
                  <c:v>0.50524425966179065</c:v>
                </c:pt>
                <c:pt idx="5236">
                  <c:v>0.50514976849671422</c:v>
                </c:pt>
                <c:pt idx="5237">
                  <c:v>0.50505527733163813</c:v>
                </c:pt>
                <c:pt idx="5238">
                  <c:v>0.50496078616656159</c:v>
                </c:pt>
                <c:pt idx="5239">
                  <c:v>0.50486629500148617</c:v>
                </c:pt>
                <c:pt idx="5240">
                  <c:v>0.50477180383641063</c:v>
                </c:pt>
                <c:pt idx="5241">
                  <c:v>0.50467731267133464</c:v>
                </c:pt>
                <c:pt idx="5242">
                  <c:v>0.50458282150625267</c:v>
                </c:pt>
                <c:pt idx="5243">
                  <c:v>0.50448833034118201</c:v>
                </c:pt>
                <c:pt idx="5244">
                  <c:v>0.50439383917610592</c:v>
                </c:pt>
                <c:pt idx="5245">
                  <c:v>0.50429934801102949</c:v>
                </c:pt>
                <c:pt idx="5246">
                  <c:v>0.50420485684595351</c:v>
                </c:pt>
                <c:pt idx="5247">
                  <c:v>0.50411036568087786</c:v>
                </c:pt>
                <c:pt idx="5248">
                  <c:v>0.50401587451580265</c:v>
                </c:pt>
                <c:pt idx="5249">
                  <c:v>0.50392138335072567</c:v>
                </c:pt>
                <c:pt idx="5250">
                  <c:v>0.50382689218564969</c:v>
                </c:pt>
                <c:pt idx="5251">
                  <c:v>0.50373240102057371</c:v>
                </c:pt>
                <c:pt idx="5252">
                  <c:v>0.5036379098554975</c:v>
                </c:pt>
                <c:pt idx="5253">
                  <c:v>0.50354341869042163</c:v>
                </c:pt>
                <c:pt idx="5254">
                  <c:v>0.50344892752534554</c:v>
                </c:pt>
                <c:pt idx="5255">
                  <c:v>0.50335443636026955</c:v>
                </c:pt>
                <c:pt idx="5256">
                  <c:v>0.50325994519519368</c:v>
                </c:pt>
                <c:pt idx="5257">
                  <c:v>0.5031654540301177</c:v>
                </c:pt>
                <c:pt idx="5258">
                  <c:v>0.50307096286504138</c:v>
                </c:pt>
                <c:pt idx="5259">
                  <c:v>0.5029764716999654</c:v>
                </c:pt>
                <c:pt idx="5260">
                  <c:v>0.50288198053488964</c:v>
                </c:pt>
                <c:pt idx="5261">
                  <c:v>0.50278748936981321</c:v>
                </c:pt>
                <c:pt idx="5262">
                  <c:v>0.50269299820473723</c:v>
                </c:pt>
                <c:pt idx="5263">
                  <c:v>0.50259850703966058</c:v>
                </c:pt>
                <c:pt idx="5264">
                  <c:v>0.50250401587458515</c:v>
                </c:pt>
                <c:pt idx="5265">
                  <c:v>0.50240952470950906</c:v>
                </c:pt>
                <c:pt idx="5266">
                  <c:v>0.50231503354443363</c:v>
                </c:pt>
                <c:pt idx="5267">
                  <c:v>0.50222054237935709</c:v>
                </c:pt>
                <c:pt idx="5268">
                  <c:v>0.502126051214281</c:v>
                </c:pt>
                <c:pt idx="5269">
                  <c:v>0.50203156004920457</c:v>
                </c:pt>
                <c:pt idx="5270">
                  <c:v>0.50193706888412859</c:v>
                </c:pt>
                <c:pt idx="5271">
                  <c:v>0.5018425777190525</c:v>
                </c:pt>
                <c:pt idx="5272">
                  <c:v>0.50174808655398084</c:v>
                </c:pt>
                <c:pt idx="5273">
                  <c:v>0.50165359538890053</c:v>
                </c:pt>
                <c:pt idx="5274">
                  <c:v>0.50155910422382477</c:v>
                </c:pt>
                <c:pt idx="5275">
                  <c:v>0.50146461305874879</c:v>
                </c:pt>
                <c:pt idx="5276">
                  <c:v>0.50137012189367258</c:v>
                </c:pt>
                <c:pt idx="5277">
                  <c:v>0.50127563072859993</c:v>
                </c:pt>
                <c:pt idx="5278">
                  <c:v>0.50118113956352062</c:v>
                </c:pt>
                <c:pt idx="5279">
                  <c:v>0.50108664839844452</c:v>
                </c:pt>
                <c:pt idx="5280">
                  <c:v>0.50099215723336854</c:v>
                </c:pt>
                <c:pt idx="5281">
                  <c:v>0.50089766606829544</c:v>
                </c:pt>
                <c:pt idx="5282">
                  <c:v>0.50080317490321646</c:v>
                </c:pt>
                <c:pt idx="5283">
                  <c:v>0.5007086837381407</c:v>
                </c:pt>
                <c:pt idx="5284">
                  <c:v>0.50061419257306461</c:v>
                </c:pt>
                <c:pt idx="5285">
                  <c:v>0.50051970140798496</c:v>
                </c:pt>
                <c:pt idx="5286">
                  <c:v>0.50042521024291231</c:v>
                </c:pt>
                <c:pt idx="5287">
                  <c:v>0.50033071907783366</c:v>
                </c:pt>
                <c:pt idx="5288">
                  <c:v>0.50023622791275546</c:v>
                </c:pt>
                <c:pt idx="5289">
                  <c:v>0.50014173674768414</c:v>
                </c:pt>
                <c:pt idx="5290">
                  <c:v>0.50004724558260816</c:v>
                </c:pt>
                <c:pt idx="5291">
                  <c:v>0.49995275441753206</c:v>
                </c:pt>
                <c:pt idx="5292">
                  <c:v>0.49985826325246052</c:v>
                </c:pt>
                <c:pt idx="5293">
                  <c:v>0.49976377208737988</c:v>
                </c:pt>
                <c:pt idx="5294">
                  <c:v>0.49966928092230523</c:v>
                </c:pt>
                <c:pt idx="5295">
                  <c:v>0.49957478975723069</c:v>
                </c:pt>
                <c:pt idx="5296">
                  <c:v>0.49948029859215393</c:v>
                </c:pt>
                <c:pt idx="5297">
                  <c:v>0.49938580742707817</c:v>
                </c:pt>
                <c:pt idx="5298">
                  <c:v>0.49929131626199924</c:v>
                </c:pt>
                <c:pt idx="5299">
                  <c:v>0.49919682509692331</c:v>
                </c:pt>
                <c:pt idx="5300">
                  <c:v>0.49910233393184977</c:v>
                </c:pt>
                <c:pt idx="5301">
                  <c:v>0.49900784276677118</c:v>
                </c:pt>
                <c:pt idx="5302">
                  <c:v>0.49891335160169531</c:v>
                </c:pt>
                <c:pt idx="5303">
                  <c:v>0.49881886043662138</c:v>
                </c:pt>
                <c:pt idx="5304">
                  <c:v>0.49872436927154579</c:v>
                </c:pt>
                <c:pt idx="5305">
                  <c:v>0.49862987810646875</c:v>
                </c:pt>
                <c:pt idx="5306">
                  <c:v>0.49853538694139066</c:v>
                </c:pt>
                <c:pt idx="5307">
                  <c:v>0.49844089577631606</c:v>
                </c:pt>
                <c:pt idx="5308">
                  <c:v>0.49834640461123847</c:v>
                </c:pt>
                <c:pt idx="5309">
                  <c:v>0.49825191344616226</c:v>
                </c:pt>
                <c:pt idx="5310">
                  <c:v>0.49815742228108628</c:v>
                </c:pt>
                <c:pt idx="5311">
                  <c:v>0.49806293111601191</c:v>
                </c:pt>
                <c:pt idx="5312">
                  <c:v>0.49796843995093643</c:v>
                </c:pt>
                <c:pt idx="5313">
                  <c:v>0.49787394878586066</c:v>
                </c:pt>
                <c:pt idx="5314">
                  <c:v>0.49777945762078191</c:v>
                </c:pt>
                <c:pt idx="5315">
                  <c:v>0.49768496645570776</c:v>
                </c:pt>
                <c:pt idx="5316">
                  <c:v>0.49759047529063227</c:v>
                </c:pt>
                <c:pt idx="5317">
                  <c:v>0.49749598412555518</c:v>
                </c:pt>
                <c:pt idx="5318">
                  <c:v>0.49740149296047953</c:v>
                </c:pt>
                <c:pt idx="5319">
                  <c:v>0.49730700179540388</c:v>
                </c:pt>
                <c:pt idx="5320">
                  <c:v>0.49721251063032534</c:v>
                </c:pt>
                <c:pt idx="5321">
                  <c:v>0.49711801946525125</c:v>
                </c:pt>
                <c:pt idx="5322">
                  <c:v>0.49702352830017332</c:v>
                </c:pt>
                <c:pt idx="5323">
                  <c:v>0.49692903713509856</c:v>
                </c:pt>
                <c:pt idx="5324">
                  <c:v>0.49683454597002263</c:v>
                </c:pt>
                <c:pt idx="5325">
                  <c:v>0.49674005480494487</c:v>
                </c:pt>
                <c:pt idx="5326">
                  <c:v>0.4966455636398715</c:v>
                </c:pt>
                <c:pt idx="5327">
                  <c:v>0.4965510724747928</c:v>
                </c:pt>
                <c:pt idx="5328">
                  <c:v>0.49645658130972042</c:v>
                </c:pt>
                <c:pt idx="5329">
                  <c:v>0.4963620901446445</c:v>
                </c:pt>
                <c:pt idx="5330">
                  <c:v>0.49626759897956607</c:v>
                </c:pt>
                <c:pt idx="5331">
                  <c:v>0.49617310781449026</c:v>
                </c:pt>
                <c:pt idx="5332">
                  <c:v>0.49607861664941466</c:v>
                </c:pt>
                <c:pt idx="5333">
                  <c:v>0.49598412548433762</c:v>
                </c:pt>
                <c:pt idx="5334">
                  <c:v>0.49588963431926336</c:v>
                </c:pt>
                <c:pt idx="5335">
                  <c:v>0.49579514315418394</c:v>
                </c:pt>
                <c:pt idx="5336">
                  <c:v>0.49570065198910934</c:v>
                </c:pt>
                <c:pt idx="5337">
                  <c:v>0.49560616082403375</c:v>
                </c:pt>
                <c:pt idx="5338">
                  <c:v>0.49551166965895804</c:v>
                </c:pt>
                <c:pt idx="5339">
                  <c:v>0.49541717849388106</c:v>
                </c:pt>
                <c:pt idx="5340">
                  <c:v>0.49532268732880796</c:v>
                </c:pt>
                <c:pt idx="5341">
                  <c:v>0.49522819616372737</c:v>
                </c:pt>
                <c:pt idx="5342">
                  <c:v>0.49513370499865261</c:v>
                </c:pt>
                <c:pt idx="5343">
                  <c:v>0.4950392138335753</c:v>
                </c:pt>
                <c:pt idx="5344">
                  <c:v>0.49494472266849932</c:v>
                </c:pt>
                <c:pt idx="5345">
                  <c:v>0.49485023150342433</c:v>
                </c:pt>
                <c:pt idx="5346">
                  <c:v>0.49475574033834691</c:v>
                </c:pt>
                <c:pt idx="5347">
                  <c:v>0.49466124917327081</c:v>
                </c:pt>
                <c:pt idx="5348">
                  <c:v>0.49456675800819472</c:v>
                </c:pt>
                <c:pt idx="5349">
                  <c:v>0.49447226684312012</c:v>
                </c:pt>
                <c:pt idx="5350">
                  <c:v>0.49437777567804569</c:v>
                </c:pt>
                <c:pt idx="5351">
                  <c:v>0.49428328451296688</c:v>
                </c:pt>
                <c:pt idx="5352">
                  <c:v>0.49418879334789434</c:v>
                </c:pt>
                <c:pt idx="5353">
                  <c:v>0.49409430218281625</c:v>
                </c:pt>
                <c:pt idx="5354">
                  <c:v>0.49399981101773832</c:v>
                </c:pt>
                <c:pt idx="5355">
                  <c:v>0.493905319852665</c:v>
                </c:pt>
                <c:pt idx="5356">
                  <c:v>0.49381082868758763</c:v>
                </c:pt>
                <c:pt idx="5357">
                  <c:v>0.49371633752250987</c:v>
                </c:pt>
                <c:pt idx="5358">
                  <c:v>0.49362184635743511</c:v>
                </c:pt>
                <c:pt idx="5359">
                  <c:v>0.49352735519235941</c:v>
                </c:pt>
                <c:pt idx="5360">
                  <c:v>0.49343286402728376</c:v>
                </c:pt>
                <c:pt idx="5361">
                  <c:v>0.49333837286220816</c:v>
                </c:pt>
                <c:pt idx="5362">
                  <c:v>0.4932438816971294</c:v>
                </c:pt>
                <c:pt idx="5363">
                  <c:v>0.49314939053205331</c:v>
                </c:pt>
                <c:pt idx="5364">
                  <c:v>0.49305489936697966</c:v>
                </c:pt>
                <c:pt idx="5365">
                  <c:v>0.49296040820190262</c:v>
                </c:pt>
                <c:pt idx="5366">
                  <c:v>0.49286591703682703</c:v>
                </c:pt>
                <c:pt idx="5367">
                  <c:v>0.49277142587174932</c:v>
                </c:pt>
                <c:pt idx="5368">
                  <c:v>0.49267693470667434</c:v>
                </c:pt>
                <c:pt idx="5369">
                  <c:v>0.4925824435415968</c:v>
                </c:pt>
                <c:pt idx="5370">
                  <c:v>0.49248795237652082</c:v>
                </c:pt>
                <c:pt idx="5371">
                  <c:v>0.4923934612114475</c:v>
                </c:pt>
                <c:pt idx="5372">
                  <c:v>0.49229897004636847</c:v>
                </c:pt>
                <c:pt idx="5373">
                  <c:v>0.49220447888129237</c:v>
                </c:pt>
                <c:pt idx="5374">
                  <c:v>0.49210998771621761</c:v>
                </c:pt>
                <c:pt idx="5375">
                  <c:v>0.4920154965511403</c:v>
                </c:pt>
                <c:pt idx="5376">
                  <c:v>0.49192100538606603</c:v>
                </c:pt>
                <c:pt idx="5377">
                  <c:v>0.49182651422099066</c:v>
                </c:pt>
                <c:pt idx="5378">
                  <c:v>0.4917320230559119</c:v>
                </c:pt>
                <c:pt idx="5379">
                  <c:v>0.49163753189083581</c:v>
                </c:pt>
                <c:pt idx="5380">
                  <c:v>0.49154304072575972</c:v>
                </c:pt>
                <c:pt idx="5381">
                  <c:v>0.49144854956068512</c:v>
                </c:pt>
                <c:pt idx="5382">
                  <c:v>0.49135405839560953</c:v>
                </c:pt>
                <c:pt idx="5383">
                  <c:v>0.49125956723053182</c:v>
                </c:pt>
                <c:pt idx="5384">
                  <c:v>0.49116507606545684</c:v>
                </c:pt>
                <c:pt idx="5385">
                  <c:v>0.49107058490038102</c:v>
                </c:pt>
                <c:pt idx="5386">
                  <c:v>0.49097609373530554</c:v>
                </c:pt>
                <c:pt idx="5387">
                  <c:v>0.49088160257022856</c:v>
                </c:pt>
                <c:pt idx="5388">
                  <c:v>0.49078711140515097</c:v>
                </c:pt>
                <c:pt idx="5389">
                  <c:v>0.49069262024007487</c:v>
                </c:pt>
                <c:pt idx="5390">
                  <c:v>0.49059812907500011</c:v>
                </c:pt>
                <c:pt idx="5391">
                  <c:v>0.49050363790992441</c:v>
                </c:pt>
                <c:pt idx="5392">
                  <c:v>0.49040914674484853</c:v>
                </c:pt>
                <c:pt idx="5393">
                  <c:v>0.49031465557977305</c:v>
                </c:pt>
                <c:pt idx="5394">
                  <c:v>0.49022016441469601</c:v>
                </c:pt>
                <c:pt idx="5395">
                  <c:v>0.4901256732496217</c:v>
                </c:pt>
                <c:pt idx="5396">
                  <c:v>0.49003118208454238</c:v>
                </c:pt>
                <c:pt idx="5397">
                  <c:v>0.48993669091946912</c:v>
                </c:pt>
                <c:pt idx="5398">
                  <c:v>0.48984219975439203</c:v>
                </c:pt>
                <c:pt idx="5399">
                  <c:v>0.48974770858931393</c:v>
                </c:pt>
                <c:pt idx="5400">
                  <c:v>0.48965321742423784</c:v>
                </c:pt>
                <c:pt idx="5401">
                  <c:v>0.48955872625916347</c:v>
                </c:pt>
                <c:pt idx="5402">
                  <c:v>0.48946423509408804</c:v>
                </c:pt>
                <c:pt idx="5403">
                  <c:v>0.48936974392901234</c:v>
                </c:pt>
                <c:pt idx="5404">
                  <c:v>0.48927525276393324</c:v>
                </c:pt>
                <c:pt idx="5405">
                  <c:v>0.4891807615988612</c:v>
                </c:pt>
                <c:pt idx="5406">
                  <c:v>0.48908627043378261</c:v>
                </c:pt>
                <c:pt idx="5407">
                  <c:v>0.48899177926870691</c:v>
                </c:pt>
                <c:pt idx="5408">
                  <c:v>0.48889728810362931</c:v>
                </c:pt>
                <c:pt idx="5409">
                  <c:v>0.48880279693855555</c:v>
                </c:pt>
                <c:pt idx="5410">
                  <c:v>0.48870830577347846</c:v>
                </c:pt>
                <c:pt idx="5411">
                  <c:v>0.48861381460840081</c:v>
                </c:pt>
                <c:pt idx="5412">
                  <c:v>0.48851932344332472</c:v>
                </c:pt>
                <c:pt idx="5413">
                  <c:v>0.48842483227825162</c:v>
                </c:pt>
                <c:pt idx="5414">
                  <c:v>0.48833034111317258</c:v>
                </c:pt>
                <c:pt idx="5415">
                  <c:v>0.48823584994809643</c:v>
                </c:pt>
                <c:pt idx="5416">
                  <c:v>0.48814135878302023</c:v>
                </c:pt>
                <c:pt idx="5417">
                  <c:v>0.4880468676179473</c:v>
                </c:pt>
                <c:pt idx="5418">
                  <c:v>0.48795237645287054</c:v>
                </c:pt>
                <c:pt idx="5419">
                  <c:v>0.48785788528779478</c:v>
                </c:pt>
                <c:pt idx="5420">
                  <c:v>0.48776339412271597</c:v>
                </c:pt>
                <c:pt idx="5421">
                  <c:v>0.48766890295764348</c:v>
                </c:pt>
                <c:pt idx="5422">
                  <c:v>0.48757441179256644</c:v>
                </c:pt>
                <c:pt idx="5423">
                  <c:v>0.4874799206274894</c:v>
                </c:pt>
                <c:pt idx="5424">
                  <c:v>0.48738542946241353</c:v>
                </c:pt>
                <c:pt idx="5425">
                  <c:v>0.4872909382973355</c:v>
                </c:pt>
                <c:pt idx="5426">
                  <c:v>0.4871964471322609</c:v>
                </c:pt>
                <c:pt idx="5427">
                  <c:v>0.48710195596718331</c:v>
                </c:pt>
                <c:pt idx="5428">
                  <c:v>0.48700746480210738</c:v>
                </c:pt>
                <c:pt idx="5429">
                  <c:v>0.48691297363703412</c:v>
                </c:pt>
                <c:pt idx="5430">
                  <c:v>0.48681848247195703</c:v>
                </c:pt>
                <c:pt idx="5431">
                  <c:v>0.48672399130688138</c:v>
                </c:pt>
                <c:pt idx="5432">
                  <c:v>0.48662950014180434</c:v>
                </c:pt>
                <c:pt idx="5433">
                  <c:v>0.48653500897672675</c:v>
                </c:pt>
                <c:pt idx="5434">
                  <c:v>0.48644051781165304</c:v>
                </c:pt>
                <c:pt idx="5435">
                  <c:v>0.48634602664657456</c:v>
                </c:pt>
                <c:pt idx="5436">
                  <c:v>0.48625153548149824</c:v>
                </c:pt>
                <c:pt idx="5437">
                  <c:v>0.48615704431642226</c:v>
                </c:pt>
                <c:pt idx="5438">
                  <c:v>0.48606255315134761</c:v>
                </c:pt>
                <c:pt idx="5439">
                  <c:v>0.48596806198627318</c:v>
                </c:pt>
                <c:pt idx="5440">
                  <c:v>0.48587357082119431</c:v>
                </c:pt>
                <c:pt idx="5441">
                  <c:v>0.485779079656118</c:v>
                </c:pt>
                <c:pt idx="5442">
                  <c:v>0.4856845884910434</c:v>
                </c:pt>
                <c:pt idx="5443">
                  <c:v>0.48559009732596775</c:v>
                </c:pt>
                <c:pt idx="5444">
                  <c:v>0.48549560616088988</c:v>
                </c:pt>
                <c:pt idx="5445">
                  <c:v>0.48540111499581512</c:v>
                </c:pt>
                <c:pt idx="5446">
                  <c:v>0.48530662383073953</c:v>
                </c:pt>
                <c:pt idx="5447">
                  <c:v>0.48521213266566182</c:v>
                </c:pt>
                <c:pt idx="5448">
                  <c:v>0.48511764150058534</c:v>
                </c:pt>
                <c:pt idx="5449">
                  <c:v>0.4850231503355093</c:v>
                </c:pt>
                <c:pt idx="5450">
                  <c:v>0.48492865917043554</c:v>
                </c:pt>
                <c:pt idx="5451">
                  <c:v>0.48483416800535839</c:v>
                </c:pt>
                <c:pt idx="5452">
                  <c:v>0.48473967684028096</c:v>
                </c:pt>
                <c:pt idx="5453">
                  <c:v>0.48464518567520487</c:v>
                </c:pt>
                <c:pt idx="5454">
                  <c:v>0.48455069451012878</c:v>
                </c:pt>
                <c:pt idx="5455">
                  <c:v>0.48445620334505568</c:v>
                </c:pt>
                <c:pt idx="5456">
                  <c:v>0.48436171217997853</c:v>
                </c:pt>
                <c:pt idx="5457">
                  <c:v>0.48426722101490088</c:v>
                </c:pt>
                <c:pt idx="5458">
                  <c:v>0.4841727298498274</c:v>
                </c:pt>
                <c:pt idx="5459">
                  <c:v>0.48407823868475025</c:v>
                </c:pt>
                <c:pt idx="5460">
                  <c:v>0.48398374751967455</c:v>
                </c:pt>
                <c:pt idx="5461">
                  <c:v>0.48388925635459762</c:v>
                </c:pt>
                <c:pt idx="5462">
                  <c:v>0.48379476518952202</c:v>
                </c:pt>
                <c:pt idx="5463">
                  <c:v>0.48370027402444637</c:v>
                </c:pt>
                <c:pt idx="5464">
                  <c:v>0.48360578285936934</c:v>
                </c:pt>
                <c:pt idx="5465">
                  <c:v>0.48351129169429347</c:v>
                </c:pt>
                <c:pt idx="5466">
                  <c:v>0.48341680052921804</c:v>
                </c:pt>
                <c:pt idx="5467">
                  <c:v>0.48332230936414333</c:v>
                </c:pt>
                <c:pt idx="5468">
                  <c:v>0.48322781819906513</c:v>
                </c:pt>
                <c:pt idx="5469">
                  <c:v>0.48313332703398726</c:v>
                </c:pt>
                <c:pt idx="5470">
                  <c:v>0.48303883586891261</c:v>
                </c:pt>
                <c:pt idx="5471">
                  <c:v>0.48294434470383518</c:v>
                </c:pt>
                <c:pt idx="5472">
                  <c:v>0.48284985353875931</c:v>
                </c:pt>
                <c:pt idx="5473">
                  <c:v>0.48275536237368338</c:v>
                </c:pt>
                <c:pt idx="5474">
                  <c:v>0.4826608712086099</c:v>
                </c:pt>
                <c:pt idx="5475">
                  <c:v>0.48256638004353081</c:v>
                </c:pt>
                <c:pt idx="5476">
                  <c:v>0.48247188887845704</c:v>
                </c:pt>
                <c:pt idx="5477">
                  <c:v>0.48237739771338012</c:v>
                </c:pt>
                <c:pt idx="5478">
                  <c:v>0.48228290654830258</c:v>
                </c:pt>
                <c:pt idx="5479">
                  <c:v>0.48218841538322887</c:v>
                </c:pt>
                <c:pt idx="5480">
                  <c:v>0.48209392421815034</c:v>
                </c:pt>
                <c:pt idx="5481">
                  <c:v>0.4819994330530743</c:v>
                </c:pt>
                <c:pt idx="5482">
                  <c:v>0.48190494188800054</c:v>
                </c:pt>
                <c:pt idx="5483">
                  <c:v>0.48181045072292339</c:v>
                </c:pt>
                <c:pt idx="5484">
                  <c:v>0.48171595955784763</c:v>
                </c:pt>
                <c:pt idx="5485">
                  <c:v>0.48162146839277187</c:v>
                </c:pt>
                <c:pt idx="5486">
                  <c:v>0.48152697722769777</c:v>
                </c:pt>
                <c:pt idx="5487">
                  <c:v>0.48143248606261935</c:v>
                </c:pt>
                <c:pt idx="5488">
                  <c:v>0.48133799489754353</c:v>
                </c:pt>
                <c:pt idx="5489">
                  <c:v>0.48124350373246588</c:v>
                </c:pt>
                <c:pt idx="5490">
                  <c:v>0.48114901256738929</c:v>
                </c:pt>
                <c:pt idx="5491">
                  <c:v>0.48105452140231331</c:v>
                </c:pt>
                <c:pt idx="5492">
                  <c:v>0.48096003023723732</c:v>
                </c:pt>
                <c:pt idx="5493">
                  <c:v>0.48086553907216262</c:v>
                </c:pt>
                <c:pt idx="5494">
                  <c:v>0.48077104790708508</c:v>
                </c:pt>
                <c:pt idx="5495">
                  <c:v>0.48067655674200932</c:v>
                </c:pt>
                <c:pt idx="5496">
                  <c:v>0.48058206557693434</c:v>
                </c:pt>
                <c:pt idx="5497">
                  <c:v>0.48048757441185846</c:v>
                </c:pt>
                <c:pt idx="5498">
                  <c:v>0.48039308324678082</c:v>
                </c:pt>
                <c:pt idx="5499">
                  <c:v>0.48029859208170456</c:v>
                </c:pt>
                <c:pt idx="5500">
                  <c:v>0.48020410091662846</c:v>
                </c:pt>
                <c:pt idx="5501">
                  <c:v>0.48010960975155237</c:v>
                </c:pt>
                <c:pt idx="5502">
                  <c:v>0.48001511858647627</c:v>
                </c:pt>
                <c:pt idx="5503">
                  <c:v>0.47992062742140174</c:v>
                </c:pt>
                <c:pt idx="5504">
                  <c:v>0.47982613625632431</c:v>
                </c:pt>
                <c:pt idx="5505">
                  <c:v>0.47973164509124799</c:v>
                </c:pt>
                <c:pt idx="5506">
                  <c:v>0.47963715392617179</c:v>
                </c:pt>
                <c:pt idx="5507">
                  <c:v>0.47954266276109581</c:v>
                </c:pt>
                <c:pt idx="5508">
                  <c:v>0.47944817159601982</c:v>
                </c:pt>
                <c:pt idx="5509">
                  <c:v>0.47935368043094512</c:v>
                </c:pt>
                <c:pt idx="5510">
                  <c:v>0.47925918926586925</c:v>
                </c:pt>
                <c:pt idx="5511">
                  <c:v>0.47916469810079182</c:v>
                </c:pt>
                <c:pt idx="5512">
                  <c:v>0.47907020693571678</c:v>
                </c:pt>
                <c:pt idx="5513">
                  <c:v>0.47897571577064163</c:v>
                </c:pt>
                <c:pt idx="5514">
                  <c:v>0.47888122460556332</c:v>
                </c:pt>
                <c:pt idx="5515">
                  <c:v>0.47878673344048839</c:v>
                </c:pt>
                <c:pt idx="5516">
                  <c:v>0.47869224227541096</c:v>
                </c:pt>
                <c:pt idx="5517">
                  <c:v>0.47859775111033476</c:v>
                </c:pt>
                <c:pt idx="5518">
                  <c:v>0.47850325994525938</c:v>
                </c:pt>
                <c:pt idx="5519">
                  <c:v>0.47840876878018418</c:v>
                </c:pt>
                <c:pt idx="5520">
                  <c:v>0.47831427761510853</c:v>
                </c:pt>
                <c:pt idx="5521">
                  <c:v>0.47821978645003049</c:v>
                </c:pt>
                <c:pt idx="5522">
                  <c:v>0.4781252952849574</c:v>
                </c:pt>
                <c:pt idx="5523">
                  <c:v>0.47803080411988025</c:v>
                </c:pt>
                <c:pt idx="5524">
                  <c:v>0.47793631295480454</c:v>
                </c:pt>
                <c:pt idx="5525">
                  <c:v>0.47784182178972762</c:v>
                </c:pt>
                <c:pt idx="5526">
                  <c:v>0.47774733062465002</c:v>
                </c:pt>
                <c:pt idx="5527">
                  <c:v>0.47765283945957432</c:v>
                </c:pt>
                <c:pt idx="5528">
                  <c:v>0.47755834829449917</c:v>
                </c:pt>
                <c:pt idx="5529">
                  <c:v>0.47746385712942346</c:v>
                </c:pt>
                <c:pt idx="5530">
                  <c:v>0.47736936596434937</c:v>
                </c:pt>
                <c:pt idx="5531">
                  <c:v>0.47727487479927222</c:v>
                </c:pt>
                <c:pt idx="5532">
                  <c:v>0.47718038363419513</c:v>
                </c:pt>
                <c:pt idx="5533">
                  <c:v>0.47708589246911737</c:v>
                </c:pt>
                <c:pt idx="5534">
                  <c:v>0.47699140130404366</c:v>
                </c:pt>
                <c:pt idx="5535">
                  <c:v>0.47689691013896668</c:v>
                </c:pt>
                <c:pt idx="5536">
                  <c:v>0.47680241897389103</c:v>
                </c:pt>
                <c:pt idx="5537">
                  <c:v>0.47670792780881338</c:v>
                </c:pt>
                <c:pt idx="5538">
                  <c:v>0.47661343664373679</c:v>
                </c:pt>
                <c:pt idx="5539">
                  <c:v>0.47651894547866275</c:v>
                </c:pt>
                <c:pt idx="5540">
                  <c:v>0.47642445431358482</c:v>
                </c:pt>
                <c:pt idx="5541">
                  <c:v>0.47632996314851161</c:v>
                </c:pt>
                <c:pt idx="5542">
                  <c:v>0.47623547198343252</c:v>
                </c:pt>
                <c:pt idx="5543">
                  <c:v>0.47614098081835682</c:v>
                </c:pt>
                <c:pt idx="5544">
                  <c:v>0.47604648965328167</c:v>
                </c:pt>
                <c:pt idx="5545">
                  <c:v>0.4759519984882043</c:v>
                </c:pt>
                <c:pt idx="5546">
                  <c:v>0.47585750732312831</c:v>
                </c:pt>
                <c:pt idx="5547">
                  <c:v>0.47576301615805205</c:v>
                </c:pt>
                <c:pt idx="5548">
                  <c:v>0.47566852499297763</c:v>
                </c:pt>
                <c:pt idx="5549">
                  <c:v>0.47557403382790187</c:v>
                </c:pt>
                <c:pt idx="5550">
                  <c:v>0.47547954266282388</c:v>
                </c:pt>
                <c:pt idx="5551">
                  <c:v>0.47538505149774918</c:v>
                </c:pt>
                <c:pt idx="5552">
                  <c:v>0.47529056033267353</c:v>
                </c:pt>
                <c:pt idx="5553">
                  <c:v>0.47519606916759582</c:v>
                </c:pt>
                <c:pt idx="5554">
                  <c:v>0.4751015780025194</c:v>
                </c:pt>
                <c:pt idx="5555">
                  <c:v>0.47500708683744525</c:v>
                </c:pt>
                <c:pt idx="5556">
                  <c:v>0.47491259567236954</c:v>
                </c:pt>
                <c:pt idx="5557">
                  <c:v>0.47481810450729262</c:v>
                </c:pt>
                <c:pt idx="5558">
                  <c:v>0.47472361334221674</c:v>
                </c:pt>
                <c:pt idx="5559">
                  <c:v>0.47462912217713893</c:v>
                </c:pt>
                <c:pt idx="5560">
                  <c:v>0.47453463101206417</c:v>
                </c:pt>
                <c:pt idx="5561">
                  <c:v>0.4744401398469868</c:v>
                </c:pt>
                <c:pt idx="5562">
                  <c:v>0.47434564868191065</c:v>
                </c:pt>
                <c:pt idx="5563">
                  <c:v>0.47425115751683322</c:v>
                </c:pt>
                <c:pt idx="5564">
                  <c:v>0.47415666635176013</c:v>
                </c:pt>
                <c:pt idx="5565">
                  <c:v>0.47406217518668436</c:v>
                </c:pt>
                <c:pt idx="5566">
                  <c:v>0.47396768402160638</c:v>
                </c:pt>
                <c:pt idx="5567">
                  <c:v>0.47387319285653018</c:v>
                </c:pt>
                <c:pt idx="5568">
                  <c:v>0.47377870169145603</c:v>
                </c:pt>
                <c:pt idx="5569">
                  <c:v>0.47368421052637799</c:v>
                </c:pt>
                <c:pt idx="5570">
                  <c:v>0.4735897193613034</c:v>
                </c:pt>
                <c:pt idx="5571">
                  <c:v>0.47349522819622575</c:v>
                </c:pt>
                <c:pt idx="5572">
                  <c:v>0.47340073703114982</c:v>
                </c:pt>
                <c:pt idx="5573">
                  <c:v>0.47330624586607511</c:v>
                </c:pt>
                <c:pt idx="5574">
                  <c:v>0.47321175470099724</c:v>
                </c:pt>
                <c:pt idx="5575">
                  <c:v>0.47311726353592148</c:v>
                </c:pt>
                <c:pt idx="5576">
                  <c:v>0.47302277237084933</c:v>
                </c:pt>
                <c:pt idx="5577">
                  <c:v>0.47292828120577229</c:v>
                </c:pt>
                <c:pt idx="5578">
                  <c:v>0.47283379004069331</c:v>
                </c:pt>
                <c:pt idx="5579">
                  <c:v>0.47273929887561705</c:v>
                </c:pt>
                <c:pt idx="5580">
                  <c:v>0.47264480771054262</c:v>
                </c:pt>
                <c:pt idx="5581">
                  <c:v>0.47255031654546487</c:v>
                </c:pt>
                <c:pt idx="5582">
                  <c:v>0.47245582538038888</c:v>
                </c:pt>
                <c:pt idx="5583">
                  <c:v>0.47236133421531268</c:v>
                </c:pt>
                <c:pt idx="5584">
                  <c:v>0.47226684305023658</c:v>
                </c:pt>
                <c:pt idx="5585">
                  <c:v>0.47217235188516082</c:v>
                </c:pt>
                <c:pt idx="5586">
                  <c:v>0.4720778607200859</c:v>
                </c:pt>
                <c:pt idx="5587">
                  <c:v>0.47198336955501002</c:v>
                </c:pt>
                <c:pt idx="5588">
                  <c:v>0.4718888783899361</c:v>
                </c:pt>
                <c:pt idx="5589">
                  <c:v>0.471794387224859</c:v>
                </c:pt>
                <c:pt idx="5590">
                  <c:v>0.47169989605978002</c:v>
                </c:pt>
                <c:pt idx="5591">
                  <c:v>0.47160540489470398</c:v>
                </c:pt>
                <c:pt idx="5592">
                  <c:v>0.4715109137296305</c:v>
                </c:pt>
                <c:pt idx="5593">
                  <c:v>0.47141642256455346</c:v>
                </c:pt>
                <c:pt idx="5594">
                  <c:v>0.47132193139947903</c:v>
                </c:pt>
                <c:pt idx="5595">
                  <c:v>0.47122744023439955</c:v>
                </c:pt>
                <c:pt idx="5596">
                  <c:v>0.47113294906932346</c:v>
                </c:pt>
                <c:pt idx="5597">
                  <c:v>0.47103845790424936</c:v>
                </c:pt>
                <c:pt idx="5598">
                  <c:v>0.47094396673917138</c:v>
                </c:pt>
                <c:pt idx="5599">
                  <c:v>0.47084947557409668</c:v>
                </c:pt>
                <c:pt idx="5600">
                  <c:v>0.47075498440901908</c:v>
                </c:pt>
                <c:pt idx="5601">
                  <c:v>0.47066049324394538</c:v>
                </c:pt>
                <c:pt idx="5602">
                  <c:v>0.4705660020788684</c:v>
                </c:pt>
                <c:pt idx="5603">
                  <c:v>0.4704715109137908</c:v>
                </c:pt>
                <c:pt idx="5604">
                  <c:v>0.47037701974871482</c:v>
                </c:pt>
                <c:pt idx="5605">
                  <c:v>0.47028252858363861</c:v>
                </c:pt>
                <c:pt idx="5606">
                  <c:v>0.47018803741856252</c:v>
                </c:pt>
                <c:pt idx="5607">
                  <c:v>0.47009354625348643</c:v>
                </c:pt>
                <c:pt idx="5608">
                  <c:v>0.46999905508841033</c:v>
                </c:pt>
                <c:pt idx="5609">
                  <c:v>0.46990456392333596</c:v>
                </c:pt>
                <c:pt idx="5610">
                  <c:v>0.46981007275826014</c:v>
                </c:pt>
                <c:pt idx="5611">
                  <c:v>0.46971558159318205</c:v>
                </c:pt>
                <c:pt idx="5612">
                  <c:v>0.46962109042810579</c:v>
                </c:pt>
                <c:pt idx="5613">
                  <c:v>0.46952659926303186</c:v>
                </c:pt>
                <c:pt idx="5614">
                  <c:v>0.46943210809795388</c:v>
                </c:pt>
                <c:pt idx="5615">
                  <c:v>0.46933761693287918</c:v>
                </c:pt>
                <c:pt idx="5616">
                  <c:v>0.46924312576780158</c:v>
                </c:pt>
                <c:pt idx="5617">
                  <c:v>0.46914863460272549</c:v>
                </c:pt>
                <c:pt idx="5618">
                  <c:v>0.46905414343765089</c:v>
                </c:pt>
                <c:pt idx="5619">
                  <c:v>0.4689596522725733</c:v>
                </c:pt>
                <c:pt idx="5620">
                  <c:v>0.46886516110749954</c:v>
                </c:pt>
                <c:pt idx="5621">
                  <c:v>0.46877066994242383</c:v>
                </c:pt>
                <c:pt idx="5622">
                  <c:v>0.46867617877734674</c:v>
                </c:pt>
                <c:pt idx="5623">
                  <c:v>0.46858168761227137</c:v>
                </c:pt>
                <c:pt idx="5624">
                  <c:v>0.46848719644719283</c:v>
                </c:pt>
                <c:pt idx="5625">
                  <c:v>0.46839270528211846</c:v>
                </c:pt>
                <c:pt idx="5626">
                  <c:v>0.46829821411704081</c:v>
                </c:pt>
                <c:pt idx="5627">
                  <c:v>0.46820372295196455</c:v>
                </c:pt>
                <c:pt idx="5628">
                  <c:v>0.46810923178688846</c:v>
                </c:pt>
                <c:pt idx="5629">
                  <c:v>0.46801474062181236</c:v>
                </c:pt>
                <c:pt idx="5630">
                  <c:v>0.46792024945673627</c:v>
                </c:pt>
                <c:pt idx="5631">
                  <c:v>0.46782575829166168</c:v>
                </c:pt>
                <c:pt idx="5632">
                  <c:v>0.46773126712658403</c:v>
                </c:pt>
                <c:pt idx="5633">
                  <c:v>0.46763677596150832</c:v>
                </c:pt>
                <c:pt idx="5634">
                  <c:v>0.4675422847964319</c:v>
                </c:pt>
                <c:pt idx="5635">
                  <c:v>0.4674477936313558</c:v>
                </c:pt>
                <c:pt idx="5636">
                  <c:v>0.46735330246627971</c:v>
                </c:pt>
                <c:pt idx="5637">
                  <c:v>0.46725881130120495</c:v>
                </c:pt>
                <c:pt idx="5638">
                  <c:v>0.46716432013612724</c:v>
                </c:pt>
                <c:pt idx="5639">
                  <c:v>0.46706982897105148</c:v>
                </c:pt>
                <c:pt idx="5640">
                  <c:v>0.46697533780597666</c:v>
                </c:pt>
                <c:pt idx="5641">
                  <c:v>0.46688084664090096</c:v>
                </c:pt>
                <c:pt idx="5642">
                  <c:v>0.46678635547582331</c:v>
                </c:pt>
                <c:pt idx="5643">
                  <c:v>0.46669186431074738</c:v>
                </c:pt>
                <c:pt idx="5644">
                  <c:v>0.46659737314567246</c:v>
                </c:pt>
                <c:pt idx="5645">
                  <c:v>0.46650288198059686</c:v>
                </c:pt>
                <c:pt idx="5646">
                  <c:v>0.46640839081551888</c:v>
                </c:pt>
                <c:pt idx="5647">
                  <c:v>0.46631389965044562</c:v>
                </c:pt>
                <c:pt idx="5648">
                  <c:v>0.46621940848536653</c:v>
                </c:pt>
                <c:pt idx="5649">
                  <c:v>0.46612491732029288</c:v>
                </c:pt>
                <c:pt idx="5650">
                  <c:v>0.46603042615521439</c:v>
                </c:pt>
                <c:pt idx="5651">
                  <c:v>0.46593593499013825</c:v>
                </c:pt>
                <c:pt idx="5652">
                  <c:v>0.46584144382506232</c:v>
                </c:pt>
                <c:pt idx="5653">
                  <c:v>0.46574695265998611</c:v>
                </c:pt>
                <c:pt idx="5654">
                  <c:v>0.46565246149491174</c:v>
                </c:pt>
                <c:pt idx="5655">
                  <c:v>0.46555797032983604</c:v>
                </c:pt>
                <c:pt idx="5656">
                  <c:v>0.4654634791647605</c:v>
                </c:pt>
                <c:pt idx="5657">
                  <c:v>0.46536898799968585</c:v>
                </c:pt>
                <c:pt idx="5658">
                  <c:v>0.46527449683460764</c:v>
                </c:pt>
                <c:pt idx="5659">
                  <c:v>0.46518000566952988</c:v>
                </c:pt>
                <c:pt idx="5660">
                  <c:v>0.46508551450445496</c:v>
                </c:pt>
                <c:pt idx="5661">
                  <c:v>0.46499102333937736</c:v>
                </c:pt>
                <c:pt idx="5662">
                  <c:v>0.46489653217430132</c:v>
                </c:pt>
                <c:pt idx="5663">
                  <c:v>0.46480204100922667</c:v>
                </c:pt>
                <c:pt idx="5664">
                  <c:v>0.46470754984414908</c:v>
                </c:pt>
                <c:pt idx="5665">
                  <c:v>0.46461305867907299</c:v>
                </c:pt>
                <c:pt idx="5666">
                  <c:v>0.46451856751399839</c:v>
                </c:pt>
                <c:pt idx="5667">
                  <c:v>0.46442407634892247</c:v>
                </c:pt>
                <c:pt idx="5668">
                  <c:v>0.46432958518384859</c:v>
                </c:pt>
                <c:pt idx="5669">
                  <c:v>0.46423509401876728</c:v>
                </c:pt>
                <c:pt idx="5670">
                  <c:v>0.46414060285369252</c:v>
                </c:pt>
                <c:pt idx="5671">
                  <c:v>0.46404611168861648</c:v>
                </c:pt>
                <c:pt idx="5672">
                  <c:v>0.46395162052354033</c:v>
                </c:pt>
                <c:pt idx="5673">
                  <c:v>0.46385712935846596</c:v>
                </c:pt>
                <c:pt idx="5674">
                  <c:v>0.46376263819338814</c:v>
                </c:pt>
                <c:pt idx="5675">
                  <c:v>0.46366814702831205</c:v>
                </c:pt>
                <c:pt idx="5676">
                  <c:v>0.46357365586323596</c:v>
                </c:pt>
                <c:pt idx="5677">
                  <c:v>0.46347916469815986</c:v>
                </c:pt>
                <c:pt idx="5678">
                  <c:v>0.46338467353308616</c:v>
                </c:pt>
                <c:pt idx="5679">
                  <c:v>0.46329018236800767</c:v>
                </c:pt>
                <c:pt idx="5680">
                  <c:v>0.46319569120293158</c:v>
                </c:pt>
                <c:pt idx="5681">
                  <c:v>0.46310120003785582</c:v>
                </c:pt>
                <c:pt idx="5682">
                  <c:v>0.46300670887278089</c:v>
                </c:pt>
                <c:pt idx="5683">
                  <c:v>0.46291221770770496</c:v>
                </c:pt>
                <c:pt idx="5684">
                  <c:v>0.46281772654262732</c:v>
                </c:pt>
                <c:pt idx="5685">
                  <c:v>0.46272323537755244</c:v>
                </c:pt>
                <c:pt idx="5686">
                  <c:v>0.46262874421247674</c:v>
                </c:pt>
                <c:pt idx="5687">
                  <c:v>0.46253425304739876</c:v>
                </c:pt>
                <c:pt idx="5688">
                  <c:v>0.46243976188232416</c:v>
                </c:pt>
                <c:pt idx="5689">
                  <c:v>0.4623452707172484</c:v>
                </c:pt>
                <c:pt idx="5690">
                  <c:v>0.46225077955217081</c:v>
                </c:pt>
                <c:pt idx="5691">
                  <c:v>0.46215628838709488</c:v>
                </c:pt>
                <c:pt idx="5692">
                  <c:v>0.46206179722201995</c:v>
                </c:pt>
                <c:pt idx="5693">
                  <c:v>0.46196730605694236</c:v>
                </c:pt>
                <c:pt idx="5694">
                  <c:v>0.46187281489186865</c:v>
                </c:pt>
                <c:pt idx="5695">
                  <c:v>0.46177832372679017</c:v>
                </c:pt>
                <c:pt idx="5696">
                  <c:v>0.46168383256171375</c:v>
                </c:pt>
                <c:pt idx="5697">
                  <c:v>0.46158934139663832</c:v>
                </c:pt>
                <c:pt idx="5698">
                  <c:v>0.46149485023156189</c:v>
                </c:pt>
                <c:pt idx="5699">
                  <c:v>0.4614003590664858</c:v>
                </c:pt>
                <c:pt idx="5700">
                  <c:v>0.46130586790141204</c:v>
                </c:pt>
                <c:pt idx="5701">
                  <c:v>0.46121137673633228</c:v>
                </c:pt>
                <c:pt idx="5702">
                  <c:v>0.46111688557125924</c:v>
                </c:pt>
                <c:pt idx="5703">
                  <c:v>0.46102239440618126</c:v>
                </c:pt>
                <c:pt idx="5704">
                  <c:v>0.46092790324110638</c:v>
                </c:pt>
                <c:pt idx="5705">
                  <c:v>0.46083341207602924</c:v>
                </c:pt>
                <c:pt idx="5706">
                  <c:v>0.46073892091095331</c:v>
                </c:pt>
                <c:pt idx="5707">
                  <c:v>0.46064442974587738</c:v>
                </c:pt>
                <c:pt idx="5708">
                  <c:v>0.46054993858080095</c:v>
                </c:pt>
                <c:pt idx="5709">
                  <c:v>0.46045544741572475</c:v>
                </c:pt>
                <c:pt idx="5710">
                  <c:v>0.46036095625065115</c:v>
                </c:pt>
                <c:pt idx="5711">
                  <c:v>0.46026646508557417</c:v>
                </c:pt>
                <c:pt idx="5712">
                  <c:v>0.46017197392049836</c:v>
                </c:pt>
                <c:pt idx="5713">
                  <c:v>0.46007748275542082</c:v>
                </c:pt>
                <c:pt idx="5714">
                  <c:v>0.45998299159034711</c:v>
                </c:pt>
                <c:pt idx="5715">
                  <c:v>0.45988850042526996</c:v>
                </c:pt>
                <c:pt idx="5716">
                  <c:v>0.4597940092601922</c:v>
                </c:pt>
                <c:pt idx="5717">
                  <c:v>0.45969951809511478</c:v>
                </c:pt>
                <c:pt idx="5718">
                  <c:v>0.45960502693004002</c:v>
                </c:pt>
                <c:pt idx="5719">
                  <c:v>0.45951053576496592</c:v>
                </c:pt>
                <c:pt idx="5720">
                  <c:v>0.45941604459988838</c:v>
                </c:pt>
                <c:pt idx="5721">
                  <c:v>0.45932155343481323</c:v>
                </c:pt>
                <c:pt idx="5722">
                  <c:v>0.45922706226973581</c:v>
                </c:pt>
                <c:pt idx="5723">
                  <c:v>0.45913257110466194</c:v>
                </c:pt>
                <c:pt idx="5724">
                  <c:v>0.45903807993958495</c:v>
                </c:pt>
                <c:pt idx="5725">
                  <c:v>0.45894358877450736</c:v>
                </c:pt>
                <c:pt idx="5726">
                  <c:v>0.45884909760943132</c:v>
                </c:pt>
                <c:pt idx="5727">
                  <c:v>0.45875460644435517</c:v>
                </c:pt>
                <c:pt idx="5728">
                  <c:v>0.45866011527928086</c:v>
                </c:pt>
                <c:pt idx="5729">
                  <c:v>0.45856562411420332</c:v>
                </c:pt>
                <c:pt idx="5730">
                  <c:v>0.45847113294912689</c:v>
                </c:pt>
                <c:pt idx="5731">
                  <c:v>0.4583766417840538</c:v>
                </c:pt>
                <c:pt idx="5732">
                  <c:v>0.4582821506189747</c:v>
                </c:pt>
                <c:pt idx="5733">
                  <c:v>0.45818765945389861</c:v>
                </c:pt>
                <c:pt idx="5734">
                  <c:v>0.45809316828882252</c:v>
                </c:pt>
                <c:pt idx="5735">
                  <c:v>0.45799867712374842</c:v>
                </c:pt>
                <c:pt idx="5736">
                  <c:v>0.45790418595867277</c:v>
                </c:pt>
                <c:pt idx="5737">
                  <c:v>0.45780969479359435</c:v>
                </c:pt>
                <c:pt idx="5738">
                  <c:v>0.45771520362851814</c:v>
                </c:pt>
                <c:pt idx="5739">
                  <c:v>0.45762071246344238</c:v>
                </c:pt>
                <c:pt idx="5740">
                  <c:v>0.45752622129836745</c:v>
                </c:pt>
                <c:pt idx="5741">
                  <c:v>0.45743173013328975</c:v>
                </c:pt>
                <c:pt idx="5742">
                  <c:v>0.45733723896821377</c:v>
                </c:pt>
                <c:pt idx="5743">
                  <c:v>0.45724274780313723</c:v>
                </c:pt>
                <c:pt idx="5744">
                  <c:v>0.45714825663806125</c:v>
                </c:pt>
                <c:pt idx="5745">
                  <c:v>0.45705376547298548</c:v>
                </c:pt>
                <c:pt idx="5746">
                  <c:v>0.45695927430791072</c:v>
                </c:pt>
                <c:pt idx="5747">
                  <c:v>0.45686478314283629</c:v>
                </c:pt>
                <c:pt idx="5748">
                  <c:v>0.45677029197775937</c:v>
                </c:pt>
                <c:pt idx="5749">
                  <c:v>0.45667580081268244</c:v>
                </c:pt>
                <c:pt idx="5750">
                  <c:v>0.45658130964760674</c:v>
                </c:pt>
                <c:pt idx="5751">
                  <c:v>0.45648681848252892</c:v>
                </c:pt>
                <c:pt idx="5752">
                  <c:v>0.45639232731745527</c:v>
                </c:pt>
                <c:pt idx="5753">
                  <c:v>0.45629783615237673</c:v>
                </c:pt>
                <c:pt idx="5754">
                  <c:v>0.45620334498730064</c:v>
                </c:pt>
                <c:pt idx="5755">
                  <c:v>0.45610885382222482</c:v>
                </c:pt>
                <c:pt idx="5756">
                  <c:v>0.45601436265714995</c:v>
                </c:pt>
                <c:pt idx="5757">
                  <c:v>0.45591987149207425</c:v>
                </c:pt>
                <c:pt idx="5758">
                  <c:v>0.45582538032699632</c:v>
                </c:pt>
                <c:pt idx="5759">
                  <c:v>0.45573088916192017</c:v>
                </c:pt>
                <c:pt idx="5760">
                  <c:v>0.45563639799684585</c:v>
                </c:pt>
                <c:pt idx="5761">
                  <c:v>0.45554190683176793</c:v>
                </c:pt>
                <c:pt idx="5762">
                  <c:v>0.45544741566669189</c:v>
                </c:pt>
                <c:pt idx="5763">
                  <c:v>0.4553529245016158</c:v>
                </c:pt>
                <c:pt idx="5764">
                  <c:v>0.4552584333365397</c:v>
                </c:pt>
                <c:pt idx="5765">
                  <c:v>0.45516394217146361</c:v>
                </c:pt>
                <c:pt idx="5766">
                  <c:v>0.45506945100638729</c:v>
                </c:pt>
                <c:pt idx="5767">
                  <c:v>0.45497495984131142</c:v>
                </c:pt>
                <c:pt idx="5768">
                  <c:v>0.45488046867623538</c:v>
                </c:pt>
                <c:pt idx="5769">
                  <c:v>0.45478597751115934</c:v>
                </c:pt>
                <c:pt idx="5770">
                  <c:v>0.45469148634608314</c:v>
                </c:pt>
                <c:pt idx="5771">
                  <c:v>0.45459699518100732</c:v>
                </c:pt>
                <c:pt idx="5772">
                  <c:v>0.45450250401593095</c:v>
                </c:pt>
                <c:pt idx="5773">
                  <c:v>0.45440801285085658</c:v>
                </c:pt>
                <c:pt idx="5774">
                  <c:v>0.45431352168577882</c:v>
                </c:pt>
                <c:pt idx="5775">
                  <c:v>0.45421903052070223</c:v>
                </c:pt>
                <c:pt idx="5776">
                  <c:v>0.45412453935562835</c:v>
                </c:pt>
                <c:pt idx="5777">
                  <c:v>0.45403004819055043</c:v>
                </c:pt>
                <c:pt idx="5778">
                  <c:v>0.45393555702547439</c:v>
                </c:pt>
                <c:pt idx="5779">
                  <c:v>0.4538410658603983</c:v>
                </c:pt>
                <c:pt idx="5780">
                  <c:v>0.4537465746953222</c:v>
                </c:pt>
                <c:pt idx="5781">
                  <c:v>0.45365208353024744</c:v>
                </c:pt>
                <c:pt idx="5782">
                  <c:v>0.45355759236517001</c:v>
                </c:pt>
                <c:pt idx="5783">
                  <c:v>0.45346310120009392</c:v>
                </c:pt>
                <c:pt idx="5784">
                  <c:v>0.45336861003501788</c:v>
                </c:pt>
                <c:pt idx="5785">
                  <c:v>0.45327411886994323</c:v>
                </c:pt>
                <c:pt idx="5786">
                  <c:v>0.45317962770486764</c:v>
                </c:pt>
                <c:pt idx="5787">
                  <c:v>0.45308513653978955</c:v>
                </c:pt>
                <c:pt idx="5788">
                  <c:v>0.45299064537471495</c:v>
                </c:pt>
                <c:pt idx="5789">
                  <c:v>0.45289615420963736</c:v>
                </c:pt>
                <c:pt idx="5790">
                  <c:v>0.45280166304456365</c:v>
                </c:pt>
                <c:pt idx="5791">
                  <c:v>0.45270717187948667</c:v>
                </c:pt>
                <c:pt idx="5792">
                  <c:v>0.45261268071441085</c:v>
                </c:pt>
                <c:pt idx="5793">
                  <c:v>0.45251818954933298</c:v>
                </c:pt>
                <c:pt idx="5794">
                  <c:v>0.45242369838425955</c:v>
                </c:pt>
                <c:pt idx="5795">
                  <c:v>0.45232920721918246</c:v>
                </c:pt>
                <c:pt idx="5796">
                  <c:v>0.4522347160541047</c:v>
                </c:pt>
                <c:pt idx="5797">
                  <c:v>0.45214022488902861</c:v>
                </c:pt>
                <c:pt idx="5798">
                  <c:v>0.45204573372395251</c:v>
                </c:pt>
                <c:pt idx="5799">
                  <c:v>0.45195124255887625</c:v>
                </c:pt>
                <c:pt idx="5800">
                  <c:v>0.45185675139380277</c:v>
                </c:pt>
                <c:pt idx="5801">
                  <c:v>0.45176226022872434</c:v>
                </c:pt>
                <c:pt idx="5802">
                  <c:v>0.45166776906365014</c:v>
                </c:pt>
                <c:pt idx="5803">
                  <c:v>0.45157327789857232</c:v>
                </c:pt>
                <c:pt idx="5804">
                  <c:v>0.45147878673349745</c:v>
                </c:pt>
                <c:pt idx="5805">
                  <c:v>0.45138429556842152</c:v>
                </c:pt>
                <c:pt idx="5806">
                  <c:v>0.45128980440334376</c:v>
                </c:pt>
                <c:pt idx="5807">
                  <c:v>0.45119531323826767</c:v>
                </c:pt>
                <c:pt idx="5808">
                  <c:v>0.45110082207319124</c:v>
                </c:pt>
                <c:pt idx="5809">
                  <c:v>0.45100633090811543</c:v>
                </c:pt>
                <c:pt idx="5810">
                  <c:v>0.45091183974303939</c:v>
                </c:pt>
                <c:pt idx="5811">
                  <c:v>0.45081734857796335</c:v>
                </c:pt>
                <c:pt idx="5812">
                  <c:v>0.45072285741288731</c:v>
                </c:pt>
                <c:pt idx="5813">
                  <c:v>0.45062836624781355</c:v>
                </c:pt>
                <c:pt idx="5814">
                  <c:v>0.45053387508273501</c:v>
                </c:pt>
                <c:pt idx="5815">
                  <c:v>0.45043938391766092</c:v>
                </c:pt>
                <c:pt idx="5816">
                  <c:v>0.45034489275258288</c:v>
                </c:pt>
                <c:pt idx="5817">
                  <c:v>0.45025040158750684</c:v>
                </c:pt>
                <c:pt idx="5818">
                  <c:v>0.45015591042243064</c:v>
                </c:pt>
                <c:pt idx="5819">
                  <c:v>0.45006141925735482</c:v>
                </c:pt>
                <c:pt idx="5820">
                  <c:v>0.44996692809227995</c:v>
                </c:pt>
                <c:pt idx="5821">
                  <c:v>0.44987243692720402</c:v>
                </c:pt>
                <c:pt idx="5822">
                  <c:v>0.44977794576212626</c:v>
                </c:pt>
                <c:pt idx="5823">
                  <c:v>0.44968345459705017</c:v>
                </c:pt>
                <c:pt idx="5824">
                  <c:v>0.44958896343197585</c:v>
                </c:pt>
                <c:pt idx="5825">
                  <c:v>0.44949447226689798</c:v>
                </c:pt>
                <c:pt idx="5826">
                  <c:v>0.44939998110182322</c:v>
                </c:pt>
                <c:pt idx="5827">
                  <c:v>0.44930548993674752</c:v>
                </c:pt>
                <c:pt idx="5828">
                  <c:v>0.44921099877166981</c:v>
                </c:pt>
                <c:pt idx="5829">
                  <c:v>0.44911650760659361</c:v>
                </c:pt>
                <c:pt idx="5830">
                  <c:v>0.44902201644151729</c:v>
                </c:pt>
                <c:pt idx="5831">
                  <c:v>0.44892752527644342</c:v>
                </c:pt>
                <c:pt idx="5832">
                  <c:v>0.44883303411136388</c:v>
                </c:pt>
                <c:pt idx="5833">
                  <c:v>0.44873854294628923</c:v>
                </c:pt>
                <c:pt idx="5834">
                  <c:v>0.44864405178121314</c:v>
                </c:pt>
                <c:pt idx="5835">
                  <c:v>0.44854956061613555</c:v>
                </c:pt>
                <c:pt idx="5836">
                  <c:v>0.44845506945106095</c:v>
                </c:pt>
                <c:pt idx="5837">
                  <c:v>0.44836057828598652</c:v>
                </c:pt>
                <c:pt idx="5838">
                  <c:v>0.44826608712090882</c:v>
                </c:pt>
                <c:pt idx="5839">
                  <c:v>0.448171595955834</c:v>
                </c:pt>
                <c:pt idx="5840">
                  <c:v>0.44807710479075658</c:v>
                </c:pt>
                <c:pt idx="5841">
                  <c:v>0.44798261362568265</c:v>
                </c:pt>
                <c:pt idx="5842">
                  <c:v>0.44788812246060572</c:v>
                </c:pt>
                <c:pt idx="5843">
                  <c:v>0.44779363129552829</c:v>
                </c:pt>
                <c:pt idx="5844">
                  <c:v>0.4476991401304522</c:v>
                </c:pt>
                <c:pt idx="5845">
                  <c:v>0.44760464896537611</c:v>
                </c:pt>
                <c:pt idx="5846">
                  <c:v>0.44751015780030001</c:v>
                </c:pt>
                <c:pt idx="5847">
                  <c:v>0.44741566663522392</c:v>
                </c:pt>
                <c:pt idx="5848">
                  <c:v>0.44732117547014782</c:v>
                </c:pt>
                <c:pt idx="5849">
                  <c:v>0.44722668430507323</c:v>
                </c:pt>
                <c:pt idx="5850">
                  <c:v>0.4471321931399958</c:v>
                </c:pt>
                <c:pt idx="5851">
                  <c:v>0.44703770197491982</c:v>
                </c:pt>
                <c:pt idx="5852">
                  <c:v>0.44694321080984495</c:v>
                </c:pt>
                <c:pt idx="5853">
                  <c:v>0.44684871964476902</c:v>
                </c:pt>
                <c:pt idx="5854">
                  <c:v>0.44675422847969126</c:v>
                </c:pt>
                <c:pt idx="5855">
                  <c:v>0.4466597373146165</c:v>
                </c:pt>
                <c:pt idx="5856">
                  <c:v>0.44656524614953874</c:v>
                </c:pt>
                <c:pt idx="5857">
                  <c:v>0.44647075498446498</c:v>
                </c:pt>
                <c:pt idx="5858">
                  <c:v>0.44637626381938955</c:v>
                </c:pt>
                <c:pt idx="5859">
                  <c:v>0.44628177265431085</c:v>
                </c:pt>
                <c:pt idx="5860">
                  <c:v>0.44618728148923481</c:v>
                </c:pt>
                <c:pt idx="5861">
                  <c:v>0.44609279032415888</c:v>
                </c:pt>
                <c:pt idx="5862">
                  <c:v>0.44599829915908401</c:v>
                </c:pt>
                <c:pt idx="5863">
                  <c:v>0.44590380799400842</c:v>
                </c:pt>
                <c:pt idx="5864">
                  <c:v>0.44580931682893027</c:v>
                </c:pt>
                <c:pt idx="5865">
                  <c:v>0.44571482566385573</c:v>
                </c:pt>
                <c:pt idx="5866">
                  <c:v>0.44562033449877814</c:v>
                </c:pt>
                <c:pt idx="5867">
                  <c:v>0.44552584333370232</c:v>
                </c:pt>
                <c:pt idx="5868">
                  <c:v>0.44543135216862573</c:v>
                </c:pt>
                <c:pt idx="5869">
                  <c:v>0.44533686100355152</c:v>
                </c:pt>
                <c:pt idx="5870">
                  <c:v>0.44524236983847382</c:v>
                </c:pt>
                <c:pt idx="5871">
                  <c:v>0.44514787867339634</c:v>
                </c:pt>
                <c:pt idx="5872">
                  <c:v>0.44505338750832124</c:v>
                </c:pt>
                <c:pt idx="5873">
                  <c:v>0.44495889634324748</c:v>
                </c:pt>
                <c:pt idx="5874">
                  <c:v>0.44486440517817072</c:v>
                </c:pt>
                <c:pt idx="5875">
                  <c:v>0.44476991401309329</c:v>
                </c:pt>
                <c:pt idx="5876">
                  <c:v>0.4446754228480172</c:v>
                </c:pt>
                <c:pt idx="5877">
                  <c:v>0.44458093168294355</c:v>
                </c:pt>
                <c:pt idx="5878">
                  <c:v>0.44448644051786651</c:v>
                </c:pt>
                <c:pt idx="5879">
                  <c:v>0.44439194935278892</c:v>
                </c:pt>
                <c:pt idx="5880">
                  <c:v>0.44429745818771127</c:v>
                </c:pt>
                <c:pt idx="5881">
                  <c:v>0.44420296702263823</c:v>
                </c:pt>
                <c:pt idx="5882">
                  <c:v>0.44410847585756241</c:v>
                </c:pt>
                <c:pt idx="5883">
                  <c:v>0.44401398469248482</c:v>
                </c:pt>
                <c:pt idx="5884">
                  <c:v>0.44391949352740995</c:v>
                </c:pt>
                <c:pt idx="5885">
                  <c:v>0.44382500236233235</c:v>
                </c:pt>
                <c:pt idx="5886">
                  <c:v>0.44373051119725632</c:v>
                </c:pt>
                <c:pt idx="5887">
                  <c:v>0.44363602003217883</c:v>
                </c:pt>
                <c:pt idx="5888">
                  <c:v>0.44354152886710374</c:v>
                </c:pt>
                <c:pt idx="5889">
                  <c:v>0.44344703770202776</c:v>
                </c:pt>
                <c:pt idx="5890">
                  <c:v>0.44335254653695189</c:v>
                </c:pt>
                <c:pt idx="5891">
                  <c:v>0.44325805537187585</c:v>
                </c:pt>
                <c:pt idx="5892">
                  <c:v>0.4431635642067997</c:v>
                </c:pt>
                <c:pt idx="5893">
                  <c:v>0.4430690730417236</c:v>
                </c:pt>
                <c:pt idx="5894">
                  <c:v>0.44297458187665051</c:v>
                </c:pt>
                <c:pt idx="5895">
                  <c:v>0.44288009071157142</c:v>
                </c:pt>
                <c:pt idx="5896">
                  <c:v>0.44278559954649527</c:v>
                </c:pt>
                <c:pt idx="5897">
                  <c:v>0.44269110838141923</c:v>
                </c:pt>
                <c:pt idx="5898">
                  <c:v>0.4425966172163433</c:v>
                </c:pt>
                <c:pt idx="5899">
                  <c:v>0.44250212605126704</c:v>
                </c:pt>
                <c:pt idx="5900">
                  <c:v>0.44240763488619073</c:v>
                </c:pt>
                <c:pt idx="5901">
                  <c:v>0.44231314372111474</c:v>
                </c:pt>
                <c:pt idx="5902">
                  <c:v>0.4422186525560371</c:v>
                </c:pt>
                <c:pt idx="5903">
                  <c:v>0.44212416139096533</c:v>
                </c:pt>
                <c:pt idx="5904">
                  <c:v>0.44202967022588835</c:v>
                </c:pt>
                <c:pt idx="5905">
                  <c:v>0.44193517906081048</c:v>
                </c:pt>
                <c:pt idx="5906">
                  <c:v>0.44184068789573488</c:v>
                </c:pt>
                <c:pt idx="5907">
                  <c:v>0.44174619673065835</c:v>
                </c:pt>
                <c:pt idx="5908">
                  <c:v>0.4416517055655822</c:v>
                </c:pt>
                <c:pt idx="5909">
                  <c:v>0.44155721440050461</c:v>
                </c:pt>
                <c:pt idx="5910">
                  <c:v>0.44146272323543151</c:v>
                </c:pt>
                <c:pt idx="5911">
                  <c:v>0.44136823207035392</c:v>
                </c:pt>
                <c:pt idx="5912">
                  <c:v>0.44127374090527777</c:v>
                </c:pt>
                <c:pt idx="5913">
                  <c:v>0.44117924974020178</c:v>
                </c:pt>
                <c:pt idx="5914">
                  <c:v>0.44108475857512564</c:v>
                </c:pt>
                <c:pt idx="5915">
                  <c:v>0.44099026741004982</c:v>
                </c:pt>
                <c:pt idx="5916">
                  <c:v>0.44089577624497478</c:v>
                </c:pt>
                <c:pt idx="5917">
                  <c:v>0.44080128507989902</c:v>
                </c:pt>
                <c:pt idx="5918">
                  <c:v>0.44070679391482354</c:v>
                </c:pt>
                <c:pt idx="5919">
                  <c:v>0.4406123027497465</c:v>
                </c:pt>
                <c:pt idx="5920">
                  <c:v>0.44051781158467085</c:v>
                </c:pt>
                <c:pt idx="5921">
                  <c:v>0.44042332041959276</c:v>
                </c:pt>
                <c:pt idx="5922">
                  <c:v>0.44032882925451927</c:v>
                </c:pt>
                <c:pt idx="5923">
                  <c:v>0.44023433808944085</c:v>
                </c:pt>
                <c:pt idx="5924">
                  <c:v>0.4401398469243647</c:v>
                </c:pt>
                <c:pt idx="5925">
                  <c:v>0.4400453557592886</c:v>
                </c:pt>
                <c:pt idx="5926">
                  <c:v>0.43995086459421551</c:v>
                </c:pt>
                <c:pt idx="5927">
                  <c:v>0.43985637342913841</c:v>
                </c:pt>
                <c:pt idx="5928">
                  <c:v>0.43976188226406265</c:v>
                </c:pt>
                <c:pt idx="5929">
                  <c:v>0.43966739109898573</c:v>
                </c:pt>
                <c:pt idx="5930">
                  <c:v>0.43957289993391113</c:v>
                </c:pt>
                <c:pt idx="5931">
                  <c:v>0.43947840876883443</c:v>
                </c:pt>
                <c:pt idx="5932">
                  <c:v>0.43938391760375861</c:v>
                </c:pt>
                <c:pt idx="5933">
                  <c:v>0.43928942643867985</c:v>
                </c:pt>
                <c:pt idx="5934">
                  <c:v>0.43919493527360598</c:v>
                </c:pt>
                <c:pt idx="5935">
                  <c:v>0.43910044410852767</c:v>
                </c:pt>
                <c:pt idx="5936">
                  <c:v>0.43900595294345335</c:v>
                </c:pt>
                <c:pt idx="5937">
                  <c:v>0.43891146177837748</c:v>
                </c:pt>
                <c:pt idx="5938">
                  <c:v>0.43881697061330177</c:v>
                </c:pt>
                <c:pt idx="5939">
                  <c:v>0.43872247944822484</c:v>
                </c:pt>
                <c:pt idx="5940">
                  <c:v>0.43862798828314914</c:v>
                </c:pt>
                <c:pt idx="5941">
                  <c:v>0.43853349711807132</c:v>
                </c:pt>
                <c:pt idx="5942">
                  <c:v>0.43843900595299651</c:v>
                </c:pt>
                <c:pt idx="5943">
                  <c:v>0.43834451478792091</c:v>
                </c:pt>
                <c:pt idx="5944">
                  <c:v>0.43825002362284515</c:v>
                </c:pt>
                <c:pt idx="5945">
                  <c:v>0.43815553245776678</c:v>
                </c:pt>
                <c:pt idx="5946">
                  <c:v>0.43806104129269241</c:v>
                </c:pt>
                <c:pt idx="5947">
                  <c:v>0.43796655012761693</c:v>
                </c:pt>
                <c:pt idx="5948">
                  <c:v>0.43787205896253978</c:v>
                </c:pt>
                <c:pt idx="5949">
                  <c:v>0.43777756779746529</c:v>
                </c:pt>
                <c:pt idx="5950">
                  <c:v>0.43768307663238631</c:v>
                </c:pt>
                <c:pt idx="5951">
                  <c:v>0.43758858546731283</c:v>
                </c:pt>
                <c:pt idx="5952">
                  <c:v>0.43749409430223585</c:v>
                </c:pt>
                <c:pt idx="5953">
                  <c:v>0.43739960313715998</c:v>
                </c:pt>
                <c:pt idx="5954">
                  <c:v>0.43730511197208427</c:v>
                </c:pt>
                <c:pt idx="5955">
                  <c:v>0.43721062080700734</c:v>
                </c:pt>
                <c:pt idx="5956">
                  <c:v>0.43711612964192981</c:v>
                </c:pt>
                <c:pt idx="5957">
                  <c:v>0.43702163847685382</c:v>
                </c:pt>
                <c:pt idx="5958">
                  <c:v>0.43692714731177901</c:v>
                </c:pt>
                <c:pt idx="5959">
                  <c:v>0.43683265614670141</c:v>
                </c:pt>
                <c:pt idx="5960">
                  <c:v>0.43673816498162532</c:v>
                </c:pt>
                <c:pt idx="5961">
                  <c:v>0.43664367381655073</c:v>
                </c:pt>
                <c:pt idx="5962">
                  <c:v>0.4365491826514733</c:v>
                </c:pt>
                <c:pt idx="5963">
                  <c:v>0.43645469148639732</c:v>
                </c:pt>
                <c:pt idx="5964">
                  <c:v>0.43636020032132228</c:v>
                </c:pt>
                <c:pt idx="5965">
                  <c:v>0.43626570915624652</c:v>
                </c:pt>
                <c:pt idx="5966">
                  <c:v>0.43617121799116881</c:v>
                </c:pt>
                <c:pt idx="5967">
                  <c:v>0.436076726826094</c:v>
                </c:pt>
                <c:pt idx="5968">
                  <c:v>0.43598223566101824</c:v>
                </c:pt>
                <c:pt idx="5969">
                  <c:v>0.43588774449594248</c:v>
                </c:pt>
                <c:pt idx="5970">
                  <c:v>0.43579325333086438</c:v>
                </c:pt>
                <c:pt idx="5971">
                  <c:v>0.43569876216578984</c:v>
                </c:pt>
                <c:pt idx="5972">
                  <c:v>0.43560427100071414</c:v>
                </c:pt>
                <c:pt idx="5973">
                  <c:v>0.43550977983563843</c:v>
                </c:pt>
                <c:pt idx="5974">
                  <c:v>0.43541528867056151</c:v>
                </c:pt>
                <c:pt idx="5975">
                  <c:v>0.43532079750548697</c:v>
                </c:pt>
                <c:pt idx="5976">
                  <c:v>0.43522630634041015</c:v>
                </c:pt>
                <c:pt idx="5977">
                  <c:v>0.43513181517533178</c:v>
                </c:pt>
                <c:pt idx="5978">
                  <c:v>0.4350373240102558</c:v>
                </c:pt>
                <c:pt idx="5979">
                  <c:v>0.43494283284517982</c:v>
                </c:pt>
                <c:pt idx="5980">
                  <c:v>0.43484834168010478</c:v>
                </c:pt>
                <c:pt idx="5981">
                  <c:v>0.43475385051502724</c:v>
                </c:pt>
                <c:pt idx="5982">
                  <c:v>0.43465935934995326</c:v>
                </c:pt>
                <c:pt idx="5983">
                  <c:v>0.43456486818487916</c:v>
                </c:pt>
                <c:pt idx="5984">
                  <c:v>0.43447037701980284</c:v>
                </c:pt>
                <c:pt idx="5985">
                  <c:v>0.43437588585472636</c:v>
                </c:pt>
                <c:pt idx="5986">
                  <c:v>0.43428139468964927</c:v>
                </c:pt>
                <c:pt idx="5987">
                  <c:v>0.43418690352457379</c:v>
                </c:pt>
                <c:pt idx="5988">
                  <c:v>0.43409241235949664</c:v>
                </c:pt>
                <c:pt idx="5989">
                  <c:v>0.43399792119442093</c:v>
                </c:pt>
                <c:pt idx="5990">
                  <c:v>0.43390343002934401</c:v>
                </c:pt>
                <c:pt idx="5991">
                  <c:v>0.43380893886426941</c:v>
                </c:pt>
                <c:pt idx="5992">
                  <c:v>0.43371444769919032</c:v>
                </c:pt>
                <c:pt idx="5993">
                  <c:v>0.43361995653411428</c:v>
                </c:pt>
                <c:pt idx="5994">
                  <c:v>0.43352546536904168</c:v>
                </c:pt>
                <c:pt idx="5995">
                  <c:v>0.43343097420396443</c:v>
                </c:pt>
                <c:pt idx="5996">
                  <c:v>0.43333648303888861</c:v>
                </c:pt>
                <c:pt idx="5997">
                  <c:v>0.43324199187381152</c:v>
                </c:pt>
                <c:pt idx="5998">
                  <c:v>0.43314750070873376</c:v>
                </c:pt>
                <c:pt idx="5999">
                  <c:v>0.43305300954365838</c:v>
                </c:pt>
                <c:pt idx="6000">
                  <c:v>0.43295851837858307</c:v>
                </c:pt>
                <c:pt idx="6001">
                  <c:v>0.43286402721350747</c:v>
                </c:pt>
                <c:pt idx="6002">
                  <c:v>0.43276953604842933</c:v>
                </c:pt>
                <c:pt idx="6003">
                  <c:v>0.43267504488335334</c:v>
                </c:pt>
                <c:pt idx="6004">
                  <c:v>0.43258055371827914</c:v>
                </c:pt>
                <c:pt idx="6005">
                  <c:v>0.43248606255320343</c:v>
                </c:pt>
                <c:pt idx="6006">
                  <c:v>0.43239157138812651</c:v>
                </c:pt>
                <c:pt idx="6007">
                  <c:v>0.43229708022304891</c:v>
                </c:pt>
                <c:pt idx="6008">
                  <c:v>0.43220258905797515</c:v>
                </c:pt>
                <c:pt idx="6009">
                  <c:v>0.43210809789289945</c:v>
                </c:pt>
                <c:pt idx="6010">
                  <c:v>0.43201360672782241</c:v>
                </c:pt>
                <c:pt idx="6011">
                  <c:v>0.43191911556274692</c:v>
                </c:pt>
                <c:pt idx="6012">
                  <c:v>0.43182462439767244</c:v>
                </c:pt>
                <c:pt idx="6013">
                  <c:v>0.43173013323259235</c:v>
                </c:pt>
                <c:pt idx="6014">
                  <c:v>0.43163564206751626</c:v>
                </c:pt>
                <c:pt idx="6015">
                  <c:v>0.43154115090244038</c:v>
                </c:pt>
                <c:pt idx="6016">
                  <c:v>0.43144665973736557</c:v>
                </c:pt>
                <c:pt idx="6017">
                  <c:v>0.43135216857228997</c:v>
                </c:pt>
                <c:pt idx="6018">
                  <c:v>0.43125767740721188</c:v>
                </c:pt>
                <c:pt idx="6019">
                  <c:v>0.43116318624213584</c:v>
                </c:pt>
                <c:pt idx="6020">
                  <c:v>0.43106869507706269</c:v>
                </c:pt>
                <c:pt idx="6021">
                  <c:v>0.43097420391198593</c:v>
                </c:pt>
                <c:pt idx="6022">
                  <c:v>0.430879712746909</c:v>
                </c:pt>
                <c:pt idx="6023">
                  <c:v>0.43078522158183141</c:v>
                </c:pt>
                <c:pt idx="6024">
                  <c:v>0.43069073041675526</c:v>
                </c:pt>
                <c:pt idx="6025">
                  <c:v>0.43059623925168056</c:v>
                </c:pt>
                <c:pt idx="6026">
                  <c:v>0.4305017480866033</c:v>
                </c:pt>
                <c:pt idx="6027">
                  <c:v>0.43040725692152704</c:v>
                </c:pt>
                <c:pt idx="6028">
                  <c:v>0.43031276575645494</c:v>
                </c:pt>
                <c:pt idx="6029">
                  <c:v>0.43021827459137485</c:v>
                </c:pt>
                <c:pt idx="6030">
                  <c:v>0.43012378342629881</c:v>
                </c:pt>
                <c:pt idx="6031">
                  <c:v>0.43002929226122288</c:v>
                </c:pt>
                <c:pt idx="6032">
                  <c:v>0.42993480109614807</c:v>
                </c:pt>
                <c:pt idx="6033">
                  <c:v>0.42984030993107247</c:v>
                </c:pt>
                <c:pt idx="6034">
                  <c:v>0.42974581876599433</c:v>
                </c:pt>
                <c:pt idx="6035">
                  <c:v>0.42965132760091834</c:v>
                </c:pt>
                <c:pt idx="6036">
                  <c:v>0.42955683643584408</c:v>
                </c:pt>
                <c:pt idx="6037">
                  <c:v>0.42946234527076843</c:v>
                </c:pt>
                <c:pt idx="6038">
                  <c:v>0.4293678541056915</c:v>
                </c:pt>
                <c:pt idx="6039">
                  <c:v>0.42927336294061558</c:v>
                </c:pt>
                <c:pt idx="6040">
                  <c:v>0.4291788717755402</c:v>
                </c:pt>
                <c:pt idx="6041">
                  <c:v>0.42908438061046439</c:v>
                </c:pt>
                <c:pt idx="6042">
                  <c:v>0.42898988944538741</c:v>
                </c:pt>
                <c:pt idx="6043">
                  <c:v>0.42889539828030981</c:v>
                </c:pt>
                <c:pt idx="6044">
                  <c:v>0.42880090711523611</c:v>
                </c:pt>
                <c:pt idx="6045">
                  <c:v>0.42870641595015901</c:v>
                </c:pt>
                <c:pt idx="6046">
                  <c:v>0.42861192478508131</c:v>
                </c:pt>
                <c:pt idx="6047">
                  <c:v>0.42851743362000538</c:v>
                </c:pt>
                <c:pt idx="6048">
                  <c:v>0.42842294245493057</c:v>
                </c:pt>
                <c:pt idx="6049">
                  <c:v>0.42832845128985775</c:v>
                </c:pt>
                <c:pt idx="6050">
                  <c:v>0.42823396012477688</c:v>
                </c:pt>
                <c:pt idx="6051">
                  <c:v>0.42813946895970234</c:v>
                </c:pt>
                <c:pt idx="6052">
                  <c:v>0.42804497779462769</c:v>
                </c:pt>
                <c:pt idx="6053">
                  <c:v>0.42795048662955093</c:v>
                </c:pt>
                <c:pt idx="6054">
                  <c:v>0.4278559954644755</c:v>
                </c:pt>
                <c:pt idx="6055">
                  <c:v>0.42776150429939641</c:v>
                </c:pt>
                <c:pt idx="6056">
                  <c:v>0.42766701313432032</c:v>
                </c:pt>
                <c:pt idx="6057">
                  <c:v>0.42757252196924822</c:v>
                </c:pt>
                <c:pt idx="6058">
                  <c:v>0.42747803080416991</c:v>
                </c:pt>
                <c:pt idx="6059">
                  <c:v>0.42738353963909403</c:v>
                </c:pt>
                <c:pt idx="6060">
                  <c:v>0.42728904847401594</c:v>
                </c:pt>
                <c:pt idx="6061">
                  <c:v>0.42719455730893985</c:v>
                </c:pt>
                <c:pt idx="6062">
                  <c:v>0.42710006614386575</c:v>
                </c:pt>
                <c:pt idx="6063">
                  <c:v>0.42700557497878788</c:v>
                </c:pt>
                <c:pt idx="6064">
                  <c:v>0.42691108381371307</c:v>
                </c:pt>
                <c:pt idx="6065">
                  <c:v>0.42681659264863747</c:v>
                </c:pt>
                <c:pt idx="6066">
                  <c:v>0.42672210148355938</c:v>
                </c:pt>
                <c:pt idx="6067">
                  <c:v>0.42662761031848484</c:v>
                </c:pt>
                <c:pt idx="6068">
                  <c:v>0.4265331191534073</c:v>
                </c:pt>
                <c:pt idx="6069">
                  <c:v>0.42643862798833132</c:v>
                </c:pt>
                <c:pt idx="6070">
                  <c:v>0.4263441368232565</c:v>
                </c:pt>
                <c:pt idx="6071">
                  <c:v>0.42624964565817874</c:v>
                </c:pt>
                <c:pt idx="6072">
                  <c:v>0.4261551544931011</c:v>
                </c:pt>
                <c:pt idx="6073">
                  <c:v>0.42606066332802939</c:v>
                </c:pt>
                <c:pt idx="6074">
                  <c:v>0.42596617216295368</c:v>
                </c:pt>
                <c:pt idx="6075">
                  <c:v>0.42587168099787798</c:v>
                </c:pt>
                <c:pt idx="6076">
                  <c:v>0.42577718983279977</c:v>
                </c:pt>
                <c:pt idx="6077">
                  <c:v>0.42568269866772396</c:v>
                </c:pt>
                <c:pt idx="6078">
                  <c:v>0.4255882075026497</c:v>
                </c:pt>
                <c:pt idx="6079">
                  <c:v>0.42549371633757038</c:v>
                </c:pt>
                <c:pt idx="6080">
                  <c:v>0.42539922517249557</c:v>
                </c:pt>
                <c:pt idx="6081">
                  <c:v>0.42530473400741997</c:v>
                </c:pt>
                <c:pt idx="6082">
                  <c:v>0.42521024284234188</c:v>
                </c:pt>
                <c:pt idx="6083">
                  <c:v>0.42511575167726734</c:v>
                </c:pt>
                <c:pt idx="6084">
                  <c:v>0.4250212605121898</c:v>
                </c:pt>
                <c:pt idx="6085">
                  <c:v>0.42492676934711759</c:v>
                </c:pt>
                <c:pt idx="6086">
                  <c:v>0.424832278182039</c:v>
                </c:pt>
                <c:pt idx="6087">
                  <c:v>0.42473778701696141</c:v>
                </c:pt>
                <c:pt idx="6088">
                  <c:v>0.42464329585188532</c:v>
                </c:pt>
                <c:pt idx="6089">
                  <c:v>0.42454880468681055</c:v>
                </c:pt>
                <c:pt idx="6090">
                  <c:v>0.42445431352173318</c:v>
                </c:pt>
                <c:pt idx="6091">
                  <c:v>0.42435982235665903</c:v>
                </c:pt>
                <c:pt idx="6092">
                  <c:v>0.42426533119158094</c:v>
                </c:pt>
                <c:pt idx="6093">
                  <c:v>0.42417084002650485</c:v>
                </c:pt>
                <c:pt idx="6094">
                  <c:v>0.42407634886142881</c:v>
                </c:pt>
                <c:pt idx="6095">
                  <c:v>0.42398185769635288</c:v>
                </c:pt>
                <c:pt idx="6096">
                  <c:v>0.42388736653127806</c:v>
                </c:pt>
                <c:pt idx="6097">
                  <c:v>0.42379287536620247</c:v>
                </c:pt>
                <c:pt idx="6098">
                  <c:v>0.42369838420112427</c:v>
                </c:pt>
                <c:pt idx="6099">
                  <c:v>0.42360389303604973</c:v>
                </c:pt>
                <c:pt idx="6100">
                  <c:v>0.42350940187097391</c:v>
                </c:pt>
                <c:pt idx="6101">
                  <c:v>0.42341491070589843</c:v>
                </c:pt>
                <c:pt idx="6102">
                  <c:v>0.42332041954082272</c:v>
                </c:pt>
                <c:pt idx="6103">
                  <c:v>0.42322592837574557</c:v>
                </c:pt>
                <c:pt idx="6104">
                  <c:v>0.42313143721066782</c:v>
                </c:pt>
                <c:pt idx="6105">
                  <c:v>0.42303694604559172</c:v>
                </c:pt>
                <c:pt idx="6106">
                  <c:v>0.42294245488051568</c:v>
                </c:pt>
                <c:pt idx="6107">
                  <c:v>0.42284796371544259</c:v>
                </c:pt>
                <c:pt idx="6108">
                  <c:v>0.42275347255036344</c:v>
                </c:pt>
                <c:pt idx="6109">
                  <c:v>0.42265898138529029</c:v>
                </c:pt>
                <c:pt idx="6110">
                  <c:v>0.42256449022021325</c:v>
                </c:pt>
                <c:pt idx="6111">
                  <c:v>0.42246999905513538</c:v>
                </c:pt>
                <c:pt idx="6112">
                  <c:v>0.42237550789006206</c:v>
                </c:pt>
                <c:pt idx="6113">
                  <c:v>0.42228101672498297</c:v>
                </c:pt>
                <c:pt idx="6114">
                  <c:v>0.42218652555990926</c:v>
                </c:pt>
                <c:pt idx="6115">
                  <c:v>0.42209203439483223</c:v>
                </c:pt>
                <c:pt idx="6116">
                  <c:v>0.42199754322975641</c:v>
                </c:pt>
                <c:pt idx="6117">
                  <c:v>0.42190305206467882</c:v>
                </c:pt>
                <c:pt idx="6118">
                  <c:v>0.4218085608996065</c:v>
                </c:pt>
                <c:pt idx="6119">
                  <c:v>0.42171406973452807</c:v>
                </c:pt>
                <c:pt idx="6120">
                  <c:v>0.42161957856945248</c:v>
                </c:pt>
                <c:pt idx="6121">
                  <c:v>0.42152508740437555</c:v>
                </c:pt>
                <c:pt idx="6122">
                  <c:v>0.4214305962392999</c:v>
                </c:pt>
                <c:pt idx="6123">
                  <c:v>0.42133610507422403</c:v>
                </c:pt>
                <c:pt idx="6124">
                  <c:v>0.42124161390914638</c:v>
                </c:pt>
                <c:pt idx="6125">
                  <c:v>0.42114712274406985</c:v>
                </c:pt>
                <c:pt idx="6126">
                  <c:v>0.42105263157899381</c:v>
                </c:pt>
                <c:pt idx="6127">
                  <c:v>0.42095814041391766</c:v>
                </c:pt>
                <c:pt idx="6128">
                  <c:v>0.42086364924884451</c:v>
                </c:pt>
                <c:pt idx="6129">
                  <c:v>0.42076915808376525</c:v>
                </c:pt>
                <c:pt idx="6130">
                  <c:v>0.42067466691869176</c:v>
                </c:pt>
                <c:pt idx="6131">
                  <c:v>0.42058017575361623</c:v>
                </c:pt>
                <c:pt idx="6132">
                  <c:v>0.4204856845885373</c:v>
                </c:pt>
                <c:pt idx="6133">
                  <c:v>0.42039119342346132</c:v>
                </c:pt>
                <c:pt idx="6134">
                  <c:v>0.420296702258385</c:v>
                </c:pt>
                <c:pt idx="6135">
                  <c:v>0.42020221109330891</c:v>
                </c:pt>
                <c:pt idx="6136">
                  <c:v>0.42010771992823281</c:v>
                </c:pt>
                <c:pt idx="6137">
                  <c:v>0.42001322876315672</c:v>
                </c:pt>
                <c:pt idx="6138">
                  <c:v>0.4199187375980824</c:v>
                </c:pt>
                <c:pt idx="6139">
                  <c:v>0.41982424643300481</c:v>
                </c:pt>
                <c:pt idx="6140">
                  <c:v>0.41972975526792888</c:v>
                </c:pt>
                <c:pt idx="6141">
                  <c:v>0.41963526410285384</c:v>
                </c:pt>
                <c:pt idx="6142">
                  <c:v>0.41954077293777825</c:v>
                </c:pt>
                <c:pt idx="6143">
                  <c:v>0.41944628177270254</c:v>
                </c:pt>
                <c:pt idx="6144">
                  <c:v>0.41935179060762556</c:v>
                </c:pt>
                <c:pt idx="6145">
                  <c:v>0.41925729944254797</c:v>
                </c:pt>
                <c:pt idx="6146">
                  <c:v>0.41916280827747426</c:v>
                </c:pt>
                <c:pt idx="6147">
                  <c:v>0.41906831711239723</c:v>
                </c:pt>
                <c:pt idx="6148">
                  <c:v>0.41897382594732141</c:v>
                </c:pt>
                <c:pt idx="6149">
                  <c:v>0.41887933478224593</c:v>
                </c:pt>
                <c:pt idx="6150">
                  <c:v>0.41878484361716883</c:v>
                </c:pt>
                <c:pt idx="6151">
                  <c:v>0.41869035245209124</c:v>
                </c:pt>
                <c:pt idx="6152">
                  <c:v>0.41859586128701726</c:v>
                </c:pt>
                <c:pt idx="6153">
                  <c:v>0.41850137012193922</c:v>
                </c:pt>
                <c:pt idx="6154">
                  <c:v>0.41840687895686618</c:v>
                </c:pt>
                <c:pt idx="6155">
                  <c:v>0.41831238779178903</c:v>
                </c:pt>
                <c:pt idx="6156">
                  <c:v>0.41821789662671094</c:v>
                </c:pt>
                <c:pt idx="6157">
                  <c:v>0.41812340546163485</c:v>
                </c:pt>
                <c:pt idx="6158">
                  <c:v>0.41802891429656075</c:v>
                </c:pt>
                <c:pt idx="6159">
                  <c:v>0.41793442313148282</c:v>
                </c:pt>
                <c:pt idx="6160">
                  <c:v>0.41783993196640806</c:v>
                </c:pt>
                <c:pt idx="6161">
                  <c:v>0.41774544080132847</c:v>
                </c:pt>
                <c:pt idx="6162">
                  <c:v>0.41765094963625438</c:v>
                </c:pt>
                <c:pt idx="6163">
                  <c:v>0.41755645847117823</c:v>
                </c:pt>
                <c:pt idx="6164">
                  <c:v>0.41746196730610391</c:v>
                </c:pt>
                <c:pt idx="6165">
                  <c:v>0.41736747614102632</c:v>
                </c:pt>
                <c:pt idx="6166">
                  <c:v>0.41727298497595267</c:v>
                </c:pt>
                <c:pt idx="6167">
                  <c:v>0.41717849381087696</c:v>
                </c:pt>
                <c:pt idx="6168">
                  <c:v>0.41708400264579781</c:v>
                </c:pt>
                <c:pt idx="6169">
                  <c:v>0.41698951148072305</c:v>
                </c:pt>
                <c:pt idx="6170">
                  <c:v>0.41689502031564724</c:v>
                </c:pt>
                <c:pt idx="6171">
                  <c:v>0.41680052915057153</c:v>
                </c:pt>
                <c:pt idx="6172">
                  <c:v>0.41670603798549388</c:v>
                </c:pt>
                <c:pt idx="6173">
                  <c:v>0.41661154682041734</c:v>
                </c:pt>
                <c:pt idx="6174">
                  <c:v>0.41651705565534131</c:v>
                </c:pt>
                <c:pt idx="6175">
                  <c:v>0.41642256449026754</c:v>
                </c:pt>
                <c:pt idx="6176">
                  <c:v>0.41632807332519201</c:v>
                </c:pt>
                <c:pt idx="6177">
                  <c:v>0.41623358216011275</c:v>
                </c:pt>
                <c:pt idx="6178">
                  <c:v>0.41613909099503676</c:v>
                </c:pt>
                <c:pt idx="6179">
                  <c:v>0.41604459982996361</c:v>
                </c:pt>
                <c:pt idx="6180">
                  <c:v>0.41595010866488641</c:v>
                </c:pt>
                <c:pt idx="6181">
                  <c:v>0.41585561749981093</c:v>
                </c:pt>
                <c:pt idx="6182">
                  <c:v>0.4157611263347325</c:v>
                </c:pt>
                <c:pt idx="6183">
                  <c:v>0.41566663516965946</c:v>
                </c:pt>
                <c:pt idx="6184">
                  <c:v>0.41557214400458031</c:v>
                </c:pt>
                <c:pt idx="6185">
                  <c:v>0.41547765283950538</c:v>
                </c:pt>
                <c:pt idx="6186">
                  <c:v>0.41538316167443118</c:v>
                </c:pt>
                <c:pt idx="6187">
                  <c:v>0.41528867050935403</c:v>
                </c:pt>
                <c:pt idx="6188">
                  <c:v>0.41519417934427838</c:v>
                </c:pt>
                <c:pt idx="6189">
                  <c:v>0.41509968817919984</c:v>
                </c:pt>
                <c:pt idx="6190">
                  <c:v>0.41500519701412381</c:v>
                </c:pt>
                <c:pt idx="6191">
                  <c:v>0.4149107058490516</c:v>
                </c:pt>
                <c:pt idx="6192">
                  <c:v>0.41481621468397306</c:v>
                </c:pt>
                <c:pt idx="6193">
                  <c:v>0.41472172351889547</c:v>
                </c:pt>
                <c:pt idx="6194">
                  <c:v>0.41462723235381937</c:v>
                </c:pt>
                <c:pt idx="6195">
                  <c:v>0.41453274118874467</c:v>
                </c:pt>
                <c:pt idx="6196">
                  <c:v>0.4144382500236673</c:v>
                </c:pt>
                <c:pt idx="6197">
                  <c:v>0.41434375885859109</c:v>
                </c:pt>
                <c:pt idx="6198">
                  <c:v>0.414249267693515</c:v>
                </c:pt>
                <c:pt idx="6199">
                  <c:v>0.41415477652843891</c:v>
                </c:pt>
                <c:pt idx="6200">
                  <c:v>0.41406028536336476</c:v>
                </c:pt>
                <c:pt idx="6201">
                  <c:v>0.41396579419828688</c:v>
                </c:pt>
                <c:pt idx="6202">
                  <c:v>0.41387130303321212</c:v>
                </c:pt>
                <c:pt idx="6203">
                  <c:v>0.41377681186813481</c:v>
                </c:pt>
                <c:pt idx="6204">
                  <c:v>0.41368232070305888</c:v>
                </c:pt>
                <c:pt idx="6205">
                  <c:v>0.41358782953798384</c:v>
                </c:pt>
                <c:pt idx="6206">
                  <c:v>0.41349333837290631</c:v>
                </c:pt>
                <c:pt idx="6207">
                  <c:v>0.41339884720783254</c:v>
                </c:pt>
                <c:pt idx="6208">
                  <c:v>0.41330435604275556</c:v>
                </c:pt>
                <c:pt idx="6209">
                  <c:v>0.41320986487767963</c:v>
                </c:pt>
                <c:pt idx="6210">
                  <c:v>0.41311537371260426</c:v>
                </c:pt>
                <c:pt idx="6211">
                  <c:v>0.41302088254752711</c:v>
                </c:pt>
                <c:pt idx="6212">
                  <c:v>0.41292639138245402</c:v>
                </c:pt>
                <c:pt idx="6213">
                  <c:v>0.41283190021737382</c:v>
                </c:pt>
                <c:pt idx="6214">
                  <c:v>0.4127374090522975</c:v>
                </c:pt>
                <c:pt idx="6215">
                  <c:v>0.41264291788722307</c:v>
                </c:pt>
                <c:pt idx="6216">
                  <c:v>0.41254842672214531</c:v>
                </c:pt>
                <c:pt idx="6217">
                  <c:v>0.41245393555706938</c:v>
                </c:pt>
                <c:pt idx="6218">
                  <c:v>0.41235944439199312</c:v>
                </c:pt>
                <c:pt idx="6219">
                  <c:v>0.41226495322691731</c:v>
                </c:pt>
                <c:pt idx="6220">
                  <c:v>0.41217046206184338</c:v>
                </c:pt>
                <c:pt idx="6221">
                  <c:v>0.41207597089676634</c:v>
                </c:pt>
                <c:pt idx="6222">
                  <c:v>0.41198147973169075</c:v>
                </c:pt>
                <c:pt idx="6223">
                  <c:v>0.41188698856661504</c:v>
                </c:pt>
                <c:pt idx="6224">
                  <c:v>0.41179249740153623</c:v>
                </c:pt>
                <c:pt idx="6225">
                  <c:v>0.41169800623646047</c:v>
                </c:pt>
                <c:pt idx="6226">
                  <c:v>0.41160351507138426</c:v>
                </c:pt>
                <c:pt idx="6227">
                  <c:v>0.41150902390630828</c:v>
                </c:pt>
                <c:pt idx="6228">
                  <c:v>0.4114145327412323</c:v>
                </c:pt>
                <c:pt idx="6229">
                  <c:v>0.41132004157615631</c:v>
                </c:pt>
                <c:pt idx="6230">
                  <c:v>0.41122555041107867</c:v>
                </c:pt>
                <c:pt idx="6231">
                  <c:v>0.41113105924600379</c:v>
                </c:pt>
                <c:pt idx="6232">
                  <c:v>0.41103656808092781</c:v>
                </c:pt>
                <c:pt idx="6233">
                  <c:v>0.41094207691585416</c:v>
                </c:pt>
                <c:pt idx="6234">
                  <c:v>0.41084758575077712</c:v>
                </c:pt>
                <c:pt idx="6235">
                  <c:v>0.41075309458569953</c:v>
                </c:pt>
                <c:pt idx="6236">
                  <c:v>0.41065860342062382</c:v>
                </c:pt>
                <c:pt idx="6237">
                  <c:v>0.41056411225554884</c:v>
                </c:pt>
                <c:pt idx="6238">
                  <c:v>0.41046962109047314</c:v>
                </c:pt>
                <c:pt idx="6239">
                  <c:v>0.41037512992539532</c:v>
                </c:pt>
                <c:pt idx="6240">
                  <c:v>0.41028063876031906</c:v>
                </c:pt>
                <c:pt idx="6241">
                  <c:v>0.41018614759524463</c:v>
                </c:pt>
                <c:pt idx="6242">
                  <c:v>0.41009165643016526</c:v>
                </c:pt>
                <c:pt idx="6243">
                  <c:v>0.40999716526509211</c:v>
                </c:pt>
                <c:pt idx="6244">
                  <c:v>0.40990267410001641</c:v>
                </c:pt>
                <c:pt idx="6245">
                  <c:v>0.40980818293494092</c:v>
                </c:pt>
                <c:pt idx="6246">
                  <c:v>0.40971369176986516</c:v>
                </c:pt>
                <c:pt idx="6247">
                  <c:v>0.4096192006047864</c:v>
                </c:pt>
                <c:pt idx="6248">
                  <c:v>0.40952470943971225</c:v>
                </c:pt>
                <c:pt idx="6249">
                  <c:v>0.40943021827463438</c:v>
                </c:pt>
                <c:pt idx="6250">
                  <c:v>0.40933572710955962</c:v>
                </c:pt>
                <c:pt idx="6251">
                  <c:v>0.40924123594448208</c:v>
                </c:pt>
                <c:pt idx="6252">
                  <c:v>0.40914674477940632</c:v>
                </c:pt>
                <c:pt idx="6253">
                  <c:v>0.40905225361432984</c:v>
                </c:pt>
                <c:pt idx="6254">
                  <c:v>0.40895776244925552</c:v>
                </c:pt>
                <c:pt idx="6255">
                  <c:v>0.40886327128418004</c:v>
                </c:pt>
                <c:pt idx="6256">
                  <c:v>0.40876878011910306</c:v>
                </c:pt>
                <c:pt idx="6257">
                  <c:v>0.40867428895402713</c:v>
                </c:pt>
                <c:pt idx="6258">
                  <c:v>0.40857979778895176</c:v>
                </c:pt>
                <c:pt idx="6259">
                  <c:v>0.40848530662387461</c:v>
                </c:pt>
                <c:pt idx="6260">
                  <c:v>0.4083908154587973</c:v>
                </c:pt>
                <c:pt idx="6261">
                  <c:v>0.40829632429372109</c:v>
                </c:pt>
                <c:pt idx="6262">
                  <c:v>0.40820183312864633</c:v>
                </c:pt>
                <c:pt idx="6263">
                  <c:v>0.4081073419635689</c:v>
                </c:pt>
                <c:pt idx="6264">
                  <c:v>0.40801285079849281</c:v>
                </c:pt>
                <c:pt idx="6265">
                  <c:v>0.40791835963341688</c:v>
                </c:pt>
                <c:pt idx="6266">
                  <c:v>0.40782386846834212</c:v>
                </c:pt>
                <c:pt idx="6267">
                  <c:v>0.40772937730326653</c:v>
                </c:pt>
                <c:pt idx="6268">
                  <c:v>0.40763488613818843</c:v>
                </c:pt>
                <c:pt idx="6269">
                  <c:v>0.40754039497311234</c:v>
                </c:pt>
                <c:pt idx="6270">
                  <c:v>0.4074459038080363</c:v>
                </c:pt>
                <c:pt idx="6271">
                  <c:v>0.40735141264296032</c:v>
                </c:pt>
                <c:pt idx="6272">
                  <c:v>0.40725692147788556</c:v>
                </c:pt>
                <c:pt idx="6273">
                  <c:v>0.40716243031280963</c:v>
                </c:pt>
                <c:pt idx="6274">
                  <c:v>0.40706793914773187</c:v>
                </c:pt>
                <c:pt idx="6275">
                  <c:v>0.40697344798265844</c:v>
                </c:pt>
                <c:pt idx="6276">
                  <c:v>0.40687895681758141</c:v>
                </c:pt>
                <c:pt idx="6277">
                  <c:v>0.40678446565250553</c:v>
                </c:pt>
                <c:pt idx="6278">
                  <c:v>0.40668997448742883</c:v>
                </c:pt>
                <c:pt idx="6279">
                  <c:v>0.40659548332235296</c:v>
                </c:pt>
                <c:pt idx="6280">
                  <c:v>0.40650099215727725</c:v>
                </c:pt>
                <c:pt idx="6281">
                  <c:v>0.40640650099219938</c:v>
                </c:pt>
                <c:pt idx="6282">
                  <c:v>0.40631200982712462</c:v>
                </c:pt>
                <c:pt idx="6283">
                  <c:v>0.40621751866204708</c:v>
                </c:pt>
                <c:pt idx="6284">
                  <c:v>0.40612302749697093</c:v>
                </c:pt>
                <c:pt idx="6285">
                  <c:v>0.40602853633189634</c:v>
                </c:pt>
                <c:pt idx="6286">
                  <c:v>0.4059340451668188</c:v>
                </c:pt>
                <c:pt idx="6287">
                  <c:v>0.40583955400174265</c:v>
                </c:pt>
                <c:pt idx="6288">
                  <c:v>0.40574506283666656</c:v>
                </c:pt>
                <c:pt idx="6289">
                  <c:v>0.40565057167159047</c:v>
                </c:pt>
                <c:pt idx="6290">
                  <c:v>0.40555608050651426</c:v>
                </c:pt>
                <c:pt idx="6291">
                  <c:v>0.40546158934143961</c:v>
                </c:pt>
                <c:pt idx="6292">
                  <c:v>0.40536709817636218</c:v>
                </c:pt>
                <c:pt idx="6293">
                  <c:v>0.40527260701128631</c:v>
                </c:pt>
                <c:pt idx="6294">
                  <c:v>0.40517811584621038</c:v>
                </c:pt>
                <c:pt idx="6295">
                  <c:v>0.40508362468113379</c:v>
                </c:pt>
                <c:pt idx="6296">
                  <c:v>0.40498913351605781</c:v>
                </c:pt>
                <c:pt idx="6297">
                  <c:v>0.40489464235098188</c:v>
                </c:pt>
                <c:pt idx="6298">
                  <c:v>0.40480015118590712</c:v>
                </c:pt>
                <c:pt idx="6299">
                  <c:v>0.40470566002082958</c:v>
                </c:pt>
                <c:pt idx="6300">
                  <c:v>0.40461116885575382</c:v>
                </c:pt>
                <c:pt idx="6301">
                  <c:v>0.40451667769068023</c:v>
                </c:pt>
                <c:pt idx="6302">
                  <c:v>0.40442218652560297</c:v>
                </c:pt>
                <c:pt idx="6303">
                  <c:v>0.40432769536052754</c:v>
                </c:pt>
                <c:pt idx="6304">
                  <c:v>0.40423320419544906</c:v>
                </c:pt>
                <c:pt idx="6305">
                  <c:v>0.40413871303037296</c:v>
                </c:pt>
                <c:pt idx="6306">
                  <c:v>0.40404422186529687</c:v>
                </c:pt>
                <c:pt idx="6307">
                  <c:v>0.40394973070022078</c:v>
                </c:pt>
                <c:pt idx="6308">
                  <c:v>0.40385523953514468</c:v>
                </c:pt>
                <c:pt idx="6309">
                  <c:v>0.40376074837006881</c:v>
                </c:pt>
                <c:pt idx="6310">
                  <c:v>0.40366625720499288</c:v>
                </c:pt>
                <c:pt idx="6311">
                  <c:v>0.4035717660399179</c:v>
                </c:pt>
                <c:pt idx="6312">
                  <c:v>0.40347727487484347</c:v>
                </c:pt>
                <c:pt idx="6313">
                  <c:v>0.4033827837097681</c:v>
                </c:pt>
                <c:pt idx="6314">
                  <c:v>0.40328829254468962</c:v>
                </c:pt>
                <c:pt idx="6315">
                  <c:v>0.40319380137961403</c:v>
                </c:pt>
                <c:pt idx="6316">
                  <c:v>0.40309931021453593</c:v>
                </c:pt>
                <c:pt idx="6317">
                  <c:v>0.40300481904946273</c:v>
                </c:pt>
                <c:pt idx="6318">
                  <c:v>0.40291032788438547</c:v>
                </c:pt>
                <c:pt idx="6319">
                  <c:v>0.40281583671930782</c:v>
                </c:pt>
                <c:pt idx="6320">
                  <c:v>0.40272134555423156</c:v>
                </c:pt>
                <c:pt idx="6321">
                  <c:v>0.40262685438915713</c:v>
                </c:pt>
                <c:pt idx="6322">
                  <c:v>0.40253236322408154</c:v>
                </c:pt>
                <c:pt idx="6323">
                  <c:v>0.40243787205900461</c:v>
                </c:pt>
                <c:pt idx="6324">
                  <c:v>0.40234338089392718</c:v>
                </c:pt>
                <c:pt idx="6325">
                  <c:v>0.40224888972885303</c:v>
                </c:pt>
                <c:pt idx="6326">
                  <c:v>0.402154398563775</c:v>
                </c:pt>
                <c:pt idx="6327">
                  <c:v>0.4020599073987004</c:v>
                </c:pt>
                <c:pt idx="6328">
                  <c:v>0.40196541623362281</c:v>
                </c:pt>
                <c:pt idx="6329">
                  <c:v>0.40187092506854905</c:v>
                </c:pt>
                <c:pt idx="6330">
                  <c:v>0.40177643390347212</c:v>
                </c:pt>
                <c:pt idx="6331">
                  <c:v>0.40168194273839453</c:v>
                </c:pt>
                <c:pt idx="6332">
                  <c:v>0.40158745157331843</c:v>
                </c:pt>
                <c:pt idx="6333">
                  <c:v>0.40149296040824384</c:v>
                </c:pt>
                <c:pt idx="6334">
                  <c:v>0.40139846924316797</c:v>
                </c:pt>
                <c:pt idx="6335">
                  <c:v>0.40130397807809032</c:v>
                </c:pt>
                <c:pt idx="6336">
                  <c:v>0.40120948691301406</c:v>
                </c:pt>
                <c:pt idx="6337">
                  <c:v>0.40111499574793963</c:v>
                </c:pt>
                <c:pt idx="6338">
                  <c:v>0.40102050458286392</c:v>
                </c:pt>
                <c:pt idx="6339">
                  <c:v>0.40092601341778711</c:v>
                </c:pt>
                <c:pt idx="6340">
                  <c:v>0.40083152225270968</c:v>
                </c:pt>
                <c:pt idx="6341">
                  <c:v>0.40073703108763359</c:v>
                </c:pt>
                <c:pt idx="6342">
                  <c:v>0.40064253992255788</c:v>
                </c:pt>
                <c:pt idx="6343">
                  <c:v>0.4005480487574814</c:v>
                </c:pt>
                <c:pt idx="6344">
                  <c:v>0.40045355759240531</c:v>
                </c:pt>
                <c:pt idx="6345">
                  <c:v>0.40035906642732921</c:v>
                </c:pt>
                <c:pt idx="6346">
                  <c:v>0.40026457526225612</c:v>
                </c:pt>
                <c:pt idx="6347">
                  <c:v>0.40017008409717708</c:v>
                </c:pt>
                <c:pt idx="6348">
                  <c:v>0.40007559293210132</c:v>
                </c:pt>
                <c:pt idx="6349">
                  <c:v>0.39998110176702772</c:v>
                </c:pt>
                <c:pt idx="6350">
                  <c:v>0.3998866106019518</c:v>
                </c:pt>
                <c:pt idx="6351">
                  <c:v>0.39979211943687282</c:v>
                </c:pt>
                <c:pt idx="6352">
                  <c:v>0.39969762827179656</c:v>
                </c:pt>
                <c:pt idx="6353">
                  <c:v>0.39960313710672046</c:v>
                </c:pt>
                <c:pt idx="6354">
                  <c:v>0.39950864594164776</c:v>
                </c:pt>
                <c:pt idx="6355">
                  <c:v>0.39941415477656961</c:v>
                </c:pt>
                <c:pt idx="6356">
                  <c:v>0.39931966361149518</c:v>
                </c:pt>
                <c:pt idx="6357">
                  <c:v>0.39922517244641631</c:v>
                </c:pt>
                <c:pt idx="6358">
                  <c:v>0.39913068128134238</c:v>
                </c:pt>
                <c:pt idx="6359">
                  <c:v>0.3990361901162654</c:v>
                </c:pt>
                <c:pt idx="6360">
                  <c:v>0.39894169895118781</c:v>
                </c:pt>
                <c:pt idx="6361">
                  <c:v>0.39884720778611182</c:v>
                </c:pt>
                <c:pt idx="6362">
                  <c:v>0.39875271662103562</c:v>
                </c:pt>
                <c:pt idx="6363">
                  <c:v>0.39865822545596136</c:v>
                </c:pt>
                <c:pt idx="6364">
                  <c:v>0.39856373429088587</c:v>
                </c:pt>
                <c:pt idx="6365">
                  <c:v>0.39846924312581011</c:v>
                </c:pt>
                <c:pt idx="6366">
                  <c:v>0.3983747519607343</c:v>
                </c:pt>
                <c:pt idx="6367">
                  <c:v>0.39828026079565904</c:v>
                </c:pt>
                <c:pt idx="6368">
                  <c:v>0.39818576963058172</c:v>
                </c:pt>
                <c:pt idx="6369">
                  <c:v>0.39809127846550296</c:v>
                </c:pt>
                <c:pt idx="6370">
                  <c:v>0.39799678730043025</c:v>
                </c:pt>
                <c:pt idx="6371">
                  <c:v>0.39790229613535338</c:v>
                </c:pt>
                <c:pt idx="6372">
                  <c:v>0.39780780497027768</c:v>
                </c:pt>
                <c:pt idx="6373">
                  <c:v>0.39771331380519881</c:v>
                </c:pt>
                <c:pt idx="6374">
                  <c:v>0.39761882264012288</c:v>
                </c:pt>
                <c:pt idx="6375">
                  <c:v>0.3975243314750494</c:v>
                </c:pt>
                <c:pt idx="6376">
                  <c:v>0.39742984030997336</c:v>
                </c:pt>
                <c:pt idx="6377">
                  <c:v>0.39733534914489654</c:v>
                </c:pt>
                <c:pt idx="6378">
                  <c:v>0.39724085797982112</c:v>
                </c:pt>
                <c:pt idx="6379">
                  <c:v>0.39714636681474502</c:v>
                </c:pt>
                <c:pt idx="6380">
                  <c:v>0.39705187564966993</c:v>
                </c:pt>
                <c:pt idx="6381">
                  <c:v>0.39695738448459128</c:v>
                </c:pt>
                <c:pt idx="6382">
                  <c:v>0.39686289331951818</c:v>
                </c:pt>
                <c:pt idx="6383">
                  <c:v>0.39676840215444004</c:v>
                </c:pt>
                <c:pt idx="6384">
                  <c:v>0.39667391098936422</c:v>
                </c:pt>
                <c:pt idx="6385">
                  <c:v>0.39657941982428846</c:v>
                </c:pt>
                <c:pt idx="6386">
                  <c:v>0.39648492865921275</c:v>
                </c:pt>
                <c:pt idx="6387">
                  <c:v>0.39639043749413388</c:v>
                </c:pt>
                <c:pt idx="6388">
                  <c:v>0.39629594632905868</c:v>
                </c:pt>
                <c:pt idx="6389">
                  <c:v>0.39620145516398131</c:v>
                </c:pt>
                <c:pt idx="6390">
                  <c:v>0.39610696399890893</c:v>
                </c:pt>
                <c:pt idx="6391">
                  <c:v>0.3960124728338319</c:v>
                </c:pt>
                <c:pt idx="6392">
                  <c:v>0.39591798166875586</c:v>
                </c:pt>
                <c:pt idx="6393">
                  <c:v>0.39582349050367904</c:v>
                </c:pt>
                <c:pt idx="6394">
                  <c:v>0.39572899933860461</c:v>
                </c:pt>
                <c:pt idx="6395">
                  <c:v>0.39563450817352452</c:v>
                </c:pt>
                <c:pt idx="6396">
                  <c:v>0.39554001700845087</c:v>
                </c:pt>
                <c:pt idx="6397">
                  <c:v>0.39544552584337367</c:v>
                </c:pt>
                <c:pt idx="6398">
                  <c:v>0.3953510346782963</c:v>
                </c:pt>
                <c:pt idx="6399">
                  <c:v>0.39525654351322032</c:v>
                </c:pt>
                <c:pt idx="6400">
                  <c:v>0.39516205234814539</c:v>
                </c:pt>
                <c:pt idx="6401">
                  <c:v>0.39506756118307096</c:v>
                </c:pt>
                <c:pt idx="6402">
                  <c:v>0.39497307001799387</c:v>
                </c:pt>
                <c:pt idx="6403">
                  <c:v>0.39487857885291977</c:v>
                </c:pt>
                <c:pt idx="6404">
                  <c:v>0.39478408768784368</c:v>
                </c:pt>
                <c:pt idx="6405">
                  <c:v>0.39468959652276553</c:v>
                </c:pt>
                <c:pt idx="6406">
                  <c:v>0.39459510535768993</c:v>
                </c:pt>
                <c:pt idx="6407">
                  <c:v>0.3945006141926144</c:v>
                </c:pt>
                <c:pt idx="6408">
                  <c:v>0.39440612302753725</c:v>
                </c:pt>
                <c:pt idx="6409">
                  <c:v>0.3943116318624631</c:v>
                </c:pt>
                <c:pt idx="6410">
                  <c:v>0.39421714069738312</c:v>
                </c:pt>
                <c:pt idx="6411">
                  <c:v>0.39412264953230874</c:v>
                </c:pt>
                <c:pt idx="6412">
                  <c:v>0.39402815836723337</c:v>
                </c:pt>
                <c:pt idx="6413">
                  <c:v>0.3939336672021575</c:v>
                </c:pt>
                <c:pt idx="6414">
                  <c:v>0.39383917603708046</c:v>
                </c:pt>
                <c:pt idx="6415">
                  <c:v>0.39374468487200487</c:v>
                </c:pt>
                <c:pt idx="6416">
                  <c:v>0.39365019370692789</c:v>
                </c:pt>
                <c:pt idx="6417">
                  <c:v>0.39355570254185213</c:v>
                </c:pt>
                <c:pt idx="6418">
                  <c:v>0.39346121137677637</c:v>
                </c:pt>
                <c:pt idx="6419">
                  <c:v>0.39336672021170066</c:v>
                </c:pt>
                <c:pt idx="6420">
                  <c:v>0.39327222904662368</c:v>
                </c:pt>
                <c:pt idx="6421">
                  <c:v>0.39317773788154803</c:v>
                </c:pt>
                <c:pt idx="6422">
                  <c:v>0.39308324671647032</c:v>
                </c:pt>
                <c:pt idx="6423">
                  <c:v>0.3929887555513954</c:v>
                </c:pt>
                <c:pt idx="6424">
                  <c:v>0.39289426438631964</c:v>
                </c:pt>
                <c:pt idx="6425">
                  <c:v>0.39279977322124404</c:v>
                </c:pt>
                <c:pt idx="6426">
                  <c:v>0.39270528205616562</c:v>
                </c:pt>
                <c:pt idx="6427">
                  <c:v>0.39261079089109124</c:v>
                </c:pt>
                <c:pt idx="6428">
                  <c:v>0.39251629972601587</c:v>
                </c:pt>
                <c:pt idx="6429">
                  <c:v>0.39242180856093867</c:v>
                </c:pt>
                <c:pt idx="6430">
                  <c:v>0.39232731739586552</c:v>
                </c:pt>
                <c:pt idx="6431">
                  <c:v>0.39223282623078531</c:v>
                </c:pt>
                <c:pt idx="6432">
                  <c:v>0.39213833506571039</c:v>
                </c:pt>
                <c:pt idx="6433">
                  <c:v>0.39204384390063463</c:v>
                </c:pt>
                <c:pt idx="6434">
                  <c:v>0.39194935273555687</c:v>
                </c:pt>
                <c:pt idx="6435">
                  <c:v>0.39185486157048477</c:v>
                </c:pt>
                <c:pt idx="6436">
                  <c:v>0.39176037040540618</c:v>
                </c:pt>
                <c:pt idx="6437">
                  <c:v>0.39166587924033053</c:v>
                </c:pt>
                <c:pt idx="6438">
                  <c:v>0.39157138807525488</c:v>
                </c:pt>
                <c:pt idx="6439">
                  <c:v>0.39147689691017939</c:v>
                </c:pt>
                <c:pt idx="6440">
                  <c:v>0.39138240574510336</c:v>
                </c:pt>
                <c:pt idx="6441">
                  <c:v>0.39128791458002432</c:v>
                </c:pt>
                <c:pt idx="6442">
                  <c:v>0.39119342341494961</c:v>
                </c:pt>
                <c:pt idx="6443">
                  <c:v>0.39109893224987502</c:v>
                </c:pt>
                <c:pt idx="6444">
                  <c:v>0.39100444108479837</c:v>
                </c:pt>
                <c:pt idx="6445">
                  <c:v>0.3909099499197225</c:v>
                </c:pt>
                <c:pt idx="6446">
                  <c:v>0.39081545875464679</c:v>
                </c:pt>
                <c:pt idx="6447">
                  <c:v>0.39072096758957103</c:v>
                </c:pt>
                <c:pt idx="6448">
                  <c:v>0.39062647642449416</c:v>
                </c:pt>
                <c:pt idx="6449">
                  <c:v>0.39053198525941846</c:v>
                </c:pt>
                <c:pt idx="6450">
                  <c:v>0.39043749409433937</c:v>
                </c:pt>
                <c:pt idx="6451">
                  <c:v>0.39034300292926566</c:v>
                </c:pt>
                <c:pt idx="6452">
                  <c:v>0.39024851176418868</c:v>
                </c:pt>
                <c:pt idx="6453">
                  <c:v>0.39015402059911108</c:v>
                </c:pt>
                <c:pt idx="6454">
                  <c:v>0.39005952943403532</c:v>
                </c:pt>
                <c:pt idx="6455">
                  <c:v>0.3899650382689604</c:v>
                </c:pt>
                <c:pt idx="6456">
                  <c:v>0.38987054710388586</c:v>
                </c:pt>
                <c:pt idx="6457">
                  <c:v>0.38977605593880904</c:v>
                </c:pt>
                <c:pt idx="6458">
                  <c:v>0.38968156477373211</c:v>
                </c:pt>
                <c:pt idx="6459">
                  <c:v>0.38958707360865752</c:v>
                </c:pt>
                <c:pt idx="6460">
                  <c:v>0.38949258244357848</c:v>
                </c:pt>
                <c:pt idx="6461">
                  <c:v>0.389398091278505</c:v>
                </c:pt>
                <c:pt idx="6462">
                  <c:v>0.38930360011342796</c:v>
                </c:pt>
                <c:pt idx="6463">
                  <c:v>0.38920910894835031</c:v>
                </c:pt>
                <c:pt idx="6464">
                  <c:v>0.38911461778327655</c:v>
                </c:pt>
                <c:pt idx="6465">
                  <c:v>0.38902012661819796</c:v>
                </c:pt>
                <c:pt idx="6466">
                  <c:v>0.38892563545312187</c:v>
                </c:pt>
                <c:pt idx="6467">
                  <c:v>0.38883114428804588</c:v>
                </c:pt>
                <c:pt idx="6468">
                  <c:v>0.38873665312297118</c:v>
                </c:pt>
                <c:pt idx="6469">
                  <c:v>0.38864216195789658</c:v>
                </c:pt>
                <c:pt idx="6470">
                  <c:v>0.38854767079281988</c:v>
                </c:pt>
                <c:pt idx="6471">
                  <c:v>0.38845317962774439</c:v>
                </c:pt>
                <c:pt idx="6472">
                  <c:v>0.3883586884626683</c:v>
                </c:pt>
                <c:pt idx="6473">
                  <c:v>0.38826419729759154</c:v>
                </c:pt>
                <c:pt idx="6474">
                  <c:v>0.38816970613251461</c:v>
                </c:pt>
                <c:pt idx="6475">
                  <c:v>0.38807521496743874</c:v>
                </c:pt>
                <c:pt idx="6476">
                  <c:v>0.38798072380236476</c:v>
                </c:pt>
                <c:pt idx="6477">
                  <c:v>0.3878862326372875</c:v>
                </c:pt>
                <c:pt idx="6478">
                  <c:v>0.3877917414722088</c:v>
                </c:pt>
                <c:pt idx="6479">
                  <c:v>0.38769725030713265</c:v>
                </c:pt>
                <c:pt idx="6480">
                  <c:v>0.38760275914205905</c:v>
                </c:pt>
                <c:pt idx="6481">
                  <c:v>0.38750826797698346</c:v>
                </c:pt>
                <c:pt idx="6482">
                  <c:v>0.38741377681190636</c:v>
                </c:pt>
                <c:pt idx="6483">
                  <c:v>0.38731928564683066</c:v>
                </c:pt>
                <c:pt idx="6484">
                  <c:v>0.38722479448175368</c:v>
                </c:pt>
                <c:pt idx="6485">
                  <c:v>0.38713030331667803</c:v>
                </c:pt>
                <c:pt idx="6486">
                  <c:v>0.38703581215159999</c:v>
                </c:pt>
                <c:pt idx="6487">
                  <c:v>0.3869413209865239</c:v>
                </c:pt>
                <c:pt idx="6488">
                  <c:v>0.3868468298214508</c:v>
                </c:pt>
                <c:pt idx="6489">
                  <c:v>0.38675233865637171</c:v>
                </c:pt>
                <c:pt idx="6490">
                  <c:v>0.38665784749129561</c:v>
                </c:pt>
                <c:pt idx="6491">
                  <c:v>0.38656335632621952</c:v>
                </c:pt>
                <c:pt idx="6492">
                  <c:v>0.3864688651611472</c:v>
                </c:pt>
                <c:pt idx="6493">
                  <c:v>0.38637437399607133</c:v>
                </c:pt>
                <c:pt idx="6494">
                  <c:v>0.38627988283099296</c:v>
                </c:pt>
                <c:pt idx="6495">
                  <c:v>0.38618539166591714</c:v>
                </c:pt>
                <c:pt idx="6496">
                  <c:v>0.38609090050083938</c:v>
                </c:pt>
                <c:pt idx="6497">
                  <c:v>0.38599640933576596</c:v>
                </c:pt>
                <c:pt idx="6498">
                  <c:v>0.38590191817068886</c:v>
                </c:pt>
                <c:pt idx="6499">
                  <c:v>0.38580742700561316</c:v>
                </c:pt>
                <c:pt idx="6500">
                  <c:v>0.38571293584053618</c:v>
                </c:pt>
                <c:pt idx="6501">
                  <c:v>0.38561844467546053</c:v>
                </c:pt>
                <c:pt idx="6502">
                  <c:v>0.38552395351038282</c:v>
                </c:pt>
                <c:pt idx="6503">
                  <c:v>0.38542946234530939</c:v>
                </c:pt>
                <c:pt idx="6504">
                  <c:v>0.3853349711802333</c:v>
                </c:pt>
                <c:pt idx="6505">
                  <c:v>0.38524048001515432</c:v>
                </c:pt>
                <c:pt idx="6506">
                  <c:v>0.38514598885007945</c:v>
                </c:pt>
                <c:pt idx="6507">
                  <c:v>0.38505149768500374</c:v>
                </c:pt>
                <c:pt idx="6508">
                  <c:v>0.38495700651992598</c:v>
                </c:pt>
                <c:pt idx="6509">
                  <c:v>0.38486251535485516</c:v>
                </c:pt>
                <c:pt idx="6510">
                  <c:v>0.38476802418977546</c:v>
                </c:pt>
                <c:pt idx="6511">
                  <c:v>0.38467353302469964</c:v>
                </c:pt>
                <c:pt idx="6512">
                  <c:v>0.38457904185962394</c:v>
                </c:pt>
                <c:pt idx="6513">
                  <c:v>0.38448455069454845</c:v>
                </c:pt>
                <c:pt idx="6514">
                  <c:v>0.38439005952947136</c:v>
                </c:pt>
                <c:pt idx="6515">
                  <c:v>0.38429556836439338</c:v>
                </c:pt>
                <c:pt idx="6516">
                  <c:v>0.38420107719931867</c:v>
                </c:pt>
                <c:pt idx="6517">
                  <c:v>0.38410658603424408</c:v>
                </c:pt>
                <c:pt idx="6518">
                  <c:v>0.38401209486916738</c:v>
                </c:pt>
                <c:pt idx="6519">
                  <c:v>0.38391760370409189</c:v>
                </c:pt>
                <c:pt idx="6520">
                  <c:v>0.38382311253901447</c:v>
                </c:pt>
                <c:pt idx="6521">
                  <c:v>0.38372862137393904</c:v>
                </c:pt>
                <c:pt idx="6522">
                  <c:v>0.38363413020886195</c:v>
                </c:pt>
                <c:pt idx="6523">
                  <c:v>0.38353963904378452</c:v>
                </c:pt>
                <c:pt idx="6524">
                  <c:v>0.38344514787870848</c:v>
                </c:pt>
                <c:pt idx="6525">
                  <c:v>0.38335065671363366</c:v>
                </c:pt>
                <c:pt idx="6526">
                  <c:v>0.38325616554855796</c:v>
                </c:pt>
                <c:pt idx="6527">
                  <c:v>0.38316167438348214</c:v>
                </c:pt>
                <c:pt idx="6528">
                  <c:v>0.38306718321840644</c:v>
                </c:pt>
                <c:pt idx="6529">
                  <c:v>0.38297269205332946</c:v>
                </c:pt>
                <c:pt idx="6530">
                  <c:v>0.38287820088825486</c:v>
                </c:pt>
                <c:pt idx="6531">
                  <c:v>0.38278370972317582</c:v>
                </c:pt>
                <c:pt idx="6532">
                  <c:v>0.38268921855809968</c:v>
                </c:pt>
                <c:pt idx="6533">
                  <c:v>0.38259472739302547</c:v>
                </c:pt>
                <c:pt idx="6534">
                  <c:v>0.38250023622794987</c:v>
                </c:pt>
                <c:pt idx="6535">
                  <c:v>0.38240574506287434</c:v>
                </c:pt>
                <c:pt idx="6536">
                  <c:v>0.38231125389779697</c:v>
                </c:pt>
                <c:pt idx="6537">
                  <c:v>0.38221676273272154</c:v>
                </c:pt>
                <c:pt idx="6538">
                  <c:v>0.38212227156764711</c:v>
                </c:pt>
                <c:pt idx="6539">
                  <c:v>0.38202778040256874</c:v>
                </c:pt>
                <c:pt idx="6540">
                  <c:v>0.38193328923749292</c:v>
                </c:pt>
                <c:pt idx="6541">
                  <c:v>0.38183879807241744</c:v>
                </c:pt>
                <c:pt idx="6542">
                  <c:v>0.38174430690733885</c:v>
                </c:pt>
                <c:pt idx="6543">
                  <c:v>0.38164981574226464</c:v>
                </c:pt>
                <c:pt idx="6544">
                  <c:v>0.38155532457718655</c:v>
                </c:pt>
                <c:pt idx="6545">
                  <c:v>0.38146083341211195</c:v>
                </c:pt>
                <c:pt idx="6546">
                  <c:v>0.38136634224703636</c:v>
                </c:pt>
                <c:pt idx="6547">
                  <c:v>0.38127185108195832</c:v>
                </c:pt>
                <c:pt idx="6548">
                  <c:v>0.38117735991688367</c:v>
                </c:pt>
                <c:pt idx="6549">
                  <c:v>0.38108286875180908</c:v>
                </c:pt>
                <c:pt idx="6550">
                  <c:v>0.38098837758673237</c:v>
                </c:pt>
                <c:pt idx="6551">
                  <c:v>0.38089388642165539</c:v>
                </c:pt>
                <c:pt idx="6552">
                  <c:v>0.3807993952565778</c:v>
                </c:pt>
                <c:pt idx="6553">
                  <c:v>0.38070490409150182</c:v>
                </c:pt>
                <c:pt idx="6554">
                  <c:v>0.38061041292642694</c:v>
                </c:pt>
                <c:pt idx="6555">
                  <c:v>0.38051592176135124</c:v>
                </c:pt>
                <c:pt idx="6556">
                  <c:v>0.38042143059627342</c:v>
                </c:pt>
                <c:pt idx="6557">
                  <c:v>0.38032693943119866</c:v>
                </c:pt>
                <c:pt idx="6558">
                  <c:v>0.38023244826612124</c:v>
                </c:pt>
                <c:pt idx="6559">
                  <c:v>0.38013795710104531</c:v>
                </c:pt>
                <c:pt idx="6560">
                  <c:v>0.38004346593597144</c:v>
                </c:pt>
                <c:pt idx="6561">
                  <c:v>0.37994897477089595</c:v>
                </c:pt>
                <c:pt idx="6562">
                  <c:v>0.37985448360581986</c:v>
                </c:pt>
                <c:pt idx="6563">
                  <c:v>0.37975999244074082</c:v>
                </c:pt>
                <c:pt idx="6564">
                  <c:v>0.37966550127566762</c:v>
                </c:pt>
                <c:pt idx="6565">
                  <c:v>0.37957101011058858</c:v>
                </c:pt>
                <c:pt idx="6566">
                  <c:v>0.37947651894551487</c:v>
                </c:pt>
                <c:pt idx="6567">
                  <c:v>0.37938202778043922</c:v>
                </c:pt>
                <c:pt idx="6568">
                  <c:v>0.3792875366153603</c:v>
                </c:pt>
                <c:pt idx="6569">
                  <c:v>0.37919304545028421</c:v>
                </c:pt>
                <c:pt idx="6570">
                  <c:v>0.37909855428520944</c:v>
                </c:pt>
                <c:pt idx="6571">
                  <c:v>0.37900406312013374</c:v>
                </c:pt>
                <c:pt idx="6572">
                  <c:v>0.37890957195505937</c:v>
                </c:pt>
                <c:pt idx="6573">
                  <c:v>0.37881508078998238</c:v>
                </c:pt>
                <c:pt idx="6574">
                  <c:v>0.37872058962490673</c:v>
                </c:pt>
                <c:pt idx="6575">
                  <c:v>0.37862609845982964</c:v>
                </c:pt>
                <c:pt idx="6576">
                  <c:v>0.37853160729475394</c:v>
                </c:pt>
                <c:pt idx="6577">
                  <c:v>0.37843711612967695</c:v>
                </c:pt>
                <c:pt idx="6578">
                  <c:v>0.37834262496460197</c:v>
                </c:pt>
                <c:pt idx="6579">
                  <c:v>0.37824813379952332</c:v>
                </c:pt>
                <c:pt idx="6580">
                  <c:v>0.37815364263444867</c:v>
                </c:pt>
                <c:pt idx="6581">
                  <c:v>0.37805915146937108</c:v>
                </c:pt>
                <c:pt idx="6582">
                  <c:v>0.37796466030429893</c:v>
                </c:pt>
                <c:pt idx="6583">
                  <c:v>0.37787016913922294</c:v>
                </c:pt>
                <c:pt idx="6584">
                  <c:v>0.3777756779741458</c:v>
                </c:pt>
                <c:pt idx="6585">
                  <c:v>0.37768118680906904</c:v>
                </c:pt>
                <c:pt idx="6586">
                  <c:v>0.37758669564399328</c:v>
                </c:pt>
                <c:pt idx="6587">
                  <c:v>0.37749220447891452</c:v>
                </c:pt>
                <c:pt idx="6588">
                  <c:v>0.37739771331384059</c:v>
                </c:pt>
                <c:pt idx="6589">
                  <c:v>0.37730322214876238</c:v>
                </c:pt>
                <c:pt idx="6590">
                  <c:v>0.37720873098368773</c:v>
                </c:pt>
                <c:pt idx="6591">
                  <c:v>0.37711423981861214</c:v>
                </c:pt>
                <c:pt idx="6592">
                  <c:v>0.37701974865353405</c:v>
                </c:pt>
                <c:pt idx="6593">
                  <c:v>0.37692525748845945</c:v>
                </c:pt>
                <c:pt idx="6594">
                  <c:v>0.37683076632338386</c:v>
                </c:pt>
                <c:pt idx="6595">
                  <c:v>0.37673627515830582</c:v>
                </c:pt>
                <c:pt idx="6596">
                  <c:v>0.37664178399323117</c:v>
                </c:pt>
                <c:pt idx="6597">
                  <c:v>0.37654729282815358</c:v>
                </c:pt>
                <c:pt idx="6598">
                  <c:v>0.37645280166307987</c:v>
                </c:pt>
                <c:pt idx="6599">
                  <c:v>0.37635831049800272</c:v>
                </c:pt>
                <c:pt idx="6600">
                  <c:v>0.37626381933292696</c:v>
                </c:pt>
                <c:pt idx="6601">
                  <c:v>0.37616932816785142</c:v>
                </c:pt>
                <c:pt idx="6602">
                  <c:v>0.37607483700277577</c:v>
                </c:pt>
                <c:pt idx="6603">
                  <c:v>0.37598034583770007</c:v>
                </c:pt>
                <c:pt idx="6604">
                  <c:v>0.37588585467262292</c:v>
                </c:pt>
                <c:pt idx="6605">
                  <c:v>0.37579136350754488</c:v>
                </c:pt>
                <c:pt idx="6606">
                  <c:v>0.37569687234247173</c:v>
                </c:pt>
                <c:pt idx="6607">
                  <c:v>0.37560238117739464</c:v>
                </c:pt>
                <c:pt idx="6608">
                  <c:v>0.37550789001231688</c:v>
                </c:pt>
                <c:pt idx="6609">
                  <c:v>0.3754133988472434</c:v>
                </c:pt>
                <c:pt idx="6610">
                  <c:v>0.37531890768216736</c:v>
                </c:pt>
                <c:pt idx="6611">
                  <c:v>0.37522441651708832</c:v>
                </c:pt>
                <c:pt idx="6612">
                  <c:v>0.37512992535201511</c:v>
                </c:pt>
                <c:pt idx="6613">
                  <c:v>0.37503543418693575</c:v>
                </c:pt>
                <c:pt idx="6614">
                  <c:v>0.37494094302186237</c:v>
                </c:pt>
                <c:pt idx="6615">
                  <c:v>0.37484645185678522</c:v>
                </c:pt>
                <c:pt idx="6616">
                  <c:v>0.3747519606917078</c:v>
                </c:pt>
                <c:pt idx="6617">
                  <c:v>0.37465746952663181</c:v>
                </c:pt>
                <c:pt idx="6618">
                  <c:v>0.37456297836155827</c:v>
                </c:pt>
                <c:pt idx="6619">
                  <c:v>0.37446848719648257</c:v>
                </c:pt>
                <c:pt idx="6620">
                  <c:v>0.37437399603140542</c:v>
                </c:pt>
                <c:pt idx="6621">
                  <c:v>0.37427950486632733</c:v>
                </c:pt>
                <c:pt idx="6622">
                  <c:v>0.37418501370125273</c:v>
                </c:pt>
                <c:pt idx="6623">
                  <c:v>0.37409052253617514</c:v>
                </c:pt>
                <c:pt idx="6624">
                  <c:v>0.37399603137109932</c:v>
                </c:pt>
                <c:pt idx="6625">
                  <c:v>0.37390154020602295</c:v>
                </c:pt>
                <c:pt idx="6626">
                  <c:v>0.37380704904094875</c:v>
                </c:pt>
                <c:pt idx="6627">
                  <c:v>0.37371255787587315</c:v>
                </c:pt>
                <c:pt idx="6628">
                  <c:v>0.37361806671079617</c:v>
                </c:pt>
                <c:pt idx="6629">
                  <c:v>0.37352357554572035</c:v>
                </c:pt>
                <c:pt idx="6630">
                  <c:v>0.37342908438064643</c:v>
                </c:pt>
                <c:pt idx="6631">
                  <c:v>0.37333459321556905</c:v>
                </c:pt>
                <c:pt idx="6632">
                  <c:v>0.3732401020504903</c:v>
                </c:pt>
                <c:pt idx="6633">
                  <c:v>0.37314561088541431</c:v>
                </c:pt>
                <c:pt idx="6634">
                  <c:v>0.37305111972033811</c:v>
                </c:pt>
                <c:pt idx="6635">
                  <c:v>0.37295662855526374</c:v>
                </c:pt>
                <c:pt idx="6636">
                  <c:v>0.37286213739018792</c:v>
                </c:pt>
                <c:pt idx="6637">
                  <c:v>0.37276764622510983</c:v>
                </c:pt>
                <c:pt idx="6638">
                  <c:v>0.37267315506003384</c:v>
                </c:pt>
                <c:pt idx="6639">
                  <c:v>0.37257866389496247</c:v>
                </c:pt>
                <c:pt idx="6640">
                  <c:v>0.37248417272988543</c:v>
                </c:pt>
                <c:pt idx="6641">
                  <c:v>0.3723896815648095</c:v>
                </c:pt>
                <c:pt idx="6642">
                  <c:v>0.37229519039972936</c:v>
                </c:pt>
                <c:pt idx="6643">
                  <c:v>0.37220069923465726</c:v>
                </c:pt>
                <c:pt idx="6644">
                  <c:v>0.37210620806957867</c:v>
                </c:pt>
                <c:pt idx="6645">
                  <c:v>0.37201171690450285</c:v>
                </c:pt>
                <c:pt idx="6646">
                  <c:v>0.37191722573942737</c:v>
                </c:pt>
                <c:pt idx="6647">
                  <c:v>0.37182273457435155</c:v>
                </c:pt>
                <c:pt idx="6648">
                  <c:v>0.37172824340927446</c:v>
                </c:pt>
                <c:pt idx="6649">
                  <c:v>0.3716337522441967</c:v>
                </c:pt>
                <c:pt idx="6650">
                  <c:v>0.37153926107912194</c:v>
                </c:pt>
                <c:pt idx="6651">
                  <c:v>0.37144476991404851</c:v>
                </c:pt>
                <c:pt idx="6652">
                  <c:v>0.37135027874897042</c:v>
                </c:pt>
                <c:pt idx="6653">
                  <c:v>0.37125578758389238</c:v>
                </c:pt>
                <c:pt idx="6654">
                  <c:v>0.37116129641881634</c:v>
                </c:pt>
                <c:pt idx="6655">
                  <c:v>0.37106680525374319</c:v>
                </c:pt>
                <c:pt idx="6656">
                  <c:v>0.37097231408866643</c:v>
                </c:pt>
                <c:pt idx="6657">
                  <c:v>0.37087782292358945</c:v>
                </c:pt>
                <c:pt idx="6658">
                  <c:v>0.37078333175851186</c:v>
                </c:pt>
                <c:pt idx="6659">
                  <c:v>0.37068884059343582</c:v>
                </c:pt>
                <c:pt idx="6660">
                  <c:v>0.37059434942835967</c:v>
                </c:pt>
                <c:pt idx="6661">
                  <c:v>0.37049985826328358</c:v>
                </c:pt>
                <c:pt idx="6662">
                  <c:v>0.37040536709820987</c:v>
                </c:pt>
                <c:pt idx="6663">
                  <c:v>0.37031087593313405</c:v>
                </c:pt>
                <c:pt idx="6664">
                  <c:v>0.37021638476805696</c:v>
                </c:pt>
                <c:pt idx="6665">
                  <c:v>0.37012189360298114</c:v>
                </c:pt>
                <c:pt idx="6666">
                  <c:v>0.37002740243790438</c:v>
                </c:pt>
                <c:pt idx="6667">
                  <c:v>0.36993291127283007</c:v>
                </c:pt>
                <c:pt idx="6668">
                  <c:v>0.36983842010775292</c:v>
                </c:pt>
                <c:pt idx="6669">
                  <c:v>0.36974392894267488</c:v>
                </c:pt>
                <c:pt idx="6670">
                  <c:v>0.36964943777759884</c:v>
                </c:pt>
                <c:pt idx="6671">
                  <c:v>0.36955494661252281</c:v>
                </c:pt>
                <c:pt idx="6672">
                  <c:v>0.36946045544744893</c:v>
                </c:pt>
                <c:pt idx="6673">
                  <c:v>0.36936596428237339</c:v>
                </c:pt>
                <c:pt idx="6674">
                  <c:v>0.36927147311729602</c:v>
                </c:pt>
                <c:pt idx="6675">
                  <c:v>0.36917698195222226</c:v>
                </c:pt>
                <c:pt idx="6676">
                  <c:v>0.36908249078714489</c:v>
                </c:pt>
                <c:pt idx="6677">
                  <c:v>0.36898799962206907</c:v>
                </c:pt>
                <c:pt idx="6678">
                  <c:v>0.36889350845698993</c:v>
                </c:pt>
                <c:pt idx="6679">
                  <c:v>0.36879901729191389</c:v>
                </c:pt>
                <c:pt idx="6680">
                  <c:v>0.36870452612683785</c:v>
                </c:pt>
                <c:pt idx="6681">
                  <c:v>0.36861003496176181</c:v>
                </c:pt>
                <c:pt idx="6682">
                  <c:v>0.36851554379668588</c:v>
                </c:pt>
                <c:pt idx="6683">
                  <c:v>0.36842105263160951</c:v>
                </c:pt>
                <c:pt idx="6684">
                  <c:v>0.36832656146653542</c:v>
                </c:pt>
                <c:pt idx="6685">
                  <c:v>0.36823207030145738</c:v>
                </c:pt>
                <c:pt idx="6686">
                  <c:v>0.36813757913638134</c:v>
                </c:pt>
                <c:pt idx="6687">
                  <c:v>0.3680430879713053</c:v>
                </c:pt>
                <c:pt idx="6688">
                  <c:v>0.36794859680622932</c:v>
                </c:pt>
                <c:pt idx="6689">
                  <c:v>0.36785410564115445</c:v>
                </c:pt>
                <c:pt idx="6690">
                  <c:v>0.36775961447607675</c:v>
                </c:pt>
                <c:pt idx="6691">
                  <c:v>0.36766512331100082</c:v>
                </c:pt>
                <c:pt idx="6692">
                  <c:v>0.367570632145926</c:v>
                </c:pt>
                <c:pt idx="6693">
                  <c:v>0.36747614098085152</c:v>
                </c:pt>
                <c:pt idx="6694">
                  <c:v>0.36738164981577476</c:v>
                </c:pt>
                <c:pt idx="6695">
                  <c:v>0.36728715865069639</c:v>
                </c:pt>
                <c:pt idx="6696">
                  <c:v>0.36719266748562202</c:v>
                </c:pt>
                <c:pt idx="6697">
                  <c:v>0.36709817632054614</c:v>
                </c:pt>
                <c:pt idx="6698">
                  <c:v>0.36700368515547055</c:v>
                </c:pt>
                <c:pt idx="6699">
                  <c:v>0.36690919399039351</c:v>
                </c:pt>
                <c:pt idx="6700">
                  <c:v>0.36681470282531792</c:v>
                </c:pt>
                <c:pt idx="6701">
                  <c:v>0.36672021166023988</c:v>
                </c:pt>
                <c:pt idx="6702">
                  <c:v>0.36662572049516384</c:v>
                </c:pt>
                <c:pt idx="6703">
                  <c:v>0.3665312293300878</c:v>
                </c:pt>
                <c:pt idx="6704">
                  <c:v>0.36643673816501182</c:v>
                </c:pt>
                <c:pt idx="6705">
                  <c:v>0.36634224699993695</c:v>
                </c:pt>
                <c:pt idx="6706">
                  <c:v>0.36624775583486102</c:v>
                </c:pt>
                <c:pt idx="6707">
                  <c:v>0.36615326466978332</c:v>
                </c:pt>
                <c:pt idx="6708">
                  <c:v>0.36605877350470983</c:v>
                </c:pt>
                <c:pt idx="6709">
                  <c:v>0.36596428233963402</c:v>
                </c:pt>
                <c:pt idx="6710">
                  <c:v>0.36586979117455853</c:v>
                </c:pt>
                <c:pt idx="6711">
                  <c:v>0.36577530000948022</c:v>
                </c:pt>
                <c:pt idx="6712">
                  <c:v>0.36568080884440579</c:v>
                </c:pt>
                <c:pt idx="6713">
                  <c:v>0.36558631767932864</c:v>
                </c:pt>
                <c:pt idx="6714">
                  <c:v>0.36549182651425088</c:v>
                </c:pt>
                <c:pt idx="6715">
                  <c:v>0.36539733534917601</c:v>
                </c:pt>
                <c:pt idx="6716">
                  <c:v>0.36530284418410042</c:v>
                </c:pt>
                <c:pt idx="6717">
                  <c:v>0.36520835301902232</c:v>
                </c:pt>
                <c:pt idx="6718">
                  <c:v>0.36511386185394923</c:v>
                </c:pt>
                <c:pt idx="6719">
                  <c:v>0.36501937068887208</c:v>
                </c:pt>
                <c:pt idx="6720">
                  <c:v>0.36492487952379643</c:v>
                </c:pt>
                <c:pt idx="6721">
                  <c:v>0.36483038835871945</c:v>
                </c:pt>
                <c:pt idx="6722">
                  <c:v>0.36473589719364352</c:v>
                </c:pt>
                <c:pt idx="6723">
                  <c:v>0.36464140602856576</c:v>
                </c:pt>
                <c:pt idx="6724">
                  <c:v>0.364546914863491</c:v>
                </c:pt>
                <c:pt idx="6725">
                  <c:v>0.36445242369841535</c:v>
                </c:pt>
                <c:pt idx="6726">
                  <c:v>0.36435793253333743</c:v>
                </c:pt>
                <c:pt idx="6727">
                  <c:v>0.36426344136826272</c:v>
                </c:pt>
                <c:pt idx="6728">
                  <c:v>0.36416895020318535</c:v>
                </c:pt>
                <c:pt idx="6729">
                  <c:v>0.36407445903810931</c:v>
                </c:pt>
                <c:pt idx="6730">
                  <c:v>0.36397996787303555</c:v>
                </c:pt>
                <c:pt idx="6731">
                  <c:v>0.36388547670796001</c:v>
                </c:pt>
                <c:pt idx="6732">
                  <c:v>0.36379098554288292</c:v>
                </c:pt>
                <c:pt idx="6733">
                  <c:v>0.36369649437780716</c:v>
                </c:pt>
                <c:pt idx="6734">
                  <c:v>0.36360200321273023</c:v>
                </c:pt>
                <c:pt idx="6735">
                  <c:v>0.36350751204765447</c:v>
                </c:pt>
                <c:pt idx="6736">
                  <c:v>0.36341302088257682</c:v>
                </c:pt>
                <c:pt idx="6737">
                  <c:v>0.36331852971750334</c:v>
                </c:pt>
                <c:pt idx="6738">
                  <c:v>0.36322403855242436</c:v>
                </c:pt>
                <c:pt idx="6739">
                  <c:v>0.36312954738735065</c:v>
                </c:pt>
                <c:pt idx="6740">
                  <c:v>0.36303505622227217</c:v>
                </c:pt>
                <c:pt idx="6741">
                  <c:v>0.36294056505719785</c:v>
                </c:pt>
                <c:pt idx="6742">
                  <c:v>0.36284607389212198</c:v>
                </c:pt>
                <c:pt idx="6743">
                  <c:v>0.36275158272704522</c:v>
                </c:pt>
                <c:pt idx="6744">
                  <c:v>0.36265709156196785</c:v>
                </c:pt>
                <c:pt idx="6745">
                  <c:v>0.36256260039689364</c:v>
                </c:pt>
                <c:pt idx="6746">
                  <c:v>0.36246810923181805</c:v>
                </c:pt>
                <c:pt idx="6747">
                  <c:v>0.36237361806673951</c:v>
                </c:pt>
                <c:pt idx="6748">
                  <c:v>0.36227912690166342</c:v>
                </c:pt>
                <c:pt idx="6749">
                  <c:v>0.36218463573658732</c:v>
                </c:pt>
                <c:pt idx="6750">
                  <c:v>0.36209014457151123</c:v>
                </c:pt>
                <c:pt idx="6751">
                  <c:v>0.36199565340643514</c:v>
                </c:pt>
                <c:pt idx="6752">
                  <c:v>0.36190116224135932</c:v>
                </c:pt>
                <c:pt idx="6753">
                  <c:v>0.36180667107628572</c:v>
                </c:pt>
                <c:pt idx="6754">
                  <c:v>0.36171217991120852</c:v>
                </c:pt>
                <c:pt idx="6755">
                  <c:v>0.36161768874613076</c:v>
                </c:pt>
                <c:pt idx="6756">
                  <c:v>0.361523197581056</c:v>
                </c:pt>
                <c:pt idx="6757">
                  <c:v>0.36142870641598035</c:v>
                </c:pt>
                <c:pt idx="6758">
                  <c:v>0.36133421525090448</c:v>
                </c:pt>
                <c:pt idx="6759">
                  <c:v>0.36123972408582639</c:v>
                </c:pt>
                <c:pt idx="6760">
                  <c:v>0.36114523292075035</c:v>
                </c:pt>
                <c:pt idx="6761">
                  <c:v>0.36105074175567614</c:v>
                </c:pt>
                <c:pt idx="6762">
                  <c:v>0.3609562505905981</c:v>
                </c:pt>
                <c:pt idx="6763">
                  <c:v>0.36086175942552201</c:v>
                </c:pt>
                <c:pt idx="6764">
                  <c:v>0.36076726826044792</c:v>
                </c:pt>
                <c:pt idx="6765">
                  <c:v>0.36067277709537215</c:v>
                </c:pt>
                <c:pt idx="6766">
                  <c:v>0.36057828593029673</c:v>
                </c:pt>
                <c:pt idx="6767">
                  <c:v>0.36048379476521941</c:v>
                </c:pt>
                <c:pt idx="6768">
                  <c:v>0.36038930360014393</c:v>
                </c:pt>
                <c:pt idx="6769">
                  <c:v>0.36029481243506545</c:v>
                </c:pt>
                <c:pt idx="6770">
                  <c:v>0.36020032126999102</c:v>
                </c:pt>
                <c:pt idx="6771">
                  <c:v>0.36010583010491332</c:v>
                </c:pt>
                <c:pt idx="6772">
                  <c:v>0.3600113389398385</c:v>
                </c:pt>
                <c:pt idx="6773">
                  <c:v>0.35991684777476407</c:v>
                </c:pt>
                <c:pt idx="6774">
                  <c:v>0.35982235660968698</c:v>
                </c:pt>
                <c:pt idx="6775">
                  <c:v>0.35972786544461138</c:v>
                </c:pt>
                <c:pt idx="6776">
                  <c:v>0.35963337427953285</c:v>
                </c:pt>
                <c:pt idx="6777">
                  <c:v>0.35953888311445997</c:v>
                </c:pt>
                <c:pt idx="6778">
                  <c:v>0.35944439194938305</c:v>
                </c:pt>
                <c:pt idx="6779">
                  <c:v>0.35934990078430601</c:v>
                </c:pt>
                <c:pt idx="6780">
                  <c:v>0.35925540961922842</c:v>
                </c:pt>
                <c:pt idx="6781">
                  <c:v>0.35916091845415232</c:v>
                </c:pt>
                <c:pt idx="6782">
                  <c:v>0.35906642728907923</c:v>
                </c:pt>
                <c:pt idx="6783">
                  <c:v>0.35897193612400191</c:v>
                </c:pt>
                <c:pt idx="6784">
                  <c:v>0.35887744495892432</c:v>
                </c:pt>
                <c:pt idx="6785">
                  <c:v>0.35878295379385061</c:v>
                </c:pt>
                <c:pt idx="6786">
                  <c:v>0.35868846262877352</c:v>
                </c:pt>
                <c:pt idx="6787">
                  <c:v>0.35859397146369582</c:v>
                </c:pt>
                <c:pt idx="6788">
                  <c:v>0.358499480298621</c:v>
                </c:pt>
                <c:pt idx="6789">
                  <c:v>0.35840498913354657</c:v>
                </c:pt>
                <c:pt idx="6790">
                  <c:v>0.35831049796847092</c:v>
                </c:pt>
                <c:pt idx="6791">
                  <c:v>0.35821600680339133</c:v>
                </c:pt>
                <c:pt idx="6792">
                  <c:v>0.35812151563831535</c:v>
                </c:pt>
                <c:pt idx="6793">
                  <c:v>0.3580270244732392</c:v>
                </c:pt>
                <c:pt idx="6794">
                  <c:v>0.35793253330816338</c:v>
                </c:pt>
                <c:pt idx="6795">
                  <c:v>0.35783804214308701</c:v>
                </c:pt>
                <c:pt idx="6796">
                  <c:v>0.35774355097801075</c:v>
                </c:pt>
                <c:pt idx="6797">
                  <c:v>0.35764905981293477</c:v>
                </c:pt>
                <c:pt idx="6798">
                  <c:v>0.35755456864786173</c:v>
                </c:pt>
                <c:pt idx="6799">
                  <c:v>0.35746007748278441</c:v>
                </c:pt>
                <c:pt idx="6800">
                  <c:v>0.35736558631770893</c:v>
                </c:pt>
                <c:pt idx="6801">
                  <c:v>0.35727109515263178</c:v>
                </c:pt>
                <c:pt idx="6802">
                  <c:v>0.3571766039875573</c:v>
                </c:pt>
                <c:pt idx="6803">
                  <c:v>0.35708211282248042</c:v>
                </c:pt>
                <c:pt idx="6804">
                  <c:v>0.35698762165740483</c:v>
                </c:pt>
                <c:pt idx="6805">
                  <c:v>0.35689313049232579</c:v>
                </c:pt>
                <c:pt idx="6806">
                  <c:v>0.35679863932725198</c:v>
                </c:pt>
                <c:pt idx="6807">
                  <c:v>0.35670414816217383</c:v>
                </c:pt>
                <c:pt idx="6808">
                  <c:v>0.35660965699709785</c:v>
                </c:pt>
                <c:pt idx="6809">
                  <c:v>0.35651516583202364</c:v>
                </c:pt>
                <c:pt idx="6810">
                  <c:v>0.35642067466694793</c:v>
                </c:pt>
                <c:pt idx="6811">
                  <c:v>0.35632618350187251</c:v>
                </c:pt>
                <c:pt idx="6812">
                  <c:v>0.35623169233679325</c:v>
                </c:pt>
                <c:pt idx="6813">
                  <c:v>0.35613720117171727</c:v>
                </c:pt>
                <c:pt idx="6814">
                  <c:v>0.35604271000664273</c:v>
                </c:pt>
                <c:pt idx="6815">
                  <c:v>0.3559482188415653</c:v>
                </c:pt>
                <c:pt idx="6816">
                  <c:v>0.35585372767648932</c:v>
                </c:pt>
                <c:pt idx="6817">
                  <c:v>0.35575923651141161</c:v>
                </c:pt>
                <c:pt idx="6818">
                  <c:v>0.35566474534633685</c:v>
                </c:pt>
                <c:pt idx="6819">
                  <c:v>0.35557025418126081</c:v>
                </c:pt>
                <c:pt idx="6820">
                  <c:v>0.355475763016186</c:v>
                </c:pt>
                <c:pt idx="6821">
                  <c:v>0.35538127185111035</c:v>
                </c:pt>
                <c:pt idx="6822">
                  <c:v>0.35528678068603248</c:v>
                </c:pt>
                <c:pt idx="6823">
                  <c:v>0.35519228952095638</c:v>
                </c:pt>
                <c:pt idx="6824">
                  <c:v>0.35509779835588184</c:v>
                </c:pt>
                <c:pt idx="6825">
                  <c:v>0.35500330719080614</c:v>
                </c:pt>
                <c:pt idx="6826">
                  <c:v>0.35490881602572832</c:v>
                </c:pt>
                <c:pt idx="6827">
                  <c:v>0.35481432486065501</c:v>
                </c:pt>
                <c:pt idx="6828">
                  <c:v>0.35471983369557591</c:v>
                </c:pt>
                <c:pt idx="6829">
                  <c:v>0.35462534253049977</c:v>
                </c:pt>
                <c:pt idx="6830">
                  <c:v>0.35453085136542523</c:v>
                </c:pt>
                <c:pt idx="6831">
                  <c:v>0.35443636020034941</c:v>
                </c:pt>
                <c:pt idx="6832">
                  <c:v>0.35434186903527393</c:v>
                </c:pt>
                <c:pt idx="6833">
                  <c:v>0.35424737787019545</c:v>
                </c:pt>
                <c:pt idx="6834">
                  <c:v>0.35415288670511935</c:v>
                </c:pt>
                <c:pt idx="6835">
                  <c:v>0.35405839554004526</c:v>
                </c:pt>
                <c:pt idx="6836">
                  <c:v>0.35396390437496977</c:v>
                </c:pt>
                <c:pt idx="6837">
                  <c:v>0.35386941320989407</c:v>
                </c:pt>
                <c:pt idx="6838">
                  <c:v>0.35377492204481698</c:v>
                </c:pt>
                <c:pt idx="6839">
                  <c:v>0.35368043087973888</c:v>
                </c:pt>
                <c:pt idx="6840">
                  <c:v>0.35358593971466579</c:v>
                </c:pt>
                <c:pt idx="6841">
                  <c:v>0.3534914485495867</c:v>
                </c:pt>
                <c:pt idx="6842">
                  <c:v>0.35339695738451293</c:v>
                </c:pt>
                <c:pt idx="6843">
                  <c:v>0.35330246621943751</c:v>
                </c:pt>
                <c:pt idx="6844">
                  <c:v>0.35320797505436013</c:v>
                </c:pt>
                <c:pt idx="6845">
                  <c:v>0.35311348388928465</c:v>
                </c:pt>
                <c:pt idx="6846">
                  <c:v>0.35301899272420911</c:v>
                </c:pt>
                <c:pt idx="6847">
                  <c:v>0.35292450155913191</c:v>
                </c:pt>
                <c:pt idx="6848">
                  <c:v>0.35283001039405643</c:v>
                </c:pt>
                <c:pt idx="6849">
                  <c:v>0.35273551922897795</c:v>
                </c:pt>
                <c:pt idx="6850">
                  <c:v>0.35264102806390174</c:v>
                </c:pt>
                <c:pt idx="6851">
                  <c:v>0.35254653689882581</c:v>
                </c:pt>
                <c:pt idx="6852">
                  <c:v>0.35245204573375088</c:v>
                </c:pt>
                <c:pt idx="6853">
                  <c:v>0.35235755456867357</c:v>
                </c:pt>
                <c:pt idx="6854">
                  <c:v>0.35226306340359725</c:v>
                </c:pt>
                <c:pt idx="6855">
                  <c:v>0.35216857223852138</c:v>
                </c:pt>
                <c:pt idx="6856">
                  <c:v>0.35207408107344829</c:v>
                </c:pt>
                <c:pt idx="6857">
                  <c:v>0.35197958990837114</c:v>
                </c:pt>
                <c:pt idx="6858">
                  <c:v>0.35188509874329332</c:v>
                </c:pt>
                <c:pt idx="6859">
                  <c:v>0.35179060757821701</c:v>
                </c:pt>
                <c:pt idx="6860">
                  <c:v>0.35169611641314075</c:v>
                </c:pt>
                <c:pt idx="6861">
                  <c:v>0.35160162524806482</c:v>
                </c:pt>
                <c:pt idx="6862">
                  <c:v>0.35150713408298878</c:v>
                </c:pt>
                <c:pt idx="6863">
                  <c:v>0.35141264291791441</c:v>
                </c:pt>
                <c:pt idx="6864">
                  <c:v>0.35131815175283893</c:v>
                </c:pt>
                <c:pt idx="6865">
                  <c:v>0.35122366058776178</c:v>
                </c:pt>
                <c:pt idx="6866">
                  <c:v>0.35112916942268602</c:v>
                </c:pt>
                <c:pt idx="6867">
                  <c:v>0.35103467825761026</c:v>
                </c:pt>
                <c:pt idx="6868">
                  <c:v>0.35094018709253288</c:v>
                </c:pt>
                <c:pt idx="6869">
                  <c:v>0.35084569592745907</c:v>
                </c:pt>
                <c:pt idx="6870">
                  <c:v>0.35075120476237975</c:v>
                </c:pt>
                <c:pt idx="6871">
                  <c:v>0.35065671359730388</c:v>
                </c:pt>
                <c:pt idx="6872">
                  <c:v>0.35056222243222784</c:v>
                </c:pt>
                <c:pt idx="6873">
                  <c:v>0.35046773126715364</c:v>
                </c:pt>
                <c:pt idx="6874">
                  <c:v>0.35037324010207582</c:v>
                </c:pt>
                <c:pt idx="6875">
                  <c:v>0.35027874893699951</c:v>
                </c:pt>
                <c:pt idx="6876">
                  <c:v>0.35018425777192341</c:v>
                </c:pt>
                <c:pt idx="6877">
                  <c:v>0.35008976660684965</c:v>
                </c:pt>
                <c:pt idx="6878">
                  <c:v>0.34999527544177128</c:v>
                </c:pt>
                <c:pt idx="6879">
                  <c:v>0.34990078427669691</c:v>
                </c:pt>
                <c:pt idx="6880">
                  <c:v>0.34980629311162142</c:v>
                </c:pt>
                <c:pt idx="6881">
                  <c:v>0.34971180194654428</c:v>
                </c:pt>
                <c:pt idx="6882">
                  <c:v>0.34961731078146685</c:v>
                </c:pt>
                <c:pt idx="6883">
                  <c:v>0.34952281961639081</c:v>
                </c:pt>
                <c:pt idx="6884">
                  <c:v>0.34942832845131466</c:v>
                </c:pt>
                <c:pt idx="6885">
                  <c:v>0.34933383728623857</c:v>
                </c:pt>
                <c:pt idx="6886">
                  <c:v>0.3492393461211607</c:v>
                </c:pt>
                <c:pt idx="6887">
                  <c:v>0.34914485495608633</c:v>
                </c:pt>
                <c:pt idx="6888">
                  <c:v>0.34905036379101184</c:v>
                </c:pt>
                <c:pt idx="6889">
                  <c:v>0.3489558726259343</c:v>
                </c:pt>
                <c:pt idx="6890">
                  <c:v>0.34886138146086043</c:v>
                </c:pt>
                <c:pt idx="6891">
                  <c:v>0.3487668902957835</c:v>
                </c:pt>
                <c:pt idx="6892">
                  <c:v>0.34867239913070758</c:v>
                </c:pt>
                <c:pt idx="6893">
                  <c:v>0.34857790796563215</c:v>
                </c:pt>
                <c:pt idx="6894">
                  <c:v>0.34848341680055506</c:v>
                </c:pt>
                <c:pt idx="6895">
                  <c:v>0.34838892563548063</c:v>
                </c:pt>
                <c:pt idx="6896">
                  <c:v>0.34829443447040154</c:v>
                </c:pt>
                <c:pt idx="6897">
                  <c:v>0.34819994330532544</c:v>
                </c:pt>
                <c:pt idx="6898">
                  <c:v>0.34810545214024935</c:v>
                </c:pt>
                <c:pt idx="6899">
                  <c:v>0.34801096097517525</c:v>
                </c:pt>
                <c:pt idx="6900">
                  <c:v>0.34791646981009955</c:v>
                </c:pt>
                <c:pt idx="6901">
                  <c:v>0.34782197864502257</c:v>
                </c:pt>
                <c:pt idx="6902">
                  <c:v>0.34772748747994697</c:v>
                </c:pt>
                <c:pt idx="6903">
                  <c:v>0.34763299631487127</c:v>
                </c:pt>
                <c:pt idx="6904">
                  <c:v>0.34753850514979434</c:v>
                </c:pt>
                <c:pt idx="6905">
                  <c:v>0.34744401398471858</c:v>
                </c:pt>
                <c:pt idx="6906">
                  <c:v>0.34734952281964293</c:v>
                </c:pt>
                <c:pt idx="6907">
                  <c:v>0.34725503165456451</c:v>
                </c:pt>
                <c:pt idx="6908">
                  <c:v>0.34716054048948841</c:v>
                </c:pt>
                <c:pt idx="6909">
                  <c:v>0.34706604932441465</c:v>
                </c:pt>
                <c:pt idx="6910">
                  <c:v>0.34697155815933622</c:v>
                </c:pt>
                <c:pt idx="6911">
                  <c:v>0.34687706699426318</c:v>
                </c:pt>
                <c:pt idx="6912">
                  <c:v>0.34678257582918615</c:v>
                </c:pt>
                <c:pt idx="6913">
                  <c:v>0.34668808466410928</c:v>
                </c:pt>
                <c:pt idx="6914">
                  <c:v>0.34659359349903185</c:v>
                </c:pt>
                <c:pt idx="6915">
                  <c:v>0.34649910233395581</c:v>
                </c:pt>
                <c:pt idx="6916">
                  <c:v>0.34640461116888205</c:v>
                </c:pt>
                <c:pt idx="6917">
                  <c:v>0.34631012000380507</c:v>
                </c:pt>
                <c:pt idx="6918">
                  <c:v>0.34621562883872725</c:v>
                </c:pt>
                <c:pt idx="6919">
                  <c:v>0.34612113767365138</c:v>
                </c:pt>
                <c:pt idx="6920">
                  <c:v>0.34602664650857534</c:v>
                </c:pt>
                <c:pt idx="6921">
                  <c:v>0.3459321553434993</c:v>
                </c:pt>
                <c:pt idx="6922">
                  <c:v>0.34583766417842332</c:v>
                </c:pt>
                <c:pt idx="6923">
                  <c:v>0.345743173013347</c:v>
                </c:pt>
                <c:pt idx="6924">
                  <c:v>0.34564868184827258</c:v>
                </c:pt>
                <c:pt idx="6925">
                  <c:v>0.34555419068319476</c:v>
                </c:pt>
                <c:pt idx="6926">
                  <c:v>0.34545969951811872</c:v>
                </c:pt>
                <c:pt idx="6927">
                  <c:v>0.34536520835304441</c:v>
                </c:pt>
                <c:pt idx="6928">
                  <c:v>0.34527071718796853</c:v>
                </c:pt>
                <c:pt idx="6929">
                  <c:v>0.34517622602289177</c:v>
                </c:pt>
                <c:pt idx="6930">
                  <c:v>0.34508173485781601</c:v>
                </c:pt>
                <c:pt idx="6931">
                  <c:v>0.34498724369273831</c:v>
                </c:pt>
                <c:pt idx="6932">
                  <c:v>0.34489275252766238</c:v>
                </c:pt>
                <c:pt idx="6933">
                  <c:v>0.34479826136258757</c:v>
                </c:pt>
                <c:pt idx="6934">
                  <c:v>0.34470377019750997</c:v>
                </c:pt>
                <c:pt idx="6935">
                  <c:v>0.34460927903243388</c:v>
                </c:pt>
                <c:pt idx="6936">
                  <c:v>0.34451478786736073</c:v>
                </c:pt>
                <c:pt idx="6937">
                  <c:v>0.34442029670228341</c:v>
                </c:pt>
                <c:pt idx="6938">
                  <c:v>0.34432580553720793</c:v>
                </c:pt>
                <c:pt idx="6939">
                  <c:v>0.34423131437212923</c:v>
                </c:pt>
                <c:pt idx="6940">
                  <c:v>0.34413682320705508</c:v>
                </c:pt>
                <c:pt idx="6941">
                  <c:v>0.34404233204197726</c:v>
                </c:pt>
                <c:pt idx="6942">
                  <c:v>0.34394784087690122</c:v>
                </c:pt>
                <c:pt idx="6943">
                  <c:v>0.34385334971182518</c:v>
                </c:pt>
                <c:pt idx="6944">
                  <c:v>0.34375885854674904</c:v>
                </c:pt>
                <c:pt idx="6945">
                  <c:v>0.34366436738167544</c:v>
                </c:pt>
                <c:pt idx="6946">
                  <c:v>0.34356987621659685</c:v>
                </c:pt>
                <c:pt idx="6947">
                  <c:v>0.34347538505152081</c:v>
                </c:pt>
                <c:pt idx="6948">
                  <c:v>0.3433808938864486</c:v>
                </c:pt>
                <c:pt idx="6949">
                  <c:v>0.34328640272136857</c:v>
                </c:pt>
                <c:pt idx="6950">
                  <c:v>0.34319191155629225</c:v>
                </c:pt>
                <c:pt idx="6951">
                  <c:v>0.34309742039121627</c:v>
                </c:pt>
                <c:pt idx="6952">
                  <c:v>0.34300292922614184</c:v>
                </c:pt>
                <c:pt idx="6953">
                  <c:v>0.3429084380610643</c:v>
                </c:pt>
                <c:pt idx="6954">
                  <c:v>0.34281394689598832</c:v>
                </c:pt>
                <c:pt idx="6955">
                  <c:v>0.342719455730912</c:v>
                </c:pt>
                <c:pt idx="6956">
                  <c:v>0.34262496456583758</c:v>
                </c:pt>
                <c:pt idx="6957">
                  <c:v>0.34253047340075982</c:v>
                </c:pt>
                <c:pt idx="6958">
                  <c:v>0.34243598223568505</c:v>
                </c:pt>
                <c:pt idx="6959">
                  <c:v>0.3423414910706094</c:v>
                </c:pt>
                <c:pt idx="6960">
                  <c:v>0.34224699990553181</c:v>
                </c:pt>
                <c:pt idx="6961">
                  <c:v>0.34215250874045638</c:v>
                </c:pt>
                <c:pt idx="6962">
                  <c:v>0.34205801757537935</c:v>
                </c:pt>
                <c:pt idx="6963">
                  <c:v>0.34196352641030325</c:v>
                </c:pt>
                <c:pt idx="6964">
                  <c:v>0.34186903524522738</c:v>
                </c:pt>
                <c:pt idx="6965">
                  <c:v>0.34177454408015107</c:v>
                </c:pt>
                <c:pt idx="6966">
                  <c:v>0.34168005291507497</c:v>
                </c:pt>
                <c:pt idx="6967">
                  <c:v>0.34158556175000127</c:v>
                </c:pt>
                <c:pt idx="6968">
                  <c:v>0.34149107058492278</c:v>
                </c:pt>
                <c:pt idx="6969">
                  <c:v>0.34139657941984969</c:v>
                </c:pt>
                <c:pt idx="6970">
                  <c:v>0.34130208825477293</c:v>
                </c:pt>
                <c:pt idx="6971">
                  <c:v>0.34120759708969589</c:v>
                </c:pt>
                <c:pt idx="6972">
                  <c:v>0.34111310592462007</c:v>
                </c:pt>
                <c:pt idx="6973">
                  <c:v>0.34101861475954465</c:v>
                </c:pt>
                <c:pt idx="6974">
                  <c:v>0.34092412359446889</c:v>
                </c:pt>
                <c:pt idx="6975">
                  <c:v>0.34082963242939018</c:v>
                </c:pt>
                <c:pt idx="6976">
                  <c:v>0.34073514126431403</c:v>
                </c:pt>
                <c:pt idx="6977">
                  <c:v>0.34064065009923794</c:v>
                </c:pt>
                <c:pt idx="6978">
                  <c:v>0.34054615893416185</c:v>
                </c:pt>
                <c:pt idx="6979">
                  <c:v>0.34045166776908775</c:v>
                </c:pt>
                <c:pt idx="6980">
                  <c:v>0.34035717660400988</c:v>
                </c:pt>
                <c:pt idx="6981">
                  <c:v>0.34026268543893357</c:v>
                </c:pt>
                <c:pt idx="6982">
                  <c:v>0.34016819427385947</c:v>
                </c:pt>
                <c:pt idx="6983">
                  <c:v>0.34007370310878138</c:v>
                </c:pt>
                <c:pt idx="6984">
                  <c:v>0.33997921194370823</c:v>
                </c:pt>
                <c:pt idx="6985">
                  <c:v>0.33988472077863219</c:v>
                </c:pt>
                <c:pt idx="6986">
                  <c:v>0.33979022961355332</c:v>
                </c:pt>
                <c:pt idx="6987">
                  <c:v>0.339695738448477</c:v>
                </c:pt>
                <c:pt idx="6988">
                  <c:v>0.33960124728340257</c:v>
                </c:pt>
                <c:pt idx="6989">
                  <c:v>0.33950675611832482</c:v>
                </c:pt>
                <c:pt idx="6990">
                  <c:v>0.33941226495325266</c:v>
                </c:pt>
                <c:pt idx="6991">
                  <c:v>0.33931777378817568</c:v>
                </c:pt>
                <c:pt idx="6992">
                  <c:v>0.33922328262309681</c:v>
                </c:pt>
                <c:pt idx="6993">
                  <c:v>0.33912879145802288</c:v>
                </c:pt>
                <c:pt idx="6994">
                  <c:v>0.33903430029294729</c:v>
                </c:pt>
                <c:pt idx="6995">
                  <c:v>0.33893980912787136</c:v>
                </c:pt>
                <c:pt idx="6996">
                  <c:v>0.33884531796279455</c:v>
                </c:pt>
                <c:pt idx="6997">
                  <c:v>0.33875082679771756</c:v>
                </c:pt>
                <c:pt idx="6998">
                  <c:v>0.33865633563264297</c:v>
                </c:pt>
                <c:pt idx="6999">
                  <c:v>0.33856184446756388</c:v>
                </c:pt>
                <c:pt idx="7000">
                  <c:v>0.33846735330249073</c:v>
                </c:pt>
                <c:pt idx="7001">
                  <c:v>0.33837286213741619</c:v>
                </c:pt>
                <c:pt idx="7002">
                  <c:v>0.33827837097233793</c:v>
                </c:pt>
                <c:pt idx="7003">
                  <c:v>0.3381838798072635</c:v>
                </c:pt>
                <c:pt idx="7004">
                  <c:v>0.33808938864218507</c:v>
                </c:pt>
                <c:pt idx="7005">
                  <c:v>0.33799489747710942</c:v>
                </c:pt>
                <c:pt idx="7006">
                  <c:v>0.33790040631203389</c:v>
                </c:pt>
                <c:pt idx="7007">
                  <c:v>0.33780591514695818</c:v>
                </c:pt>
                <c:pt idx="7008">
                  <c:v>0.33771142398188103</c:v>
                </c:pt>
                <c:pt idx="7009">
                  <c:v>0.33761693281680538</c:v>
                </c:pt>
                <c:pt idx="7010">
                  <c:v>0.33752244165172834</c:v>
                </c:pt>
                <c:pt idx="7011">
                  <c:v>0.33742795048665275</c:v>
                </c:pt>
                <c:pt idx="7012">
                  <c:v>0.33733345932157482</c:v>
                </c:pt>
                <c:pt idx="7013">
                  <c:v>0.33723896815650006</c:v>
                </c:pt>
                <c:pt idx="7014">
                  <c:v>0.33714447699142441</c:v>
                </c:pt>
                <c:pt idx="7015">
                  <c:v>0.33704998582634876</c:v>
                </c:pt>
                <c:pt idx="7016">
                  <c:v>0.33695549466127173</c:v>
                </c:pt>
                <c:pt idx="7017">
                  <c:v>0.3368610034961943</c:v>
                </c:pt>
                <c:pt idx="7018">
                  <c:v>0.33676651233111832</c:v>
                </c:pt>
                <c:pt idx="7019">
                  <c:v>0.33667202116604467</c:v>
                </c:pt>
                <c:pt idx="7020">
                  <c:v>0.33657753000096757</c:v>
                </c:pt>
                <c:pt idx="7021">
                  <c:v>0.33648303883589176</c:v>
                </c:pt>
                <c:pt idx="7022">
                  <c:v>0.33638854767081766</c:v>
                </c:pt>
                <c:pt idx="7023">
                  <c:v>0.33629405650573763</c:v>
                </c:pt>
                <c:pt idx="7024">
                  <c:v>0.33619956534066497</c:v>
                </c:pt>
                <c:pt idx="7025">
                  <c:v>0.33610507417558588</c:v>
                </c:pt>
                <c:pt idx="7026">
                  <c:v>0.33601058301051229</c:v>
                </c:pt>
                <c:pt idx="7027">
                  <c:v>0.33591609184543636</c:v>
                </c:pt>
                <c:pt idx="7028">
                  <c:v>0.33582160068035954</c:v>
                </c:pt>
                <c:pt idx="7029">
                  <c:v>0.33572710951528256</c:v>
                </c:pt>
                <c:pt idx="7030">
                  <c:v>0.33563261835020675</c:v>
                </c:pt>
                <c:pt idx="7031">
                  <c:v>0.33553812718512888</c:v>
                </c:pt>
                <c:pt idx="7032">
                  <c:v>0.33544363602005423</c:v>
                </c:pt>
                <c:pt idx="7033">
                  <c:v>0.33534914485497841</c:v>
                </c:pt>
                <c:pt idx="7034">
                  <c:v>0.33525465368990293</c:v>
                </c:pt>
                <c:pt idx="7035">
                  <c:v>0.33516016252482717</c:v>
                </c:pt>
                <c:pt idx="7036">
                  <c:v>0.33506567135975251</c:v>
                </c:pt>
                <c:pt idx="7037">
                  <c:v>0.3349711801946757</c:v>
                </c:pt>
                <c:pt idx="7038">
                  <c:v>0.33487668902960016</c:v>
                </c:pt>
                <c:pt idx="7039">
                  <c:v>0.33478219786452318</c:v>
                </c:pt>
                <c:pt idx="7040">
                  <c:v>0.33468770669944747</c:v>
                </c:pt>
                <c:pt idx="7041">
                  <c:v>0.33459321553436838</c:v>
                </c:pt>
                <c:pt idx="7042">
                  <c:v>0.33449872436929479</c:v>
                </c:pt>
                <c:pt idx="7043">
                  <c:v>0.33440423320421886</c:v>
                </c:pt>
                <c:pt idx="7044">
                  <c:v>0.33430974203913982</c:v>
                </c:pt>
                <c:pt idx="7045">
                  <c:v>0.33421525087406506</c:v>
                </c:pt>
                <c:pt idx="7046">
                  <c:v>0.33412075970898913</c:v>
                </c:pt>
                <c:pt idx="7047">
                  <c:v>0.33402626854391376</c:v>
                </c:pt>
                <c:pt idx="7048">
                  <c:v>0.33393177737883806</c:v>
                </c:pt>
                <c:pt idx="7049">
                  <c:v>0.33383728621376091</c:v>
                </c:pt>
                <c:pt idx="7050">
                  <c:v>0.33374279504868543</c:v>
                </c:pt>
                <c:pt idx="7051">
                  <c:v>0.33364830388360966</c:v>
                </c:pt>
                <c:pt idx="7052">
                  <c:v>0.33355381271853091</c:v>
                </c:pt>
                <c:pt idx="7053">
                  <c:v>0.33345932155345676</c:v>
                </c:pt>
                <c:pt idx="7054">
                  <c:v>0.33336483038838127</c:v>
                </c:pt>
                <c:pt idx="7055">
                  <c:v>0.33327033922330418</c:v>
                </c:pt>
                <c:pt idx="7056">
                  <c:v>0.33317584805822681</c:v>
                </c:pt>
                <c:pt idx="7057">
                  <c:v>0.33308135689315088</c:v>
                </c:pt>
                <c:pt idx="7058">
                  <c:v>0.33298686572807834</c:v>
                </c:pt>
                <c:pt idx="7059">
                  <c:v>0.33289237456300025</c:v>
                </c:pt>
                <c:pt idx="7060">
                  <c:v>0.33279788339792454</c:v>
                </c:pt>
                <c:pt idx="7061">
                  <c:v>0.332703392232849</c:v>
                </c:pt>
                <c:pt idx="7062">
                  <c:v>0.33260890106777297</c:v>
                </c:pt>
                <c:pt idx="7063">
                  <c:v>0.33251440990269776</c:v>
                </c:pt>
                <c:pt idx="7064">
                  <c:v>0.3324199187376205</c:v>
                </c:pt>
                <c:pt idx="7065">
                  <c:v>0.33232542757254468</c:v>
                </c:pt>
                <c:pt idx="7066">
                  <c:v>0.33223093640746582</c:v>
                </c:pt>
                <c:pt idx="7067">
                  <c:v>0.33213644524239083</c:v>
                </c:pt>
                <c:pt idx="7068">
                  <c:v>0.33204195407731341</c:v>
                </c:pt>
                <c:pt idx="7069">
                  <c:v>0.33194746291223926</c:v>
                </c:pt>
                <c:pt idx="7070">
                  <c:v>0.33185297174716516</c:v>
                </c:pt>
                <c:pt idx="7071">
                  <c:v>0.33175848058208662</c:v>
                </c:pt>
                <c:pt idx="7072">
                  <c:v>0.33166398941701103</c:v>
                </c:pt>
                <c:pt idx="7073">
                  <c:v>0.33156949825193338</c:v>
                </c:pt>
                <c:pt idx="7074">
                  <c:v>0.33147500708685979</c:v>
                </c:pt>
                <c:pt idx="7075">
                  <c:v>0.33138051592178386</c:v>
                </c:pt>
                <c:pt idx="7076">
                  <c:v>0.33128602475670482</c:v>
                </c:pt>
                <c:pt idx="7077">
                  <c:v>0.33119153359162856</c:v>
                </c:pt>
                <c:pt idx="7078">
                  <c:v>0.33109704242655225</c:v>
                </c:pt>
                <c:pt idx="7079">
                  <c:v>0.33100255126147876</c:v>
                </c:pt>
                <c:pt idx="7080">
                  <c:v>0.33090806009640295</c:v>
                </c:pt>
                <c:pt idx="7081">
                  <c:v>0.33081356893132591</c:v>
                </c:pt>
                <c:pt idx="7082">
                  <c:v>0.33071907776625037</c:v>
                </c:pt>
                <c:pt idx="7083">
                  <c:v>0.33062458660117333</c:v>
                </c:pt>
                <c:pt idx="7084">
                  <c:v>0.33053009543609591</c:v>
                </c:pt>
                <c:pt idx="7085">
                  <c:v>0.33043560427101981</c:v>
                </c:pt>
                <c:pt idx="7086">
                  <c:v>0.33034111310594616</c:v>
                </c:pt>
                <c:pt idx="7087">
                  <c:v>0.33024662194087062</c:v>
                </c:pt>
                <c:pt idx="7088">
                  <c:v>0.33015213077579181</c:v>
                </c:pt>
                <c:pt idx="7089">
                  <c:v>0.33005763961071588</c:v>
                </c:pt>
                <c:pt idx="7090">
                  <c:v>0.32996314844563934</c:v>
                </c:pt>
                <c:pt idx="7091">
                  <c:v>0.32986865728056636</c:v>
                </c:pt>
                <c:pt idx="7092">
                  <c:v>0.32977416611548954</c:v>
                </c:pt>
                <c:pt idx="7093">
                  <c:v>0.329679674950414</c:v>
                </c:pt>
                <c:pt idx="7094">
                  <c:v>0.32958518378533663</c:v>
                </c:pt>
                <c:pt idx="7095">
                  <c:v>0.32949069262026126</c:v>
                </c:pt>
                <c:pt idx="7096">
                  <c:v>0.32939620145518411</c:v>
                </c:pt>
                <c:pt idx="7097">
                  <c:v>0.32930171029010841</c:v>
                </c:pt>
                <c:pt idx="7098">
                  <c:v>0.32920721912503081</c:v>
                </c:pt>
                <c:pt idx="7099">
                  <c:v>0.3291127279599585</c:v>
                </c:pt>
                <c:pt idx="7100">
                  <c:v>0.32901823679488146</c:v>
                </c:pt>
                <c:pt idx="7101">
                  <c:v>0.3289237456298057</c:v>
                </c:pt>
                <c:pt idx="7102">
                  <c:v>0.32882925446472638</c:v>
                </c:pt>
                <c:pt idx="7103">
                  <c:v>0.32873476329965418</c:v>
                </c:pt>
                <c:pt idx="7104">
                  <c:v>0.32864027213457603</c:v>
                </c:pt>
                <c:pt idx="7105">
                  <c:v>0.32854578096950038</c:v>
                </c:pt>
                <c:pt idx="7106">
                  <c:v>0.32845128980442473</c:v>
                </c:pt>
                <c:pt idx="7107">
                  <c:v>0.32835679863934886</c:v>
                </c:pt>
                <c:pt idx="7108">
                  <c:v>0.32826230747427204</c:v>
                </c:pt>
                <c:pt idx="7109">
                  <c:v>0.32816781630919506</c:v>
                </c:pt>
                <c:pt idx="7110">
                  <c:v>0.32807332514411913</c:v>
                </c:pt>
                <c:pt idx="7111">
                  <c:v>0.32797883397904615</c:v>
                </c:pt>
                <c:pt idx="7112">
                  <c:v>0.32788434281396794</c:v>
                </c:pt>
                <c:pt idx="7113">
                  <c:v>0.32778985164889091</c:v>
                </c:pt>
                <c:pt idx="7114">
                  <c:v>0.32769536048381331</c:v>
                </c:pt>
                <c:pt idx="7115">
                  <c:v>0.32760086931873966</c:v>
                </c:pt>
                <c:pt idx="7116">
                  <c:v>0.32750637815366396</c:v>
                </c:pt>
                <c:pt idx="7117">
                  <c:v>0.32741188698858675</c:v>
                </c:pt>
                <c:pt idx="7118">
                  <c:v>0.32731739582351116</c:v>
                </c:pt>
                <c:pt idx="7119">
                  <c:v>0.32722290465843412</c:v>
                </c:pt>
                <c:pt idx="7120">
                  <c:v>0.32712841349335853</c:v>
                </c:pt>
                <c:pt idx="7121">
                  <c:v>0.32703392232828082</c:v>
                </c:pt>
                <c:pt idx="7122">
                  <c:v>0.32693943116320584</c:v>
                </c:pt>
                <c:pt idx="7123">
                  <c:v>0.32684493999813002</c:v>
                </c:pt>
                <c:pt idx="7124">
                  <c:v>0.32675044883305232</c:v>
                </c:pt>
                <c:pt idx="7125">
                  <c:v>0.32665595766797756</c:v>
                </c:pt>
                <c:pt idx="7126">
                  <c:v>0.32656146650290163</c:v>
                </c:pt>
                <c:pt idx="7127">
                  <c:v>0.32646697533782865</c:v>
                </c:pt>
                <c:pt idx="7128">
                  <c:v>0.32637248417275178</c:v>
                </c:pt>
                <c:pt idx="7129">
                  <c:v>0.32627799300767468</c:v>
                </c:pt>
                <c:pt idx="7130">
                  <c:v>0.32618350184259753</c:v>
                </c:pt>
                <c:pt idx="7131">
                  <c:v>0.32608901067752083</c:v>
                </c:pt>
                <c:pt idx="7132">
                  <c:v>0.32599451951244646</c:v>
                </c:pt>
                <c:pt idx="7133">
                  <c:v>0.32590002834736925</c:v>
                </c:pt>
                <c:pt idx="7134">
                  <c:v>0.32580553718229366</c:v>
                </c:pt>
                <c:pt idx="7135">
                  <c:v>0.32571104601721512</c:v>
                </c:pt>
                <c:pt idx="7136">
                  <c:v>0.32561655485213908</c:v>
                </c:pt>
                <c:pt idx="7137">
                  <c:v>0.32552206368706693</c:v>
                </c:pt>
                <c:pt idx="7138">
                  <c:v>0.32542757252198834</c:v>
                </c:pt>
                <c:pt idx="7139">
                  <c:v>0.32533308135691247</c:v>
                </c:pt>
                <c:pt idx="7140">
                  <c:v>0.32523859019183482</c:v>
                </c:pt>
                <c:pt idx="7141">
                  <c:v>0.32514409902676006</c:v>
                </c:pt>
                <c:pt idx="7142">
                  <c:v>0.32504960786168413</c:v>
                </c:pt>
                <c:pt idx="7143">
                  <c:v>0.32495511669660637</c:v>
                </c:pt>
                <c:pt idx="7144">
                  <c:v>0.32486062553153161</c:v>
                </c:pt>
                <c:pt idx="7145">
                  <c:v>0.32476613436645591</c:v>
                </c:pt>
                <c:pt idx="7146">
                  <c:v>0.32467164320137831</c:v>
                </c:pt>
                <c:pt idx="7147">
                  <c:v>0.324577152036302</c:v>
                </c:pt>
                <c:pt idx="7148">
                  <c:v>0.32448266087122896</c:v>
                </c:pt>
                <c:pt idx="7149">
                  <c:v>0.32438816970615308</c:v>
                </c:pt>
                <c:pt idx="7150">
                  <c:v>0.32429367854107372</c:v>
                </c:pt>
                <c:pt idx="7151">
                  <c:v>0.32419918737599912</c:v>
                </c:pt>
                <c:pt idx="7152">
                  <c:v>0.32410469621092353</c:v>
                </c:pt>
                <c:pt idx="7153">
                  <c:v>0.32401020504584943</c:v>
                </c:pt>
                <c:pt idx="7154">
                  <c:v>0.32391571388077223</c:v>
                </c:pt>
                <c:pt idx="7155">
                  <c:v>0.32382122271569497</c:v>
                </c:pt>
                <c:pt idx="7156">
                  <c:v>0.32372673155061954</c:v>
                </c:pt>
                <c:pt idx="7157">
                  <c:v>0.3236322403855425</c:v>
                </c:pt>
                <c:pt idx="7158">
                  <c:v>0.32353774922046663</c:v>
                </c:pt>
                <c:pt idx="7159">
                  <c:v>0.32344325805538876</c:v>
                </c:pt>
                <c:pt idx="7160">
                  <c:v>0.32334876689031544</c:v>
                </c:pt>
                <c:pt idx="7161">
                  <c:v>0.3232542757252384</c:v>
                </c:pt>
                <c:pt idx="7162">
                  <c:v>0.32315978456016081</c:v>
                </c:pt>
                <c:pt idx="7163">
                  <c:v>0.32306529339508694</c:v>
                </c:pt>
                <c:pt idx="7164">
                  <c:v>0.3229708022300114</c:v>
                </c:pt>
                <c:pt idx="7165">
                  <c:v>0.32287631106493558</c:v>
                </c:pt>
                <c:pt idx="7166">
                  <c:v>0.3227818198998601</c:v>
                </c:pt>
                <c:pt idx="7167">
                  <c:v>0.32268732873478162</c:v>
                </c:pt>
                <c:pt idx="7168">
                  <c:v>0.32259283756970603</c:v>
                </c:pt>
                <c:pt idx="7169">
                  <c:v>0.32249834640462832</c:v>
                </c:pt>
                <c:pt idx="7170">
                  <c:v>0.32240385523955473</c:v>
                </c:pt>
                <c:pt idx="7171">
                  <c:v>0.3223093640744788</c:v>
                </c:pt>
                <c:pt idx="7172">
                  <c:v>0.32221487290940326</c:v>
                </c:pt>
                <c:pt idx="7173">
                  <c:v>0.32212038174432622</c:v>
                </c:pt>
                <c:pt idx="7174">
                  <c:v>0.32202589057925041</c:v>
                </c:pt>
                <c:pt idx="7175">
                  <c:v>0.32193139941417137</c:v>
                </c:pt>
                <c:pt idx="7176">
                  <c:v>0.32183690824909794</c:v>
                </c:pt>
                <c:pt idx="7177">
                  <c:v>0.3217424170840209</c:v>
                </c:pt>
                <c:pt idx="7178">
                  <c:v>0.32164792591894503</c:v>
                </c:pt>
                <c:pt idx="7179">
                  <c:v>0.32155343475386738</c:v>
                </c:pt>
                <c:pt idx="7180">
                  <c:v>0.3214589435887924</c:v>
                </c:pt>
                <c:pt idx="7181">
                  <c:v>0.32136445242371481</c:v>
                </c:pt>
                <c:pt idx="7182">
                  <c:v>0.32126996125864177</c:v>
                </c:pt>
                <c:pt idx="7183">
                  <c:v>0.32117547009356412</c:v>
                </c:pt>
                <c:pt idx="7184">
                  <c:v>0.32108097892848958</c:v>
                </c:pt>
                <c:pt idx="7185">
                  <c:v>0.32098648776341443</c:v>
                </c:pt>
                <c:pt idx="7186">
                  <c:v>0.32089199659833434</c:v>
                </c:pt>
                <c:pt idx="7187">
                  <c:v>0.3207975054332583</c:v>
                </c:pt>
                <c:pt idx="7188">
                  <c:v>0.32070301426818215</c:v>
                </c:pt>
                <c:pt idx="7189">
                  <c:v>0.32060852310310739</c:v>
                </c:pt>
                <c:pt idx="7190">
                  <c:v>0.32051403193803163</c:v>
                </c:pt>
                <c:pt idx="7191">
                  <c:v>0.32041954077295598</c:v>
                </c:pt>
                <c:pt idx="7192">
                  <c:v>0.32032504960788044</c:v>
                </c:pt>
                <c:pt idx="7193">
                  <c:v>0.32023055844280168</c:v>
                </c:pt>
                <c:pt idx="7194">
                  <c:v>0.32013606727772753</c:v>
                </c:pt>
                <c:pt idx="7195">
                  <c:v>0.32004157611265194</c:v>
                </c:pt>
                <c:pt idx="7196">
                  <c:v>0.3199470849475749</c:v>
                </c:pt>
                <c:pt idx="7197">
                  <c:v>0.31985259378250036</c:v>
                </c:pt>
                <c:pt idx="7198">
                  <c:v>0.31975810261742132</c:v>
                </c:pt>
                <c:pt idx="7199">
                  <c:v>0.31966361145234662</c:v>
                </c:pt>
                <c:pt idx="7200">
                  <c:v>0.31956912028727097</c:v>
                </c:pt>
                <c:pt idx="7201">
                  <c:v>0.31947462912219537</c:v>
                </c:pt>
                <c:pt idx="7202">
                  <c:v>0.31938013795711973</c:v>
                </c:pt>
                <c:pt idx="7203">
                  <c:v>0.31928564679204247</c:v>
                </c:pt>
                <c:pt idx="7204">
                  <c:v>0.31919115562696465</c:v>
                </c:pt>
                <c:pt idx="7205">
                  <c:v>0.31909666446188989</c:v>
                </c:pt>
                <c:pt idx="7206">
                  <c:v>0.31900217329681546</c:v>
                </c:pt>
                <c:pt idx="7207">
                  <c:v>0.31890768213173637</c:v>
                </c:pt>
                <c:pt idx="7208">
                  <c:v>0.31881319096666294</c:v>
                </c:pt>
                <c:pt idx="7209">
                  <c:v>0.3187186998015859</c:v>
                </c:pt>
                <c:pt idx="7210">
                  <c:v>0.31862420863650831</c:v>
                </c:pt>
                <c:pt idx="7211">
                  <c:v>0.31852971747143238</c:v>
                </c:pt>
                <c:pt idx="7212">
                  <c:v>0.3184352263063559</c:v>
                </c:pt>
                <c:pt idx="7213">
                  <c:v>0.31834073514128175</c:v>
                </c:pt>
                <c:pt idx="7214">
                  <c:v>0.31824624397620382</c:v>
                </c:pt>
                <c:pt idx="7215">
                  <c:v>0.31815175281112729</c:v>
                </c:pt>
                <c:pt idx="7216">
                  <c:v>0.31805726164605341</c:v>
                </c:pt>
                <c:pt idx="7217">
                  <c:v>0.31796277048097787</c:v>
                </c:pt>
                <c:pt idx="7218">
                  <c:v>0.31786827931590333</c:v>
                </c:pt>
                <c:pt idx="7219">
                  <c:v>0.31777378815082497</c:v>
                </c:pt>
                <c:pt idx="7220">
                  <c:v>0.31767929698574954</c:v>
                </c:pt>
                <c:pt idx="7221">
                  <c:v>0.31758480582067505</c:v>
                </c:pt>
                <c:pt idx="7222">
                  <c:v>0.31749031465559496</c:v>
                </c:pt>
                <c:pt idx="7223">
                  <c:v>0.31739582349051887</c:v>
                </c:pt>
                <c:pt idx="7224">
                  <c:v>0.31730133232544538</c:v>
                </c:pt>
                <c:pt idx="7225">
                  <c:v>0.31720684116036835</c:v>
                </c:pt>
                <c:pt idx="7226">
                  <c:v>0.31711234999529253</c:v>
                </c:pt>
                <c:pt idx="7227">
                  <c:v>0.31701785883021488</c:v>
                </c:pt>
                <c:pt idx="7228">
                  <c:v>0.3169233676651399</c:v>
                </c:pt>
                <c:pt idx="7229">
                  <c:v>0.31682887650006536</c:v>
                </c:pt>
                <c:pt idx="7230">
                  <c:v>0.31673438533498854</c:v>
                </c:pt>
                <c:pt idx="7231">
                  <c:v>0.31663989416991162</c:v>
                </c:pt>
                <c:pt idx="7232">
                  <c:v>0.31654540300483586</c:v>
                </c:pt>
                <c:pt idx="7233">
                  <c:v>0.31645091183976193</c:v>
                </c:pt>
                <c:pt idx="7234">
                  <c:v>0.31635642067468461</c:v>
                </c:pt>
                <c:pt idx="7235">
                  <c:v>0.31626192950960746</c:v>
                </c:pt>
                <c:pt idx="7236">
                  <c:v>0.31616743834452982</c:v>
                </c:pt>
                <c:pt idx="7237">
                  <c:v>0.31607294717945755</c:v>
                </c:pt>
                <c:pt idx="7238">
                  <c:v>0.31597845601437913</c:v>
                </c:pt>
                <c:pt idx="7239">
                  <c:v>0.31588396484930475</c:v>
                </c:pt>
                <c:pt idx="7240">
                  <c:v>0.31578947368422777</c:v>
                </c:pt>
                <c:pt idx="7241">
                  <c:v>0.31569498251915074</c:v>
                </c:pt>
                <c:pt idx="7242">
                  <c:v>0.31560049135407647</c:v>
                </c:pt>
                <c:pt idx="7243">
                  <c:v>0.31550600018899738</c:v>
                </c:pt>
                <c:pt idx="7244">
                  <c:v>0.3154115090239224</c:v>
                </c:pt>
                <c:pt idx="7245">
                  <c:v>0.31531701785884786</c:v>
                </c:pt>
                <c:pt idx="7246">
                  <c:v>0.31522252669376882</c:v>
                </c:pt>
                <c:pt idx="7247">
                  <c:v>0.31512803552869412</c:v>
                </c:pt>
                <c:pt idx="7248">
                  <c:v>0.31503354436361652</c:v>
                </c:pt>
                <c:pt idx="7249">
                  <c:v>0.31493905319854082</c:v>
                </c:pt>
                <c:pt idx="7250">
                  <c:v>0.31484456203346706</c:v>
                </c:pt>
                <c:pt idx="7251">
                  <c:v>0.3147500708683883</c:v>
                </c:pt>
                <c:pt idx="7252">
                  <c:v>0.31465557970331232</c:v>
                </c:pt>
                <c:pt idx="7253">
                  <c:v>0.31456108853823606</c:v>
                </c:pt>
                <c:pt idx="7254">
                  <c:v>0.31446659737316296</c:v>
                </c:pt>
                <c:pt idx="7255">
                  <c:v>0.31437210620808587</c:v>
                </c:pt>
                <c:pt idx="7256">
                  <c:v>0.31427761504300838</c:v>
                </c:pt>
                <c:pt idx="7257">
                  <c:v>0.31418312387793318</c:v>
                </c:pt>
                <c:pt idx="7258">
                  <c:v>0.31408863271285897</c:v>
                </c:pt>
                <c:pt idx="7259">
                  <c:v>0.31399414154777988</c:v>
                </c:pt>
                <c:pt idx="7260">
                  <c:v>0.3138996503827049</c:v>
                </c:pt>
                <c:pt idx="7261">
                  <c:v>0.31380515921762925</c:v>
                </c:pt>
                <c:pt idx="7262">
                  <c:v>0.31371066805255354</c:v>
                </c:pt>
                <c:pt idx="7263">
                  <c:v>0.31361617688747812</c:v>
                </c:pt>
                <c:pt idx="7264">
                  <c:v>0.3135216857224013</c:v>
                </c:pt>
                <c:pt idx="7265">
                  <c:v>0.31342719455732332</c:v>
                </c:pt>
                <c:pt idx="7266">
                  <c:v>0.31333270339225083</c:v>
                </c:pt>
                <c:pt idx="7267">
                  <c:v>0.3132382122271708</c:v>
                </c:pt>
                <c:pt idx="7268">
                  <c:v>0.31314372106209482</c:v>
                </c:pt>
                <c:pt idx="7269">
                  <c:v>0.31304922989701989</c:v>
                </c:pt>
                <c:pt idx="7270">
                  <c:v>0.31295473873194413</c:v>
                </c:pt>
                <c:pt idx="7271">
                  <c:v>0.31286024756686837</c:v>
                </c:pt>
                <c:pt idx="7272">
                  <c:v>0.31276575640178894</c:v>
                </c:pt>
                <c:pt idx="7273">
                  <c:v>0.31267126523671568</c:v>
                </c:pt>
                <c:pt idx="7274">
                  <c:v>0.31257677407164003</c:v>
                </c:pt>
                <c:pt idx="7275">
                  <c:v>0.31248228290656443</c:v>
                </c:pt>
                <c:pt idx="7276">
                  <c:v>0.3123877917414889</c:v>
                </c:pt>
                <c:pt idx="7277">
                  <c:v>0.31229330057640975</c:v>
                </c:pt>
                <c:pt idx="7278">
                  <c:v>0.31219880941133371</c:v>
                </c:pt>
                <c:pt idx="7279">
                  <c:v>0.31210431824625912</c:v>
                </c:pt>
                <c:pt idx="7280">
                  <c:v>0.31200982708118152</c:v>
                </c:pt>
                <c:pt idx="7281">
                  <c:v>0.31191533591610582</c:v>
                </c:pt>
                <c:pt idx="7282">
                  <c:v>0.31182084475103067</c:v>
                </c:pt>
                <c:pt idx="7283">
                  <c:v>0.31172635358595496</c:v>
                </c:pt>
                <c:pt idx="7284">
                  <c:v>0.31163186242087731</c:v>
                </c:pt>
                <c:pt idx="7285">
                  <c:v>0.31153737125580372</c:v>
                </c:pt>
                <c:pt idx="7286">
                  <c:v>0.31144288009072663</c:v>
                </c:pt>
                <c:pt idx="7287">
                  <c:v>0.31134838892565225</c:v>
                </c:pt>
                <c:pt idx="7288">
                  <c:v>0.31125389776057288</c:v>
                </c:pt>
                <c:pt idx="7289">
                  <c:v>0.31115940659549668</c:v>
                </c:pt>
                <c:pt idx="7290">
                  <c:v>0.31106491543042253</c:v>
                </c:pt>
                <c:pt idx="7291">
                  <c:v>0.31097042426534688</c:v>
                </c:pt>
                <c:pt idx="7292">
                  <c:v>0.3108759331002714</c:v>
                </c:pt>
                <c:pt idx="7293">
                  <c:v>0.3107814419351923</c:v>
                </c:pt>
                <c:pt idx="7294">
                  <c:v>0.31068695077011632</c:v>
                </c:pt>
                <c:pt idx="7295">
                  <c:v>0.31059245960504162</c:v>
                </c:pt>
                <c:pt idx="7296">
                  <c:v>0.31049796843996574</c:v>
                </c:pt>
                <c:pt idx="7297">
                  <c:v>0.31040347727489193</c:v>
                </c:pt>
                <c:pt idx="7298">
                  <c:v>0.31030898610981583</c:v>
                </c:pt>
                <c:pt idx="7299">
                  <c:v>0.31021449494473746</c:v>
                </c:pt>
                <c:pt idx="7300">
                  <c:v>0.31012000377966309</c:v>
                </c:pt>
                <c:pt idx="7301">
                  <c:v>0.31002551261458489</c:v>
                </c:pt>
                <c:pt idx="7302">
                  <c:v>0.30993102144950746</c:v>
                </c:pt>
                <c:pt idx="7303">
                  <c:v>0.30983653028443336</c:v>
                </c:pt>
                <c:pt idx="7304">
                  <c:v>0.30974203911935538</c:v>
                </c:pt>
                <c:pt idx="7305">
                  <c:v>0.30964754795428068</c:v>
                </c:pt>
                <c:pt idx="7306">
                  <c:v>0.30955305678920308</c:v>
                </c:pt>
                <c:pt idx="7307">
                  <c:v>0.30945856562412938</c:v>
                </c:pt>
                <c:pt idx="7308">
                  <c:v>0.30936407445905389</c:v>
                </c:pt>
                <c:pt idx="7309">
                  <c:v>0.30926958329397658</c:v>
                </c:pt>
                <c:pt idx="7310">
                  <c:v>0.30917509212889882</c:v>
                </c:pt>
                <c:pt idx="7311">
                  <c:v>0.30908060096382556</c:v>
                </c:pt>
                <c:pt idx="7312">
                  <c:v>0.30898610979874952</c:v>
                </c:pt>
                <c:pt idx="7313">
                  <c:v>0.30889161863367048</c:v>
                </c:pt>
                <c:pt idx="7314">
                  <c:v>0.308797127468593</c:v>
                </c:pt>
                <c:pt idx="7315">
                  <c:v>0.3087026363035183</c:v>
                </c:pt>
                <c:pt idx="7316">
                  <c:v>0.30860814513844415</c:v>
                </c:pt>
                <c:pt idx="7317">
                  <c:v>0.30851365397336739</c:v>
                </c:pt>
                <c:pt idx="7318">
                  <c:v>0.30841916280829162</c:v>
                </c:pt>
                <c:pt idx="7319">
                  <c:v>0.30832467164321725</c:v>
                </c:pt>
                <c:pt idx="7320">
                  <c:v>0.30823018047813627</c:v>
                </c:pt>
                <c:pt idx="7321">
                  <c:v>0.30813568931306318</c:v>
                </c:pt>
                <c:pt idx="7322">
                  <c:v>0.30804119814798558</c:v>
                </c:pt>
                <c:pt idx="7323">
                  <c:v>0.30794670698291188</c:v>
                </c:pt>
                <c:pt idx="7324">
                  <c:v>0.30785221581783639</c:v>
                </c:pt>
                <c:pt idx="7325">
                  <c:v>0.3077577246527573</c:v>
                </c:pt>
                <c:pt idx="7326">
                  <c:v>0.30766323348768132</c:v>
                </c:pt>
                <c:pt idx="7327">
                  <c:v>0.307568742322608</c:v>
                </c:pt>
                <c:pt idx="7328">
                  <c:v>0.30747425115753074</c:v>
                </c:pt>
                <c:pt idx="7329">
                  <c:v>0.30737975999245687</c:v>
                </c:pt>
                <c:pt idx="7330">
                  <c:v>0.30728526882737817</c:v>
                </c:pt>
                <c:pt idx="7331">
                  <c:v>0.30719077766230246</c:v>
                </c:pt>
                <c:pt idx="7332">
                  <c:v>0.30709628649722481</c:v>
                </c:pt>
                <c:pt idx="7333">
                  <c:v>0.30700179533215105</c:v>
                </c:pt>
                <c:pt idx="7334">
                  <c:v>0.30690730416707407</c:v>
                </c:pt>
                <c:pt idx="7335">
                  <c:v>0.30681281300199836</c:v>
                </c:pt>
                <c:pt idx="7336">
                  <c:v>0.30671832183692038</c:v>
                </c:pt>
                <c:pt idx="7337">
                  <c:v>0.30662383067184568</c:v>
                </c:pt>
                <c:pt idx="7338">
                  <c:v>0.30652933950676808</c:v>
                </c:pt>
                <c:pt idx="7339">
                  <c:v>0.30643484834169232</c:v>
                </c:pt>
                <c:pt idx="7340">
                  <c:v>0.30634035717661739</c:v>
                </c:pt>
                <c:pt idx="7341">
                  <c:v>0.30624586601153975</c:v>
                </c:pt>
                <c:pt idx="7342">
                  <c:v>0.30615137484646382</c:v>
                </c:pt>
                <c:pt idx="7343">
                  <c:v>0.30605688368138911</c:v>
                </c:pt>
                <c:pt idx="7344">
                  <c:v>0.30596239251631152</c:v>
                </c:pt>
                <c:pt idx="7345">
                  <c:v>0.30586790135123787</c:v>
                </c:pt>
                <c:pt idx="7346">
                  <c:v>0.30577341018615933</c:v>
                </c:pt>
                <c:pt idx="7347">
                  <c:v>0.30567891902108496</c:v>
                </c:pt>
                <c:pt idx="7348">
                  <c:v>0.30558442785600914</c:v>
                </c:pt>
                <c:pt idx="7349">
                  <c:v>0.30548993669093188</c:v>
                </c:pt>
                <c:pt idx="7350">
                  <c:v>0.30539544552585646</c:v>
                </c:pt>
                <c:pt idx="7351">
                  <c:v>0.30530095436078086</c:v>
                </c:pt>
                <c:pt idx="7352">
                  <c:v>0.30520646319570516</c:v>
                </c:pt>
                <c:pt idx="7353">
                  <c:v>0.30511197203062818</c:v>
                </c:pt>
                <c:pt idx="7354">
                  <c:v>0.30501748086555253</c:v>
                </c:pt>
                <c:pt idx="7355">
                  <c:v>0.30492298970047843</c:v>
                </c:pt>
                <c:pt idx="7356">
                  <c:v>0.30482849853539989</c:v>
                </c:pt>
                <c:pt idx="7357">
                  <c:v>0.3047340073703223</c:v>
                </c:pt>
                <c:pt idx="7358">
                  <c:v>0.30463951620524632</c:v>
                </c:pt>
                <c:pt idx="7359">
                  <c:v>0.30454502504017011</c:v>
                </c:pt>
                <c:pt idx="7360">
                  <c:v>0.30445053387509574</c:v>
                </c:pt>
                <c:pt idx="7361">
                  <c:v>0.30435604271001798</c:v>
                </c:pt>
                <c:pt idx="7362">
                  <c:v>0.30426155154494317</c:v>
                </c:pt>
                <c:pt idx="7363">
                  <c:v>0.30416706037986879</c:v>
                </c:pt>
                <c:pt idx="7364">
                  <c:v>0.30407256921479303</c:v>
                </c:pt>
                <c:pt idx="7365">
                  <c:v>0.30397807804971594</c:v>
                </c:pt>
                <c:pt idx="7366">
                  <c:v>0.30388358688464062</c:v>
                </c:pt>
                <c:pt idx="7367">
                  <c:v>0.30378909571956336</c:v>
                </c:pt>
                <c:pt idx="7368">
                  <c:v>0.30369460455448538</c:v>
                </c:pt>
                <c:pt idx="7369">
                  <c:v>0.30360011338941217</c:v>
                </c:pt>
                <c:pt idx="7370">
                  <c:v>0.30350562222433308</c:v>
                </c:pt>
                <c:pt idx="7371">
                  <c:v>0.30341113105925938</c:v>
                </c:pt>
                <c:pt idx="7372">
                  <c:v>0.30331663989418389</c:v>
                </c:pt>
                <c:pt idx="7373">
                  <c:v>0.3032221487291048</c:v>
                </c:pt>
                <c:pt idx="7374">
                  <c:v>0.30312765756402882</c:v>
                </c:pt>
                <c:pt idx="7375">
                  <c:v>0.30303316639895395</c:v>
                </c:pt>
                <c:pt idx="7376">
                  <c:v>0.30293867523387952</c:v>
                </c:pt>
                <c:pt idx="7377">
                  <c:v>0.30284418406880265</c:v>
                </c:pt>
                <c:pt idx="7378">
                  <c:v>0.30274969290372433</c:v>
                </c:pt>
                <c:pt idx="7379">
                  <c:v>0.30265520173864996</c:v>
                </c:pt>
                <c:pt idx="7380">
                  <c:v>0.30256071057357231</c:v>
                </c:pt>
                <c:pt idx="7381">
                  <c:v>0.30246621940849638</c:v>
                </c:pt>
                <c:pt idx="7382">
                  <c:v>0.30237172824342146</c:v>
                </c:pt>
                <c:pt idx="7383">
                  <c:v>0.30227723707834386</c:v>
                </c:pt>
                <c:pt idx="7384">
                  <c:v>0.30218274591327016</c:v>
                </c:pt>
                <c:pt idx="7385">
                  <c:v>0.30208825474819168</c:v>
                </c:pt>
                <c:pt idx="7386">
                  <c:v>0.30199376358311558</c:v>
                </c:pt>
                <c:pt idx="7387">
                  <c:v>0.30189927241803949</c:v>
                </c:pt>
                <c:pt idx="7388">
                  <c:v>0.30180478125296745</c:v>
                </c:pt>
                <c:pt idx="7389">
                  <c:v>0.30171029008788897</c:v>
                </c:pt>
                <c:pt idx="7390">
                  <c:v>0.30161579892281354</c:v>
                </c:pt>
                <c:pt idx="7391">
                  <c:v>0.30152130775773645</c:v>
                </c:pt>
                <c:pt idx="7392">
                  <c:v>0.30142681659266207</c:v>
                </c:pt>
                <c:pt idx="7393">
                  <c:v>0.30133232542758298</c:v>
                </c:pt>
                <c:pt idx="7394">
                  <c:v>0.30123783426250683</c:v>
                </c:pt>
                <c:pt idx="7395">
                  <c:v>0.30114334309743085</c:v>
                </c:pt>
                <c:pt idx="7396">
                  <c:v>0.30104885193235664</c:v>
                </c:pt>
                <c:pt idx="7397">
                  <c:v>0.30095436076728094</c:v>
                </c:pt>
                <c:pt idx="7398">
                  <c:v>0.30085986960220545</c:v>
                </c:pt>
                <c:pt idx="7399">
                  <c:v>0.30076537843712625</c:v>
                </c:pt>
                <c:pt idx="7400">
                  <c:v>0.30067088727205427</c:v>
                </c:pt>
                <c:pt idx="7401">
                  <c:v>0.30057639610697567</c:v>
                </c:pt>
                <c:pt idx="7402">
                  <c:v>0.30048190494189997</c:v>
                </c:pt>
                <c:pt idx="7403">
                  <c:v>0.30038741377682437</c:v>
                </c:pt>
                <c:pt idx="7404">
                  <c:v>0.30029292261174589</c:v>
                </c:pt>
                <c:pt idx="7405">
                  <c:v>0.3001984314466698</c:v>
                </c:pt>
                <c:pt idx="7406">
                  <c:v>0.30010394028159371</c:v>
                </c:pt>
                <c:pt idx="7407">
                  <c:v>0.30000944911651761</c:v>
                </c:pt>
                <c:pt idx="7408">
                  <c:v>0.29991495795144457</c:v>
                </c:pt>
                <c:pt idx="7409">
                  <c:v>0.29982046678636742</c:v>
                </c:pt>
                <c:pt idx="7410">
                  <c:v>0.29972597562129066</c:v>
                </c:pt>
                <c:pt idx="7411">
                  <c:v>0.29963148445621324</c:v>
                </c:pt>
                <c:pt idx="7412">
                  <c:v>0.29953699329113731</c:v>
                </c:pt>
                <c:pt idx="7413">
                  <c:v>0.29944250212606138</c:v>
                </c:pt>
                <c:pt idx="7414">
                  <c:v>0.29934801096098645</c:v>
                </c:pt>
                <c:pt idx="7415">
                  <c:v>0.29925351979590886</c:v>
                </c:pt>
                <c:pt idx="7416">
                  <c:v>0.29915902863083277</c:v>
                </c:pt>
                <c:pt idx="7417">
                  <c:v>0.29906453746575817</c:v>
                </c:pt>
                <c:pt idx="7418">
                  <c:v>0.29897004630068236</c:v>
                </c:pt>
                <c:pt idx="7419">
                  <c:v>0.29887555513560687</c:v>
                </c:pt>
                <c:pt idx="7420">
                  <c:v>0.29878106397052989</c:v>
                </c:pt>
                <c:pt idx="7421">
                  <c:v>0.2986865728054553</c:v>
                </c:pt>
                <c:pt idx="7422">
                  <c:v>0.29859208164037632</c:v>
                </c:pt>
                <c:pt idx="7423">
                  <c:v>0.29849759047530011</c:v>
                </c:pt>
                <c:pt idx="7424">
                  <c:v>0.29840309931022574</c:v>
                </c:pt>
                <c:pt idx="7425">
                  <c:v>0.29830860814514992</c:v>
                </c:pt>
                <c:pt idx="7426">
                  <c:v>0.29821411698007316</c:v>
                </c:pt>
                <c:pt idx="7427">
                  <c:v>0.29811962581499735</c:v>
                </c:pt>
                <c:pt idx="7428">
                  <c:v>0.29802513464991981</c:v>
                </c:pt>
                <c:pt idx="7429">
                  <c:v>0.29793064348484594</c:v>
                </c:pt>
                <c:pt idx="7430">
                  <c:v>0.29783615231976895</c:v>
                </c:pt>
                <c:pt idx="7431">
                  <c:v>0.29774166115469336</c:v>
                </c:pt>
                <c:pt idx="7432">
                  <c:v>0.29764716998961765</c:v>
                </c:pt>
                <c:pt idx="7433">
                  <c:v>0.29755267882454139</c:v>
                </c:pt>
                <c:pt idx="7434">
                  <c:v>0.29745818765946608</c:v>
                </c:pt>
                <c:pt idx="7435">
                  <c:v>0.29736369649438732</c:v>
                </c:pt>
                <c:pt idx="7436">
                  <c:v>0.29726920532931234</c:v>
                </c:pt>
                <c:pt idx="7437">
                  <c:v>0.29717471416423646</c:v>
                </c:pt>
                <c:pt idx="7438">
                  <c:v>0.29708022299916104</c:v>
                </c:pt>
                <c:pt idx="7439">
                  <c:v>0.29698573183408528</c:v>
                </c:pt>
                <c:pt idx="7440">
                  <c:v>0.29689124066900652</c:v>
                </c:pt>
                <c:pt idx="7441">
                  <c:v>0.29679674950393026</c:v>
                </c:pt>
                <c:pt idx="7442">
                  <c:v>0.29670225833885538</c:v>
                </c:pt>
                <c:pt idx="7443">
                  <c:v>0.29660776717377973</c:v>
                </c:pt>
                <c:pt idx="7444">
                  <c:v>0.29651327600870231</c:v>
                </c:pt>
                <c:pt idx="7445">
                  <c:v>0.29641878484362844</c:v>
                </c:pt>
                <c:pt idx="7446">
                  <c:v>0.29632429367855295</c:v>
                </c:pt>
                <c:pt idx="7447">
                  <c:v>0.29622980251347386</c:v>
                </c:pt>
                <c:pt idx="7448">
                  <c:v>0.29613531134839777</c:v>
                </c:pt>
                <c:pt idx="7449">
                  <c:v>0.29604082018332167</c:v>
                </c:pt>
                <c:pt idx="7450">
                  <c:v>0.29594632901824736</c:v>
                </c:pt>
                <c:pt idx="7451">
                  <c:v>0.29585183785316982</c:v>
                </c:pt>
                <c:pt idx="7452">
                  <c:v>0.29575734668809323</c:v>
                </c:pt>
                <c:pt idx="7453">
                  <c:v>0.2956628555230173</c:v>
                </c:pt>
                <c:pt idx="7454">
                  <c:v>0.29556836435794487</c:v>
                </c:pt>
                <c:pt idx="7455">
                  <c:v>0.29547387319286911</c:v>
                </c:pt>
                <c:pt idx="7456">
                  <c:v>0.29537938202779074</c:v>
                </c:pt>
                <c:pt idx="7457">
                  <c:v>0.29528489086271492</c:v>
                </c:pt>
                <c:pt idx="7458">
                  <c:v>0.29519039969763688</c:v>
                </c:pt>
                <c:pt idx="7459">
                  <c:v>0.29509590853256085</c:v>
                </c:pt>
                <c:pt idx="7460">
                  <c:v>0.29500141736748664</c:v>
                </c:pt>
                <c:pt idx="7461">
                  <c:v>0.29490692620241094</c:v>
                </c:pt>
                <c:pt idx="7462">
                  <c:v>0.29481243503733395</c:v>
                </c:pt>
                <c:pt idx="7463">
                  <c:v>0.29471794387225836</c:v>
                </c:pt>
                <c:pt idx="7464">
                  <c:v>0.29462345270718027</c:v>
                </c:pt>
                <c:pt idx="7465">
                  <c:v>0.29452896154210711</c:v>
                </c:pt>
                <c:pt idx="7466">
                  <c:v>0.29443447037702986</c:v>
                </c:pt>
                <c:pt idx="7467">
                  <c:v>0.29433997921195437</c:v>
                </c:pt>
                <c:pt idx="7468">
                  <c:v>0.29424548804687589</c:v>
                </c:pt>
                <c:pt idx="7469">
                  <c:v>0.2941509968817998</c:v>
                </c:pt>
                <c:pt idx="7470">
                  <c:v>0.29405650571672381</c:v>
                </c:pt>
                <c:pt idx="7471">
                  <c:v>0.29396201455164894</c:v>
                </c:pt>
                <c:pt idx="7472">
                  <c:v>0.29386752338657324</c:v>
                </c:pt>
                <c:pt idx="7473">
                  <c:v>0.29377303222149526</c:v>
                </c:pt>
                <c:pt idx="7474">
                  <c:v>0.29367854105641938</c:v>
                </c:pt>
                <c:pt idx="7475">
                  <c:v>0.29358404989134473</c:v>
                </c:pt>
                <c:pt idx="7476">
                  <c:v>0.29348955872626731</c:v>
                </c:pt>
                <c:pt idx="7477">
                  <c:v>0.29339506756119105</c:v>
                </c:pt>
                <c:pt idx="7478">
                  <c:v>0.29330057639611645</c:v>
                </c:pt>
                <c:pt idx="7479">
                  <c:v>0.29320608523103886</c:v>
                </c:pt>
                <c:pt idx="7480">
                  <c:v>0.29311159406596282</c:v>
                </c:pt>
                <c:pt idx="7481">
                  <c:v>0.29301710290088817</c:v>
                </c:pt>
                <c:pt idx="7482">
                  <c:v>0.29292261173581358</c:v>
                </c:pt>
                <c:pt idx="7483">
                  <c:v>0.29282812057073448</c:v>
                </c:pt>
                <c:pt idx="7484">
                  <c:v>0.29273362940565839</c:v>
                </c:pt>
                <c:pt idx="7485">
                  <c:v>0.29263913824058224</c:v>
                </c:pt>
                <c:pt idx="7486">
                  <c:v>0.29254464707550631</c:v>
                </c:pt>
                <c:pt idx="7487">
                  <c:v>0.29245015591043144</c:v>
                </c:pt>
                <c:pt idx="7488">
                  <c:v>0.29235566474535574</c:v>
                </c:pt>
                <c:pt idx="7489">
                  <c:v>0.29226117358027792</c:v>
                </c:pt>
                <c:pt idx="7490">
                  <c:v>0.29216668241520188</c:v>
                </c:pt>
                <c:pt idx="7491">
                  <c:v>0.29207219125012723</c:v>
                </c:pt>
                <c:pt idx="7492">
                  <c:v>0.29197770008505164</c:v>
                </c:pt>
                <c:pt idx="7493">
                  <c:v>0.29188320891997593</c:v>
                </c:pt>
                <c:pt idx="7494">
                  <c:v>0.2917887177549004</c:v>
                </c:pt>
                <c:pt idx="7495">
                  <c:v>0.29169422658982136</c:v>
                </c:pt>
                <c:pt idx="7496">
                  <c:v>0.29159973542474532</c:v>
                </c:pt>
                <c:pt idx="7497">
                  <c:v>0.29150524425967067</c:v>
                </c:pt>
                <c:pt idx="7498">
                  <c:v>0.29141075309459485</c:v>
                </c:pt>
                <c:pt idx="7499">
                  <c:v>0.29131626192952093</c:v>
                </c:pt>
                <c:pt idx="7500">
                  <c:v>0.29122177076444355</c:v>
                </c:pt>
                <c:pt idx="7501">
                  <c:v>0.29112727959936646</c:v>
                </c:pt>
                <c:pt idx="7502">
                  <c:v>0.29103278843428881</c:v>
                </c:pt>
                <c:pt idx="7503">
                  <c:v>0.29093829726921527</c:v>
                </c:pt>
                <c:pt idx="7504">
                  <c:v>0.29084380610413652</c:v>
                </c:pt>
                <c:pt idx="7505">
                  <c:v>0.29074931493906042</c:v>
                </c:pt>
                <c:pt idx="7506">
                  <c:v>0.29065482377398438</c:v>
                </c:pt>
                <c:pt idx="7507">
                  <c:v>0.29056033260890834</c:v>
                </c:pt>
                <c:pt idx="7508">
                  <c:v>0.29046584144383231</c:v>
                </c:pt>
                <c:pt idx="7509">
                  <c:v>0.29037135027875632</c:v>
                </c:pt>
                <c:pt idx="7510">
                  <c:v>0.29027685911368145</c:v>
                </c:pt>
                <c:pt idx="7511">
                  <c:v>0.29018236794860686</c:v>
                </c:pt>
                <c:pt idx="7512">
                  <c:v>0.29008787678352782</c:v>
                </c:pt>
                <c:pt idx="7513">
                  <c:v>0.28999338561845317</c:v>
                </c:pt>
                <c:pt idx="7514">
                  <c:v>0.28989889445337558</c:v>
                </c:pt>
                <c:pt idx="7515">
                  <c:v>0.28980440328830187</c:v>
                </c:pt>
                <c:pt idx="7516">
                  <c:v>0.28970991212322339</c:v>
                </c:pt>
                <c:pt idx="7517">
                  <c:v>0.2896154209581473</c:v>
                </c:pt>
                <c:pt idx="7518">
                  <c:v>0.28952092979307315</c:v>
                </c:pt>
                <c:pt idx="7519">
                  <c:v>0.28942643862799644</c:v>
                </c:pt>
                <c:pt idx="7520">
                  <c:v>0.28933194746291901</c:v>
                </c:pt>
                <c:pt idx="7521">
                  <c:v>0.28923745629784292</c:v>
                </c:pt>
                <c:pt idx="7522">
                  <c:v>0.28914296513276927</c:v>
                </c:pt>
                <c:pt idx="7523">
                  <c:v>0.28904847396769373</c:v>
                </c:pt>
                <c:pt idx="7524">
                  <c:v>0.28895398280261664</c:v>
                </c:pt>
                <c:pt idx="7525">
                  <c:v>0.28885949163753882</c:v>
                </c:pt>
                <c:pt idx="7526">
                  <c:v>0.28876500047246245</c:v>
                </c:pt>
                <c:pt idx="7527">
                  <c:v>0.28867050930738802</c:v>
                </c:pt>
                <c:pt idx="7528">
                  <c:v>0.28857601814231032</c:v>
                </c:pt>
                <c:pt idx="7529">
                  <c:v>0.28848152697723567</c:v>
                </c:pt>
                <c:pt idx="7530">
                  <c:v>0.28838703581215985</c:v>
                </c:pt>
                <c:pt idx="7531">
                  <c:v>0.28829254464708193</c:v>
                </c:pt>
                <c:pt idx="7532">
                  <c:v>0.28819805348200589</c:v>
                </c:pt>
                <c:pt idx="7533">
                  <c:v>0.2881035623169298</c:v>
                </c:pt>
                <c:pt idx="7534">
                  <c:v>0.28800907115185564</c:v>
                </c:pt>
                <c:pt idx="7535">
                  <c:v>0.28791457998678016</c:v>
                </c:pt>
                <c:pt idx="7536">
                  <c:v>0.28782008882170307</c:v>
                </c:pt>
                <c:pt idx="7537">
                  <c:v>0.28772559765662542</c:v>
                </c:pt>
                <c:pt idx="7538">
                  <c:v>0.28763110649154788</c:v>
                </c:pt>
                <c:pt idx="7539">
                  <c:v>0.28753661532647473</c:v>
                </c:pt>
                <c:pt idx="7540">
                  <c:v>0.28744212416139714</c:v>
                </c:pt>
                <c:pt idx="7541">
                  <c:v>0.28734763299632105</c:v>
                </c:pt>
                <c:pt idx="7542">
                  <c:v>0.28725314183124495</c:v>
                </c:pt>
                <c:pt idx="7543">
                  <c:v>0.28715865066616875</c:v>
                </c:pt>
                <c:pt idx="7544">
                  <c:v>0.28706415950109276</c:v>
                </c:pt>
                <c:pt idx="7545">
                  <c:v>0.28696966833601811</c:v>
                </c:pt>
                <c:pt idx="7546">
                  <c:v>0.28687517717094357</c:v>
                </c:pt>
                <c:pt idx="7547">
                  <c:v>0.28678068600586687</c:v>
                </c:pt>
                <c:pt idx="7548">
                  <c:v>0.28668619484078972</c:v>
                </c:pt>
                <c:pt idx="7549">
                  <c:v>0.28659170367571235</c:v>
                </c:pt>
                <c:pt idx="7550">
                  <c:v>0.2864972125106362</c:v>
                </c:pt>
                <c:pt idx="7551">
                  <c:v>0.28640272134556255</c:v>
                </c:pt>
                <c:pt idx="7552">
                  <c:v>0.28630823018048551</c:v>
                </c:pt>
                <c:pt idx="7553">
                  <c:v>0.28621373901540792</c:v>
                </c:pt>
                <c:pt idx="7554">
                  <c:v>0.28611924785033183</c:v>
                </c:pt>
                <c:pt idx="7555">
                  <c:v>0.28602475668525723</c:v>
                </c:pt>
                <c:pt idx="7556">
                  <c:v>0.2859302655201798</c:v>
                </c:pt>
                <c:pt idx="7557">
                  <c:v>0.28583577435510382</c:v>
                </c:pt>
                <c:pt idx="7558">
                  <c:v>0.28574128319002745</c:v>
                </c:pt>
                <c:pt idx="7559">
                  <c:v>0.28564679202495302</c:v>
                </c:pt>
                <c:pt idx="7560">
                  <c:v>0.28555230085987765</c:v>
                </c:pt>
                <c:pt idx="7561">
                  <c:v>0.285457809694801</c:v>
                </c:pt>
                <c:pt idx="7562">
                  <c:v>0.28536331852972308</c:v>
                </c:pt>
                <c:pt idx="7563">
                  <c:v>0.28526882736465059</c:v>
                </c:pt>
                <c:pt idx="7564">
                  <c:v>0.28517433619957222</c:v>
                </c:pt>
                <c:pt idx="7565">
                  <c:v>0.28507984503449652</c:v>
                </c:pt>
                <c:pt idx="7566">
                  <c:v>0.28498535386942064</c:v>
                </c:pt>
                <c:pt idx="7567">
                  <c:v>0.28489086270434505</c:v>
                </c:pt>
                <c:pt idx="7568">
                  <c:v>0.28479637153926801</c:v>
                </c:pt>
                <c:pt idx="7569">
                  <c:v>0.28470188037419042</c:v>
                </c:pt>
                <c:pt idx="7570">
                  <c:v>0.28460738920911438</c:v>
                </c:pt>
                <c:pt idx="7571">
                  <c:v>0.28451289804403973</c:v>
                </c:pt>
                <c:pt idx="7572">
                  <c:v>0.28441840687896414</c:v>
                </c:pt>
                <c:pt idx="7573">
                  <c:v>0.28432391571388843</c:v>
                </c:pt>
                <c:pt idx="7574">
                  <c:v>0.28422942454880995</c:v>
                </c:pt>
                <c:pt idx="7575">
                  <c:v>0.28413493338373386</c:v>
                </c:pt>
                <c:pt idx="7576">
                  <c:v>0.28404044221865782</c:v>
                </c:pt>
                <c:pt idx="7577">
                  <c:v>0.28394595105358167</c:v>
                </c:pt>
                <c:pt idx="7578">
                  <c:v>0.28385145988850558</c:v>
                </c:pt>
                <c:pt idx="7579">
                  <c:v>0.28375696872342948</c:v>
                </c:pt>
                <c:pt idx="7580">
                  <c:v>0.28366247755835472</c:v>
                </c:pt>
                <c:pt idx="7581">
                  <c:v>0.28356798639327901</c:v>
                </c:pt>
                <c:pt idx="7582">
                  <c:v>0.28347349522820314</c:v>
                </c:pt>
                <c:pt idx="7583">
                  <c:v>0.28337900406312511</c:v>
                </c:pt>
                <c:pt idx="7584">
                  <c:v>0.28328451289805051</c:v>
                </c:pt>
                <c:pt idx="7585">
                  <c:v>0.28319002173297292</c:v>
                </c:pt>
                <c:pt idx="7586">
                  <c:v>0.28309553056789677</c:v>
                </c:pt>
                <c:pt idx="7587">
                  <c:v>0.28300103940282084</c:v>
                </c:pt>
                <c:pt idx="7588">
                  <c:v>0.28290654823774652</c:v>
                </c:pt>
                <c:pt idx="7589">
                  <c:v>0.28281205707267093</c:v>
                </c:pt>
                <c:pt idx="7590">
                  <c:v>0.28271756590759395</c:v>
                </c:pt>
                <c:pt idx="7591">
                  <c:v>0.28262307474251636</c:v>
                </c:pt>
                <c:pt idx="7592">
                  <c:v>0.28252858357744426</c:v>
                </c:pt>
                <c:pt idx="7593">
                  <c:v>0.28243409241236417</c:v>
                </c:pt>
                <c:pt idx="7594">
                  <c:v>0.28233960124728985</c:v>
                </c:pt>
                <c:pt idx="7595">
                  <c:v>0.28224511008221193</c:v>
                </c:pt>
                <c:pt idx="7596">
                  <c:v>0.28215061891713589</c:v>
                </c:pt>
                <c:pt idx="7597">
                  <c:v>0.28205612775206151</c:v>
                </c:pt>
                <c:pt idx="7598">
                  <c:v>0.2819616365869837</c:v>
                </c:pt>
                <c:pt idx="7599">
                  <c:v>0.28186714542190761</c:v>
                </c:pt>
                <c:pt idx="7600">
                  <c:v>0.28177265425683151</c:v>
                </c:pt>
                <c:pt idx="7601">
                  <c:v>0.28167816309175742</c:v>
                </c:pt>
                <c:pt idx="7602">
                  <c:v>0.28158367192668166</c:v>
                </c:pt>
                <c:pt idx="7603">
                  <c:v>0.28148918076160473</c:v>
                </c:pt>
                <c:pt idx="7604">
                  <c:v>0.2813946895965273</c:v>
                </c:pt>
                <c:pt idx="7605">
                  <c:v>0.28130019843145132</c:v>
                </c:pt>
                <c:pt idx="7606">
                  <c:v>0.28120570726637495</c:v>
                </c:pt>
                <c:pt idx="7607">
                  <c:v>0.28111121610129874</c:v>
                </c:pt>
                <c:pt idx="7608">
                  <c:v>0.28101672493622282</c:v>
                </c:pt>
                <c:pt idx="7609">
                  <c:v>0.280922233771148</c:v>
                </c:pt>
                <c:pt idx="7610">
                  <c:v>0.28082774260607057</c:v>
                </c:pt>
                <c:pt idx="7611">
                  <c:v>0.2807332514409927</c:v>
                </c:pt>
                <c:pt idx="7612">
                  <c:v>0.28063876027591972</c:v>
                </c:pt>
                <c:pt idx="7613">
                  <c:v>0.28054426911084529</c:v>
                </c:pt>
                <c:pt idx="7614">
                  <c:v>0.28044977794576814</c:v>
                </c:pt>
                <c:pt idx="7615">
                  <c:v>0.28035528678069038</c:v>
                </c:pt>
                <c:pt idx="7616">
                  <c:v>0.28026079561561551</c:v>
                </c:pt>
                <c:pt idx="7617">
                  <c:v>0.28016630445053775</c:v>
                </c:pt>
                <c:pt idx="7618">
                  <c:v>0.28007181328546416</c:v>
                </c:pt>
                <c:pt idx="7619">
                  <c:v>0.27997732212038584</c:v>
                </c:pt>
                <c:pt idx="7620">
                  <c:v>0.27988283095531141</c:v>
                </c:pt>
                <c:pt idx="7621">
                  <c:v>0.27978833979023382</c:v>
                </c:pt>
                <c:pt idx="7622">
                  <c:v>0.27969384862515723</c:v>
                </c:pt>
                <c:pt idx="7623">
                  <c:v>0.27959935746008124</c:v>
                </c:pt>
                <c:pt idx="7624">
                  <c:v>0.27950486629500765</c:v>
                </c:pt>
                <c:pt idx="7625">
                  <c:v>0.27941037512993183</c:v>
                </c:pt>
                <c:pt idx="7626">
                  <c:v>0.27931588396485718</c:v>
                </c:pt>
                <c:pt idx="7627">
                  <c:v>0.27922139279977698</c:v>
                </c:pt>
                <c:pt idx="7628">
                  <c:v>0.27912690163470338</c:v>
                </c:pt>
                <c:pt idx="7629">
                  <c:v>0.27903241046962485</c:v>
                </c:pt>
                <c:pt idx="7630">
                  <c:v>0.27893791930455064</c:v>
                </c:pt>
                <c:pt idx="7631">
                  <c:v>0.27884342813947288</c:v>
                </c:pt>
                <c:pt idx="7632">
                  <c:v>0.27874893697439651</c:v>
                </c:pt>
                <c:pt idx="7633">
                  <c:v>0.27865444580932042</c:v>
                </c:pt>
                <c:pt idx="7634">
                  <c:v>0.27855995464424432</c:v>
                </c:pt>
                <c:pt idx="7635">
                  <c:v>0.27846546347916973</c:v>
                </c:pt>
                <c:pt idx="7636">
                  <c:v>0.27837097231409513</c:v>
                </c:pt>
                <c:pt idx="7637">
                  <c:v>0.27827648114901843</c:v>
                </c:pt>
                <c:pt idx="7638">
                  <c:v>0.27818198998394267</c:v>
                </c:pt>
                <c:pt idx="7639">
                  <c:v>0.27808749881886552</c:v>
                </c:pt>
                <c:pt idx="7640">
                  <c:v>0.27799300765378776</c:v>
                </c:pt>
                <c:pt idx="7641">
                  <c:v>0.27789851648871167</c:v>
                </c:pt>
                <c:pt idx="7642">
                  <c:v>0.27780402532363735</c:v>
                </c:pt>
                <c:pt idx="7643">
                  <c:v>0.27770953415855926</c:v>
                </c:pt>
                <c:pt idx="7644">
                  <c:v>0.27761504299348339</c:v>
                </c:pt>
                <c:pt idx="7645">
                  <c:v>0.27752055182840885</c:v>
                </c:pt>
                <c:pt idx="7646">
                  <c:v>0.27742606066333131</c:v>
                </c:pt>
                <c:pt idx="7647">
                  <c:v>0.27733156949825538</c:v>
                </c:pt>
                <c:pt idx="7648">
                  <c:v>0.27723707833317879</c:v>
                </c:pt>
                <c:pt idx="7649">
                  <c:v>0.27714258716810292</c:v>
                </c:pt>
                <c:pt idx="7650">
                  <c:v>0.27704809600302677</c:v>
                </c:pt>
                <c:pt idx="7651">
                  <c:v>0.27695360483795223</c:v>
                </c:pt>
                <c:pt idx="7652">
                  <c:v>0.27685911367287641</c:v>
                </c:pt>
                <c:pt idx="7653">
                  <c:v>0.27676462250779854</c:v>
                </c:pt>
                <c:pt idx="7654">
                  <c:v>0.27667013134272378</c:v>
                </c:pt>
                <c:pt idx="7655">
                  <c:v>0.27657564017764802</c:v>
                </c:pt>
                <c:pt idx="7656">
                  <c:v>0.27648114901257032</c:v>
                </c:pt>
                <c:pt idx="7657">
                  <c:v>0.27638665784749683</c:v>
                </c:pt>
                <c:pt idx="7658">
                  <c:v>0.27629216668241807</c:v>
                </c:pt>
                <c:pt idx="7659">
                  <c:v>0.27619767551734198</c:v>
                </c:pt>
                <c:pt idx="7660">
                  <c:v>0.27610318435226588</c:v>
                </c:pt>
                <c:pt idx="7661">
                  <c:v>0.27600869318719135</c:v>
                </c:pt>
                <c:pt idx="7662">
                  <c:v>0.27591420202211381</c:v>
                </c:pt>
                <c:pt idx="7663">
                  <c:v>0.27581971085703788</c:v>
                </c:pt>
                <c:pt idx="7664">
                  <c:v>0.27572521969196151</c:v>
                </c:pt>
                <c:pt idx="7665">
                  <c:v>0.27563072852688525</c:v>
                </c:pt>
                <c:pt idx="7666">
                  <c:v>0.27553623736180932</c:v>
                </c:pt>
                <c:pt idx="7667">
                  <c:v>0.27544174619673323</c:v>
                </c:pt>
                <c:pt idx="7668">
                  <c:v>0.2753472550316573</c:v>
                </c:pt>
                <c:pt idx="7669">
                  <c:v>0.27525276386658132</c:v>
                </c:pt>
                <c:pt idx="7670">
                  <c:v>0.27515827270150495</c:v>
                </c:pt>
                <c:pt idx="7671">
                  <c:v>0.27506378153642885</c:v>
                </c:pt>
                <c:pt idx="7672">
                  <c:v>0.27496929037135281</c:v>
                </c:pt>
                <c:pt idx="7673">
                  <c:v>0.27487479920627933</c:v>
                </c:pt>
                <c:pt idx="7674">
                  <c:v>0.27478030804120057</c:v>
                </c:pt>
                <c:pt idx="7675">
                  <c:v>0.27468581687612426</c:v>
                </c:pt>
                <c:pt idx="7676">
                  <c:v>0.27459132571104833</c:v>
                </c:pt>
                <c:pt idx="7677">
                  <c:v>0.27449683454597235</c:v>
                </c:pt>
                <c:pt idx="7678">
                  <c:v>0.27440234338089814</c:v>
                </c:pt>
                <c:pt idx="7679">
                  <c:v>0.27430785221582032</c:v>
                </c:pt>
                <c:pt idx="7680">
                  <c:v>0.27421336105074551</c:v>
                </c:pt>
                <c:pt idx="7681">
                  <c:v>0.27411886988567097</c:v>
                </c:pt>
                <c:pt idx="7682">
                  <c:v>0.27402437872059182</c:v>
                </c:pt>
                <c:pt idx="7683">
                  <c:v>0.27392988755551723</c:v>
                </c:pt>
                <c:pt idx="7684">
                  <c:v>0.2738353963904398</c:v>
                </c:pt>
                <c:pt idx="7685">
                  <c:v>0.27374090522536382</c:v>
                </c:pt>
                <c:pt idx="7686">
                  <c:v>0.27364641406028745</c:v>
                </c:pt>
                <c:pt idx="7687">
                  <c:v>0.27355192289521135</c:v>
                </c:pt>
                <c:pt idx="7688">
                  <c:v>0.27345743173013526</c:v>
                </c:pt>
                <c:pt idx="7689">
                  <c:v>0.2733629405650605</c:v>
                </c:pt>
                <c:pt idx="7690">
                  <c:v>0.27326844939998485</c:v>
                </c:pt>
                <c:pt idx="7691">
                  <c:v>0.27317395823490698</c:v>
                </c:pt>
                <c:pt idx="7692">
                  <c:v>0.27307946706983327</c:v>
                </c:pt>
                <c:pt idx="7693">
                  <c:v>0.27298497590475884</c:v>
                </c:pt>
                <c:pt idx="7694">
                  <c:v>0.27289048473968064</c:v>
                </c:pt>
                <c:pt idx="7695">
                  <c:v>0.27279599357460282</c:v>
                </c:pt>
                <c:pt idx="7696">
                  <c:v>0.27270150240952629</c:v>
                </c:pt>
                <c:pt idx="7697">
                  <c:v>0.27260701124445225</c:v>
                </c:pt>
                <c:pt idx="7698">
                  <c:v>0.27251252007937432</c:v>
                </c:pt>
                <c:pt idx="7699">
                  <c:v>0.27241802891429973</c:v>
                </c:pt>
                <c:pt idx="7700">
                  <c:v>0.27232353774922391</c:v>
                </c:pt>
                <c:pt idx="7701">
                  <c:v>0.27222904658414604</c:v>
                </c:pt>
                <c:pt idx="7702">
                  <c:v>0.27213455541906995</c:v>
                </c:pt>
                <c:pt idx="7703">
                  <c:v>0.27204006425399385</c:v>
                </c:pt>
                <c:pt idx="7704">
                  <c:v>0.27194557308891781</c:v>
                </c:pt>
                <c:pt idx="7705">
                  <c:v>0.27185108192384427</c:v>
                </c:pt>
                <c:pt idx="7706">
                  <c:v>0.27175659075876557</c:v>
                </c:pt>
                <c:pt idx="7707">
                  <c:v>0.27166209959368948</c:v>
                </c:pt>
                <c:pt idx="7708">
                  <c:v>0.27156760842861333</c:v>
                </c:pt>
                <c:pt idx="7709">
                  <c:v>0.27147311726353734</c:v>
                </c:pt>
                <c:pt idx="7710">
                  <c:v>0.27137862609846314</c:v>
                </c:pt>
                <c:pt idx="7711">
                  <c:v>0.2712841349333851</c:v>
                </c:pt>
                <c:pt idx="7712">
                  <c:v>0.27118964376830901</c:v>
                </c:pt>
                <c:pt idx="7713">
                  <c:v>0.27109515260323086</c:v>
                </c:pt>
                <c:pt idx="7714">
                  <c:v>0.27100066143815682</c:v>
                </c:pt>
                <c:pt idx="7715">
                  <c:v>0.27090617027308223</c:v>
                </c:pt>
                <c:pt idx="7716">
                  <c:v>0.27081167910800641</c:v>
                </c:pt>
                <c:pt idx="7717">
                  <c:v>0.27071718794292882</c:v>
                </c:pt>
                <c:pt idx="7718">
                  <c:v>0.27062269677785511</c:v>
                </c:pt>
                <c:pt idx="7719">
                  <c:v>0.27052820561277802</c:v>
                </c:pt>
                <c:pt idx="7720">
                  <c:v>0.27043371444770026</c:v>
                </c:pt>
                <c:pt idx="7721">
                  <c:v>0.27033922328262538</c:v>
                </c:pt>
                <c:pt idx="7722">
                  <c:v>0.27024473211754807</c:v>
                </c:pt>
                <c:pt idx="7723">
                  <c:v>0.27015024095247198</c:v>
                </c:pt>
                <c:pt idx="7724">
                  <c:v>0.27005574978739583</c:v>
                </c:pt>
                <c:pt idx="7725">
                  <c:v>0.26996125862231979</c:v>
                </c:pt>
                <c:pt idx="7726">
                  <c:v>0.26986676745724669</c:v>
                </c:pt>
                <c:pt idx="7727">
                  <c:v>0.26977227629216782</c:v>
                </c:pt>
                <c:pt idx="7728">
                  <c:v>0.26967778512709301</c:v>
                </c:pt>
                <c:pt idx="7729">
                  <c:v>0.26958329396201708</c:v>
                </c:pt>
                <c:pt idx="7730">
                  <c:v>0.26948880279693932</c:v>
                </c:pt>
                <c:pt idx="7731">
                  <c:v>0.26939431163186472</c:v>
                </c:pt>
                <c:pt idx="7732">
                  <c:v>0.26929982046678513</c:v>
                </c:pt>
                <c:pt idx="7733">
                  <c:v>0.26920532930171104</c:v>
                </c:pt>
                <c:pt idx="7734">
                  <c:v>0.26911083813663494</c:v>
                </c:pt>
                <c:pt idx="7735">
                  <c:v>0.26901634697155885</c:v>
                </c:pt>
                <c:pt idx="7736">
                  <c:v>0.26892185580648281</c:v>
                </c:pt>
                <c:pt idx="7737">
                  <c:v>0.26882736464140738</c:v>
                </c:pt>
                <c:pt idx="7738">
                  <c:v>0.26873287347633029</c:v>
                </c:pt>
                <c:pt idx="7739">
                  <c:v>0.26863838231125448</c:v>
                </c:pt>
                <c:pt idx="7740">
                  <c:v>0.26854389114617833</c:v>
                </c:pt>
                <c:pt idx="7741">
                  <c:v>0.26844939998110234</c:v>
                </c:pt>
                <c:pt idx="7742">
                  <c:v>0.26835490881602631</c:v>
                </c:pt>
                <c:pt idx="7743">
                  <c:v>0.26826041765095032</c:v>
                </c:pt>
                <c:pt idx="7744">
                  <c:v>0.26816592648587401</c:v>
                </c:pt>
                <c:pt idx="7745">
                  <c:v>0.26807143532079791</c:v>
                </c:pt>
                <c:pt idx="7746">
                  <c:v>0.26797694415572182</c:v>
                </c:pt>
                <c:pt idx="7747">
                  <c:v>0.26788245299064845</c:v>
                </c:pt>
                <c:pt idx="7748">
                  <c:v>0.26778796182557141</c:v>
                </c:pt>
                <c:pt idx="7749">
                  <c:v>0.26769347066049354</c:v>
                </c:pt>
                <c:pt idx="7750">
                  <c:v>0.26759897949541878</c:v>
                </c:pt>
                <c:pt idx="7751">
                  <c:v>0.26750448833034302</c:v>
                </c:pt>
                <c:pt idx="7752">
                  <c:v>0.26740999716526725</c:v>
                </c:pt>
                <c:pt idx="7753">
                  <c:v>0.26731550600018916</c:v>
                </c:pt>
                <c:pt idx="7754">
                  <c:v>0.26722101483511279</c:v>
                </c:pt>
                <c:pt idx="7755">
                  <c:v>0.26712652367003697</c:v>
                </c:pt>
                <c:pt idx="7756">
                  <c:v>0.26703203250496083</c:v>
                </c:pt>
                <c:pt idx="7757">
                  <c:v>0.26693754133988634</c:v>
                </c:pt>
                <c:pt idx="7758">
                  <c:v>0.2668430501748088</c:v>
                </c:pt>
                <c:pt idx="7759">
                  <c:v>0.2667485590097326</c:v>
                </c:pt>
                <c:pt idx="7760">
                  <c:v>0.2666540678446595</c:v>
                </c:pt>
                <c:pt idx="7761">
                  <c:v>0.26655957667958041</c:v>
                </c:pt>
                <c:pt idx="7762">
                  <c:v>0.26646508551450432</c:v>
                </c:pt>
                <c:pt idx="7763">
                  <c:v>0.26637059434943089</c:v>
                </c:pt>
                <c:pt idx="7764">
                  <c:v>0.26627610318435391</c:v>
                </c:pt>
                <c:pt idx="7765">
                  <c:v>0.26618161201927631</c:v>
                </c:pt>
                <c:pt idx="7766">
                  <c:v>0.26608712085419994</c:v>
                </c:pt>
                <c:pt idx="7767">
                  <c:v>0.26599262968912385</c:v>
                </c:pt>
                <c:pt idx="7768">
                  <c:v>0.26589813852404781</c:v>
                </c:pt>
                <c:pt idx="7769">
                  <c:v>0.26580364735897188</c:v>
                </c:pt>
                <c:pt idx="7770">
                  <c:v>0.26570915619389529</c:v>
                </c:pt>
                <c:pt idx="7771">
                  <c:v>0.26561466502882147</c:v>
                </c:pt>
                <c:pt idx="7772">
                  <c:v>0.26552017386374577</c:v>
                </c:pt>
                <c:pt idx="7773">
                  <c:v>0.26542568269866884</c:v>
                </c:pt>
                <c:pt idx="7774">
                  <c:v>0.26533119153359119</c:v>
                </c:pt>
                <c:pt idx="7775">
                  <c:v>0.2652367003685151</c:v>
                </c:pt>
                <c:pt idx="7776">
                  <c:v>0.26514220920343901</c:v>
                </c:pt>
                <c:pt idx="7777">
                  <c:v>0.26504771803836275</c:v>
                </c:pt>
                <c:pt idx="7778">
                  <c:v>0.26495322687328676</c:v>
                </c:pt>
                <c:pt idx="7779">
                  <c:v>0.26485873570821206</c:v>
                </c:pt>
                <c:pt idx="7780">
                  <c:v>0.26476424454313263</c:v>
                </c:pt>
                <c:pt idx="7781">
                  <c:v>0.26466975337805881</c:v>
                </c:pt>
                <c:pt idx="7782">
                  <c:v>0.26457526221298378</c:v>
                </c:pt>
                <c:pt idx="7783">
                  <c:v>0.26448077104790929</c:v>
                </c:pt>
                <c:pt idx="7784">
                  <c:v>0.2643862798828337</c:v>
                </c:pt>
                <c:pt idx="7785">
                  <c:v>0.26429178871775416</c:v>
                </c:pt>
                <c:pt idx="7786">
                  <c:v>0.26419729755267807</c:v>
                </c:pt>
                <c:pt idx="7787">
                  <c:v>0.26410280638760397</c:v>
                </c:pt>
                <c:pt idx="7788">
                  <c:v>0.26400831522252588</c:v>
                </c:pt>
                <c:pt idx="7789">
                  <c:v>0.26391382405745134</c:v>
                </c:pt>
                <c:pt idx="7790">
                  <c:v>0.2638193328923738</c:v>
                </c:pt>
                <c:pt idx="7791">
                  <c:v>0.26372484172729782</c:v>
                </c:pt>
                <c:pt idx="7792">
                  <c:v>0.26363035056222123</c:v>
                </c:pt>
                <c:pt idx="7793">
                  <c:v>0.26353585939714541</c:v>
                </c:pt>
                <c:pt idx="7794">
                  <c:v>0.26344136823206932</c:v>
                </c:pt>
                <c:pt idx="7795">
                  <c:v>0.26334687706699456</c:v>
                </c:pt>
                <c:pt idx="7796">
                  <c:v>0.2632523859019173</c:v>
                </c:pt>
                <c:pt idx="7797">
                  <c:v>0.26315789473684131</c:v>
                </c:pt>
                <c:pt idx="7798">
                  <c:v>0.26306340357176494</c:v>
                </c:pt>
                <c:pt idx="7799">
                  <c:v>0.26296891240668885</c:v>
                </c:pt>
                <c:pt idx="7800">
                  <c:v>0.26287442124161475</c:v>
                </c:pt>
                <c:pt idx="7801">
                  <c:v>0.26277993007653516</c:v>
                </c:pt>
                <c:pt idx="7802">
                  <c:v>0.26268543891146057</c:v>
                </c:pt>
                <c:pt idx="7803">
                  <c:v>0.26259094774638425</c:v>
                </c:pt>
                <c:pt idx="7804">
                  <c:v>0.26249645658130688</c:v>
                </c:pt>
                <c:pt idx="7805">
                  <c:v>0.26240196541623234</c:v>
                </c:pt>
                <c:pt idx="7806">
                  <c:v>0.2623074742511563</c:v>
                </c:pt>
                <c:pt idx="7807">
                  <c:v>0.26221298308608032</c:v>
                </c:pt>
                <c:pt idx="7808">
                  <c:v>0.2621184919210055</c:v>
                </c:pt>
                <c:pt idx="7809">
                  <c:v>0.26202400075592791</c:v>
                </c:pt>
                <c:pt idx="7810">
                  <c:v>0.26192950959085415</c:v>
                </c:pt>
                <c:pt idx="7811">
                  <c:v>0.26183501842577439</c:v>
                </c:pt>
                <c:pt idx="7812">
                  <c:v>0.26174052726069968</c:v>
                </c:pt>
                <c:pt idx="7813">
                  <c:v>0.26164603609562354</c:v>
                </c:pt>
                <c:pt idx="7814">
                  <c:v>0.26155154493054744</c:v>
                </c:pt>
                <c:pt idx="7815">
                  <c:v>0.26145705376547135</c:v>
                </c:pt>
                <c:pt idx="7816">
                  <c:v>0.26136256260039531</c:v>
                </c:pt>
                <c:pt idx="7817">
                  <c:v>0.26126807143531916</c:v>
                </c:pt>
                <c:pt idx="7818">
                  <c:v>0.26117358027024457</c:v>
                </c:pt>
                <c:pt idx="7819">
                  <c:v>0.26107908910516697</c:v>
                </c:pt>
                <c:pt idx="7820">
                  <c:v>0.26098459794009327</c:v>
                </c:pt>
                <c:pt idx="7821">
                  <c:v>0.26089010677501484</c:v>
                </c:pt>
                <c:pt idx="7822">
                  <c:v>0.26079561560993869</c:v>
                </c:pt>
                <c:pt idx="7823">
                  <c:v>0.2607011244448626</c:v>
                </c:pt>
                <c:pt idx="7824">
                  <c:v>0.26060663327978795</c:v>
                </c:pt>
                <c:pt idx="7825">
                  <c:v>0.26051214211471041</c:v>
                </c:pt>
                <c:pt idx="7826">
                  <c:v>0.26041765094963432</c:v>
                </c:pt>
                <c:pt idx="7827">
                  <c:v>0.26032315978455955</c:v>
                </c:pt>
                <c:pt idx="7828">
                  <c:v>0.2602286686194839</c:v>
                </c:pt>
                <c:pt idx="7829">
                  <c:v>0.26013417745440631</c:v>
                </c:pt>
                <c:pt idx="7830">
                  <c:v>0.26003968628932994</c:v>
                </c:pt>
                <c:pt idx="7831">
                  <c:v>0.25994519512425535</c:v>
                </c:pt>
                <c:pt idx="7832">
                  <c:v>0.25985070395917975</c:v>
                </c:pt>
                <c:pt idx="7833">
                  <c:v>0.25975621279410166</c:v>
                </c:pt>
                <c:pt idx="7834">
                  <c:v>0.25966172162902557</c:v>
                </c:pt>
                <c:pt idx="7835">
                  <c:v>0.25956723046394925</c:v>
                </c:pt>
                <c:pt idx="7836">
                  <c:v>0.25947273929887577</c:v>
                </c:pt>
                <c:pt idx="7837">
                  <c:v>0.25937824813379728</c:v>
                </c:pt>
                <c:pt idx="7838">
                  <c:v>0.25928375696872119</c:v>
                </c:pt>
                <c:pt idx="7839">
                  <c:v>0.25918926580364743</c:v>
                </c:pt>
                <c:pt idx="7840">
                  <c:v>0.259094774638569</c:v>
                </c:pt>
                <c:pt idx="7841">
                  <c:v>0.25900028347349291</c:v>
                </c:pt>
                <c:pt idx="7842">
                  <c:v>0.25890579230841682</c:v>
                </c:pt>
                <c:pt idx="7843">
                  <c:v>0.25881130114334205</c:v>
                </c:pt>
                <c:pt idx="7844">
                  <c:v>0.2587168099782664</c:v>
                </c:pt>
                <c:pt idx="7845">
                  <c:v>0.25862231881318853</c:v>
                </c:pt>
                <c:pt idx="7846">
                  <c:v>0.25852782764811244</c:v>
                </c:pt>
                <c:pt idx="7847">
                  <c:v>0.25843333648303396</c:v>
                </c:pt>
                <c:pt idx="7848">
                  <c:v>0.25833884531796225</c:v>
                </c:pt>
                <c:pt idx="7849">
                  <c:v>0.25824435415288416</c:v>
                </c:pt>
                <c:pt idx="7850">
                  <c:v>0.25814986298780956</c:v>
                </c:pt>
                <c:pt idx="7851">
                  <c:v>0.25805537182273197</c:v>
                </c:pt>
                <c:pt idx="7852">
                  <c:v>0.25796088065765826</c:v>
                </c:pt>
                <c:pt idx="7853">
                  <c:v>0.25786638949258123</c:v>
                </c:pt>
                <c:pt idx="7854">
                  <c:v>0.2577718983275038</c:v>
                </c:pt>
                <c:pt idx="7855">
                  <c:v>0.25767740716242782</c:v>
                </c:pt>
                <c:pt idx="7856">
                  <c:v>0.25758291599735417</c:v>
                </c:pt>
                <c:pt idx="7857">
                  <c:v>0.25748842483227707</c:v>
                </c:pt>
                <c:pt idx="7858">
                  <c:v>0.25739393366719926</c:v>
                </c:pt>
                <c:pt idx="7859">
                  <c:v>0.25729944250212056</c:v>
                </c:pt>
                <c:pt idx="7860">
                  <c:v>0.2572049513370489</c:v>
                </c:pt>
                <c:pt idx="7861">
                  <c:v>0.25711046017197131</c:v>
                </c:pt>
                <c:pt idx="7862">
                  <c:v>0.25701596900689538</c:v>
                </c:pt>
                <c:pt idx="7863">
                  <c:v>0.25692147784182034</c:v>
                </c:pt>
                <c:pt idx="7864">
                  <c:v>0.25682698667674475</c:v>
                </c:pt>
                <c:pt idx="7865">
                  <c:v>0.25673249551166666</c:v>
                </c:pt>
                <c:pt idx="7866">
                  <c:v>0.25663800434659029</c:v>
                </c:pt>
                <c:pt idx="7867">
                  <c:v>0.25654351318151425</c:v>
                </c:pt>
                <c:pt idx="7868">
                  <c:v>0.25644902201643688</c:v>
                </c:pt>
                <c:pt idx="7869">
                  <c:v>0.25635453085136228</c:v>
                </c:pt>
                <c:pt idx="7870">
                  <c:v>0.25626003968628619</c:v>
                </c:pt>
                <c:pt idx="7871">
                  <c:v>0.25616554852120854</c:v>
                </c:pt>
                <c:pt idx="7872">
                  <c:v>0.25607105735613273</c:v>
                </c:pt>
                <c:pt idx="7873">
                  <c:v>0.25597656619105957</c:v>
                </c:pt>
                <c:pt idx="7874">
                  <c:v>0.25588207502598392</c:v>
                </c:pt>
                <c:pt idx="7875">
                  <c:v>0.25578758386090705</c:v>
                </c:pt>
                <c:pt idx="7876">
                  <c:v>0.25569309269582963</c:v>
                </c:pt>
                <c:pt idx="7877">
                  <c:v>0.25559860153075381</c:v>
                </c:pt>
                <c:pt idx="7878">
                  <c:v>0.25550411036567788</c:v>
                </c:pt>
                <c:pt idx="7879">
                  <c:v>0.25540961920060284</c:v>
                </c:pt>
                <c:pt idx="7880">
                  <c:v>0.25531512803552525</c:v>
                </c:pt>
                <c:pt idx="7881">
                  <c:v>0.25522063687044932</c:v>
                </c:pt>
                <c:pt idx="7882">
                  <c:v>0.25512614570537306</c:v>
                </c:pt>
                <c:pt idx="7883">
                  <c:v>0.25503165454029497</c:v>
                </c:pt>
                <c:pt idx="7884">
                  <c:v>0.25493716337522088</c:v>
                </c:pt>
                <c:pt idx="7885">
                  <c:v>0.25484267221014623</c:v>
                </c:pt>
                <c:pt idx="7886">
                  <c:v>0.2547481810450688</c:v>
                </c:pt>
                <c:pt idx="7887">
                  <c:v>0.25465368987999282</c:v>
                </c:pt>
                <c:pt idx="7888">
                  <c:v>0.2545591987149165</c:v>
                </c:pt>
                <c:pt idx="7889">
                  <c:v>0.25446470754984346</c:v>
                </c:pt>
                <c:pt idx="7890">
                  <c:v>0.25437021638476626</c:v>
                </c:pt>
                <c:pt idx="7891">
                  <c:v>0.25427572521968955</c:v>
                </c:pt>
                <c:pt idx="7892">
                  <c:v>0.25418123405461218</c:v>
                </c:pt>
                <c:pt idx="7893">
                  <c:v>0.25408674288953631</c:v>
                </c:pt>
                <c:pt idx="7894">
                  <c:v>0.25399225172446038</c:v>
                </c:pt>
                <c:pt idx="7895">
                  <c:v>0.25389776055938384</c:v>
                </c:pt>
                <c:pt idx="7896">
                  <c:v>0.25380326939430975</c:v>
                </c:pt>
                <c:pt idx="7897">
                  <c:v>0.25370877822923182</c:v>
                </c:pt>
                <c:pt idx="7898">
                  <c:v>0.25361428706415706</c:v>
                </c:pt>
                <c:pt idx="7899">
                  <c:v>0.25351979589908125</c:v>
                </c:pt>
                <c:pt idx="7900">
                  <c:v>0.25342530473400338</c:v>
                </c:pt>
                <c:pt idx="7901">
                  <c:v>0.25333081356892728</c:v>
                </c:pt>
                <c:pt idx="7902">
                  <c:v>0.25323632240385119</c:v>
                </c:pt>
                <c:pt idx="7903">
                  <c:v>0.25314183123877509</c:v>
                </c:pt>
                <c:pt idx="7904">
                  <c:v>0.25304734007369767</c:v>
                </c:pt>
                <c:pt idx="7905">
                  <c:v>0.25295284890862291</c:v>
                </c:pt>
                <c:pt idx="7906">
                  <c:v>0.25285835774354681</c:v>
                </c:pt>
                <c:pt idx="7907">
                  <c:v>0.25276386657847072</c:v>
                </c:pt>
                <c:pt idx="7908">
                  <c:v>0.25266937541339463</c:v>
                </c:pt>
                <c:pt idx="7909">
                  <c:v>0.25257488424831881</c:v>
                </c:pt>
                <c:pt idx="7910">
                  <c:v>0.25248039308324488</c:v>
                </c:pt>
                <c:pt idx="7911">
                  <c:v>0.25238590191816784</c:v>
                </c:pt>
                <c:pt idx="7912">
                  <c:v>0.25229141075308836</c:v>
                </c:pt>
                <c:pt idx="7913">
                  <c:v>0.25219691958801416</c:v>
                </c:pt>
                <c:pt idx="7914">
                  <c:v>0.25210242842293779</c:v>
                </c:pt>
                <c:pt idx="7915">
                  <c:v>0.25200793725786363</c:v>
                </c:pt>
                <c:pt idx="7916">
                  <c:v>0.25191344609278576</c:v>
                </c:pt>
                <c:pt idx="7917">
                  <c:v>0.25181895492771122</c:v>
                </c:pt>
                <c:pt idx="7918">
                  <c:v>0.25172446376263541</c:v>
                </c:pt>
                <c:pt idx="7919">
                  <c:v>0.25162997259755782</c:v>
                </c:pt>
                <c:pt idx="7920">
                  <c:v>0.2515354814324815</c:v>
                </c:pt>
                <c:pt idx="7921">
                  <c:v>0.25144099026740707</c:v>
                </c:pt>
                <c:pt idx="7922">
                  <c:v>0.25134649910232931</c:v>
                </c:pt>
                <c:pt idx="7923">
                  <c:v>0.25125200793725438</c:v>
                </c:pt>
                <c:pt idx="7924">
                  <c:v>0.25115751677217713</c:v>
                </c:pt>
                <c:pt idx="7925">
                  <c:v>0.25106302560710103</c:v>
                </c:pt>
                <c:pt idx="7926">
                  <c:v>0.25096853444202494</c:v>
                </c:pt>
                <c:pt idx="7927">
                  <c:v>0.25087404327695034</c:v>
                </c:pt>
                <c:pt idx="7928">
                  <c:v>0.25077955211187275</c:v>
                </c:pt>
                <c:pt idx="7929">
                  <c:v>0.25068506094679666</c:v>
                </c:pt>
                <c:pt idx="7930">
                  <c:v>0.25059056978172056</c:v>
                </c:pt>
                <c:pt idx="7931">
                  <c:v>0.25049607861664447</c:v>
                </c:pt>
                <c:pt idx="7932">
                  <c:v>0.25040158745156826</c:v>
                </c:pt>
                <c:pt idx="7933">
                  <c:v>0.25030709628649228</c:v>
                </c:pt>
                <c:pt idx="7934">
                  <c:v>0.2502126051214163</c:v>
                </c:pt>
                <c:pt idx="7935">
                  <c:v>0.25011811395634032</c:v>
                </c:pt>
                <c:pt idx="7936">
                  <c:v>0.250023622791264</c:v>
                </c:pt>
                <c:pt idx="7937">
                  <c:v>0.24992913162618896</c:v>
                </c:pt>
                <c:pt idx="7938">
                  <c:v>0.24983464046111259</c:v>
                </c:pt>
                <c:pt idx="7939">
                  <c:v>0.24974014929603694</c:v>
                </c:pt>
                <c:pt idx="7940">
                  <c:v>0.24964565813095971</c:v>
                </c:pt>
                <c:pt idx="7941">
                  <c:v>0.24955116696588353</c:v>
                </c:pt>
                <c:pt idx="7942">
                  <c:v>0.24945667580080744</c:v>
                </c:pt>
                <c:pt idx="7943">
                  <c:v>0.24936218463573223</c:v>
                </c:pt>
                <c:pt idx="7944">
                  <c:v>0.24926769347065544</c:v>
                </c:pt>
                <c:pt idx="7945">
                  <c:v>0.24917320230557916</c:v>
                </c:pt>
                <c:pt idx="7946">
                  <c:v>0.24907871114050306</c:v>
                </c:pt>
                <c:pt idx="7947">
                  <c:v>0.24898421997542819</c:v>
                </c:pt>
                <c:pt idx="7948">
                  <c:v>0.2488897288103509</c:v>
                </c:pt>
                <c:pt idx="7949">
                  <c:v>0.24879523764527614</c:v>
                </c:pt>
                <c:pt idx="7950">
                  <c:v>0.24870074648019977</c:v>
                </c:pt>
                <c:pt idx="7951">
                  <c:v>0.24860625531512343</c:v>
                </c:pt>
                <c:pt idx="7952">
                  <c:v>0.24851176415004694</c:v>
                </c:pt>
                <c:pt idx="7953">
                  <c:v>0.24841727298497146</c:v>
                </c:pt>
                <c:pt idx="7954">
                  <c:v>0.24832278181989509</c:v>
                </c:pt>
                <c:pt idx="7955">
                  <c:v>0.24822829065481841</c:v>
                </c:pt>
                <c:pt idx="7956">
                  <c:v>0.24813379948974221</c:v>
                </c:pt>
                <c:pt idx="7957">
                  <c:v>0.24803930832466675</c:v>
                </c:pt>
                <c:pt idx="7958">
                  <c:v>0.24794481715958994</c:v>
                </c:pt>
                <c:pt idx="7959">
                  <c:v>0.24785032599451368</c:v>
                </c:pt>
                <c:pt idx="7960">
                  <c:v>0.24775583482943897</c:v>
                </c:pt>
                <c:pt idx="7961">
                  <c:v>0.24766134366436274</c:v>
                </c:pt>
                <c:pt idx="7962">
                  <c:v>0.24756685249928637</c:v>
                </c:pt>
                <c:pt idx="7963">
                  <c:v>0.24747236133420991</c:v>
                </c:pt>
                <c:pt idx="7964">
                  <c:v>0.2473778701691334</c:v>
                </c:pt>
                <c:pt idx="7965">
                  <c:v>0.24728337900405728</c:v>
                </c:pt>
                <c:pt idx="7966">
                  <c:v>0.24718888783898121</c:v>
                </c:pt>
                <c:pt idx="7967">
                  <c:v>0.24709439667390592</c:v>
                </c:pt>
                <c:pt idx="7968">
                  <c:v>0.24699990550883025</c:v>
                </c:pt>
                <c:pt idx="7969">
                  <c:v>0.2469054143437529</c:v>
                </c:pt>
                <c:pt idx="7970">
                  <c:v>0.24681092317867681</c:v>
                </c:pt>
                <c:pt idx="7971">
                  <c:v>0.24671643201360194</c:v>
                </c:pt>
                <c:pt idx="7972">
                  <c:v>0.24662194084852471</c:v>
                </c:pt>
                <c:pt idx="7973">
                  <c:v>0.24652744968344925</c:v>
                </c:pt>
                <c:pt idx="7974">
                  <c:v>0.24643295851837349</c:v>
                </c:pt>
                <c:pt idx="7975">
                  <c:v>0.24633846735329712</c:v>
                </c:pt>
                <c:pt idx="7976">
                  <c:v>0.24624397618822144</c:v>
                </c:pt>
                <c:pt idx="7977">
                  <c:v>0.24614948502314518</c:v>
                </c:pt>
                <c:pt idx="7978">
                  <c:v>0.24605499385806887</c:v>
                </c:pt>
                <c:pt idx="7979">
                  <c:v>0.24596050269299319</c:v>
                </c:pt>
                <c:pt idx="7980">
                  <c:v>0.24586601152791679</c:v>
                </c:pt>
                <c:pt idx="7981">
                  <c:v>0.24577152036283978</c:v>
                </c:pt>
                <c:pt idx="7982">
                  <c:v>0.24567702919776371</c:v>
                </c:pt>
                <c:pt idx="7983">
                  <c:v>0.24558253803268759</c:v>
                </c:pt>
                <c:pt idx="7984">
                  <c:v>0.24548804686761275</c:v>
                </c:pt>
                <c:pt idx="7985">
                  <c:v>0.2453935557025354</c:v>
                </c:pt>
                <c:pt idx="7986">
                  <c:v>0.24529906453746114</c:v>
                </c:pt>
                <c:pt idx="7987">
                  <c:v>0.24520457337238324</c:v>
                </c:pt>
                <c:pt idx="7988">
                  <c:v>0.24511008220730804</c:v>
                </c:pt>
                <c:pt idx="7989">
                  <c:v>0.24501559104223236</c:v>
                </c:pt>
                <c:pt idx="7990">
                  <c:v>0.24492109987715599</c:v>
                </c:pt>
                <c:pt idx="7991">
                  <c:v>0.24482660871207884</c:v>
                </c:pt>
                <c:pt idx="7992">
                  <c:v>0.24473211754700394</c:v>
                </c:pt>
                <c:pt idx="7993">
                  <c:v>0.24463762638192671</c:v>
                </c:pt>
                <c:pt idx="7994">
                  <c:v>0.24454313521685137</c:v>
                </c:pt>
                <c:pt idx="7995">
                  <c:v>0.24444864405177569</c:v>
                </c:pt>
                <c:pt idx="7996">
                  <c:v>0.24435415288669929</c:v>
                </c:pt>
                <c:pt idx="7997">
                  <c:v>0.24425966172162294</c:v>
                </c:pt>
                <c:pt idx="7998">
                  <c:v>0.24416517055654621</c:v>
                </c:pt>
                <c:pt idx="7999">
                  <c:v>0.24407067939147009</c:v>
                </c:pt>
                <c:pt idx="8000">
                  <c:v>0.24397618822639525</c:v>
                </c:pt>
                <c:pt idx="8001">
                  <c:v>0.2438816970613179</c:v>
                </c:pt>
                <c:pt idx="8002">
                  <c:v>0.2437872058962432</c:v>
                </c:pt>
                <c:pt idx="8003">
                  <c:v>0.24369271473116574</c:v>
                </c:pt>
                <c:pt idx="8004">
                  <c:v>0.2435982235660909</c:v>
                </c:pt>
                <c:pt idx="8005">
                  <c:v>0.24350373240101394</c:v>
                </c:pt>
                <c:pt idx="8006">
                  <c:v>0.24340924123593849</c:v>
                </c:pt>
                <c:pt idx="8007">
                  <c:v>0.24331475007086212</c:v>
                </c:pt>
                <c:pt idx="8008">
                  <c:v>0.24322025890578525</c:v>
                </c:pt>
                <c:pt idx="8009">
                  <c:v>0.24312576774070915</c:v>
                </c:pt>
                <c:pt idx="8010">
                  <c:v>0.24303127657563381</c:v>
                </c:pt>
                <c:pt idx="8011">
                  <c:v>0.24293678541055699</c:v>
                </c:pt>
                <c:pt idx="8012">
                  <c:v>0.24284229424548179</c:v>
                </c:pt>
                <c:pt idx="8013">
                  <c:v>0.24274780308040608</c:v>
                </c:pt>
                <c:pt idx="8014">
                  <c:v>0.24265331191532871</c:v>
                </c:pt>
                <c:pt idx="8015">
                  <c:v>0.24255882075025259</c:v>
                </c:pt>
                <c:pt idx="8016">
                  <c:v>0.24246432958517775</c:v>
                </c:pt>
                <c:pt idx="8017">
                  <c:v>0.24236983842010129</c:v>
                </c:pt>
                <c:pt idx="8018">
                  <c:v>0.242275347255025</c:v>
                </c:pt>
                <c:pt idx="8019">
                  <c:v>0.24218085608994822</c:v>
                </c:pt>
                <c:pt idx="8020">
                  <c:v>0.2420863649248722</c:v>
                </c:pt>
                <c:pt idx="8021">
                  <c:v>0.24199187375979644</c:v>
                </c:pt>
                <c:pt idx="8022">
                  <c:v>0.24189738259472154</c:v>
                </c:pt>
                <c:pt idx="8023">
                  <c:v>0.24180289142964384</c:v>
                </c:pt>
                <c:pt idx="8024">
                  <c:v>0.24170840026456791</c:v>
                </c:pt>
                <c:pt idx="8025">
                  <c:v>0.24161390909949254</c:v>
                </c:pt>
                <c:pt idx="8026">
                  <c:v>0.24151941793441628</c:v>
                </c:pt>
                <c:pt idx="8027">
                  <c:v>0.24142492676933949</c:v>
                </c:pt>
                <c:pt idx="8028">
                  <c:v>0.24133043560426429</c:v>
                </c:pt>
                <c:pt idx="8029">
                  <c:v>0.24123594443918744</c:v>
                </c:pt>
                <c:pt idx="8030">
                  <c:v>0.24114145327411121</c:v>
                </c:pt>
                <c:pt idx="8031">
                  <c:v>0.24104696210903592</c:v>
                </c:pt>
                <c:pt idx="8032">
                  <c:v>0.240952470943959</c:v>
                </c:pt>
                <c:pt idx="8033">
                  <c:v>0.24085797977888287</c:v>
                </c:pt>
                <c:pt idx="8034">
                  <c:v>0.2407634886138075</c:v>
                </c:pt>
                <c:pt idx="8035">
                  <c:v>0.24066899744873071</c:v>
                </c:pt>
                <c:pt idx="8036">
                  <c:v>0.24057450628365354</c:v>
                </c:pt>
                <c:pt idx="8037">
                  <c:v>0.24048001511857853</c:v>
                </c:pt>
                <c:pt idx="8038">
                  <c:v>0.24038552395350157</c:v>
                </c:pt>
                <c:pt idx="8039">
                  <c:v>0.24029103278842781</c:v>
                </c:pt>
                <c:pt idx="8040">
                  <c:v>0.24019654162335025</c:v>
                </c:pt>
                <c:pt idx="8041">
                  <c:v>0.24010205045827421</c:v>
                </c:pt>
                <c:pt idx="8042">
                  <c:v>0.24000755929319806</c:v>
                </c:pt>
                <c:pt idx="8043">
                  <c:v>0.23991306812812302</c:v>
                </c:pt>
                <c:pt idx="8044">
                  <c:v>0.23981857696304587</c:v>
                </c:pt>
                <c:pt idx="8045">
                  <c:v>0.23972408579797103</c:v>
                </c:pt>
                <c:pt idx="8046">
                  <c:v>0.23962959463289371</c:v>
                </c:pt>
                <c:pt idx="8047">
                  <c:v>0.23953510346781842</c:v>
                </c:pt>
                <c:pt idx="8048">
                  <c:v>0.23944061230274191</c:v>
                </c:pt>
                <c:pt idx="8049">
                  <c:v>0.23934612113766629</c:v>
                </c:pt>
                <c:pt idx="8050">
                  <c:v>0.23925162997258917</c:v>
                </c:pt>
                <c:pt idx="8051">
                  <c:v>0.23915713880751321</c:v>
                </c:pt>
                <c:pt idx="8052">
                  <c:v>0.23906264764243795</c:v>
                </c:pt>
                <c:pt idx="8053">
                  <c:v>0.23896815647736297</c:v>
                </c:pt>
                <c:pt idx="8054">
                  <c:v>0.23887366531228488</c:v>
                </c:pt>
                <c:pt idx="8055">
                  <c:v>0.23877917414720962</c:v>
                </c:pt>
                <c:pt idx="8056">
                  <c:v>0.23868468298213291</c:v>
                </c:pt>
                <c:pt idx="8057">
                  <c:v>0.23859019181705754</c:v>
                </c:pt>
                <c:pt idx="8058">
                  <c:v>0.23849570065198128</c:v>
                </c:pt>
                <c:pt idx="8059">
                  <c:v>0.23840120948690552</c:v>
                </c:pt>
                <c:pt idx="8060">
                  <c:v>0.2383067183218284</c:v>
                </c:pt>
                <c:pt idx="8061">
                  <c:v>0.23821222715675244</c:v>
                </c:pt>
                <c:pt idx="8062">
                  <c:v>0.23811773599167621</c:v>
                </c:pt>
                <c:pt idx="8063">
                  <c:v>0.23802324482660092</c:v>
                </c:pt>
                <c:pt idx="8064">
                  <c:v>0.23792875366152424</c:v>
                </c:pt>
                <c:pt idx="8065">
                  <c:v>0.23783426249644879</c:v>
                </c:pt>
                <c:pt idx="8066">
                  <c:v>0.2377397713313725</c:v>
                </c:pt>
                <c:pt idx="8067">
                  <c:v>0.23764528016629743</c:v>
                </c:pt>
                <c:pt idx="8068">
                  <c:v>0.2375507890012197</c:v>
                </c:pt>
                <c:pt idx="8069">
                  <c:v>0.23745629783614475</c:v>
                </c:pt>
                <c:pt idx="8070">
                  <c:v>0.23736180667106743</c:v>
                </c:pt>
                <c:pt idx="8071">
                  <c:v>0.23726731550599281</c:v>
                </c:pt>
                <c:pt idx="8072">
                  <c:v>0.2371728243409145</c:v>
                </c:pt>
                <c:pt idx="8073">
                  <c:v>0.23707833317584004</c:v>
                </c:pt>
                <c:pt idx="8074">
                  <c:v>0.23698384201076378</c:v>
                </c:pt>
                <c:pt idx="8075">
                  <c:v>0.23688935084568696</c:v>
                </c:pt>
                <c:pt idx="8076">
                  <c:v>0.2367948596806109</c:v>
                </c:pt>
                <c:pt idx="8077">
                  <c:v>0.23670036851553491</c:v>
                </c:pt>
                <c:pt idx="8078">
                  <c:v>0.23660587735045868</c:v>
                </c:pt>
                <c:pt idx="8079">
                  <c:v>0.23651138618538406</c:v>
                </c:pt>
                <c:pt idx="8080">
                  <c:v>0.23641689502030769</c:v>
                </c:pt>
                <c:pt idx="8081">
                  <c:v>0.23632240385523129</c:v>
                </c:pt>
                <c:pt idx="8082">
                  <c:v>0.23622791269015431</c:v>
                </c:pt>
                <c:pt idx="8083">
                  <c:v>0.23613342152507821</c:v>
                </c:pt>
                <c:pt idx="8084">
                  <c:v>0.23603893036000295</c:v>
                </c:pt>
                <c:pt idx="8085">
                  <c:v>0.23594443919492797</c:v>
                </c:pt>
                <c:pt idx="8086">
                  <c:v>0.23584994802984993</c:v>
                </c:pt>
                <c:pt idx="8087">
                  <c:v>0.23575545686477462</c:v>
                </c:pt>
                <c:pt idx="8088">
                  <c:v>0.23566096569969772</c:v>
                </c:pt>
                <c:pt idx="8089">
                  <c:v>0.23556647453462254</c:v>
                </c:pt>
                <c:pt idx="8090">
                  <c:v>0.23547198336954556</c:v>
                </c:pt>
                <c:pt idx="8091">
                  <c:v>0.23537749220446946</c:v>
                </c:pt>
                <c:pt idx="8092">
                  <c:v>0.23528300103939417</c:v>
                </c:pt>
                <c:pt idx="8093">
                  <c:v>0.23518850987431728</c:v>
                </c:pt>
                <c:pt idx="8094">
                  <c:v>0.23509401870924121</c:v>
                </c:pt>
                <c:pt idx="8095">
                  <c:v>0.23499952754416589</c:v>
                </c:pt>
                <c:pt idx="8096">
                  <c:v>0.23490503637908899</c:v>
                </c:pt>
                <c:pt idx="8097">
                  <c:v>0.23481054521401287</c:v>
                </c:pt>
                <c:pt idx="8098">
                  <c:v>0.23471605404893744</c:v>
                </c:pt>
                <c:pt idx="8099">
                  <c:v>0.23462156288386068</c:v>
                </c:pt>
                <c:pt idx="8100">
                  <c:v>0.23452707171878462</c:v>
                </c:pt>
                <c:pt idx="8101">
                  <c:v>0.23443258055370891</c:v>
                </c:pt>
                <c:pt idx="8102">
                  <c:v>0.23433808938863243</c:v>
                </c:pt>
                <c:pt idx="8103">
                  <c:v>0.23424359822355617</c:v>
                </c:pt>
                <c:pt idx="8104">
                  <c:v>0.23414910705848024</c:v>
                </c:pt>
                <c:pt idx="8105">
                  <c:v>0.23405461589340421</c:v>
                </c:pt>
                <c:pt idx="8106">
                  <c:v>0.23396012472832844</c:v>
                </c:pt>
                <c:pt idx="8107">
                  <c:v>0.23386563356325196</c:v>
                </c:pt>
                <c:pt idx="8108">
                  <c:v>0.2337711423981759</c:v>
                </c:pt>
                <c:pt idx="8109">
                  <c:v>0.23367665123309908</c:v>
                </c:pt>
                <c:pt idx="8110">
                  <c:v>0.23358216006802371</c:v>
                </c:pt>
                <c:pt idx="8111">
                  <c:v>0.23348766890294759</c:v>
                </c:pt>
                <c:pt idx="8112">
                  <c:v>0.23339317773787149</c:v>
                </c:pt>
                <c:pt idx="8113">
                  <c:v>0.2332986865727969</c:v>
                </c:pt>
                <c:pt idx="8114">
                  <c:v>0.23320419540771944</c:v>
                </c:pt>
                <c:pt idx="8115">
                  <c:v>0.23310970424264318</c:v>
                </c:pt>
                <c:pt idx="8116">
                  <c:v>0.23301521307756795</c:v>
                </c:pt>
                <c:pt idx="8117">
                  <c:v>0.23292072191249141</c:v>
                </c:pt>
                <c:pt idx="8118">
                  <c:v>0.23282623074741582</c:v>
                </c:pt>
                <c:pt idx="8119">
                  <c:v>0.2327317395823402</c:v>
                </c:pt>
                <c:pt idx="8120">
                  <c:v>0.23263724841726388</c:v>
                </c:pt>
                <c:pt idx="8121">
                  <c:v>0.2325427572521867</c:v>
                </c:pt>
                <c:pt idx="8122">
                  <c:v>0.23244826608711192</c:v>
                </c:pt>
                <c:pt idx="8123">
                  <c:v>0.23235377492203438</c:v>
                </c:pt>
                <c:pt idx="8124">
                  <c:v>0.23225928375695917</c:v>
                </c:pt>
                <c:pt idx="8125">
                  <c:v>0.23216479259188241</c:v>
                </c:pt>
                <c:pt idx="8126">
                  <c:v>0.23207030142680621</c:v>
                </c:pt>
                <c:pt idx="8127">
                  <c:v>0.23197581026173009</c:v>
                </c:pt>
                <c:pt idx="8128">
                  <c:v>0.23188131909665397</c:v>
                </c:pt>
                <c:pt idx="8129">
                  <c:v>0.23178682793157787</c:v>
                </c:pt>
                <c:pt idx="8130">
                  <c:v>0.23169233676650194</c:v>
                </c:pt>
                <c:pt idx="8131">
                  <c:v>0.23159784560142677</c:v>
                </c:pt>
                <c:pt idx="8132">
                  <c:v>0.23150335443635045</c:v>
                </c:pt>
                <c:pt idx="8133">
                  <c:v>0.23140886327127391</c:v>
                </c:pt>
                <c:pt idx="8134">
                  <c:v>0.23131437210619832</c:v>
                </c:pt>
                <c:pt idx="8135">
                  <c:v>0.2312198809411227</c:v>
                </c:pt>
                <c:pt idx="8136">
                  <c:v>0.23112538977604524</c:v>
                </c:pt>
                <c:pt idx="8137">
                  <c:v>0.2310308986109692</c:v>
                </c:pt>
                <c:pt idx="8138">
                  <c:v>0.23093640744589441</c:v>
                </c:pt>
                <c:pt idx="8139">
                  <c:v>0.23084191628081688</c:v>
                </c:pt>
                <c:pt idx="8140">
                  <c:v>0.23074742511574167</c:v>
                </c:pt>
                <c:pt idx="8141">
                  <c:v>0.23065293395066477</c:v>
                </c:pt>
                <c:pt idx="8142">
                  <c:v>0.23055844278558871</c:v>
                </c:pt>
                <c:pt idx="8143">
                  <c:v>0.23046395162051259</c:v>
                </c:pt>
                <c:pt idx="8144">
                  <c:v>0.23036946045543757</c:v>
                </c:pt>
                <c:pt idx="8145">
                  <c:v>0.2302749692903604</c:v>
                </c:pt>
                <c:pt idx="8146">
                  <c:v>0.2301804781252843</c:v>
                </c:pt>
                <c:pt idx="8147">
                  <c:v>0.23008598696020821</c:v>
                </c:pt>
                <c:pt idx="8148">
                  <c:v>0.22999149579513362</c:v>
                </c:pt>
                <c:pt idx="8149">
                  <c:v>0.22989700463005602</c:v>
                </c:pt>
                <c:pt idx="8150">
                  <c:v>0.22980251346497987</c:v>
                </c:pt>
                <c:pt idx="8151">
                  <c:v>0.22970802229990384</c:v>
                </c:pt>
                <c:pt idx="8152">
                  <c:v>0.22961353113482774</c:v>
                </c:pt>
                <c:pt idx="8153">
                  <c:v>0.2295190399697517</c:v>
                </c:pt>
                <c:pt idx="8154">
                  <c:v>0.22942454880467555</c:v>
                </c:pt>
                <c:pt idx="8155">
                  <c:v>0.22933005763959938</c:v>
                </c:pt>
                <c:pt idx="8156">
                  <c:v>0.22923556647452339</c:v>
                </c:pt>
                <c:pt idx="8157">
                  <c:v>0.22914107530944727</c:v>
                </c:pt>
                <c:pt idx="8158">
                  <c:v>0.22904658414437207</c:v>
                </c:pt>
                <c:pt idx="8159">
                  <c:v>0.22895209297929581</c:v>
                </c:pt>
                <c:pt idx="8160">
                  <c:v>0.22885760181421888</c:v>
                </c:pt>
                <c:pt idx="8161">
                  <c:v>0.2287631106491429</c:v>
                </c:pt>
                <c:pt idx="8162">
                  <c:v>0.2286686194840668</c:v>
                </c:pt>
                <c:pt idx="8163">
                  <c:v>0.22857412831899068</c:v>
                </c:pt>
                <c:pt idx="8164">
                  <c:v>0.22847963715391464</c:v>
                </c:pt>
                <c:pt idx="8165">
                  <c:v>0.22838514598883852</c:v>
                </c:pt>
                <c:pt idx="8166">
                  <c:v>0.22829065482376243</c:v>
                </c:pt>
                <c:pt idx="8167">
                  <c:v>0.22819616365868617</c:v>
                </c:pt>
                <c:pt idx="8168">
                  <c:v>0.22810167249360944</c:v>
                </c:pt>
                <c:pt idx="8169">
                  <c:v>0.2280071813285342</c:v>
                </c:pt>
                <c:pt idx="8170">
                  <c:v>0.22791269016345841</c:v>
                </c:pt>
                <c:pt idx="8171">
                  <c:v>0.22781819899838196</c:v>
                </c:pt>
                <c:pt idx="8172">
                  <c:v>0.22772370783330589</c:v>
                </c:pt>
                <c:pt idx="8173">
                  <c:v>0.22762921666822977</c:v>
                </c:pt>
                <c:pt idx="8174">
                  <c:v>0.22753472550315368</c:v>
                </c:pt>
                <c:pt idx="8175">
                  <c:v>0.22744023433807831</c:v>
                </c:pt>
                <c:pt idx="8176">
                  <c:v>0.22734574317300149</c:v>
                </c:pt>
                <c:pt idx="8177">
                  <c:v>0.22725125200792617</c:v>
                </c:pt>
                <c:pt idx="8178">
                  <c:v>0.2271567608428493</c:v>
                </c:pt>
                <c:pt idx="8179">
                  <c:v>0.22706226967777321</c:v>
                </c:pt>
                <c:pt idx="8180">
                  <c:v>0.22696777851269795</c:v>
                </c:pt>
                <c:pt idx="8181">
                  <c:v>0.22687328734762124</c:v>
                </c:pt>
                <c:pt idx="8182">
                  <c:v>0.22677879618254493</c:v>
                </c:pt>
                <c:pt idx="8183">
                  <c:v>0.22668430501746953</c:v>
                </c:pt>
                <c:pt idx="8184">
                  <c:v>0.22658981385239382</c:v>
                </c:pt>
                <c:pt idx="8185">
                  <c:v>0.22649532268731745</c:v>
                </c:pt>
                <c:pt idx="8186">
                  <c:v>0.2264008315222418</c:v>
                </c:pt>
                <c:pt idx="8187">
                  <c:v>0.22630634035716538</c:v>
                </c:pt>
                <c:pt idx="8188">
                  <c:v>0.22621184919208917</c:v>
                </c:pt>
                <c:pt idx="8189">
                  <c:v>0.22611735802701241</c:v>
                </c:pt>
                <c:pt idx="8190">
                  <c:v>0.22602286686193621</c:v>
                </c:pt>
                <c:pt idx="8191">
                  <c:v>0.22592837569686081</c:v>
                </c:pt>
                <c:pt idx="8192">
                  <c:v>0.22583388453178399</c:v>
                </c:pt>
                <c:pt idx="8193">
                  <c:v>0.22573939336670867</c:v>
                </c:pt>
                <c:pt idx="8194">
                  <c:v>0.2256449022016318</c:v>
                </c:pt>
                <c:pt idx="8195">
                  <c:v>0.22555041103655568</c:v>
                </c:pt>
                <c:pt idx="8196">
                  <c:v>0.22545591987148039</c:v>
                </c:pt>
                <c:pt idx="8197">
                  <c:v>0.22536142870640374</c:v>
                </c:pt>
                <c:pt idx="8198">
                  <c:v>0.2252669375413289</c:v>
                </c:pt>
                <c:pt idx="8199">
                  <c:v>0.22517244637625133</c:v>
                </c:pt>
                <c:pt idx="8200">
                  <c:v>0.22507795521117518</c:v>
                </c:pt>
                <c:pt idx="8201">
                  <c:v>0.22498346404609995</c:v>
                </c:pt>
                <c:pt idx="8202">
                  <c:v>0.22488897288102341</c:v>
                </c:pt>
                <c:pt idx="8203">
                  <c:v>0.22479448171594787</c:v>
                </c:pt>
                <c:pt idx="8204">
                  <c:v>0.22469999055087159</c:v>
                </c:pt>
                <c:pt idx="8205">
                  <c:v>0.22460549938579491</c:v>
                </c:pt>
                <c:pt idx="8206">
                  <c:v>0.22451100822071868</c:v>
                </c:pt>
                <c:pt idx="8207">
                  <c:v>0.22441651705564258</c:v>
                </c:pt>
                <c:pt idx="8208">
                  <c:v>0.22432202589056638</c:v>
                </c:pt>
                <c:pt idx="8209">
                  <c:v>0.22422753472549117</c:v>
                </c:pt>
                <c:pt idx="8210">
                  <c:v>0.22413304356041441</c:v>
                </c:pt>
                <c:pt idx="8211">
                  <c:v>0.22403855239533821</c:v>
                </c:pt>
                <c:pt idx="8212">
                  <c:v>0.22394406123026284</c:v>
                </c:pt>
                <c:pt idx="8213">
                  <c:v>0.22384957006518602</c:v>
                </c:pt>
                <c:pt idx="8214">
                  <c:v>0.22375507890010987</c:v>
                </c:pt>
                <c:pt idx="8215">
                  <c:v>0.22366058773503383</c:v>
                </c:pt>
                <c:pt idx="8216">
                  <c:v>0.22356609656995774</c:v>
                </c:pt>
                <c:pt idx="8217">
                  <c:v>0.22347160540488165</c:v>
                </c:pt>
                <c:pt idx="8218">
                  <c:v>0.22337711423980483</c:v>
                </c:pt>
                <c:pt idx="8219">
                  <c:v>0.22328262307472937</c:v>
                </c:pt>
                <c:pt idx="8220">
                  <c:v>0.22318813190965317</c:v>
                </c:pt>
                <c:pt idx="8221">
                  <c:v>0.22309364074457727</c:v>
                </c:pt>
                <c:pt idx="8222">
                  <c:v>0.22299914957950207</c:v>
                </c:pt>
                <c:pt idx="8223">
                  <c:v>0.22290465841442544</c:v>
                </c:pt>
                <c:pt idx="8224">
                  <c:v>0.22281016724934888</c:v>
                </c:pt>
                <c:pt idx="8225">
                  <c:v>0.2227156760842729</c:v>
                </c:pt>
                <c:pt idx="8226">
                  <c:v>0.2226211849191968</c:v>
                </c:pt>
                <c:pt idx="8227">
                  <c:v>0.22252669375412071</c:v>
                </c:pt>
                <c:pt idx="8228">
                  <c:v>0.22243220258904534</c:v>
                </c:pt>
                <c:pt idx="8229">
                  <c:v>0.22233771142396852</c:v>
                </c:pt>
                <c:pt idx="8230">
                  <c:v>0.22224322025889243</c:v>
                </c:pt>
                <c:pt idx="8231">
                  <c:v>0.22214872909381617</c:v>
                </c:pt>
                <c:pt idx="8232">
                  <c:v>0.22205423792874018</c:v>
                </c:pt>
                <c:pt idx="8233">
                  <c:v>0.2219597467636642</c:v>
                </c:pt>
                <c:pt idx="8234">
                  <c:v>0.22186525559858805</c:v>
                </c:pt>
                <c:pt idx="8235">
                  <c:v>0.22177076443351104</c:v>
                </c:pt>
                <c:pt idx="8236">
                  <c:v>0.22167627326843567</c:v>
                </c:pt>
                <c:pt idx="8237">
                  <c:v>0.22158178210335977</c:v>
                </c:pt>
                <c:pt idx="8238">
                  <c:v>0.2214872909382837</c:v>
                </c:pt>
                <c:pt idx="8239">
                  <c:v>0.22139279977320758</c:v>
                </c:pt>
                <c:pt idx="8240">
                  <c:v>0.22129830860813149</c:v>
                </c:pt>
                <c:pt idx="8241">
                  <c:v>0.22120381744305537</c:v>
                </c:pt>
                <c:pt idx="8242">
                  <c:v>0.2211093262779793</c:v>
                </c:pt>
                <c:pt idx="8243">
                  <c:v>0.22101483511290407</c:v>
                </c:pt>
                <c:pt idx="8244">
                  <c:v>0.22092034394782784</c:v>
                </c:pt>
                <c:pt idx="8245">
                  <c:v>0.22082585278275102</c:v>
                </c:pt>
                <c:pt idx="8246">
                  <c:v>0.22073136161767493</c:v>
                </c:pt>
                <c:pt idx="8247">
                  <c:v>0.22063687045259883</c:v>
                </c:pt>
                <c:pt idx="8248">
                  <c:v>0.22054237928752274</c:v>
                </c:pt>
                <c:pt idx="8249">
                  <c:v>0.22044788812244812</c:v>
                </c:pt>
                <c:pt idx="8250">
                  <c:v>0.22035339695737091</c:v>
                </c:pt>
                <c:pt idx="8251">
                  <c:v>0.22025890579229537</c:v>
                </c:pt>
                <c:pt idx="8252">
                  <c:v>0.22016441462721836</c:v>
                </c:pt>
                <c:pt idx="8253">
                  <c:v>0.22006992346214241</c:v>
                </c:pt>
                <c:pt idx="8254">
                  <c:v>0.2199754322970677</c:v>
                </c:pt>
                <c:pt idx="8255">
                  <c:v>0.21988094113199136</c:v>
                </c:pt>
                <c:pt idx="8256">
                  <c:v>0.21978644996691507</c:v>
                </c:pt>
                <c:pt idx="8257">
                  <c:v>0.21969195880183867</c:v>
                </c:pt>
                <c:pt idx="8258">
                  <c:v>0.21959746763676297</c:v>
                </c:pt>
                <c:pt idx="8259">
                  <c:v>0.21950297647168571</c:v>
                </c:pt>
                <c:pt idx="8260">
                  <c:v>0.21940848530661097</c:v>
                </c:pt>
                <c:pt idx="8261">
                  <c:v>0.21931399414153463</c:v>
                </c:pt>
                <c:pt idx="8262">
                  <c:v>0.21921950297645823</c:v>
                </c:pt>
                <c:pt idx="8263">
                  <c:v>0.21912501181138141</c:v>
                </c:pt>
                <c:pt idx="8264">
                  <c:v>0.21903052064630524</c:v>
                </c:pt>
                <c:pt idx="8265">
                  <c:v>0.21893602948123062</c:v>
                </c:pt>
                <c:pt idx="8266">
                  <c:v>0.21884153831615324</c:v>
                </c:pt>
                <c:pt idx="8267">
                  <c:v>0.21874704715107846</c:v>
                </c:pt>
                <c:pt idx="8268">
                  <c:v>0.21865255598600086</c:v>
                </c:pt>
                <c:pt idx="8269">
                  <c:v>0.21855806482092588</c:v>
                </c:pt>
                <c:pt idx="8270">
                  <c:v>0.2184635736558487</c:v>
                </c:pt>
                <c:pt idx="8271">
                  <c:v>0.2183690824907738</c:v>
                </c:pt>
                <c:pt idx="8272">
                  <c:v>0.21827459132569649</c:v>
                </c:pt>
                <c:pt idx="8273">
                  <c:v>0.21818010016062117</c:v>
                </c:pt>
                <c:pt idx="8274">
                  <c:v>0.2180856089955443</c:v>
                </c:pt>
                <c:pt idx="8275">
                  <c:v>0.21799111783046973</c:v>
                </c:pt>
                <c:pt idx="8276">
                  <c:v>0.21789662666539283</c:v>
                </c:pt>
                <c:pt idx="8277">
                  <c:v>0.21780213550031713</c:v>
                </c:pt>
                <c:pt idx="8278">
                  <c:v>0.21770764433524073</c:v>
                </c:pt>
                <c:pt idx="8279">
                  <c:v>0.21761315317016502</c:v>
                </c:pt>
                <c:pt idx="8280">
                  <c:v>0.21751866200508774</c:v>
                </c:pt>
                <c:pt idx="8281">
                  <c:v>0.21742417084001245</c:v>
                </c:pt>
                <c:pt idx="8282">
                  <c:v>0.21732967967493555</c:v>
                </c:pt>
                <c:pt idx="8283">
                  <c:v>0.21723518850986057</c:v>
                </c:pt>
                <c:pt idx="8284">
                  <c:v>0.21714069734478336</c:v>
                </c:pt>
                <c:pt idx="8285">
                  <c:v>0.21704620617970838</c:v>
                </c:pt>
                <c:pt idx="8286">
                  <c:v>0.2169517150146312</c:v>
                </c:pt>
                <c:pt idx="8287">
                  <c:v>0.21685722384955508</c:v>
                </c:pt>
                <c:pt idx="8288">
                  <c:v>0.21676273268447993</c:v>
                </c:pt>
                <c:pt idx="8289">
                  <c:v>0.21666824151940431</c:v>
                </c:pt>
                <c:pt idx="8290">
                  <c:v>0.21657375035432691</c:v>
                </c:pt>
                <c:pt idx="8291">
                  <c:v>0.21647925918925157</c:v>
                </c:pt>
                <c:pt idx="8292">
                  <c:v>0.21638476802417461</c:v>
                </c:pt>
                <c:pt idx="8293">
                  <c:v>0.21629027685909963</c:v>
                </c:pt>
                <c:pt idx="8294">
                  <c:v>0.21619578569402323</c:v>
                </c:pt>
                <c:pt idx="8295">
                  <c:v>0.21610129452894641</c:v>
                </c:pt>
                <c:pt idx="8296">
                  <c:v>0.21600680336387024</c:v>
                </c:pt>
                <c:pt idx="8297">
                  <c:v>0.21591231219879548</c:v>
                </c:pt>
                <c:pt idx="8298">
                  <c:v>0.21581782103371805</c:v>
                </c:pt>
                <c:pt idx="8299">
                  <c:v>0.21572332986864196</c:v>
                </c:pt>
                <c:pt idx="8300">
                  <c:v>0.21562883870356586</c:v>
                </c:pt>
                <c:pt idx="8301">
                  <c:v>0.21553434753849135</c:v>
                </c:pt>
                <c:pt idx="8302">
                  <c:v>0.21543985637341448</c:v>
                </c:pt>
                <c:pt idx="8303">
                  <c:v>0.21534536520833791</c:v>
                </c:pt>
                <c:pt idx="8304">
                  <c:v>0.21525087404326149</c:v>
                </c:pt>
                <c:pt idx="8305">
                  <c:v>0.21515638287818609</c:v>
                </c:pt>
                <c:pt idx="8306">
                  <c:v>0.21506189171310941</c:v>
                </c:pt>
                <c:pt idx="8307">
                  <c:v>0.21496740054803473</c:v>
                </c:pt>
                <c:pt idx="8308">
                  <c:v>0.21487290938295711</c:v>
                </c:pt>
                <c:pt idx="8309">
                  <c:v>0.21477841821788121</c:v>
                </c:pt>
                <c:pt idx="8310">
                  <c:v>0.21468392705280492</c:v>
                </c:pt>
                <c:pt idx="8311">
                  <c:v>0.2145894358877308</c:v>
                </c:pt>
                <c:pt idx="8312">
                  <c:v>0.21449494472265362</c:v>
                </c:pt>
                <c:pt idx="8313">
                  <c:v>0.21440045355757797</c:v>
                </c:pt>
                <c:pt idx="8314">
                  <c:v>0.21430596239250074</c:v>
                </c:pt>
                <c:pt idx="8315">
                  <c:v>0.21421147122742595</c:v>
                </c:pt>
                <c:pt idx="8316">
                  <c:v>0.21411698006234969</c:v>
                </c:pt>
                <c:pt idx="8317">
                  <c:v>0.21402248889727399</c:v>
                </c:pt>
                <c:pt idx="8318">
                  <c:v>0.2139279977321977</c:v>
                </c:pt>
                <c:pt idx="8319">
                  <c:v>0.2138335065671213</c:v>
                </c:pt>
                <c:pt idx="8320">
                  <c:v>0.21373901540204493</c:v>
                </c:pt>
                <c:pt idx="8321">
                  <c:v>0.21364452423696789</c:v>
                </c:pt>
                <c:pt idx="8322">
                  <c:v>0.21355003307189288</c:v>
                </c:pt>
                <c:pt idx="8323">
                  <c:v>0.2134555419068157</c:v>
                </c:pt>
                <c:pt idx="8324">
                  <c:v>0.21336105074173994</c:v>
                </c:pt>
                <c:pt idx="8325">
                  <c:v>0.21326655957666463</c:v>
                </c:pt>
                <c:pt idx="8326">
                  <c:v>0.21317206841158737</c:v>
                </c:pt>
                <c:pt idx="8327">
                  <c:v>0.21307757724651064</c:v>
                </c:pt>
                <c:pt idx="8328">
                  <c:v>0.21298308608143682</c:v>
                </c:pt>
                <c:pt idx="8329">
                  <c:v>0.21288859491635914</c:v>
                </c:pt>
                <c:pt idx="8330">
                  <c:v>0.21279410375128413</c:v>
                </c:pt>
                <c:pt idx="8331">
                  <c:v>0.21269961258620781</c:v>
                </c:pt>
                <c:pt idx="8332">
                  <c:v>0.21260512142113094</c:v>
                </c:pt>
                <c:pt idx="8333">
                  <c:v>0.21251063025605479</c:v>
                </c:pt>
                <c:pt idx="8334">
                  <c:v>0.2124161390909802</c:v>
                </c:pt>
                <c:pt idx="8335">
                  <c:v>0.21232164792590258</c:v>
                </c:pt>
                <c:pt idx="8336">
                  <c:v>0.21222715676082743</c:v>
                </c:pt>
                <c:pt idx="8337">
                  <c:v>0.21213266559575039</c:v>
                </c:pt>
                <c:pt idx="8338">
                  <c:v>0.21203817443067441</c:v>
                </c:pt>
                <c:pt idx="8339">
                  <c:v>0.21194368326559898</c:v>
                </c:pt>
                <c:pt idx="8340">
                  <c:v>0.21184919210052344</c:v>
                </c:pt>
                <c:pt idx="8341">
                  <c:v>0.21175470093544604</c:v>
                </c:pt>
                <c:pt idx="8342">
                  <c:v>0.21166020977037073</c:v>
                </c:pt>
                <c:pt idx="8343">
                  <c:v>0.21156571860529391</c:v>
                </c:pt>
                <c:pt idx="8344">
                  <c:v>0.21147122744021773</c:v>
                </c:pt>
                <c:pt idx="8345">
                  <c:v>0.21137673627514164</c:v>
                </c:pt>
                <c:pt idx="8346">
                  <c:v>0.21128224511006663</c:v>
                </c:pt>
                <c:pt idx="8347">
                  <c:v>0.21118775394498937</c:v>
                </c:pt>
                <c:pt idx="8348">
                  <c:v>0.21109326277991344</c:v>
                </c:pt>
                <c:pt idx="8349">
                  <c:v>0.21099877161483729</c:v>
                </c:pt>
                <c:pt idx="8350">
                  <c:v>0.2109042804497627</c:v>
                </c:pt>
                <c:pt idx="8351">
                  <c:v>0.21080978928468508</c:v>
                </c:pt>
                <c:pt idx="8352">
                  <c:v>0.21071529811960993</c:v>
                </c:pt>
                <c:pt idx="8353">
                  <c:v>0.21062080695453267</c:v>
                </c:pt>
                <c:pt idx="8354">
                  <c:v>0.21052631578945691</c:v>
                </c:pt>
                <c:pt idx="8355">
                  <c:v>0.2104318246243807</c:v>
                </c:pt>
                <c:pt idx="8356">
                  <c:v>0.21033733345930586</c:v>
                </c:pt>
                <c:pt idx="8357">
                  <c:v>0.21024284229422957</c:v>
                </c:pt>
                <c:pt idx="8358">
                  <c:v>0.21014835112915323</c:v>
                </c:pt>
                <c:pt idx="8359">
                  <c:v>0.21005385996407633</c:v>
                </c:pt>
                <c:pt idx="8360">
                  <c:v>0.20995936879900112</c:v>
                </c:pt>
                <c:pt idx="8361">
                  <c:v>0.20986487763392414</c:v>
                </c:pt>
                <c:pt idx="8362">
                  <c:v>0.20977038646884821</c:v>
                </c:pt>
                <c:pt idx="8363">
                  <c:v>0.20967589530377187</c:v>
                </c:pt>
                <c:pt idx="8364">
                  <c:v>0.20958140413869591</c:v>
                </c:pt>
                <c:pt idx="8365">
                  <c:v>0.20948691297361977</c:v>
                </c:pt>
                <c:pt idx="8366">
                  <c:v>0.2093924218085437</c:v>
                </c:pt>
                <c:pt idx="8367">
                  <c:v>0.20929793064346877</c:v>
                </c:pt>
                <c:pt idx="8368">
                  <c:v>0.20920343947839301</c:v>
                </c:pt>
                <c:pt idx="8369">
                  <c:v>0.20910894831331539</c:v>
                </c:pt>
                <c:pt idx="8370">
                  <c:v>0.20901445714824038</c:v>
                </c:pt>
                <c:pt idx="8371">
                  <c:v>0.20891996598316398</c:v>
                </c:pt>
                <c:pt idx="8372">
                  <c:v>0.20882547481808711</c:v>
                </c:pt>
                <c:pt idx="8373">
                  <c:v>0.20873098365301104</c:v>
                </c:pt>
                <c:pt idx="8374">
                  <c:v>0.20863649248793636</c:v>
                </c:pt>
                <c:pt idx="8375">
                  <c:v>0.20854200132285891</c:v>
                </c:pt>
                <c:pt idx="8376">
                  <c:v>0.20844751015778362</c:v>
                </c:pt>
                <c:pt idx="8377">
                  <c:v>0.20835301899270664</c:v>
                </c:pt>
                <c:pt idx="8378">
                  <c:v>0.20825852782763071</c:v>
                </c:pt>
                <c:pt idx="8379">
                  <c:v>0.20816403666255445</c:v>
                </c:pt>
                <c:pt idx="8380">
                  <c:v>0.20806954549747952</c:v>
                </c:pt>
                <c:pt idx="8381">
                  <c:v>0.20797505433240318</c:v>
                </c:pt>
                <c:pt idx="8382">
                  <c:v>0.20788056316732698</c:v>
                </c:pt>
                <c:pt idx="8383">
                  <c:v>0.20778607200225024</c:v>
                </c:pt>
                <c:pt idx="8384">
                  <c:v>0.20769158083717493</c:v>
                </c:pt>
                <c:pt idx="8385">
                  <c:v>0.20759708967209925</c:v>
                </c:pt>
                <c:pt idx="8386">
                  <c:v>0.20750259850702288</c:v>
                </c:pt>
                <c:pt idx="8387">
                  <c:v>0.20740810734194648</c:v>
                </c:pt>
                <c:pt idx="8388">
                  <c:v>0.20731361617686991</c:v>
                </c:pt>
                <c:pt idx="8389">
                  <c:v>0.20721912501179446</c:v>
                </c:pt>
                <c:pt idx="8390">
                  <c:v>0.20712463384671742</c:v>
                </c:pt>
                <c:pt idx="8391">
                  <c:v>0.20703014268164141</c:v>
                </c:pt>
                <c:pt idx="8392">
                  <c:v>0.20693565151656612</c:v>
                </c:pt>
                <c:pt idx="8393">
                  <c:v>0.20684116035148944</c:v>
                </c:pt>
                <c:pt idx="8394">
                  <c:v>0.20674666918641413</c:v>
                </c:pt>
                <c:pt idx="8395">
                  <c:v>0.20665217802133695</c:v>
                </c:pt>
                <c:pt idx="8396">
                  <c:v>0.20655768685626202</c:v>
                </c:pt>
                <c:pt idx="8397">
                  <c:v>0.20646319569118568</c:v>
                </c:pt>
                <c:pt idx="8398">
                  <c:v>0.20636870452610939</c:v>
                </c:pt>
                <c:pt idx="8399">
                  <c:v>0.20627421336103274</c:v>
                </c:pt>
                <c:pt idx="8400">
                  <c:v>0.20617972219595637</c:v>
                </c:pt>
                <c:pt idx="8401">
                  <c:v>0.20608523103088044</c:v>
                </c:pt>
                <c:pt idx="8402">
                  <c:v>0.20599073986580538</c:v>
                </c:pt>
                <c:pt idx="8403">
                  <c:v>0.20589624870072898</c:v>
                </c:pt>
                <c:pt idx="8404">
                  <c:v>0.20580175753565211</c:v>
                </c:pt>
                <c:pt idx="8405">
                  <c:v>0.20570726637057601</c:v>
                </c:pt>
                <c:pt idx="8406">
                  <c:v>0.20561277520549992</c:v>
                </c:pt>
                <c:pt idx="8407">
                  <c:v>0.20551828404042563</c:v>
                </c:pt>
                <c:pt idx="8408">
                  <c:v>0.20542379287534862</c:v>
                </c:pt>
                <c:pt idx="8409">
                  <c:v>0.20532930171027194</c:v>
                </c:pt>
                <c:pt idx="8410">
                  <c:v>0.20523481054519663</c:v>
                </c:pt>
                <c:pt idx="8411">
                  <c:v>0.20514031938011945</c:v>
                </c:pt>
                <c:pt idx="8412">
                  <c:v>0.20504582821504336</c:v>
                </c:pt>
                <c:pt idx="8413">
                  <c:v>0.20495133704996818</c:v>
                </c:pt>
                <c:pt idx="8414">
                  <c:v>0.20485684588489189</c:v>
                </c:pt>
                <c:pt idx="8415">
                  <c:v>0.20476235471981521</c:v>
                </c:pt>
                <c:pt idx="8416">
                  <c:v>0.20466786355473898</c:v>
                </c:pt>
                <c:pt idx="8417">
                  <c:v>0.20457337238966289</c:v>
                </c:pt>
                <c:pt idx="8418">
                  <c:v>0.20447888122458677</c:v>
                </c:pt>
                <c:pt idx="8419">
                  <c:v>0.2043843900595107</c:v>
                </c:pt>
                <c:pt idx="8420">
                  <c:v>0.20428989889443586</c:v>
                </c:pt>
                <c:pt idx="8421">
                  <c:v>0.20419540772935851</c:v>
                </c:pt>
                <c:pt idx="8422">
                  <c:v>0.20410091656428242</c:v>
                </c:pt>
                <c:pt idx="8423">
                  <c:v>0.20400642539920641</c:v>
                </c:pt>
                <c:pt idx="8424">
                  <c:v>0.20391193423413106</c:v>
                </c:pt>
                <c:pt idx="8425">
                  <c:v>0.20381744306905444</c:v>
                </c:pt>
                <c:pt idx="8426">
                  <c:v>0.20372295190397802</c:v>
                </c:pt>
                <c:pt idx="8427">
                  <c:v>0.20362846073890195</c:v>
                </c:pt>
                <c:pt idx="8428">
                  <c:v>0.20353396957382591</c:v>
                </c:pt>
                <c:pt idx="8429">
                  <c:v>0.20343947840874976</c:v>
                </c:pt>
                <c:pt idx="8430">
                  <c:v>0.2033449872436737</c:v>
                </c:pt>
                <c:pt idx="8431">
                  <c:v>0.20325049607859771</c:v>
                </c:pt>
                <c:pt idx="8432">
                  <c:v>0.20315600491352137</c:v>
                </c:pt>
                <c:pt idx="8433">
                  <c:v>0.20306151374844539</c:v>
                </c:pt>
                <c:pt idx="8434">
                  <c:v>0.20296702258337038</c:v>
                </c:pt>
                <c:pt idx="8435">
                  <c:v>0.2028725314182932</c:v>
                </c:pt>
                <c:pt idx="8436">
                  <c:v>0.20277804025321711</c:v>
                </c:pt>
                <c:pt idx="8437">
                  <c:v>0.20268354908814087</c:v>
                </c:pt>
                <c:pt idx="8438">
                  <c:v>0.20258905792306492</c:v>
                </c:pt>
                <c:pt idx="8439">
                  <c:v>0.20249456675798891</c:v>
                </c:pt>
                <c:pt idx="8440">
                  <c:v>0.20240007559291351</c:v>
                </c:pt>
                <c:pt idx="8441">
                  <c:v>0.20230558442783694</c:v>
                </c:pt>
                <c:pt idx="8442">
                  <c:v>0.20221109326276163</c:v>
                </c:pt>
                <c:pt idx="8443">
                  <c:v>0.20211660209768445</c:v>
                </c:pt>
                <c:pt idx="8444">
                  <c:v>0.20202211093260836</c:v>
                </c:pt>
                <c:pt idx="8445">
                  <c:v>0.20192761976753226</c:v>
                </c:pt>
                <c:pt idx="8446">
                  <c:v>0.2018331286024562</c:v>
                </c:pt>
                <c:pt idx="8447">
                  <c:v>0.20173863743738119</c:v>
                </c:pt>
                <c:pt idx="8448">
                  <c:v>0.20164414627230479</c:v>
                </c:pt>
                <c:pt idx="8449">
                  <c:v>0.20154965510722908</c:v>
                </c:pt>
                <c:pt idx="8450">
                  <c:v>0.20145516394215179</c:v>
                </c:pt>
                <c:pt idx="8451">
                  <c:v>0.2013606727770757</c:v>
                </c:pt>
                <c:pt idx="8452">
                  <c:v>0.20126618161200083</c:v>
                </c:pt>
                <c:pt idx="8453">
                  <c:v>0.20117169044692351</c:v>
                </c:pt>
                <c:pt idx="8454">
                  <c:v>0.20107719928184742</c:v>
                </c:pt>
                <c:pt idx="8455">
                  <c:v>0.20098270811677141</c:v>
                </c:pt>
                <c:pt idx="8456">
                  <c:v>0.20088821695169523</c:v>
                </c:pt>
                <c:pt idx="8457">
                  <c:v>0.20079372578661914</c:v>
                </c:pt>
                <c:pt idx="8458">
                  <c:v>0.20069923462154304</c:v>
                </c:pt>
                <c:pt idx="8459">
                  <c:v>0.20060474345646775</c:v>
                </c:pt>
                <c:pt idx="8460">
                  <c:v>0.20051025229139202</c:v>
                </c:pt>
                <c:pt idx="8461">
                  <c:v>0.20041576112631568</c:v>
                </c:pt>
                <c:pt idx="8462">
                  <c:v>0.2003212699612387</c:v>
                </c:pt>
                <c:pt idx="8463">
                  <c:v>0.20022677879616271</c:v>
                </c:pt>
                <c:pt idx="8464">
                  <c:v>0.20013228763108648</c:v>
                </c:pt>
                <c:pt idx="8465">
                  <c:v>0.20003779646601041</c:v>
                </c:pt>
                <c:pt idx="8466">
                  <c:v>0.19994330530093526</c:v>
                </c:pt>
                <c:pt idx="8467">
                  <c:v>0.1998488141358582</c:v>
                </c:pt>
                <c:pt idx="8468">
                  <c:v>0.19975432297078211</c:v>
                </c:pt>
                <c:pt idx="8469">
                  <c:v>0.19965983180570601</c:v>
                </c:pt>
                <c:pt idx="8470">
                  <c:v>0.19956534064063061</c:v>
                </c:pt>
                <c:pt idx="8471">
                  <c:v>0.19947084947555382</c:v>
                </c:pt>
                <c:pt idx="8472">
                  <c:v>0.19937635831047773</c:v>
                </c:pt>
                <c:pt idx="8473">
                  <c:v>0.19928186714540191</c:v>
                </c:pt>
                <c:pt idx="8474">
                  <c:v>0.19918737598032554</c:v>
                </c:pt>
                <c:pt idx="8475">
                  <c:v>0.19909288481525025</c:v>
                </c:pt>
                <c:pt idx="8476">
                  <c:v>0.19899839365017452</c:v>
                </c:pt>
                <c:pt idx="8477">
                  <c:v>0.19890390248509818</c:v>
                </c:pt>
                <c:pt idx="8478">
                  <c:v>0.19880941132002189</c:v>
                </c:pt>
                <c:pt idx="8479">
                  <c:v>0.19871492015494521</c:v>
                </c:pt>
                <c:pt idx="8480">
                  <c:v>0.19862042898986887</c:v>
                </c:pt>
                <c:pt idx="8481">
                  <c:v>0.19852593782479291</c:v>
                </c:pt>
                <c:pt idx="8482">
                  <c:v>0.19843144665971679</c:v>
                </c:pt>
                <c:pt idx="8483">
                  <c:v>0.1983369554946407</c:v>
                </c:pt>
                <c:pt idx="8484">
                  <c:v>0.19824246432956474</c:v>
                </c:pt>
                <c:pt idx="8485">
                  <c:v>0.19814797316448851</c:v>
                </c:pt>
                <c:pt idx="8486">
                  <c:v>0.19805348199941294</c:v>
                </c:pt>
                <c:pt idx="8487">
                  <c:v>0.19795899083433743</c:v>
                </c:pt>
                <c:pt idx="8488">
                  <c:v>0.19786449966926101</c:v>
                </c:pt>
                <c:pt idx="8489">
                  <c:v>0.19777000850418414</c:v>
                </c:pt>
                <c:pt idx="8490">
                  <c:v>0.1976755173391071</c:v>
                </c:pt>
                <c:pt idx="8491">
                  <c:v>0.19758102617403195</c:v>
                </c:pt>
                <c:pt idx="8492">
                  <c:v>0.19748653500895585</c:v>
                </c:pt>
                <c:pt idx="8493">
                  <c:v>0.19739204384387976</c:v>
                </c:pt>
                <c:pt idx="8494">
                  <c:v>0.19729755267880369</c:v>
                </c:pt>
                <c:pt idx="8495">
                  <c:v>0.19720306151372771</c:v>
                </c:pt>
                <c:pt idx="8496">
                  <c:v>0.19710857034865037</c:v>
                </c:pt>
                <c:pt idx="8497">
                  <c:v>0.19701407918357539</c:v>
                </c:pt>
                <c:pt idx="8498">
                  <c:v>0.19691958801850001</c:v>
                </c:pt>
                <c:pt idx="8499">
                  <c:v>0.19682509685342389</c:v>
                </c:pt>
                <c:pt idx="8500">
                  <c:v>0.1967306056883471</c:v>
                </c:pt>
                <c:pt idx="8501">
                  <c:v>0.19663611452327101</c:v>
                </c:pt>
                <c:pt idx="8502">
                  <c:v>0.19654162335819492</c:v>
                </c:pt>
                <c:pt idx="8503">
                  <c:v>0.19644713219311993</c:v>
                </c:pt>
                <c:pt idx="8504">
                  <c:v>0.19635264102804267</c:v>
                </c:pt>
                <c:pt idx="8505">
                  <c:v>0.19625814986296786</c:v>
                </c:pt>
                <c:pt idx="8506">
                  <c:v>0.19616365869789054</c:v>
                </c:pt>
                <c:pt idx="8507">
                  <c:v>0.19606916753281514</c:v>
                </c:pt>
                <c:pt idx="8508">
                  <c:v>0.19597467636773835</c:v>
                </c:pt>
                <c:pt idx="8509">
                  <c:v>0.19588018520266226</c:v>
                </c:pt>
                <c:pt idx="8510">
                  <c:v>0.19578569403758619</c:v>
                </c:pt>
                <c:pt idx="8511">
                  <c:v>0.19569120287251021</c:v>
                </c:pt>
                <c:pt idx="8512">
                  <c:v>0.19559671170743478</c:v>
                </c:pt>
                <c:pt idx="8513">
                  <c:v>0.19550222054235791</c:v>
                </c:pt>
                <c:pt idx="8514">
                  <c:v>0.19540772937728179</c:v>
                </c:pt>
                <c:pt idx="8515">
                  <c:v>0.19531323821220639</c:v>
                </c:pt>
                <c:pt idx="8516">
                  <c:v>0.19521874704713069</c:v>
                </c:pt>
                <c:pt idx="8517">
                  <c:v>0.19512425588205351</c:v>
                </c:pt>
                <c:pt idx="8518">
                  <c:v>0.19502976471697742</c:v>
                </c:pt>
                <c:pt idx="8519">
                  <c:v>0.19493527355190243</c:v>
                </c:pt>
                <c:pt idx="8520">
                  <c:v>0.19484078238682601</c:v>
                </c:pt>
                <c:pt idx="8521">
                  <c:v>0.19474629122174941</c:v>
                </c:pt>
                <c:pt idx="8522">
                  <c:v>0.19465180005667287</c:v>
                </c:pt>
                <c:pt idx="8523">
                  <c:v>0.19455730889159764</c:v>
                </c:pt>
                <c:pt idx="8524">
                  <c:v>0.19446281772652091</c:v>
                </c:pt>
                <c:pt idx="8525">
                  <c:v>0.19436832656144559</c:v>
                </c:pt>
                <c:pt idx="8526">
                  <c:v>0.19427383539636894</c:v>
                </c:pt>
                <c:pt idx="8527">
                  <c:v>0.19417934423129271</c:v>
                </c:pt>
                <c:pt idx="8528">
                  <c:v>0.19408485306621648</c:v>
                </c:pt>
                <c:pt idx="8529">
                  <c:v>0.19399036190114041</c:v>
                </c:pt>
                <c:pt idx="8530">
                  <c:v>0.19389587073606429</c:v>
                </c:pt>
                <c:pt idx="8531">
                  <c:v>0.1938013795709882</c:v>
                </c:pt>
                <c:pt idx="8532">
                  <c:v>0.19370688840591221</c:v>
                </c:pt>
                <c:pt idx="8533">
                  <c:v>0.19361239724083601</c:v>
                </c:pt>
                <c:pt idx="8534">
                  <c:v>0.19351790607575992</c:v>
                </c:pt>
                <c:pt idx="8535">
                  <c:v>0.19342341491068382</c:v>
                </c:pt>
                <c:pt idx="8536">
                  <c:v>0.19332892374560767</c:v>
                </c:pt>
                <c:pt idx="8537">
                  <c:v>0.19323443258053283</c:v>
                </c:pt>
                <c:pt idx="8538">
                  <c:v>0.19313994141545554</c:v>
                </c:pt>
                <c:pt idx="8539">
                  <c:v>0.19304545025038014</c:v>
                </c:pt>
                <c:pt idx="8540">
                  <c:v>0.19295095908530341</c:v>
                </c:pt>
                <c:pt idx="8541">
                  <c:v>0.19285646792022726</c:v>
                </c:pt>
                <c:pt idx="8542">
                  <c:v>0.19276197675515119</c:v>
                </c:pt>
                <c:pt idx="8543">
                  <c:v>0.19266748559007618</c:v>
                </c:pt>
                <c:pt idx="8544">
                  <c:v>0.19257299442499898</c:v>
                </c:pt>
                <c:pt idx="8545">
                  <c:v>0.19247850325992288</c:v>
                </c:pt>
                <c:pt idx="8546">
                  <c:v>0.19238401209484668</c:v>
                </c:pt>
                <c:pt idx="8547">
                  <c:v>0.19228952092977067</c:v>
                </c:pt>
                <c:pt idx="8548">
                  <c:v>0.1921950297646946</c:v>
                </c:pt>
                <c:pt idx="8549">
                  <c:v>0.19210053859961837</c:v>
                </c:pt>
                <c:pt idx="8550">
                  <c:v>0.19200604743454242</c:v>
                </c:pt>
                <c:pt idx="8551">
                  <c:v>0.1919115562694664</c:v>
                </c:pt>
                <c:pt idx="8552">
                  <c:v>0.191817065104391</c:v>
                </c:pt>
                <c:pt idx="8553">
                  <c:v>0.19172257393931338</c:v>
                </c:pt>
                <c:pt idx="8554">
                  <c:v>0.19162808277423804</c:v>
                </c:pt>
                <c:pt idx="8555">
                  <c:v>0.19153359160916195</c:v>
                </c:pt>
                <c:pt idx="8556">
                  <c:v>0.19143910044408591</c:v>
                </c:pt>
                <c:pt idx="8557">
                  <c:v>0.19134460927900968</c:v>
                </c:pt>
                <c:pt idx="8558">
                  <c:v>0.19125011811393366</c:v>
                </c:pt>
                <c:pt idx="8559">
                  <c:v>0.19115562694885607</c:v>
                </c:pt>
                <c:pt idx="8560">
                  <c:v>0.19106113578378148</c:v>
                </c:pt>
                <c:pt idx="8561">
                  <c:v>0.19096664461870538</c:v>
                </c:pt>
                <c:pt idx="8562">
                  <c:v>0.19087215345362918</c:v>
                </c:pt>
                <c:pt idx="8563">
                  <c:v>0.19077766228855186</c:v>
                </c:pt>
                <c:pt idx="8564">
                  <c:v>0.1906831711234771</c:v>
                </c:pt>
                <c:pt idx="8565">
                  <c:v>0.19058867995840087</c:v>
                </c:pt>
                <c:pt idx="8566">
                  <c:v>0.19049418879332608</c:v>
                </c:pt>
                <c:pt idx="8567">
                  <c:v>0.19039969762824882</c:v>
                </c:pt>
                <c:pt idx="8568">
                  <c:v>0.19030520646317273</c:v>
                </c:pt>
                <c:pt idx="8569">
                  <c:v>0.19021071529809663</c:v>
                </c:pt>
                <c:pt idx="8570">
                  <c:v>0.19011622413302054</c:v>
                </c:pt>
                <c:pt idx="8571">
                  <c:v>0.19002173296794445</c:v>
                </c:pt>
                <c:pt idx="8572">
                  <c:v>0.18992724180287004</c:v>
                </c:pt>
                <c:pt idx="8573">
                  <c:v>0.18983275063779304</c:v>
                </c:pt>
                <c:pt idx="8574">
                  <c:v>0.18973825947271741</c:v>
                </c:pt>
                <c:pt idx="8575">
                  <c:v>0.18964376830764021</c:v>
                </c:pt>
                <c:pt idx="8576">
                  <c:v>0.18954927714256536</c:v>
                </c:pt>
                <c:pt idx="8577">
                  <c:v>0.18945478597748908</c:v>
                </c:pt>
                <c:pt idx="8578">
                  <c:v>0.18936029481241329</c:v>
                </c:pt>
                <c:pt idx="8579">
                  <c:v>0.18926580364733703</c:v>
                </c:pt>
                <c:pt idx="8580">
                  <c:v>0.18917131248225971</c:v>
                </c:pt>
                <c:pt idx="8581">
                  <c:v>0.18907682131718351</c:v>
                </c:pt>
                <c:pt idx="8582">
                  <c:v>0.18898233015210938</c:v>
                </c:pt>
                <c:pt idx="8583">
                  <c:v>0.18888783898703226</c:v>
                </c:pt>
                <c:pt idx="8584">
                  <c:v>0.18879334782195659</c:v>
                </c:pt>
                <c:pt idx="8585">
                  <c:v>0.18869885665687924</c:v>
                </c:pt>
                <c:pt idx="8586">
                  <c:v>0.18860436549180398</c:v>
                </c:pt>
                <c:pt idx="8587">
                  <c:v>0.18850987432672694</c:v>
                </c:pt>
                <c:pt idx="8588">
                  <c:v>0.18841538316165254</c:v>
                </c:pt>
                <c:pt idx="8589">
                  <c:v>0.18832089199657476</c:v>
                </c:pt>
                <c:pt idx="8590">
                  <c:v>0.18822640083150044</c:v>
                </c:pt>
                <c:pt idx="8591">
                  <c:v>0.18813190966642351</c:v>
                </c:pt>
                <c:pt idx="8592">
                  <c:v>0.18803741850134781</c:v>
                </c:pt>
                <c:pt idx="8593">
                  <c:v>0.18794292733627152</c:v>
                </c:pt>
                <c:pt idx="8594">
                  <c:v>0.18784843617119659</c:v>
                </c:pt>
                <c:pt idx="8595">
                  <c:v>0.18775394500611844</c:v>
                </c:pt>
                <c:pt idx="8596">
                  <c:v>0.18765945384104318</c:v>
                </c:pt>
                <c:pt idx="8597">
                  <c:v>0.18756496267596681</c:v>
                </c:pt>
                <c:pt idx="8598">
                  <c:v>0.18747047151088991</c:v>
                </c:pt>
                <c:pt idx="8599">
                  <c:v>0.1873759803458139</c:v>
                </c:pt>
                <c:pt idx="8600">
                  <c:v>0.18728148918073909</c:v>
                </c:pt>
                <c:pt idx="8601">
                  <c:v>0.18718699801566174</c:v>
                </c:pt>
                <c:pt idx="8602">
                  <c:v>0.18709250685058554</c:v>
                </c:pt>
                <c:pt idx="8603">
                  <c:v>0.18699801568550944</c:v>
                </c:pt>
                <c:pt idx="8604">
                  <c:v>0.18690352452043443</c:v>
                </c:pt>
                <c:pt idx="8605">
                  <c:v>0.18680903335535803</c:v>
                </c:pt>
                <c:pt idx="8606">
                  <c:v>0.18671454219028241</c:v>
                </c:pt>
                <c:pt idx="8607">
                  <c:v>0.18662005102520521</c:v>
                </c:pt>
                <c:pt idx="8608">
                  <c:v>0.18652555986012967</c:v>
                </c:pt>
                <c:pt idx="8609">
                  <c:v>0.18643106869505291</c:v>
                </c:pt>
                <c:pt idx="8610">
                  <c:v>0.18633657752997679</c:v>
                </c:pt>
                <c:pt idx="8611">
                  <c:v>0.18624208636490203</c:v>
                </c:pt>
                <c:pt idx="8612">
                  <c:v>0.18614759519982568</c:v>
                </c:pt>
                <c:pt idx="8613">
                  <c:v>0.18605310403474851</c:v>
                </c:pt>
                <c:pt idx="8614">
                  <c:v>0.18595861286967241</c:v>
                </c:pt>
                <c:pt idx="8615">
                  <c:v>0.1858641217045964</c:v>
                </c:pt>
                <c:pt idx="8616">
                  <c:v>0.18576963053952159</c:v>
                </c:pt>
                <c:pt idx="8617">
                  <c:v>0.18567513937444421</c:v>
                </c:pt>
                <c:pt idx="8618">
                  <c:v>0.18558064820936804</c:v>
                </c:pt>
                <c:pt idx="8619">
                  <c:v>0.18548615704429325</c:v>
                </c:pt>
                <c:pt idx="8620">
                  <c:v>0.18539166587921591</c:v>
                </c:pt>
                <c:pt idx="8621">
                  <c:v>0.18529717471414053</c:v>
                </c:pt>
                <c:pt idx="8622">
                  <c:v>0.18520268354906488</c:v>
                </c:pt>
                <c:pt idx="8623">
                  <c:v>0.18510819238398771</c:v>
                </c:pt>
                <c:pt idx="8624">
                  <c:v>0.18501370121891147</c:v>
                </c:pt>
                <c:pt idx="8625">
                  <c:v>0.18491921005383646</c:v>
                </c:pt>
                <c:pt idx="8626">
                  <c:v>0.18482471888875918</c:v>
                </c:pt>
                <c:pt idx="8627">
                  <c:v>0.18473022772368319</c:v>
                </c:pt>
                <c:pt idx="8628">
                  <c:v>0.18463573655860721</c:v>
                </c:pt>
                <c:pt idx="8629">
                  <c:v>0.18454124539353181</c:v>
                </c:pt>
                <c:pt idx="8630">
                  <c:v>0.18444675422845491</c:v>
                </c:pt>
                <c:pt idx="8631">
                  <c:v>0.1843522630633789</c:v>
                </c:pt>
                <c:pt idx="8632">
                  <c:v>0.18425777189830342</c:v>
                </c:pt>
                <c:pt idx="8633">
                  <c:v>0.18416328073322774</c:v>
                </c:pt>
                <c:pt idx="8634">
                  <c:v>0.18406878956815134</c:v>
                </c:pt>
                <c:pt idx="8635">
                  <c:v>0.18397429840307444</c:v>
                </c:pt>
                <c:pt idx="8636">
                  <c:v>0.1838798072379984</c:v>
                </c:pt>
                <c:pt idx="8637">
                  <c:v>0.18378531607292375</c:v>
                </c:pt>
                <c:pt idx="8638">
                  <c:v>0.18369082490784616</c:v>
                </c:pt>
                <c:pt idx="8639">
                  <c:v>0.18359633374277165</c:v>
                </c:pt>
                <c:pt idx="8640">
                  <c:v>0.18350184257769531</c:v>
                </c:pt>
                <c:pt idx="8641">
                  <c:v>0.18340735141261896</c:v>
                </c:pt>
                <c:pt idx="8642">
                  <c:v>0.18331286024754179</c:v>
                </c:pt>
                <c:pt idx="8643">
                  <c:v>0.18321836908246764</c:v>
                </c:pt>
                <c:pt idx="8644">
                  <c:v>0.1831238779173896</c:v>
                </c:pt>
                <c:pt idx="8645">
                  <c:v>0.183029386752315</c:v>
                </c:pt>
                <c:pt idx="8646">
                  <c:v>0.18293489558723938</c:v>
                </c:pt>
                <c:pt idx="8647">
                  <c:v>0.18284040442216284</c:v>
                </c:pt>
                <c:pt idx="8648">
                  <c:v>0.18274591325708592</c:v>
                </c:pt>
                <c:pt idx="8649">
                  <c:v>0.18265142209200921</c:v>
                </c:pt>
                <c:pt idx="8650">
                  <c:v>0.18255693092693384</c:v>
                </c:pt>
                <c:pt idx="8651">
                  <c:v>0.18246243976185814</c:v>
                </c:pt>
                <c:pt idx="8652">
                  <c:v>0.18236794859678188</c:v>
                </c:pt>
                <c:pt idx="8653">
                  <c:v>0.18227345743170553</c:v>
                </c:pt>
                <c:pt idx="8654">
                  <c:v>0.18217896626662866</c:v>
                </c:pt>
                <c:pt idx="8655">
                  <c:v>0.18208447510155271</c:v>
                </c:pt>
                <c:pt idx="8656">
                  <c:v>0.18198998393647781</c:v>
                </c:pt>
                <c:pt idx="8657">
                  <c:v>0.18189549277140213</c:v>
                </c:pt>
                <c:pt idx="8658">
                  <c:v>0.18180100160632506</c:v>
                </c:pt>
                <c:pt idx="8659">
                  <c:v>0.18170651044124841</c:v>
                </c:pt>
                <c:pt idx="8660">
                  <c:v>0.18161201927617221</c:v>
                </c:pt>
                <c:pt idx="8661">
                  <c:v>0.18151752811109681</c:v>
                </c:pt>
                <c:pt idx="8662">
                  <c:v>0.18142303694601991</c:v>
                </c:pt>
                <c:pt idx="8663">
                  <c:v>0.1813285457809439</c:v>
                </c:pt>
                <c:pt idx="8664">
                  <c:v>0.18123405461586842</c:v>
                </c:pt>
                <c:pt idx="8665">
                  <c:v>0.18113956345079171</c:v>
                </c:pt>
                <c:pt idx="8666">
                  <c:v>0.18104507228571554</c:v>
                </c:pt>
                <c:pt idx="8667">
                  <c:v>0.18095058112063944</c:v>
                </c:pt>
                <c:pt idx="8668">
                  <c:v>0.1808560899555634</c:v>
                </c:pt>
                <c:pt idx="8669">
                  <c:v>0.18076159879048803</c:v>
                </c:pt>
                <c:pt idx="8670">
                  <c:v>0.18066710762541124</c:v>
                </c:pt>
                <c:pt idx="8671">
                  <c:v>0.18057261646033509</c:v>
                </c:pt>
                <c:pt idx="8672">
                  <c:v>0.18047812529525897</c:v>
                </c:pt>
                <c:pt idx="8673">
                  <c:v>0.18038363413018291</c:v>
                </c:pt>
                <c:pt idx="8674">
                  <c:v>0.18028914296510756</c:v>
                </c:pt>
                <c:pt idx="8675">
                  <c:v>0.18019465180003091</c:v>
                </c:pt>
                <c:pt idx="8676">
                  <c:v>0.1801001606349546</c:v>
                </c:pt>
                <c:pt idx="8677">
                  <c:v>0.1800056694698785</c:v>
                </c:pt>
                <c:pt idx="8678">
                  <c:v>0.17991117830480241</c:v>
                </c:pt>
                <c:pt idx="8679">
                  <c:v>0.17981668713972726</c:v>
                </c:pt>
                <c:pt idx="8680">
                  <c:v>0.17972219597465022</c:v>
                </c:pt>
                <c:pt idx="8681">
                  <c:v>0.17962770480957413</c:v>
                </c:pt>
                <c:pt idx="8682">
                  <c:v>0.17953321364449884</c:v>
                </c:pt>
                <c:pt idx="8683">
                  <c:v>0.17943872247942314</c:v>
                </c:pt>
                <c:pt idx="8684">
                  <c:v>0.17934423131434676</c:v>
                </c:pt>
                <c:pt idx="8685">
                  <c:v>0.17924974014927109</c:v>
                </c:pt>
                <c:pt idx="8686">
                  <c:v>0.17915524898419374</c:v>
                </c:pt>
                <c:pt idx="8687">
                  <c:v>0.17906075781911759</c:v>
                </c:pt>
                <c:pt idx="8688">
                  <c:v>0.17896626665404194</c:v>
                </c:pt>
                <c:pt idx="8689">
                  <c:v>0.17887177548896538</c:v>
                </c:pt>
                <c:pt idx="8690">
                  <c:v>0.17877728432388929</c:v>
                </c:pt>
                <c:pt idx="8691">
                  <c:v>0.17868279315881319</c:v>
                </c:pt>
                <c:pt idx="8692">
                  <c:v>0.17858830199373721</c:v>
                </c:pt>
                <c:pt idx="8693">
                  <c:v>0.17849381082866173</c:v>
                </c:pt>
                <c:pt idx="8694">
                  <c:v>0.17839931966358488</c:v>
                </c:pt>
                <c:pt idx="8695">
                  <c:v>0.17830482849850882</c:v>
                </c:pt>
                <c:pt idx="8696">
                  <c:v>0.17821033733343403</c:v>
                </c:pt>
                <c:pt idx="8697">
                  <c:v>0.17811584616835671</c:v>
                </c:pt>
                <c:pt idx="8698">
                  <c:v>0.17802135500328053</c:v>
                </c:pt>
                <c:pt idx="8699">
                  <c:v>0.17792686383820444</c:v>
                </c:pt>
                <c:pt idx="8700">
                  <c:v>0.1778323726731284</c:v>
                </c:pt>
                <c:pt idx="8701">
                  <c:v>0.17773788150805295</c:v>
                </c:pt>
                <c:pt idx="8702">
                  <c:v>0.17764339034297727</c:v>
                </c:pt>
                <c:pt idx="8703">
                  <c:v>0.17754889917790156</c:v>
                </c:pt>
                <c:pt idx="8704">
                  <c:v>0.1774544080128253</c:v>
                </c:pt>
                <c:pt idx="8705">
                  <c:v>0.17735991684774791</c:v>
                </c:pt>
                <c:pt idx="8706">
                  <c:v>0.17726542568267256</c:v>
                </c:pt>
                <c:pt idx="8707">
                  <c:v>0.17717093451759591</c:v>
                </c:pt>
                <c:pt idx="8708">
                  <c:v>0.17707644335251971</c:v>
                </c:pt>
                <c:pt idx="8709">
                  <c:v>0.17698195218744486</c:v>
                </c:pt>
                <c:pt idx="8710">
                  <c:v>0.17688746102236846</c:v>
                </c:pt>
                <c:pt idx="8711">
                  <c:v>0.17679296985729281</c:v>
                </c:pt>
                <c:pt idx="8712">
                  <c:v>0.17669847869221544</c:v>
                </c:pt>
                <c:pt idx="8713">
                  <c:v>0.17660398752714024</c:v>
                </c:pt>
                <c:pt idx="8714">
                  <c:v>0.17650949636206451</c:v>
                </c:pt>
                <c:pt idx="8715">
                  <c:v>0.17641500519698813</c:v>
                </c:pt>
                <c:pt idx="8716">
                  <c:v>0.17632051403191085</c:v>
                </c:pt>
                <c:pt idx="8717">
                  <c:v>0.17622602286683545</c:v>
                </c:pt>
                <c:pt idx="8718">
                  <c:v>0.17613153170175866</c:v>
                </c:pt>
                <c:pt idx="8719">
                  <c:v>0.17603704053668345</c:v>
                </c:pt>
                <c:pt idx="8720">
                  <c:v>0.17594254937160694</c:v>
                </c:pt>
                <c:pt idx="8721">
                  <c:v>0.17584805820653041</c:v>
                </c:pt>
                <c:pt idx="8722">
                  <c:v>0.17575356704145428</c:v>
                </c:pt>
                <c:pt idx="8723">
                  <c:v>0.17565907587637841</c:v>
                </c:pt>
                <c:pt idx="8724">
                  <c:v>0.17556458471130301</c:v>
                </c:pt>
                <c:pt idx="8725">
                  <c:v>0.17547009354622736</c:v>
                </c:pt>
                <c:pt idx="8726">
                  <c:v>0.17537560238114988</c:v>
                </c:pt>
                <c:pt idx="8727">
                  <c:v>0.17528111121607381</c:v>
                </c:pt>
                <c:pt idx="8728">
                  <c:v>0.17518662005099772</c:v>
                </c:pt>
                <c:pt idx="8729">
                  <c:v>0.17509212888592274</c:v>
                </c:pt>
                <c:pt idx="8730">
                  <c:v>0.17499763772084634</c:v>
                </c:pt>
                <c:pt idx="8731">
                  <c:v>0.17490314655577063</c:v>
                </c:pt>
                <c:pt idx="8732">
                  <c:v>0.1748086553906934</c:v>
                </c:pt>
                <c:pt idx="8733">
                  <c:v>0.17471416422561725</c:v>
                </c:pt>
                <c:pt idx="8734">
                  <c:v>0.17461967306054116</c:v>
                </c:pt>
                <c:pt idx="8735">
                  <c:v>0.17452518189546656</c:v>
                </c:pt>
                <c:pt idx="8736">
                  <c:v>0.17443069073038941</c:v>
                </c:pt>
                <c:pt idx="8737">
                  <c:v>0.17433619956531396</c:v>
                </c:pt>
                <c:pt idx="8738">
                  <c:v>0.17424170840023756</c:v>
                </c:pt>
                <c:pt idx="8739">
                  <c:v>0.17414721723516091</c:v>
                </c:pt>
                <c:pt idx="8740">
                  <c:v>0.1740527260700846</c:v>
                </c:pt>
                <c:pt idx="8741">
                  <c:v>0.17395823490500922</c:v>
                </c:pt>
                <c:pt idx="8742">
                  <c:v>0.17386374373993241</c:v>
                </c:pt>
                <c:pt idx="8743">
                  <c:v>0.17376925257485709</c:v>
                </c:pt>
                <c:pt idx="8744">
                  <c:v>0.17367476140978017</c:v>
                </c:pt>
                <c:pt idx="8745">
                  <c:v>0.17358027024470413</c:v>
                </c:pt>
                <c:pt idx="8746">
                  <c:v>0.17348577907962803</c:v>
                </c:pt>
                <c:pt idx="8747">
                  <c:v>0.17339128791455188</c:v>
                </c:pt>
                <c:pt idx="8748">
                  <c:v>0.17329679674947676</c:v>
                </c:pt>
                <c:pt idx="8749">
                  <c:v>0.17320230558440108</c:v>
                </c:pt>
                <c:pt idx="8750">
                  <c:v>0.17310781441932371</c:v>
                </c:pt>
                <c:pt idx="8751">
                  <c:v>0.17301332325424756</c:v>
                </c:pt>
                <c:pt idx="8752">
                  <c:v>0.17291883208917269</c:v>
                </c:pt>
                <c:pt idx="8753">
                  <c:v>0.1728243409240954</c:v>
                </c:pt>
                <c:pt idx="8754">
                  <c:v>0.17272984975901928</c:v>
                </c:pt>
                <c:pt idx="8755">
                  <c:v>0.17263535859394324</c:v>
                </c:pt>
                <c:pt idx="8756">
                  <c:v>0.17254086742886721</c:v>
                </c:pt>
                <c:pt idx="8757">
                  <c:v>0.17244637626379172</c:v>
                </c:pt>
                <c:pt idx="8758">
                  <c:v>0.17235188509871488</c:v>
                </c:pt>
                <c:pt idx="8759">
                  <c:v>0.17225739393363881</c:v>
                </c:pt>
                <c:pt idx="8760">
                  <c:v>0.17216290276856272</c:v>
                </c:pt>
                <c:pt idx="8761">
                  <c:v>0.17206841160348671</c:v>
                </c:pt>
                <c:pt idx="8762">
                  <c:v>0.17197392043841053</c:v>
                </c:pt>
                <c:pt idx="8763">
                  <c:v>0.17187942927333438</c:v>
                </c:pt>
                <c:pt idx="8764">
                  <c:v>0.17178493810825834</c:v>
                </c:pt>
                <c:pt idx="8765">
                  <c:v>0.17169044694318225</c:v>
                </c:pt>
                <c:pt idx="8766">
                  <c:v>0.17159595577810621</c:v>
                </c:pt>
                <c:pt idx="8767">
                  <c:v>0.17150146461303006</c:v>
                </c:pt>
                <c:pt idx="8768">
                  <c:v>0.17140697344795441</c:v>
                </c:pt>
                <c:pt idx="8769">
                  <c:v>0.17131248228287879</c:v>
                </c:pt>
                <c:pt idx="8770">
                  <c:v>0.1712179911178032</c:v>
                </c:pt>
                <c:pt idx="8771">
                  <c:v>0.17112349995272574</c:v>
                </c:pt>
                <c:pt idx="8772">
                  <c:v>0.17102900878764959</c:v>
                </c:pt>
                <c:pt idx="8773">
                  <c:v>0.1709345176225735</c:v>
                </c:pt>
                <c:pt idx="8774">
                  <c:v>0.17084002645749846</c:v>
                </c:pt>
                <c:pt idx="8775">
                  <c:v>0.17074553529242281</c:v>
                </c:pt>
                <c:pt idx="8776">
                  <c:v>0.17065104412734541</c:v>
                </c:pt>
                <c:pt idx="8777">
                  <c:v>0.17055655296226921</c:v>
                </c:pt>
                <c:pt idx="8778">
                  <c:v>0.17046206179719436</c:v>
                </c:pt>
                <c:pt idx="8779">
                  <c:v>0.17036757063211688</c:v>
                </c:pt>
                <c:pt idx="8780">
                  <c:v>0.17027307946704084</c:v>
                </c:pt>
                <c:pt idx="8781">
                  <c:v>0.17017858830196475</c:v>
                </c:pt>
                <c:pt idx="8782">
                  <c:v>0.17008409713688871</c:v>
                </c:pt>
                <c:pt idx="8783">
                  <c:v>0.16998960597181256</c:v>
                </c:pt>
                <c:pt idx="8784">
                  <c:v>0.16989511480673691</c:v>
                </c:pt>
                <c:pt idx="8785">
                  <c:v>0.16980062364166038</c:v>
                </c:pt>
                <c:pt idx="8786">
                  <c:v>0.16970613247658498</c:v>
                </c:pt>
                <c:pt idx="8787">
                  <c:v>0.16961164131150819</c:v>
                </c:pt>
                <c:pt idx="8788">
                  <c:v>0.16951715014643357</c:v>
                </c:pt>
                <c:pt idx="8789">
                  <c:v>0.169422658981356</c:v>
                </c:pt>
                <c:pt idx="8790">
                  <c:v>0.16932816781627991</c:v>
                </c:pt>
                <c:pt idx="8791">
                  <c:v>0.16923367665120381</c:v>
                </c:pt>
                <c:pt idx="8792">
                  <c:v>0.16913918548612894</c:v>
                </c:pt>
                <c:pt idx="8793">
                  <c:v>0.16904469432105171</c:v>
                </c:pt>
                <c:pt idx="8794">
                  <c:v>0.16895020315597625</c:v>
                </c:pt>
                <c:pt idx="8795">
                  <c:v>0.16885571199089938</c:v>
                </c:pt>
                <c:pt idx="8796">
                  <c:v>0.16876122082582426</c:v>
                </c:pt>
                <c:pt idx="8797">
                  <c:v>0.16866672966074717</c:v>
                </c:pt>
                <c:pt idx="8798">
                  <c:v>0.16857223849567121</c:v>
                </c:pt>
                <c:pt idx="8799">
                  <c:v>0.16847774733059506</c:v>
                </c:pt>
                <c:pt idx="8800">
                  <c:v>0.16838325616551897</c:v>
                </c:pt>
                <c:pt idx="8801">
                  <c:v>0.1682887650004429</c:v>
                </c:pt>
                <c:pt idx="8802">
                  <c:v>0.16819427383536747</c:v>
                </c:pt>
                <c:pt idx="8803">
                  <c:v>0.16809978267029177</c:v>
                </c:pt>
                <c:pt idx="8804">
                  <c:v>0.16800529150521551</c:v>
                </c:pt>
                <c:pt idx="8805">
                  <c:v>0.16791080034013894</c:v>
                </c:pt>
                <c:pt idx="8806">
                  <c:v>0.16781630917506346</c:v>
                </c:pt>
                <c:pt idx="8807">
                  <c:v>0.16772181800998617</c:v>
                </c:pt>
                <c:pt idx="8808">
                  <c:v>0.16762732684491022</c:v>
                </c:pt>
                <c:pt idx="8809">
                  <c:v>0.16753283567983421</c:v>
                </c:pt>
                <c:pt idx="8810">
                  <c:v>0.16743834451475875</c:v>
                </c:pt>
                <c:pt idx="8811">
                  <c:v>0.16734385334968188</c:v>
                </c:pt>
                <c:pt idx="8812">
                  <c:v>0.16724936218460668</c:v>
                </c:pt>
                <c:pt idx="8813">
                  <c:v>0.16715487101952967</c:v>
                </c:pt>
                <c:pt idx="8814">
                  <c:v>0.16706037985445371</c:v>
                </c:pt>
                <c:pt idx="8815">
                  <c:v>0.16696588868937837</c:v>
                </c:pt>
                <c:pt idx="8816">
                  <c:v>0.16687139752430191</c:v>
                </c:pt>
                <c:pt idx="8817">
                  <c:v>0.1667769063592254</c:v>
                </c:pt>
                <c:pt idx="8818">
                  <c:v>0.16668241519414928</c:v>
                </c:pt>
                <c:pt idx="8819">
                  <c:v>0.16658792402907319</c:v>
                </c:pt>
                <c:pt idx="8820">
                  <c:v>0.16649343286399856</c:v>
                </c:pt>
                <c:pt idx="8821">
                  <c:v>0.16639894169892144</c:v>
                </c:pt>
                <c:pt idx="8822">
                  <c:v>0.16630445053384491</c:v>
                </c:pt>
                <c:pt idx="8823">
                  <c:v>0.16620995936876881</c:v>
                </c:pt>
                <c:pt idx="8824">
                  <c:v>0.16611546820369272</c:v>
                </c:pt>
                <c:pt idx="8825">
                  <c:v>0.16602097703861568</c:v>
                </c:pt>
                <c:pt idx="8826">
                  <c:v>0.16592648587354125</c:v>
                </c:pt>
                <c:pt idx="8827">
                  <c:v>0.16583199470846444</c:v>
                </c:pt>
                <c:pt idx="8828">
                  <c:v>0.16573750354338834</c:v>
                </c:pt>
                <c:pt idx="8829">
                  <c:v>0.16564301237831225</c:v>
                </c:pt>
                <c:pt idx="8830">
                  <c:v>0.16554852121323615</c:v>
                </c:pt>
                <c:pt idx="8831">
                  <c:v>0.16545403004816087</c:v>
                </c:pt>
                <c:pt idx="8832">
                  <c:v>0.16535953888308397</c:v>
                </c:pt>
                <c:pt idx="8833">
                  <c:v>0.1652650477180079</c:v>
                </c:pt>
                <c:pt idx="8834">
                  <c:v>0.16517055655293178</c:v>
                </c:pt>
                <c:pt idx="8835">
                  <c:v>0.16507606538785569</c:v>
                </c:pt>
                <c:pt idx="8836">
                  <c:v>0.16498157422277937</c:v>
                </c:pt>
                <c:pt idx="8837">
                  <c:v>0.16488708305770391</c:v>
                </c:pt>
                <c:pt idx="8838">
                  <c:v>0.16479259189262846</c:v>
                </c:pt>
                <c:pt idx="8839">
                  <c:v>0.16469810072755131</c:v>
                </c:pt>
                <c:pt idx="8840">
                  <c:v>0.16460360956247524</c:v>
                </c:pt>
                <c:pt idx="8841">
                  <c:v>0.16450911839740004</c:v>
                </c:pt>
                <c:pt idx="8842">
                  <c:v>0.16441462723232375</c:v>
                </c:pt>
                <c:pt idx="8843">
                  <c:v>0.16432013606724694</c:v>
                </c:pt>
                <c:pt idx="8844">
                  <c:v>0.16422564490217084</c:v>
                </c:pt>
                <c:pt idx="8845">
                  <c:v>0.16413115373709491</c:v>
                </c:pt>
                <c:pt idx="8846">
                  <c:v>0.16403666257201871</c:v>
                </c:pt>
                <c:pt idx="8847">
                  <c:v>0.16394217140694337</c:v>
                </c:pt>
                <c:pt idx="8848">
                  <c:v>0.16384768024186649</c:v>
                </c:pt>
                <c:pt idx="8849">
                  <c:v>0.16375318907679129</c:v>
                </c:pt>
                <c:pt idx="8850">
                  <c:v>0.16365869791171417</c:v>
                </c:pt>
                <c:pt idx="8851">
                  <c:v>0.16356420674663821</c:v>
                </c:pt>
                <c:pt idx="8852">
                  <c:v>0.16346971558156292</c:v>
                </c:pt>
                <c:pt idx="8853">
                  <c:v>0.163375224416486</c:v>
                </c:pt>
                <c:pt idx="8854">
                  <c:v>0.1632807332514099</c:v>
                </c:pt>
                <c:pt idx="8855">
                  <c:v>0.16318624208633459</c:v>
                </c:pt>
                <c:pt idx="8856">
                  <c:v>0.16309175092125772</c:v>
                </c:pt>
                <c:pt idx="8857">
                  <c:v>0.16299725975618254</c:v>
                </c:pt>
                <c:pt idx="8858">
                  <c:v>0.16290276859110625</c:v>
                </c:pt>
                <c:pt idx="8859">
                  <c:v>0.16280827742602944</c:v>
                </c:pt>
                <c:pt idx="8860">
                  <c:v>0.16271378626095334</c:v>
                </c:pt>
                <c:pt idx="8861">
                  <c:v>0.16261929509587741</c:v>
                </c:pt>
                <c:pt idx="8862">
                  <c:v>0.16252480393080115</c:v>
                </c:pt>
                <c:pt idx="8863">
                  <c:v>0.16243031276572586</c:v>
                </c:pt>
                <c:pt idx="8864">
                  <c:v>0.16233582160064816</c:v>
                </c:pt>
                <c:pt idx="8865">
                  <c:v>0.16224133043557379</c:v>
                </c:pt>
                <c:pt idx="8866">
                  <c:v>0.16214683927049744</c:v>
                </c:pt>
                <c:pt idx="8867">
                  <c:v>0.16205234810542177</c:v>
                </c:pt>
                <c:pt idx="8868">
                  <c:v>0.16195785694034459</c:v>
                </c:pt>
                <c:pt idx="8869">
                  <c:v>0.16186336577526891</c:v>
                </c:pt>
                <c:pt idx="8870">
                  <c:v>0.1617688746101924</c:v>
                </c:pt>
                <c:pt idx="8871">
                  <c:v>0.16167438344511631</c:v>
                </c:pt>
                <c:pt idx="8872">
                  <c:v>0.16157989228004022</c:v>
                </c:pt>
                <c:pt idx="8873">
                  <c:v>0.16148540111496504</c:v>
                </c:pt>
                <c:pt idx="8874">
                  <c:v>0.16139090994988767</c:v>
                </c:pt>
                <c:pt idx="8875">
                  <c:v>0.16129641878481193</c:v>
                </c:pt>
                <c:pt idx="8876">
                  <c:v>0.16120192761973567</c:v>
                </c:pt>
                <c:pt idx="8877">
                  <c:v>0.16110743645465975</c:v>
                </c:pt>
                <c:pt idx="8878">
                  <c:v>0.16101294528958365</c:v>
                </c:pt>
                <c:pt idx="8879">
                  <c:v>0.16091845412450828</c:v>
                </c:pt>
                <c:pt idx="8880">
                  <c:v>0.16082396295943147</c:v>
                </c:pt>
                <c:pt idx="8881">
                  <c:v>0.1607294717943554</c:v>
                </c:pt>
                <c:pt idx="8882">
                  <c:v>0.16063498062927928</c:v>
                </c:pt>
                <c:pt idx="8883">
                  <c:v>0.16054048946420427</c:v>
                </c:pt>
                <c:pt idx="8884">
                  <c:v>0.16044599829912792</c:v>
                </c:pt>
                <c:pt idx="8885">
                  <c:v>0.16035150713405028</c:v>
                </c:pt>
                <c:pt idx="8886">
                  <c:v>0.16025701596897488</c:v>
                </c:pt>
                <c:pt idx="8887">
                  <c:v>0.16016252480389867</c:v>
                </c:pt>
                <c:pt idx="8888">
                  <c:v>0.16006803363882274</c:v>
                </c:pt>
                <c:pt idx="8889">
                  <c:v>0.1599735424737467</c:v>
                </c:pt>
                <c:pt idx="8890">
                  <c:v>0.15987905130867053</c:v>
                </c:pt>
                <c:pt idx="8891">
                  <c:v>0.15978456014359443</c:v>
                </c:pt>
                <c:pt idx="8892">
                  <c:v>0.15969006897851817</c:v>
                </c:pt>
                <c:pt idx="8893">
                  <c:v>0.15959557781344241</c:v>
                </c:pt>
                <c:pt idx="8894">
                  <c:v>0.15950108664836704</c:v>
                </c:pt>
                <c:pt idx="8895">
                  <c:v>0.15940659548329142</c:v>
                </c:pt>
                <c:pt idx="8896">
                  <c:v>0.15931210431821399</c:v>
                </c:pt>
                <c:pt idx="8897">
                  <c:v>0.15921761315313879</c:v>
                </c:pt>
                <c:pt idx="8898">
                  <c:v>0.15912312198806178</c:v>
                </c:pt>
                <c:pt idx="8899">
                  <c:v>0.15902863082298677</c:v>
                </c:pt>
                <c:pt idx="8900">
                  <c:v>0.15893413965791106</c:v>
                </c:pt>
                <c:pt idx="8901">
                  <c:v>0.15883964849283475</c:v>
                </c:pt>
                <c:pt idx="8902">
                  <c:v>0.15874515732775829</c:v>
                </c:pt>
                <c:pt idx="8903">
                  <c:v>0.15865066616268131</c:v>
                </c:pt>
                <c:pt idx="8904">
                  <c:v>0.15855617499760521</c:v>
                </c:pt>
                <c:pt idx="8905">
                  <c:v>0.15846168383253062</c:v>
                </c:pt>
                <c:pt idx="8906">
                  <c:v>0.15836719266745436</c:v>
                </c:pt>
                <c:pt idx="8907">
                  <c:v>0.15827270150237799</c:v>
                </c:pt>
                <c:pt idx="8908">
                  <c:v>0.15817821033730162</c:v>
                </c:pt>
                <c:pt idx="8909">
                  <c:v>0.15808371917222594</c:v>
                </c:pt>
                <c:pt idx="8910">
                  <c:v>0.15798922800714954</c:v>
                </c:pt>
                <c:pt idx="8911">
                  <c:v>0.15789473684207392</c:v>
                </c:pt>
                <c:pt idx="8912">
                  <c:v>0.15780024567699752</c:v>
                </c:pt>
                <c:pt idx="8913">
                  <c:v>0.15770575451192187</c:v>
                </c:pt>
                <c:pt idx="8914">
                  <c:v>0.15761126334684444</c:v>
                </c:pt>
                <c:pt idx="8915">
                  <c:v>0.15751677218176927</c:v>
                </c:pt>
                <c:pt idx="8916">
                  <c:v>0.15742228101669356</c:v>
                </c:pt>
                <c:pt idx="8917">
                  <c:v>0.15732778985161641</c:v>
                </c:pt>
                <c:pt idx="8918">
                  <c:v>0.15723329868654079</c:v>
                </c:pt>
                <c:pt idx="8919">
                  <c:v>0.15713880752146514</c:v>
                </c:pt>
                <c:pt idx="8920">
                  <c:v>0.15704431635638877</c:v>
                </c:pt>
                <c:pt idx="8921">
                  <c:v>0.15694982519131312</c:v>
                </c:pt>
                <c:pt idx="8922">
                  <c:v>0.1568553340262368</c:v>
                </c:pt>
                <c:pt idx="8923">
                  <c:v>0.15676084286116077</c:v>
                </c:pt>
                <c:pt idx="8924">
                  <c:v>0.15666635169608412</c:v>
                </c:pt>
                <c:pt idx="8925">
                  <c:v>0.15657186053100741</c:v>
                </c:pt>
                <c:pt idx="8926">
                  <c:v>0.15647736936593204</c:v>
                </c:pt>
                <c:pt idx="8927">
                  <c:v>0.15638287820085467</c:v>
                </c:pt>
                <c:pt idx="8928">
                  <c:v>0.15628838703578002</c:v>
                </c:pt>
                <c:pt idx="8929">
                  <c:v>0.15619389587070368</c:v>
                </c:pt>
                <c:pt idx="8930">
                  <c:v>0.15609940470562797</c:v>
                </c:pt>
                <c:pt idx="8931">
                  <c:v>0.15600491354055071</c:v>
                </c:pt>
                <c:pt idx="8932">
                  <c:v>0.15591042237547606</c:v>
                </c:pt>
                <c:pt idx="8933">
                  <c:v>0.15581593121039974</c:v>
                </c:pt>
                <c:pt idx="8934">
                  <c:v>0.15572144004532396</c:v>
                </c:pt>
                <c:pt idx="8935">
                  <c:v>0.155626948880247</c:v>
                </c:pt>
                <c:pt idx="8936">
                  <c:v>0.15553245771517127</c:v>
                </c:pt>
                <c:pt idx="8937">
                  <c:v>0.15543796655009562</c:v>
                </c:pt>
                <c:pt idx="8938">
                  <c:v>0.15534347538501841</c:v>
                </c:pt>
                <c:pt idx="8939">
                  <c:v>0.15524898421994296</c:v>
                </c:pt>
                <c:pt idx="8940">
                  <c:v>0.15515449305486662</c:v>
                </c:pt>
                <c:pt idx="8941">
                  <c:v>0.15506000188978974</c:v>
                </c:pt>
                <c:pt idx="8942">
                  <c:v>0.15496551072471371</c:v>
                </c:pt>
                <c:pt idx="8943">
                  <c:v>0.15487101955963756</c:v>
                </c:pt>
                <c:pt idx="8944">
                  <c:v>0.15477652839456138</c:v>
                </c:pt>
                <c:pt idx="8945">
                  <c:v>0.1546820372294854</c:v>
                </c:pt>
                <c:pt idx="8946">
                  <c:v>0.15458754606440941</c:v>
                </c:pt>
                <c:pt idx="8947">
                  <c:v>0.15449305489933482</c:v>
                </c:pt>
                <c:pt idx="8948">
                  <c:v>0.15439856373425709</c:v>
                </c:pt>
                <c:pt idx="8949">
                  <c:v>0.15430407256918099</c:v>
                </c:pt>
                <c:pt idx="8950">
                  <c:v>0.15420958140410579</c:v>
                </c:pt>
                <c:pt idx="8951">
                  <c:v>0.1541150902390295</c:v>
                </c:pt>
                <c:pt idx="8952">
                  <c:v>0.15402059907395269</c:v>
                </c:pt>
                <c:pt idx="8953">
                  <c:v>0.1539261079088767</c:v>
                </c:pt>
                <c:pt idx="8954">
                  <c:v>0.15383161674380053</c:v>
                </c:pt>
                <c:pt idx="8955">
                  <c:v>0.15373712557872538</c:v>
                </c:pt>
                <c:pt idx="8956">
                  <c:v>0.15364263441364834</c:v>
                </c:pt>
                <c:pt idx="8957">
                  <c:v>0.15354814324857224</c:v>
                </c:pt>
                <c:pt idx="8958">
                  <c:v>0.15345365208349704</c:v>
                </c:pt>
                <c:pt idx="8959">
                  <c:v>0.15335916091842078</c:v>
                </c:pt>
                <c:pt idx="8960">
                  <c:v>0.15326466975334396</c:v>
                </c:pt>
                <c:pt idx="8961">
                  <c:v>0.1531701785882679</c:v>
                </c:pt>
                <c:pt idx="8962">
                  <c:v>0.15307568742319191</c:v>
                </c:pt>
                <c:pt idx="8963">
                  <c:v>0.15298119625811571</c:v>
                </c:pt>
                <c:pt idx="8964">
                  <c:v>0.15288670509303959</c:v>
                </c:pt>
                <c:pt idx="8965">
                  <c:v>0.15279221392796469</c:v>
                </c:pt>
                <c:pt idx="8966">
                  <c:v>0.1526977227628874</c:v>
                </c:pt>
                <c:pt idx="8967">
                  <c:v>0.15260323159781264</c:v>
                </c:pt>
                <c:pt idx="8968">
                  <c:v>0.15250874043273627</c:v>
                </c:pt>
                <c:pt idx="8969">
                  <c:v>0.15241424926765995</c:v>
                </c:pt>
                <c:pt idx="8970">
                  <c:v>0.15231975810258341</c:v>
                </c:pt>
                <c:pt idx="8971">
                  <c:v>0.15222526693750693</c:v>
                </c:pt>
                <c:pt idx="8972">
                  <c:v>0.15213077577243156</c:v>
                </c:pt>
                <c:pt idx="8973">
                  <c:v>0.15203628460735594</c:v>
                </c:pt>
                <c:pt idx="8974">
                  <c:v>0.15194179344228015</c:v>
                </c:pt>
                <c:pt idx="8975">
                  <c:v>0.15184730227720392</c:v>
                </c:pt>
                <c:pt idx="8976">
                  <c:v>0.15175281111212752</c:v>
                </c:pt>
                <c:pt idx="8977">
                  <c:v>0.1516583199470504</c:v>
                </c:pt>
                <c:pt idx="8978">
                  <c:v>0.15156382878197441</c:v>
                </c:pt>
                <c:pt idx="8979">
                  <c:v>0.15146933761689979</c:v>
                </c:pt>
                <c:pt idx="8980">
                  <c:v>0.15137484645182281</c:v>
                </c:pt>
                <c:pt idx="8981">
                  <c:v>0.15128035528674599</c:v>
                </c:pt>
                <c:pt idx="8982">
                  <c:v>0.1511858641216699</c:v>
                </c:pt>
                <c:pt idx="8983">
                  <c:v>0.15109137295659394</c:v>
                </c:pt>
                <c:pt idx="8984">
                  <c:v>0.15099688179151877</c:v>
                </c:pt>
                <c:pt idx="8985">
                  <c:v>0.15090239062644312</c:v>
                </c:pt>
                <c:pt idx="8986">
                  <c:v>0.15080789946136675</c:v>
                </c:pt>
                <c:pt idx="8987">
                  <c:v>0.15071340829629054</c:v>
                </c:pt>
                <c:pt idx="8988">
                  <c:v>0.15061891713121403</c:v>
                </c:pt>
                <c:pt idx="8989">
                  <c:v>0.15052442596613724</c:v>
                </c:pt>
                <c:pt idx="8990">
                  <c:v>0.15042993480106262</c:v>
                </c:pt>
                <c:pt idx="8991">
                  <c:v>0.15033544363598544</c:v>
                </c:pt>
                <c:pt idx="8992">
                  <c:v>0.15024095247091002</c:v>
                </c:pt>
                <c:pt idx="8993">
                  <c:v>0.15014646130583367</c:v>
                </c:pt>
                <c:pt idx="8994">
                  <c:v>0.15005197014075677</c:v>
                </c:pt>
                <c:pt idx="8995">
                  <c:v>0.14995747897568071</c:v>
                </c:pt>
                <c:pt idx="8996">
                  <c:v>0.14986298781060531</c:v>
                </c:pt>
                <c:pt idx="8997">
                  <c:v>0.14976849664552958</c:v>
                </c:pt>
                <c:pt idx="8998">
                  <c:v>0.1496740054804524</c:v>
                </c:pt>
                <c:pt idx="8999">
                  <c:v>0.14957951431537631</c:v>
                </c:pt>
                <c:pt idx="9000">
                  <c:v>0.14948502315030127</c:v>
                </c:pt>
                <c:pt idx="9001">
                  <c:v>0.14939053198522495</c:v>
                </c:pt>
                <c:pt idx="9002">
                  <c:v>0.14929604082014925</c:v>
                </c:pt>
                <c:pt idx="9003">
                  <c:v>0.14920154965507193</c:v>
                </c:pt>
                <c:pt idx="9004">
                  <c:v>0.14910705848999653</c:v>
                </c:pt>
                <c:pt idx="9005">
                  <c:v>0.14901256732491969</c:v>
                </c:pt>
                <c:pt idx="9006">
                  <c:v>0.14891807615984448</c:v>
                </c:pt>
                <c:pt idx="9007">
                  <c:v>0.14882358499476755</c:v>
                </c:pt>
                <c:pt idx="9008">
                  <c:v>0.14872909382969252</c:v>
                </c:pt>
                <c:pt idx="9009">
                  <c:v>0.14863460266461537</c:v>
                </c:pt>
                <c:pt idx="9010">
                  <c:v>0.14854011149953941</c:v>
                </c:pt>
                <c:pt idx="9011">
                  <c:v>0.14844562033446407</c:v>
                </c:pt>
                <c:pt idx="9012">
                  <c:v>0.14835112916938709</c:v>
                </c:pt>
                <c:pt idx="9013">
                  <c:v>0.14825663800431099</c:v>
                </c:pt>
                <c:pt idx="9014">
                  <c:v>0.14816214683923568</c:v>
                </c:pt>
                <c:pt idx="9015">
                  <c:v>0.1480676556741588</c:v>
                </c:pt>
                <c:pt idx="9016">
                  <c:v>0.14797316450908271</c:v>
                </c:pt>
                <c:pt idx="9017">
                  <c:v>0.14787867334400662</c:v>
                </c:pt>
                <c:pt idx="9018">
                  <c:v>0.14778418217893174</c:v>
                </c:pt>
                <c:pt idx="9019">
                  <c:v>0.14768969101385437</c:v>
                </c:pt>
                <c:pt idx="9020">
                  <c:v>0.14759519984877903</c:v>
                </c:pt>
                <c:pt idx="9021">
                  <c:v>0.14750070868370219</c:v>
                </c:pt>
                <c:pt idx="9022">
                  <c:v>0.14740621751862695</c:v>
                </c:pt>
                <c:pt idx="9023">
                  <c:v>0.14731172635354967</c:v>
                </c:pt>
                <c:pt idx="9024">
                  <c:v>0.14721723518847568</c:v>
                </c:pt>
                <c:pt idx="9025">
                  <c:v>0.14712274402339789</c:v>
                </c:pt>
                <c:pt idx="9026">
                  <c:v>0.14702825285832297</c:v>
                </c:pt>
                <c:pt idx="9027">
                  <c:v>0.14693376169324571</c:v>
                </c:pt>
                <c:pt idx="9028">
                  <c:v>0.14683927052817031</c:v>
                </c:pt>
                <c:pt idx="9029">
                  <c:v>0.14674477936309349</c:v>
                </c:pt>
                <c:pt idx="9030">
                  <c:v>0.1466502881980174</c:v>
                </c:pt>
                <c:pt idx="9031">
                  <c:v>0.14655579703294144</c:v>
                </c:pt>
                <c:pt idx="9032">
                  <c:v>0.14646130586786685</c:v>
                </c:pt>
                <c:pt idx="9033">
                  <c:v>0.14636681470278914</c:v>
                </c:pt>
                <c:pt idx="9034">
                  <c:v>0.14627232353771324</c:v>
                </c:pt>
                <c:pt idx="9035">
                  <c:v>0.14617783237263693</c:v>
                </c:pt>
                <c:pt idx="9036">
                  <c:v>0.14608334120756153</c:v>
                </c:pt>
                <c:pt idx="9037">
                  <c:v>0.14598885004248582</c:v>
                </c:pt>
                <c:pt idx="9038">
                  <c:v>0.14589435887741012</c:v>
                </c:pt>
                <c:pt idx="9039">
                  <c:v>0.1457998677123338</c:v>
                </c:pt>
                <c:pt idx="9040">
                  <c:v>0.14570537654725749</c:v>
                </c:pt>
                <c:pt idx="9041">
                  <c:v>0.14561088538218117</c:v>
                </c:pt>
                <c:pt idx="9042">
                  <c:v>0.14551639421710547</c:v>
                </c:pt>
                <c:pt idx="9043">
                  <c:v>0.14542190305202907</c:v>
                </c:pt>
                <c:pt idx="9044">
                  <c:v>0.14532741188695281</c:v>
                </c:pt>
                <c:pt idx="9045">
                  <c:v>0.14523292072187599</c:v>
                </c:pt>
                <c:pt idx="9046">
                  <c:v>0.14513842955680067</c:v>
                </c:pt>
                <c:pt idx="9047">
                  <c:v>0.14504393839172497</c:v>
                </c:pt>
                <c:pt idx="9048">
                  <c:v>0.14494944722664863</c:v>
                </c:pt>
                <c:pt idx="9049">
                  <c:v>0.14485495606157164</c:v>
                </c:pt>
                <c:pt idx="9050">
                  <c:v>0.14476046489649746</c:v>
                </c:pt>
                <c:pt idx="9051">
                  <c:v>0.14466597373141943</c:v>
                </c:pt>
                <c:pt idx="9052">
                  <c:v>0.14457148256634469</c:v>
                </c:pt>
                <c:pt idx="9053">
                  <c:v>0.14447699140126832</c:v>
                </c:pt>
                <c:pt idx="9054">
                  <c:v>0.1443825002361912</c:v>
                </c:pt>
                <c:pt idx="9055">
                  <c:v>0.14428800907111541</c:v>
                </c:pt>
                <c:pt idx="9056">
                  <c:v>0.14419351790603888</c:v>
                </c:pt>
                <c:pt idx="9057">
                  <c:v>0.14409902674096364</c:v>
                </c:pt>
                <c:pt idx="9058">
                  <c:v>0.14400453557588691</c:v>
                </c:pt>
                <c:pt idx="9059">
                  <c:v>0.14391004441081157</c:v>
                </c:pt>
                <c:pt idx="9060">
                  <c:v>0.14381555324573458</c:v>
                </c:pt>
                <c:pt idx="9061">
                  <c:v>0.14372106208065838</c:v>
                </c:pt>
                <c:pt idx="9062">
                  <c:v>0.14362657091558129</c:v>
                </c:pt>
                <c:pt idx="9063">
                  <c:v>0.1435320797505063</c:v>
                </c:pt>
                <c:pt idx="9064">
                  <c:v>0.14343758858543179</c:v>
                </c:pt>
                <c:pt idx="9065">
                  <c:v>0.14334309742035489</c:v>
                </c:pt>
                <c:pt idx="9066">
                  <c:v>0.14324860625527824</c:v>
                </c:pt>
                <c:pt idx="9067">
                  <c:v>0.14315411509020193</c:v>
                </c:pt>
                <c:pt idx="9068">
                  <c:v>0.14305962392512583</c:v>
                </c:pt>
                <c:pt idx="9069">
                  <c:v>0.14296513276005082</c:v>
                </c:pt>
                <c:pt idx="9070">
                  <c:v>0.1428706415949737</c:v>
                </c:pt>
                <c:pt idx="9071">
                  <c:v>0.14277615042989791</c:v>
                </c:pt>
                <c:pt idx="9072">
                  <c:v>0.14268165926482138</c:v>
                </c:pt>
                <c:pt idx="9073">
                  <c:v>0.14258716809974536</c:v>
                </c:pt>
                <c:pt idx="9074">
                  <c:v>0.14249267693466927</c:v>
                </c:pt>
                <c:pt idx="9075">
                  <c:v>0.14239818576959407</c:v>
                </c:pt>
                <c:pt idx="9076">
                  <c:v>0.14230369460451667</c:v>
                </c:pt>
                <c:pt idx="9077">
                  <c:v>0.14220920343944207</c:v>
                </c:pt>
                <c:pt idx="9078">
                  <c:v>0.1421147122743649</c:v>
                </c:pt>
                <c:pt idx="9079">
                  <c:v>0.1420202211092888</c:v>
                </c:pt>
                <c:pt idx="9080">
                  <c:v>0.14192572994421268</c:v>
                </c:pt>
                <c:pt idx="9081">
                  <c:v>0.14183123877913734</c:v>
                </c:pt>
                <c:pt idx="9082">
                  <c:v>0.14173674761406074</c:v>
                </c:pt>
                <c:pt idx="9083">
                  <c:v>0.14164225644898443</c:v>
                </c:pt>
                <c:pt idx="9084">
                  <c:v>0.14154776528390833</c:v>
                </c:pt>
                <c:pt idx="9085">
                  <c:v>0.14145327411883224</c:v>
                </c:pt>
                <c:pt idx="9086">
                  <c:v>0.14135878295375615</c:v>
                </c:pt>
                <c:pt idx="9087">
                  <c:v>0.14126429178868041</c:v>
                </c:pt>
                <c:pt idx="9088">
                  <c:v>0.14116980062360387</c:v>
                </c:pt>
                <c:pt idx="9089">
                  <c:v>0.14107530945852786</c:v>
                </c:pt>
                <c:pt idx="9090">
                  <c:v>0.14098081829345177</c:v>
                </c:pt>
                <c:pt idx="9091">
                  <c:v>0.1408863271283757</c:v>
                </c:pt>
                <c:pt idx="9092">
                  <c:v>0.14079183596329994</c:v>
                </c:pt>
                <c:pt idx="9093">
                  <c:v>0.14069734479822457</c:v>
                </c:pt>
                <c:pt idx="9094">
                  <c:v>0.14060285363314737</c:v>
                </c:pt>
                <c:pt idx="9095">
                  <c:v>0.14050836246807141</c:v>
                </c:pt>
                <c:pt idx="9096">
                  <c:v>0.14041387130299607</c:v>
                </c:pt>
                <c:pt idx="9097">
                  <c:v>0.1403193801379207</c:v>
                </c:pt>
                <c:pt idx="9098">
                  <c:v>0.14022488897284321</c:v>
                </c:pt>
                <c:pt idx="9099">
                  <c:v>0.14013039780776779</c:v>
                </c:pt>
                <c:pt idx="9100">
                  <c:v>0.14003590664269094</c:v>
                </c:pt>
                <c:pt idx="9101">
                  <c:v>0.13994141547761582</c:v>
                </c:pt>
                <c:pt idx="9102">
                  <c:v>0.1398469243125387</c:v>
                </c:pt>
                <c:pt idx="9103">
                  <c:v>0.13975243314746455</c:v>
                </c:pt>
                <c:pt idx="9104">
                  <c:v>0.13965794198238646</c:v>
                </c:pt>
                <c:pt idx="9105">
                  <c:v>0.1395634508173117</c:v>
                </c:pt>
                <c:pt idx="9106">
                  <c:v>0.13946895965223538</c:v>
                </c:pt>
                <c:pt idx="9107">
                  <c:v>0.1393744684871582</c:v>
                </c:pt>
                <c:pt idx="9108">
                  <c:v>0.13927997732208208</c:v>
                </c:pt>
                <c:pt idx="9109">
                  <c:v>0.13918548615700707</c:v>
                </c:pt>
                <c:pt idx="9110">
                  <c:v>0.13909099499193067</c:v>
                </c:pt>
                <c:pt idx="9111">
                  <c:v>0.13899650382685391</c:v>
                </c:pt>
                <c:pt idx="9112">
                  <c:v>0.13890201266177771</c:v>
                </c:pt>
                <c:pt idx="9113">
                  <c:v>0.13880752149670161</c:v>
                </c:pt>
                <c:pt idx="9114">
                  <c:v>0.13871303033162663</c:v>
                </c:pt>
                <c:pt idx="9115">
                  <c:v>0.13861853916654943</c:v>
                </c:pt>
                <c:pt idx="9116">
                  <c:v>0.13852404800147344</c:v>
                </c:pt>
                <c:pt idx="9117">
                  <c:v>0.13842955683639832</c:v>
                </c:pt>
                <c:pt idx="9118">
                  <c:v>0.13833506567132195</c:v>
                </c:pt>
                <c:pt idx="9119">
                  <c:v>0.13824057450624541</c:v>
                </c:pt>
                <c:pt idx="9120">
                  <c:v>0.13814608334116987</c:v>
                </c:pt>
                <c:pt idx="9121">
                  <c:v>0.13805159217609356</c:v>
                </c:pt>
                <c:pt idx="9122">
                  <c:v>0.13795710101101691</c:v>
                </c:pt>
                <c:pt idx="9123">
                  <c:v>0.1378626098459407</c:v>
                </c:pt>
                <c:pt idx="9124">
                  <c:v>0.13776811868086491</c:v>
                </c:pt>
                <c:pt idx="9125">
                  <c:v>0.13767362751578757</c:v>
                </c:pt>
                <c:pt idx="9126">
                  <c:v>0.13757913635071239</c:v>
                </c:pt>
                <c:pt idx="9127">
                  <c:v>0.13748464518563641</c:v>
                </c:pt>
                <c:pt idx="9128">
                  <c:v>0.13739015402056021</c:v>
                </c:pt>
                <c:pt idx="9129">
                  <c:v>0.13729566285548483</c:v>
                </c:pt>
                <c:pt idx="9130">
                  <c:v>0.13720117169040821</c:v>
                </c:pt>
                <c:pt idx="9131">
                  <c:v>0.13710668052533273</c:v>
                </c:pt>
                <c:pt idx="9132">
                  <c:v>0.13701218936025591</c:v>
                </c:pt>
                <c:pt idx="9133">
                  <c:v>0.13691769819518076</c:v>
                </c:pt>
                <c:pt idx="9134">
                  <c:v>0.13682320703010364</c:v>
                </c:pt>
                <c:pt idx="9135">
                  <c:v>0.13672871586502774</c:v>
                </c:pt>
                <c:pt idx="9136">
                  <c:v>0.13663422469995137</c:v>
                </c:pt>
                <c:pt idx="9137">
                  <c:v>0.13653973353487606</c:v>
                </c:pt>
                <c:pt idx="9138">
                  <c:v>0.13644524236980038</c:v>
                </c:pt>
                <c:pt idx="9139">
                  <c:v>0.13635075120472318</c:v>
                </c:pt>
                <c:pt idx="9140">
                  <c:v>0.13625626003964708</c:v>
                </c:pt>
                <c:pt idx="9141">
                  <c:v>0.13616176887457088</c:v>
                </c:pt>
                <c:pt idx="9142">
                  <c:v>0.13606727770949567</c:v>
                </c:pt>
                <c:pt idx="9143">
                  <c:v>0.13597278654441891</c:v>
                </c:pt>
                <c:pt idx="9144">
                  <c:v>0.13587829537934271</c:v>
                </c:pt>
                <c:pt idx="9145">
                  <c:v>0.13578380421426661</c:v>
                </c:pt>
                <c:pt idx="9146">
                  <c:v>0.13568931304919071</c:v>
                </c:pt>
                <c:pt idx="9147">
                  <c:v>0.13559482188411442</c:v>
                </c:pt>
                <c:pt idx="9148">
                  <c:v>0.13550033071903841</c:v>
                </c:pt>
                <c:pt idx="9149">
                  <c:v>0.13540583955396318</c:v>
                </c:pt>
                <c:pt idx="9150">
                  <c:v>0.13531134838888614</c:v>
                </c:pt>
                <c:pt idx="9151">
                  <c:v>0.13521685722381005</c:v>
                </c:pt>
                <c:pt idx="9152">
                  <c:v>0.13512236605873387</c:v>
                </c:pt>
                <c:pt idx="9153">
                  <c:v>0.13502787489365767</c:v>
                </c:pt>
                <c:pt idx="9154">
                  <c:v>0.13493338372858191</c:v>
                </c:pt>
                <c:pt idx="9155">
                  <c:v>0.1348388925635057</c:v>
                </c:pt>
                <c:pt idx="9156">
                  <c:v>0.1347444013984308</c:v>
                </c:pt>
                <c:pt idx="9157">
                  <c:v>0.13464991023335338</c:v>
                </c:pt>
                <c:pt idx="9158">
                  <c:v>0.13455541906827739</c:v>
                </c:pt>
                <c:pt idx="9159">
                  <c:v>0.1344609279032013</c:v>
                </c:pt>
                <c:pt idx="9160">
                  <c:v>0.13436643673812607</c:v>
                </c:pt>
                <c:pt idx="9161">
                  <c:v>0.13427194557304911</c:v>
                </c:pt>
                <c:pt idx="9162">
                  <c:v>0.13417745440797321</c:v>
                </c:pt>
                <c:pt idx="9163">
                  <c:v>0.13408296324289692</c:v>
                </c:pt>
                <c:pt idx="9164">
                  <c:v>0.13398847207782202</c:v>
                </c:pt>
                <c:pt idx="9165">
                  <c:v>0.13389398091274474</c:v>
                </c:pt>
                <c:pt idx="9166">
                  <c:v>0.13379948974766998</c:v>
                </c:pt>
                <c:pt idx="9167">
                  <c:v>0.13370499858259377</c:v>
                </c:pt>
                <c:pt idx="9168">
                  <c:v>0.13361050741751637</c:v>
                </c:pt>
                <c:pt idx="9169">
                  <c:v>0.13351601625244044</c:v>
                </c:pt>
                <c:pt idx="9170">
                  <c:v>0.13342152508736441</c:v>
                </c:pt>
                <c:pt idx="9171">
                  <c:v>0.1333270339222882</c:v>
                </c:pt>
                <c:pt idx="9172">
                  <c:v>0.13323254275721241</c:v>
                </c:pt>
                <c:pt idx="9173">
                  <c:v>0.13313805159213693</c:v>
                </c:pt>
                <c:pt idx="9174">
                  <c:v>0.13304356042705989</c:v>
                </c:pt>
                <c:pt idx="9175">
                  <c:v>0.13294906926198391</c:v>
                </c:pt>
                <c:pt idx="9176">
                  <c:v>0.13285457809690768</c:v>
                </c:pt>
                <c:pt idx="9177">
                  <c:v>0.13276008693183194</c:v>
                </c:pt>
                <c:pt idx="9178">
                  <c:v>0.13266559576675552</c:v>
                </c:pt>
                <c:pt idx="9179">
                  <c:v>0.13257110460167937</c:v>
                </c:pt>
                <c:pt idx="9180">
                  <c:v>0.13247661343660333</c:v>
                </c:pt>
                <c:pt idx="9181">
                  <c:v>0.13238212227152718</c:v>
                </c:pt>
                <c:pt idx="9182">
                  <c:v>0.13228763110645186</c:v>
                </c:pt>
                <c:pt idx="9183">
                  <c:v>0.13219313994137524</c:v>
                </c:pt>
                <c:pt idx="9184">
                  <c:v>0.13209864877629987</c:v>
                </c:pt>
                <c:pt idx="9185">
                  <c:v>0.13200415761122294</c:v>
                </c:pt>
                <c:pt idx="9186">
                  <c:v>0.13190966644614679</c:v>
                </c:pt>
                <c:pt idx="9187">
                  <c:v>0.1318151752810707</c:v>
                </c:pt>
                <c:pt idx="9188">
                  <c:v>0.13172068411599491</c:v>
                </c:pt>
                <c:pt idx="9189">
                  <c:v>0.13162619295091837</c:v>
                </c:pt>
                <c:pt idx="9190">
                  <c:v>0.13153170178584239</c:v>
                </c:pt>
                <c:pt idx="9191">
                  <c:v>0.13143721062076641</c:v>
                </c:pt>
                <c:pt idx="9192">
                  <c:v>0.1313427194556902</c:v>
                </c:pt>
                <c:pt idx="9193">
                  <c:v>0.13124822829061411</c:v>
                </c:pt>
                <c:pt idx="9194">
                  <c:v>0.13115373712553802</c:v>
                </c:pt>
                <c:pt idx="9195">
                  <c:v>0.13105924596046273</c:v>
                </c:pt>
                <c:pt idx="9196">
                  <c:v>0.13096475479538591</c:v>
                </c:pt>
                <c:pt idx="9197">
                  <c:v>0.13087026363030968</c:v>
                </c:pt>
                <c:pt idx="9198">
                  <c:v>0.13077577246523364</c:v>
                </c:pt>
                <c:pt idx="9199">
                  <c:v>0.13068128130015755</c:v>
                </c:pt>
                <c:pt idx="9200">
                  <c:v>0.13058679013508145</c:v>
                </c:pt>
                <c:pt idx="9201">
                  <c:v>0.13049229897000544</c:v>
                </c:pt>
                <c:pt idx="9202">
                  <c:v>0.13039780780492929</c:v>
                </c:pt>
                <c:pt idx="9203">
                  <c:v>0.13030331663985317</c:v>
                </c:pt>
                <c:pt idx="9204">
                  <c:v>0.13020882547477708</c:v>
                </c:pt>
                <c:pt idx="9205">
                  <c:v>0.13011433430970099</c:v>
                </c:pt>
                <c:pt idx="9206">
                  <c:v>0.13001984314462559</c:v>
                </c:pt>
                <c:pt idx="9207">
                  <c:v>0.1299253519795488</c:v>
                </c:pt>
                <c:pt idx="9208">
                  <c:v>0.1298308608144727</c:v>
                </c:pt>
                <c:pt idx="9209">
                  <c:v>0.12973636964939694</c:v>
                </c:pt>
                <c:pt idx="9210">
                  <c:v>0.12964187848432054</c:v>
                </c:pt>
                <c:pt idx="9211">
                  <c:v>0.12954738731924523</c:v>
                </c:pt>
                <c:pt idx="9212">
                  <c:v>0.12945289615416841</c:v>
                </c:pt>
                <c:pt idx="9213">
                  <c:v>0.12935840498909223</c:v>
                </c:pt>
                <c:pt idx="9214">
                  <c:v>0.12926391382401614</c:v>
                </c:pt>
                <c:pt idx="9215">
                  <c:v>0.12916942265894005</c:v>
                </c:pt>
                <c:pt idx="9216">
                  <c:v>0.12907493149386395</c:v>
                </c:pt>
                <c:pt idx="9217">
                  <c:v>0.12898044032878786</c:v>
                </c:pt>
                <c:pt idx="9218">
                  <c:v>0.12888594916371177</c:v>
                </c:pt>
                <c:pt idx="9219">
                  <c:v>0.1287914579986357</c:v>
                </c:pt>
                <c:pt idx="9220">
                  <c:v>0.12869696683355886</c:v>
                </c:pt>
                <c:pt idx="9221">
                  <c:v>0.12860247566848337</c:v>
                </c:pt>
                <c:pt idx="9222">
                  <c:v>0.12850798450340808</c:v>
                </c:pt>
                <c:pt idx="9223">
                  <c:v>0.12841349333833238</c:v>
                </c:pt>
                <c:pt idx="9224">
                  <c:v>0.1283190021732552</c:v>
                </c:pt>
                <c:pt idx="9225">
                  <c:v>0.12822451100817867</c:v>
                </c:pt>
                <c:pt idx="9226">
                  <c:v>0.12813001984310302</c:v>
                </c:pt>
                <c:pt idx="9227">
                  <c:v>0.12803552867802687</c:v>
                </c:pt>
                <c:pt idx="9228">
                  <c:v>0.12794103751295202</c:v>
                </c:pt>
                <c:pt idx="9229">
                  <c:v>0.12784654634787473</c:v>
                </c:pt>
                <c:pt idx="9230">
                  <c:v>0.12775205518279936</c:v>
                </c:pt>
                <c:pt idx="9231">
                  <c:v>0.12765756401772255</c:v>
                </c:pt>
                <c:pt idx="9232">
                  <c:v>0.12756307285264645</c:v>
                </c:pt>
                <c:pt idx="9233">
                  <c:v>0.12746858168757041</c:v>
                </c:pt>
                <c:pt idx="9234">
                  <c:v>0.12737409052249529</c:v>
                </c:pt>
                <c:pt idx="9235">
                  <c:v>0.1272795993574182</c:v>
                </c:pt>
                <c:pt idx="9236">
                  <c:v>0.12718510819234224</c:v>
                </c:pt>
                <c:pt idx="9237">
                  <c:v>0.12709061702726598</c:v>
                </c:pt>
                <c:pt idx="9238">
                  <c:v>0.12699612586219114</c:v>
                </c:pt>
                <c:pt idx="9239">
                  <c:v>0.12690163469711391</c:v>
                </c:pt>
                <c:pt idx="9240">
                  <c:v>0.12680714353203848</c:v>
                </c:pt>
                <c:pt idx="9241">
                  <c:v>0.12671265236696191</c:v>
                </c:pt>
                <c:pt idx="9242">
                  <c:v>0.12661816120188552</c:v>
                </c:pt>
                <c:pt idx="9243">
                  <c:v>0.12652367003680937</c:v>
                </c:pt>
                <c:pt idx="9244">
                  <c:v>0.12642917887173341</c:v>
                </c:pt>
                <c:pt idx="9245">
                  <c:v>0.12633468770665718</c:v>
                </c:pt>
                <c:pt idx="9246">
                  <c:v>0.12624019654158186</c:v>
                </c:pt>
                <c:pt idx="9247">
                  <c:v>0.12614570537650505</c:v>
                </c:pt>
                <c:pt idx="9248">
                  <c:v>0.12605121421142895</c:v>
                </c:pt>
                <c:pt idx="9249">
                  <c:v>0.12595672304635286</c:v>
                </c:pt>
                <c:pt idx="9250">
                  <c:v>0.12586223188127768</c:v>
                </c:pt>
                <c:pt idx="9251">
                  <c:v>0.12576774071620145</c:v>
                </c:pt>
                <c:pt idx="9252">
                  <c:v>0.12567324955112474</c:v>
                </c:pt>
                <c:pt idx="9253">
                  <c:v>0.12557875838604837</c:v>
                </c:pt>
                <c:pt idx="9254">
                  <c:v>0.12548426722097239</c:v>
                </c:pt>
                <c:pt idx="9255">
                  <c:v>0.1253897760558963</c:v>
                </c:pt>
                <c:pt idx="9256">
                  <c:v>0.1252952848908217</c:v>
                </c:pt>
                <c:pt idx="9257">
                  <c:v>0.12520079372574411</c:v>
                </c:pt>
                <c:pt idx="9258">
                  <c:v>0.12510630256066801</c:v>
                </c:pt>
                <c:pt idx="9259">
                  <c:v>0.12501181139559192</c:v>
                </c:pt>
                <c:pt idx="9260">
                  <c:v>0.12491732023051592</c:v>
                </c:pt>
                <c:pt idx="9261">
                  <c:v>0.12482282906544002</c:v>
                </c:pt>
                <c:pt idx="9262">
                  <c:v>0.12472833790036364</c:v>
                </c:pt>
                <c:pt idx="9263">
                  <c:v>0.12463384673528828</c:v>
                </c:pt>
                <c:pt idx="9264">
                  <c:v>0.12453935557021194</c:v>
                </c:pt>
                <c:pt idx="9265">
                  <c:v>0.12444486440513552</c:v>
                </c:pt>
                <c:pt idx="9266">
                  <c:v>0.12435037324005926</c:v>
                </c:pt>
                <c:pt idx="9267">
                  <c:v>0.1242558820749836</c:v>
                </c:pt>
                <c:pt idx="9268">
                  <c:v>0.12416139090990709</c:v>
                </c:pt>
                <c:pt idx="9269">
                  <c:v>0.12406689974483102</c:v>
                </c:pt>
                <c:pt idx="9270">
                  <c:v>0.12397240857975489</c:v>
                </c:pt>
                <c:pt idx="9271">
                  <c:v>0.1238779174146788</c:v>
                </c:pt>
                <c:pt idx="9272">
                  <c:v>0.12378342624960319</c:v>
                </c:pt>
                <c:pt idx="9273">
                  <c:v>0.12368893508452661</c:v>
                </c:pt>
                <c:pt idx="9274">
                  <c:v>0.12359444391945119</c:v>
                </c:pt>
                <c:pt idx="9275">
                  <c:v>0.12349995275437442</c:v>
                </c:pt>
                <c:pt idx="9276">
                  <c:v>0.12340546158929842</c:v>
                </c:pt>
                <c:pt idx="9277">
                  <c:v>0.12331097042422223</c:v>
                </c:pt>
                <c:pt idx="9278">
                  <c:v>0.12321647925914619</c:v>
                </c:pt>
                <c:pt idx="9279">
                  <c:v>0.12312198809407006</c:v>
                </c:pt>
                <c:pt idx="9280">
                  <c:v>0.12302749692899399</c:v>
                </c:pt>
                <c:pt idx="9281">
                  <c:v>0.12293300576391841</c:v>
                </c:pt>
                <c:pt idx="9282">
                  <c:v>0.12283851459884138</c:v>
                </c:pt>
                <c:pt idx="9283">
                  <c:v>0.12274402343376579</c:v>
                </c:pt>
                <c:pt idx="9284">
                  <c:v>0.12264953226869021</c:v>
                </c:pt>
                <c:pt idx="9285">
                  <c:v>0.12255504110361404</c:v>
                </c:pt>
                <c:pt idx="9286">
                  <c:v>0.12246054993853803</c:v>
                </c:pt>
                <c:pt idx="9287">
                  <c:v>0.12236605877346129</c:v>
                </c:pt>
                <c:pt idx="9288">
                  <c:v>0.1222715676083852</c:v>
                </c:pt>
                <c:pt idx="9289">
                  <c:v>0.12217707644330965</c:v>
                </c:pt>
                <c:pt idx="9290">
                  <c:v>0.12208258527823364</c:v>
                </c:pt>
                <c:pt idx="9291">
                  <c:v>0.12198809411315691</c:v>
                </c:pt>
                <c:pt idx="9292">
                  <c:v>0.12189360294808164</c:v>
                </c:pt>
                <c:pt idx="9293">
                  <c:v>0.12179911178300527</c:v>
                </c:pt>
                <c:pt idx="9294">
                  <c:v>0.12170462061792869</c:v>
                </c:pt>
                <c:pt idx="9295">
                  <c:v>0.12161012945285272</c:v>
                </c:pt>
                <c:pt idx="9296">
                  <c:v>0.12151563828777646</c:v>
                </c:pt>
                <c:pt idx="9297">
                  <c:v>0.12142114712270052</c:v>
                </c:pt>
                <c:pt idx="9298">
                  <c:v>0.12132665595762489</c:v>
                </c:pt>
                <c:pt idx="9299">
                  <c:v>0.12123216479254817</c:v>
                </c:pt>
                <c:pt idx="9300">
                  <c:v>0.12113767362747209</c:v>
                </c:pt>
                <c:pt idx="9301">
                  <c:v>0.12104318246239602</c:v>
                </c:pt>
                <c:pt idx="9302">
                  <c:v>0.12094869129731989</c:v>
                </c:pt>
                <c:pt idx="9303">
                  <c:v>0.12085420013224378</c:v>
                </c:pt>
                <c:pt idx="9304">
                  <c:v>0.1207597089671677</c:v>
                </c:pt>
                <c:pt idx="9305">
                  <c:v>0.12066521780209162</c:v>
                </c:pt>
                <c:pt idx="9306">
                  <c:v>0.12057072663701562</c:v>
                </c:pt>
                <c:pt idx="9307">
                  <c:v>0.12047623547194027</c:v>
                </c:pt>
                <c:pt idx="9308">
                  <c:v>0.12038174430686339</c:v>
                </c:pt>
                <c:pt idx="9309">
                  <c:v>0.12028725314178723</c:v>
                </c:pt>
                <c:pt idx="9310">
                  <c:v>0.12019276197671207</c:v>
                </c:pt>
                <c:pt idx="9311">
                  <c:v>0.12009827081163574</c:v>
                </c:pt>
                <c:pt idx="9312">
                  <c:v>0.1200037796465597</c:v>
                </c:pt>
                <c:pt idx="9313">
                  <c:v>0.11990928848148338</c:v>
                </c:pt>
                <c:pt idx="9314">
                  <c:v>0.11981479731640675</c:v>
                </c:pt>
                <c:pt idx="9315">
                  <c:v>0.11972030615133072</c:v>
                </c:pt>
                <c:pt idx="9316">
                  <c:v>0.11962581498625531</c:v>
                </c:pt>
                <c:pt idx="9317">
                  <c:v>0.11953132382117852</c:v>
                </c:pt>
                <c:pt idx="9318">
                  <c:v>0.11943683265610262</c:v>
                </c:pt>
                <c:pt idx="9319">
                  <c:v>0.11934234149102628</c:v>
                </c:pt>
                <c:pt idx="9320">
                  <c:v>0.1192478503259502</c:v>
                </c:pt>
                <c:pt idx="9321">
                  <c:v>0.11915335916087411</c:v>
                </c:pt>
                <c:pt idx="9322">
                  <c:v>0.11905886799579733</c:v>
                </c:pt>
                <c:pt idx="9323">
                  <c:v>0.11896437683072192</c:v>
                </c:pt>
                <c:pt idx="9324">
                  <c:v>0.11886988566564581</c:v>
                </c:pt>
                <c:pt idx="9325">
                  <c:v>0.11877539450056973</c:v>
                </c:pt>
                <c:pt idx="9326">
                  <c:v>0.11868090333549364</c:v>
                </c:pt>
                <c:pt idx="9327">
                  <c:v>0.11858641217041754</c:v>
                </c:pt>
                <c:pt idx="9328">
                  <c:v>0.11849192100534146</c:v>
                </c:pt>
                <c:pt idx="9329">
                  <c:v>0.11839742984026536</c:v>
                </c:pt>
                <c:pt idx="9330">
                  <c:v>0.11830293867518926</c:v>
                </c:pt>
                <c:pt idx="9331">
                  <c:v>0.11820844751011322</c:v>
                </c:pt>
                <c:pt idx="9332">
                  <c:v>0.11811395634503707</c:v>
                </c:pt>
                <c:pt idx="9333">
                  <c:v>0.11801946517996054</c:v>
                </c:pt>
                <c:pt idx="9334">
                  <c:v>0.11792497401488512</c:v>
                </c:pt>
                <c:pt idx="9335">
                  <c:v>0.11783048284980845</c:v>
                </c:pt>
                <c:pt idx="9336">
                  <c:v>0.1177359916847327</c:v>
                </c:pt>
                <c:pt idx="9337">
                  <c:v>0.11764150051965662</c:v>
                </c:pt>
                <c:pt idx="9338">
                  <c:v>0.11754700935458051</c:v>
                </c:pt>
                <c:pt idx="9339">
                  <c:v>0.11745251818950438</c:v>
                </c:pt>
                <c:pt idx="9340">
                  <c:v>0.11735802702442776</c:v>
                </c:pt>
                <c:pt idx="9341">
                  <c:v>0.11726353585935223</c:v>
                </c:pt>
                <c:pt idx="9342">
                  <c:v>0.11716904469427614</c:v>
                </c:pt>
                <c:pt idx="9343">
                  <c:v>0.11707455352920022</c:v>
                </c:pt>
                <c:pt idx="9344">
                  <c:v>0.11698006236412395</c:v>
                </c:pt>
                <c:pt idx="9345">
                  <c:v>0.11688557119904737</c:v>
                </c:pt>
                <c:pt idx="9346">
                  <c:v>0.11679108003397236</c:v>
                </c:pt>
                <c:pt idx="9347">
                  <c:v>0.11669658886889572</c:v>
                </c:pt>
                <c:pt idx="9348">
                  <c:v>0.11660209770381998</c:v>
                </c:pt>
                <c:pt idx="9349">
                  <c:v>0.11650760653874348</c:v>
                </c:pt>
                <c:pt idx="9350">
                  <c:v>0.11641311537366739</c:v>
                </c:pt>
                <c:pt idx="9351">
                  <c:v>0.11631862420859128</c:v>
                </c:pt>
                <c:pt idx="9352">
                  <c:v>0.11622413304351595</c:v>
                </c:pt>
                <c:pt idx="9353">
                  <c:v>0.11612964187843988</c:v>
                </c:pt>
                <c:pt idx="9354">
                  <c:v>0.11603515071336302</c:v>
                </c:pt>
                <c:pt idx="9355">
                  <c:v>0.11594065954828719</c:v>
                </c:pt>
                <c:pt idx="9356">
                  <c:v>0.11584616838321124</c:v>
                </c:pt>
                <c:pt idx="9357">
                  <c:v>0.11575167721813522</c:v>
                </c:pt>
                <c:pt idx="9358">
                  <c:v>0.11565718605305864</c:v>
                </c:pt>
                <c:pt idx="9359">
                  <c:v>0.11556269488798269</c:v>
                </c:pt>
                <c:pt idx="9360">
                  <c:v>0.11546820372290646</c:v>
                </c:pt>
                <c:pt idx="9361">
                  <c:v>0.11537371255783042</c:v>
                </c:pt>
                <c:pt idx="9362">
                  <c:v>0.11527922139275425</c:v>
                </c:pt>
                <c:pt idx="9363">
                  <c:v>0.11518473022767819</c:v>
                </c:pt>
                <c:pt idx="9364">
                  <c:v>0.11509023906260248</c:v>
                </c:pt>
                <c:pt idx="9365">
                  <c:v>0.11499574789752599</c:v>
                </c:pt>
                <c:pt idx="9366">
                  <c:v>0.11490125673245002</c:v>
                </c:pt>
                <c:pt idx="9367">
                  <c:v>0.11480676556737378</c:v>
                </c:pt>
                <c:pt idx="9368">
                  <c:v>0.11471227440229813</c:v>
                </c:pt>
                <c:pt idx="9369">
                  <c:v>0.1146177832372216</c:v>
                </c:pt>
                <c:pt idx="9370">
                  <c:v>0.11452329207214552</c:v>
                </c:pt>
                <c:pt idx="9371">
                  <c:v>0.11442880090706942</c:v>
                </c:pt>
                <c:pt idx="9372">
                  <c:v>0.11433430974199332</c:v>
                </c:pt>
                <c:pt idx="9373">
                  <c:v>0.11423981857691723</c:v>
                </c:pt>
                <c:pt idx="9374">
                  <c:v>0.11414532741184116</c:v>
                </c:pt>
                <c:pt idx="9375">
                  <c:v>0.11405083624676488</c:v>
                </c:pt>
                <c:pt idx="9376">
                  <c:v>0.11395634508168966</c:v>
                </c:pt>
                <c:pt idx="9377">
                  <c:v>0.11386185391661333</c:v>
                </c:pt>
                <c:pt idx="9378">
                  <c:v>0.11376736275153676</c:v>
                </c:pt>
                <c:pt idx="9379">
                  <c:v>0.11367287158646069</c:v>
                </c:pt>
                <c:pt idx="9380">
                  <c:v>0.11357838042138457</c:v>
                </c:pt>
                <c:pt idx="9381">
                  <c:v>0.11348388925630848</c:v>
                </c:pt>
                <c:pt idx="9382">
                  <c:v>0.11338939809123194</c:v>
                </c:pt>
                <c:pt idx="9383">
                  <c:v>0.11329490692615694</c:v>
                </c:pt>
                <c:pt idx="9384">
                  <c:v>0.11320041576108029</c:v>
                </c:pt>
                <c:pt idx="9385">
                  <c:v>0.1131059245960041</c:v>
                </c:pt>
                <c:pt idx="9386">
                  <c:v>0.11301143343092801</c:v>
                </c:pt>
                <c:pt idx="9387">
                  <c:v>0.11291694226585212</c:v>
                </c:pt>
                <c:pt idx="9388">
                  <c:v>0.11282245110077581</c:v>
                </c:pt>
                <c:pt idx="9389">
                  <c:v>0.11272795993570002</c:v>
                </c:pt>
                <c:pt idx="9390">
                  <c:v>0.11263346877062363</c:v>
                </c:pt>
                <c:pt idx="9391">
                  <c:v>0.11253897760554735</c:v>
                </c:pt>
                <c:pt idx="9392">
                  <c:v>0.11244448644047146</c:v>
                </c:pt>
                <c:pt idx="9393">
                  <c:v>0.11234999527539485</c:v>
                </c:pt>
                <c:pt idx="9394">
                  <c:v>0.11225550411031926</c:v>
                </c:pt>
                <c:pt idx="9395">
                  <c:v>0.11216101294524319</c:v>
                </c:pt>
                <c:pt idx="9396">
                  <c:v>0.11206652178016722</c:v>
                </c:pt>
                <c:pt idx="9397">
                  <c:v>0.11197203061509098</c:v>
                </c:pt>
                <c:pt idx="9398">
                  <c:v>0.11187753945001488</c:v>
                </c:pt>
                <c:pt idx="9399">
                  <c:v>0.11178304828493879</c:v>
                </c:pt>
                <c:pt idx="9400">
                  <c:v>0.11168855711986206</c:v>
                </c:pt>
                <c:pt idx="9401">
                  <c:v>0.1115940659547866</c:v>
                </c:pt>
                <c:pt idx="9402">
                  <c:v>0.11149957478971052</c:v>
                </c:pt>
                <c:pt idx="9403">
                  <c:v>0.11140508362463442</c:v>
                </c:pt>
                <c:pt idx="9404">
                  <c:v>0.11131059245955831</c:v>
                </c:pt>
                <c:pt idx="9405">
                  <c:v>0.11121610129448223</c:v>
                </c:pt>
                <c:pt idx="9406">
                  <c:v>0.11112161012940611</c:v>
                </c:pt>
                <c:pt idx="9407">
                  <c:v>0.11102711896433004</c:v>
                </c:pt>
                <c:pt idx="9408">
                  <c:v>0.11093262779925396</c:v>
                </c:pt>
                <c:pt idx="9409">
                  <c:v>0.11083813663417733</c:v>
                </c:pt>
                <c:pt idx="9410">
                  <c:v>0.11074364546910227</c:v>
                </c:pt>
                <c:pt idx="9411">
                  <c:v>0.11064915430402535</c:v>
                </c:pt>
                <c:pt idx="9412">
                  <c:v>0.11055466313894957</c:v>
                </c:pt>
                <c:pt idx="9413">
                  <c:v>0.11046017197387389</c:v>
                </c:pt>
                <c:pt idx="9414">
                  <c:v>0.11036568080879738</c:v>
                </c:pt>
                <c:pt idx="9415">
                  <c:v>0.11027118964372128</c:v>
                </c:pt>
                <c:pt idx="9416">
                  <c:v>0.11017669847864522</c:v>
                </c:pt>
                <c:pt idx="9417">
                  <c:v>0.1100822073135691</c:v>
                </c:pt>
                <c:pt idx="9418">
                  <c:v>0.10998771614849301</c:v>
                </c:pt>
                <c:pt idx="9419">
                  <c:v>0.10989322498341782</c:v>
                </c:pt>
                <c:pt idx="9420">
                  <c:v>0.1097987338183412</c:v>
                </c:pt>
                <c:pt idx="9421">
                  <c:v>0.10970424265326549</c:v>
                </c:pt>
                <c:pt idx="9422">
                  <c:v>0.10960975148818963</c:v>
                </c:pt>
                <c:pt idx="9423">
                  <c:v>0.10951526032311316</c:v>
                </c:pt>
                <c:pt idx="9424">
                  <c:v>0.10942076915803672</c:v>
                </c:pt>
                <c:pt idx="9425">
                  <c:v>0.10932627799296077</c:v>
                </c:pt>
                <c:pt idx="9426">
                  <c:v>0.10923178682788476</c:v>
                </c:pt>
                <c:pt idx="9427">
                  <c:v>0.10913729566280815</c:v>
                </c:pt>
                <c:pt idx="9428">
                  <c:v>0.10904280449773207</c:v>
                </c:pt>
                <c:pt idx="9429">
                  <c:v>0.10894831333265598</c:v>
                </c:pt>
                <c:pt idx="9430">
                  <c:v>0.10885382216757999</c:v>
                </c:pt>
                <c:pt idx="9431">
                  <c:v>0.10875933100250378</c:v>
                </c:pt>
                <c:pt idx="9432">
                  <c:v>0.1086648398374277</c:v>
                </c:pt>
                <c:pt idx="9433">
                  <c:v>0.1085703486723516</c:v>
                </c:pt>
                <c:pt idx="9434">
                  <c:v>0.10847585750727552</c:v>
                </c:pt>
                <c:pt idx="9435">
                  <c:v>0.10838136634219941</c:v>
                </c:pt>
                <c:pt idx="9436">
                  <c:v>0.1082868751771237</c:v>
                </c:pt>
                <c:pt idx="9437">
                  <c:v>0.10819238401204723</c:v>
                </c:pt>
                <c:pt idx="9438">
                  <c:v>0.10809789284697113</c:v>
                </c:pt>
                <c:pt idx="9439">
                  <c:v>0.10800340168189509</c:v>
                </c:pt>
                <c:pt idx="9440">
                  <c:v>0.10790891051681896</c:v>
                </c:pt>
                <c:pt idx="9441">
                  <c:v>0.10781441935174285</c:v>
                </c:pt>
                <c:pt idx="9442">
                  <c:v>0.10771992818666676</c:v>
                </c:pt>
                <c:pt idx="9443">
                  <c:v>0.10762543702159125</c:v>
                </c:pt>
                <c:pt idx="9444">
                  <c:v>0.10753094585651526</c:v>
                </c:pt>
                <c:pt idx="9445">
                  <c:v>0.10743645469143849</c:v>
                </c:pt>
                <c:pt idx="9446">
                  <c:v>0.10734196352636238</c:v>
                </c:pt>
                <c:pt idx="9447">
                  <c:v>0.10724747236128686</c:v>
                </c:pt>
                <c:pt idx="9448">
                  <c:v>0.10715298119621022</c:v>
                </c:pt>
                <c:pt idx="9449">
                  <c:v>0.1070584900311341</c:v>
                </c:pt>
                <c:pt idx="9450">
                  <c:v>0.10696399886605802</c:v>
                </c:pt>
                <c:pt idx="9451">
                  <c:v>0.10686950770098202</c:v>
                </c:pt>
                <c:pt idx="9452">
                  <c:v>0.10677501653590618</c:v>
                </c:pt>
                <c:pt idx="9453">
                  <c:v>0.10668052537083016</c:v>
                </c:pt>
                <c:pt idx="9454">
                  <c:v>0.10658603420575363</c:v>
                </c:pt>
                <c:pt idx="9455">
                  <c:v>0.10649154304067811</c:v>
                </c:pt>
                <c:pt idx="9456">
                  <c:v>0.10639705187560169</c:v>
                </c:pt>
                <c:pt idx="9457">
                  <c:v>0.10630256071052539</c:v>
                </c:pt>
                <c:pt idx="9458">
                  <c:v>0.10620806954544926</c:v>
                </c:pt>
                <c:pt idx="9459">
                  <c:v>0.10611357838037316</c:v>
                </c:pt>
                <c:pt idx="9460">
                  <c:v>0.10601908721529707</c:v>
                </c:pt>
                <c:pt idx="9461">
                  <c:v>0.10592459605022136</c:v>
                </c:pt>
                <c:pt idx="9462">
                  <c:v>0.10583010488514492</c:v>
                </c:pt>
                <c:pt idx="9463">
                  <c:v>0.10573561372006879</c:v>
                </c:pt>
                <c:pt idx="9464">
                  <c:v>0.10564112255499269</c:v>
                </c:pt>
                <c:pt idx="9465">
                  <c:v>0.10554663138991702</c:v>
                </c:pt>
                <c:pt idx="9466">
                  <c:v>0.10545214022484052</c:v>
                </c:pt>
                <c:pt idx="9467">
                  <c:v>0.10535764905976397</c:v>
                </c:pt>
                <c:pt idx="9468">
                  <c:v>0.10526315789468862</c:v>
                </c:pt>
                <c:pt idx="9469">
                  <c:v>0.10516866672961264</c:v>
                </c:pt>
                <c:pt idx="9470">
                  <c:v>0.10507417556453662</c:v>
                </c:pt>
                <c:pt idx="9471">
                  <c:v>0.10497968439945998</c:v>
                </c:pt>
                <c:pt idx="9472">
                  <c:v>0.10488519323438394</c:v>
                </c:pt>
                <c:pt idx="9473">
                  <c:v>0.10479070206930825</c:v>
                </c:pt>
                <c:pt idx="9474">
                  <c:v>0.10469621090423259</c:v>
                </c:pt>
                <c:pt idx="9475">
                  <c:v>0.10460171973915566</c:v>
                </c:pt>
                <c:pt idx="9476">
                  <c:v>0.10450722857407962</c:v>
                </c:pt>
                <c:pt idx="9477">
                  <c:v>0.10441273740900349</c:v>
                </c:pt>
                <c:pt idx="9478">
                  <c:v>0.10431824624392742</c:v>
                </c:pt>
                <c:pt idx="9479">
                  <c:v>0.10422375507885215</c:v>
                </c:pt>
                <c:pt idx="9480">
                  <c:v>0.10412926391377519</c:v>
                </c:pt>
                <c:pt idx="9481">
                  <c:v>0.10403477274870009</c:v>
                </c:pt>
                <c:pt idx="9482">
                  <c:v>0.10394028158362348</c:v>
                </c:pt>
                <c:pt idx="9483">
                  <c:v>0.10384579041854702</c:v>
                </c:pt>
                <c:pt idx="9484">
                  <c:v>0.10375129925347112</c:v>
                </c:pt>
                <c:pt idx="9485">
                  <c:v>0.10365680808839473</c:v>
                </c:pt>
                <c:pt idx="9486">
                  <c:v>0.10356231692331863</c:v>
                </c:pt>
                <c:pt idx="9487">
                  <c:v>0.10346782575824259</c:v>
                </c:pt>
                <c:pt idx="9488">
                  <c:v>0.10337333459316635</c:v>
                </c:pt>
                <c:pt idx="9489">
                  <c:v>0.10327884342809072</c:v>
                </c:pt>
                <c:pt idx="9490">
                  <c:v>0.10318435226301473</c:v>
                </c:pt>
                <c:pt idx="9491">
                  <c:v>0.10308986109793776</c:v>
                </c:pt>
                <c:pt idx="9492">
                  <c:v>0.10299536993286207</c:v>
                </c:pt>
                <c:pt idx="9493">
                  <c:v>0.10290087876778597</c:v>
                </c:pt>
                <c:pt idx="9494">
                  <c:v>0.10280638760270988</c:v>
                </c:pt>
                <c:pt idx="9495">
                  <c:v>0.10271189643763379</c:v>
                </c:pt>
                <c:pt idx="9496">
                  <c:v>0.10261740527255768</c:v>
                </c:pt>
                <c:pt idx="9497">
                  <c:v>0.1025229141074816</c:v>
                </c:pt>
                <c:pt idx="9498">
                  <c:v>0.10242842294240552</c:v>
                </c:pt>
                <c:pt idx="9499">
                  <c:v>0.10233393177732952</c:v>
                </c:pt>
                <c:pt idx="9500">
                  <c:v>0.10223944061225362</c:v>
                </c:pt>
                <c:pt idx="9501">
                  <c:v>0.10214494944717722</c:v>
                </c:pt>
                <c:pt idx="9502">
                  <c:v>0.10205045828210113</c:v>
                </c:pt>
                <c:pt idx="9503">
                  <c:v>0.10195596711702461</c:v>
                </c:pt>
                <c:pt idx="9504">
                  <c:v>0.10186147595194953</c:v>
                </c:pt>
                <c:pt idx="9505">
                  <c:v>0.10176698478687357</c:v>
                </c:pt>
                <c:pt idx="9506">
                  <c:v>0.10167249362179658</c:v>
                </c:pt>
                <c:pt idx="9507">
                  <c:v>0.10157800245672066</c:v>
                </c:pt>
                <c:pt idx="9508">
                  <c:v>0.10148351129164457</c:v>
                </c:pt>
                <c:pt idx="9509">
                  <c:v>0.10138902012656845</c:v>
                </c:pt>
                <c:pt idx="9510">
                  <c:v>0.10129452896149314</c:v>
                </c:pt>
                <c:pt idx="9511">
                  <c:v>0.10120003779641629</c:v>
                </c:pt>
                <c:pt idx="9512">
                  <c:v>0.10110554663134019</c:v>
                </c:pt>
                <c:pt idx="9513">
                  <c:v>0.10101105546626422</c:v>
                </c:pt>
                <c:pt idx="9514">
                  <c:v>0.10091656430118802</c:v>
                </c:pt>
                <c:pt idx="9515">
                  <c:v>0.10082207313611244</c:v>
                </c:pt>
                <c:pt idx="9516">
                  <c:v>0.10072758197103647</c:v>
                </c:pt>
                <c:pt idx="9517">
                  <c:v>0.10063309080595972</c:v>
                </c:pt>
                <c:pt idx="9518">
                  <c:v>0.10053859964088355</c:v>
                </c:pt>
                <c:pt idx="9519">
                  <c:v>0.10044410847580756</c:v>
                </c:pt>
                <c:pt idx="9520">
                  <c:v>0.10034961731073135</c:v>
                </c:pt>
                <c:pt idx="9521">
                  <c:v>0.10025512614565572</c:v>
                </c:pt>
                <c:pt idx="9522">
                  <c:v>0.10016063498058002</c:v>
                </c:pt>
                <c:pt idx="9523">
                  <c:v>0.10006614381550367</c:v>
                </c:pt>
                <c:pt idx="9524">
                  <c:v>9.9971652650427067E-2</c:v>
                </c:pt>
                <c:pt idx="9525">
                  <c:v>9.9877161485351001E-2</c:v>
                </c:pt>
                <c:pt idx="9526">
                  <c:v>9.9782670320274894E-2</c:v>
                </c:pt>
                <c:pt idx="9527">
                  <c:v>9.9688179155198786E-2</c:v>
                </c:pt>
                <c:pt idx="9528">
                  <c:v>9.9593687990122706E-2</c:v>
                </c:pt>
                <c:pt idx="9529">
                  <c:v>9.9499196825046626E-2</c:v>
                </c:pt>
                <c:pt idx="9530">
                  <c:v>9.9404705659970505E-2</c:v>
                </c:pt>
                <c:pt idx="9531">
                  <c:v>9.9310214494894411E-2</c:v>
                </c:pt>
                <c:pt idx="9532">
                  <c:v>9.9215723329818345E-2</c:v>
                </c:pt>
                <c:pt idx="9533">
                  <c:v>9.912123216474282E-2</c:v>
                </c:pt>
                <c:pt idx="9534">
                  <c:v>9.9026740999667115E-2</c:v>
                </c:pt>
                <c:pt idx="9535">
                  <c:v>9.8932249834590036E-2</c:v>
                </c:pt>
                <c:pt idx="9536">
                  <c:v>9.8837758669514025E-2</c:v>
                </c:pt>
                <c:pt idx="9537">
                  <c:v>9.8743267504437848E-2</c:v>
                </c:pt>
                <c:pt idx="9538">
                  <c:v>9.8648776339361754E-2</c:v>
                </c:pt>
                <c:pt idx="9539">
                  <c:v>9.855428517428691E-2</c:v>
                </c:pt>
                <c:pt idx="9540">
                  <c:v>9.8459794009209567E-2</c:v>
                </c:pt>
                <c:pt idx="9541">
                  <c:v>9.8365302844134056E-2</c:v>
                </c:pt>
                <c:pt idx="9542">
                  <c:v>9.8270811679057393E-2</c:v>
                </c:pt>
                <c:pt idx="9543">
                  <c:v>9.8176320513981882E-2</c:v>
                </c:pt>
                <c:pt idx="9544">
                  <c:v>9.8081829348905206E-2</c:v>
                </c:pt>
                <c:pt idx="9545">
                  <c:v>9.7987338183829653E-2</c:v>
                </c:pt>
                <c:pt idx="9546">
                  <c:v>9.7892847018753004E-2</c:v>
                </c:pt>
                <c:pt idx="9547">
                  <c:v>9.7798355853677535E-2</c:v>
                </c:pt>
                <c:pt idx="9548">
                  <c:v>9.7703864688600844E-2</c:v>
                </c:pt>
                <c:pt idx="9549">
                  <c:v>9.7609373523524723E-2</c:v>
                </c:pt>
                <c:pt idx="9550">
                  <c:v>9.7514882358448768E-2</c:v>
                </c:pt>
                <c:pt idx="9551">
                  <c:v>9.7420391193373104E-2</c:v>
                </c:pt>
                <c:pt idx="9552">
                  <c:v>9.7325900028297052E-2</c:v>
                </c:pt>
                <c:pt idx="9553">
                  <c:v>9.7231408863220348E-2</c:v>
                </c:pt>
                <c:pt idx="9554">
                  <c:v>9.7136917698144185E-2</c:v>
                </c:pt>
                <c:pt idx="9555">
                  <c:v>9.704242653306816E-2</c:v>
                </c:pt>
                <c:pt idx="9556">
                  <c:v>9.6947935367992649E-2</c:v>
                </c:pt>
                <c:pt idx="9557">
                  <c:v>9.6853444202915973E-2</c:v>
                </c:pt>
                <c:pt idx="9558">
                  <c:v>9.6758953037840267E-2</c:v>
                </c:pt>
                <c:pt idx="9559">
                  <c:v>9.6664461872764354E-2</c:v>
                </c:pt>
                <c:pt idx="9560">
                  <c:v>9.6569970707688246E-2</c:v>
                </c:pt>
                <c:pt idx="9561">
                  <c:v>9.6475479542611597E-2</c:v>
                </c:pt>
                <c:pt idx="9562">
                  <c:v>9.638098837753549E-2</c:v>
                </c:pt>
                <c:pt idx="9563">
                  <c:v>9.6286497212459465E-2</c:v>
                </c:pt>
                <c:pt idx="9564">
                  <c:v>9.6192006047383344E-2</c:v>
                </c:pt>
                <c:pt idx="9565">
                  <c:v>9.6097514882307181E-2</c:v>
                </c:pt>
                <c:pt idx="9566">
                  <c:v>9.6003023717231128E-2</c:v>
                </c:pt>
                <c:pt idx="9567">
                  <c:v>9.5908532552155035E-2</c:v>
                </c:pt>
                <c:pt idx="9568">
                  <c:v>9.5814041387079871E-2</c:v>
                </c:pt>
                <c:pt idx="9569">
                  <c:v>9.5719550222002847E-2</c:v>
                </c:pt>
                <c:pt idx="9570">
                  <c:v>9.5625059056926767E-2</c:v>
                </c:pt>
                <c:pt idx="9571">
                  <c:v>9.5530567891851229E-2</c:v>
                </c:pt>
                <c:pt idx="9572">
                  <c:v>9.5436076726774552E-2</c:v>
                </c:pt>
                <c:pt idx="9573">
                  <c:v>9.53415855616985E-2</c:v>
                </c:pt>
                <c:pt idx="9574">
                  <c:v>9.5247094396622767E-2</c:v>
                </c:pt>
                <c:pt idx="9575">
                  <c:v>9.5152603231546284E-2</c:v>
                </c:pt>
                <c:pt idx="9576">
                  <c:v>9.5058112066470746E-2</c:v>
                </c:pt>
                <c:pt idx="9577">
                  <c:v>9.4963620901394097E-2</c:v>
                </c:pt>
                <c:pt idx="9578">
                  <c:v>9.4869129736318003E-2</c:v>
                </c:pt>
                <c:pt idx="9579">
                  <c:v>9.4774638571242825E-2</c:v>
                </c:pt>
                <c:pt idx="9580">
                  <c:v>9.4680147406165691E-2</c:v>
                </c:pt>
                <c:pt idx="9581">
                  <c:v>9.4585656241090263E-2</c:v>
                </c:pt>
                <c:pt idx="9582">
                  <c:v>9.4491165076013767E-2</c:v>
                </c:pt>
                <c:pt idx="9583">
                  <c:v>9.4396673910937534E-2</c:v>
                </c:pt>
                <c:pt idx="9584">
                  <c:v>9.4302182745861468E-2</c:v>
                </c:pt>
                <c:pt idx="9585">
                  <c:v>9.4207691580785347E-2</c:v>
                </c:pt>
                <c:pt idx="9586">
                  <c:v>9.4113200415709239E-2</c:v>
                </c:pt>
                <c:pt idx="9587">
                  <c:v>9.4018709250633201E-2</c:v>
                </c:pt>
                <c:pt idx="9588">
                  <c:v>9.3924218085557648E-2</c:v>
                </c:pt>
                <c:pt idx="9589">
                  <c:v>9.3829726920481554E-2</c:v>
                </c:pt>
                <c:pt idx="9590">
                  <c:v>9.3735235755405266E-2</c:v>
                </c:pt>
                <c:pt idx="9591">
                  <c:v>9.3640744590328784E-2</c:v>
                </c:pt>
                <c:pt idx="9592">
                  <c:v>9.3546253425253245E-2</c:v>
                </c:pt>
                <c:pt idx="9593">
                  <c:v>9.3451762260177068E-2</c:v>
                </c:pt>
                <c:pt idx="9594">
                  <c:v>9.3357271095100502E-2</c:v>
                </c:pt>
                <c:pt idx="9595">
                  <c:v>9.3262779930024464E-2</c:v>
                </c:pt>
                <c:pt idx="9596">
                  <c:v>9.3168288764948343E-2</c:v>
                </c:pt>
                <c:pt idx="9597">
                  <c:v>9.3073797599872568E-2</c:v>
                </c:pt>
                <c:pt idx="9598">
                  <c:v>9.2979306434796127E-2</c:v>
                </c:pt>
                <c:pt idx="9599">
                  <c:v>9.2884815269720034E-2</c:v>
                </c:pt>
                <c:pt idx="9600">
                  <c:v>9.2790324104644481E-2</c:v>
                </c:pt>
                <c:pt idx="9601">
                  <c:v>9.2695832939568068E-2</c:v>
                </c:pt>
                <c:pt idx="9602">
                  <c:v>9.2601341774491766E-2</c:v>
                </c:pt>
                <c:pt idx="9603">
                  <c:v>9.2506850609415658E-2</c:v>
                </c:pt>
                <c:pt idx="9604">
                  <c:v>9.2412359444339509E-2</c:v>
                </c:pt>
                <c:pt idx="9605">
                  <c:v>9.2317868279263568E-2</c:v>
                </c:pt>
                <c:pt idx="9606">
                  <c:v>9.2223377114187377E-2</c:v>
                </c:pt>
                <c:pt idx="9607">
                  <c:v>9.2128885949111283E-2</c:v>
                </c:pt>
                <c:pt idx="9608">
                  <c:v>9.2034394784035731E-2</c:v>
                </c:pt>
                <c:pt idx="9609">
                  <c:v>9.1939903618959096E-2</c:v>
                </c:pt>
                <c:pt idx="9610">
                  <c:v>9.1845412453883266E-2</c:v>
                </c:pt>
                <c:pt idx="9611">
                  <c:v>9.1750921288807227E-2</c:v>
                </c:pt>
                <c:pt idx="9612">
                  <c:v>9.1656430123731245E-2</c:v>
                </c:pt>
                <c:pt idx="9613">
                  <c:v>9.1561938958654748E-2</c:v>
                </c:pt>
                <c:pt idx="9614">
                  <c:v>9.1467447793578627E-2</c:v>
                </c:pt>
                <c:pt idx="9615">
                  <c:v>9.1372956628502519E-2</c:v>
                </c:pt>
                <c:pt idx="9616">
                  <c:v>9.1278465463426744E-2</c:v>
                </c:pt>
                <c:pt idx="9617">
                  <c:v>9.1183974298350179E-2</c:v>
                </c:pt>
                <c:pt idx="9618">
                  <c:v>9.1089483133274252E-2</c:v>
                </c:pt>
                <c:pt idx="9619">
                  <c:v>9.0994991968198713E-2</c:v>
                </c:pt>
                <c:pt idx="9620">
                  <c:v>9.090050080312205E-2</c:v>
                </c:pt>
                <c:pt idx="9621">
                  <c:v>9.0806009638045998E-2</c:v>
                </c:pt>
                <c:pt idx="9622">
                  <c:v>9.0711518472969876E-2</c:v>
                </c:pt>
                <c:pt idx="9623">
                  <c:v>9.0617027307894227E-2</c:v>
                </c:pt>
                <c:pt idx="9624">
                  <c:v>9.052253614281823E-2</c:v>
                </c:pt>
                <c:pt idx="9625">
                  <c:v>9.0428044977741595E-2</c:v>
                </c:pt>
                <c:pt idx="9626">
                  <c:v>9.0333553812665487E-2</c:v>
                </c:pt>
                <c:pt idx="9627">
                  <c:v>9.0239062647589727E-2</c:v>
                </c:pt>
                <c:pt idx="9628">
                  <c:v>9.0144571482513328E-2</c:v>
                </c:pt>
                <c:pt idx="9629">
                  <c:v>9.0050080317437248E-2</c:v>
                </c:pt>
                <c:pt idx="9630">
                  <c:v>8.9955589152361265E-2</c:v>
                </c:pt>
                <c:pt idx="9631">
                  <c:v>8.9861097987285227E-2</c:v>
                </c:pt>
                <c:pt idx="9632">
                  <c:v>8.9766606822208966E-2</c:v>
                </c:pt>
                <c:pt idx="9633">
                  <c:v>8.9672115657132845E-2</c:v>
                </c:pt>
                <c:pt idx="9634">
                  <c:v>8.9577624492056765E-2</c:v>
                </c:pt>
                <c:pt idx="9635">
                  <c:v>8.9483133326980629E-2</c:v>
                </c:pt>
                <c:pt idx="9636">
                  <c:v>8.938864216190455E-2</c:v>
                </c:pt>
                <c:pt idx="9637">
                  <c:v>8.9294150996828567E-2</c:v>
                </c:pt>
                <c:pt idx="9638">
                  <c:v>8.9199659831752376E-2</c:v>
                </c:pt>
                <c:pt idx="9639">
                  <c:v>8.910516866667717E-2</c:v>
                </c:pt>
                <c:pt idx="9640">
                  <c:v>8.9010677501600202E-2</c:v>
                </c:pt>
                <c:pt idx="9641">
                  <c:v>8.8916186336524095E-2</c:v>
                </c:pt>
                <c:pt idx="9642">
                  <c:v>8.8821695171448833E-2</c:v>
                </c:pt>
                <c:pt idx="9643">
                  <c:v>8.8727204006371907E-2</c:v>
                </c:pt>
                <c:pt idx="9644">
                  <c:v>8.8632712841295827E-2</c:v>
                </c:pt>
                <c:pt idx="9645">
                  <c:v>8.8538221676219747E-2</c:v>
                </c:pt>
                <c:pt idx="9646">
                  <c:v>8.8443730511143612E-2</c:v>
                </c:pt>
                <c:pt idx="9647">
                  <c:v>8.8349239346067532E-2</c:v>
                </c:pt>
                <c:pt idx="9648">
                  <c:v>8.8254748180992396E-2</c:v>
                </c:pt>
                <c:pt idx="9649">
                  <c:v>8.8160257015915289E-2</c:v>
                </c:pt>
                <c:pt idx="9650">
                  <c:v>8.8065765850840125E-2</c:v>
                </c:pt>
                <c:pt idx="9651">
                  <c:v>8.7971274685763129E-2</c:v>
                </c:pt>
                <c:pt idx="9652">
                  <c:v>8.7876783520687049E-2</c:v>
                </c:pt>
                <c:pt idx="9653">
                  <c:v>8.7782292355610997E-2</c:v>
                </c:pt>
                <c:pt idx="9654">
                  <c:v>8.7687801190534875E-2</c:v>
                </c:pt>
                <c:pt idx="9655">
                  <c:v>8.7593310025458782E-2</c:v>
                </c:pt>
                <c:pt idx="9656">
                  <c:v>8.7498818860382702E-2</c:v>
                </c:pt>
                <c:pt idx="9657">
                  <c:v>8.7404327695306594E-2</c:v>
                </c:pt>
                <c:pt idx="9658">
                  <c:v>8.73098365302305E-2</c:v>
                </c:pt>
                <c:pt idx="9659">
                  <c:v>8.7215345365154726E-2</c:v>
                </c:pt>
                <c:pt idx="9660">
                  <c:v>8.7120854200078326E-2</c:v>
                </c:pt>
                <c:pt idx="9661">
                  <c:v>8.7026363035003079E-2</c:v>
                </c:pt>
                <c:pt idx="9662">
                  <c:v>8.6931871869926125E-2</c:v>
                </c:pt>
                <c:pt idx="9663">
                  <c:v>8.6837380704850226E-2</c:v>
                </c:pt>
                <c:pt idx="9664">
                  <c:v>8.6742889539773965E-2</c:v>
                </c:pt>
                <c:pt idx="9665">
                  <c:v>8.664839837469869E-2</c:v>
                </c:pt>
                <c:pt idx="9666">
                  <c:v>8.655390720962175E-2</c:v>
                </c:pt>
                <c:pt idx="9667">
                  <c:v>8.6459416044545614E-2</c:v>
                </c:pt>
                <c:pt idx="9668">
                  <c:v>8.6364924879469743E-2</c:v>
                </c:pt>
                <c:pt idx="9669">
                  <c:v>8.6270433714393496E-2</c:v>
                </c:pt>
                <c:pt idx="9670">
                  <c:v>8.6175942549317708E-2</c:v>
                </c:pt>
                <c:pt idx="9671">
                  <c:v>8.6081451384241281E-2</c:v>
                </c:pt>
                <c:pt idx="9672">
                  <c:v>8.5986960219165201E-2</c:v>
                </c:pt>
                <c:pt idx="9673">
                  <c:v>8.5892469054089926E-2</c:v>
                </c:pt>
                <c:pt idx="9674">
                  <c:v>8.5797977889013208E-2</c:v>
                </c:pt>
                <c:pt idx="9675">
                  <c:v>8.5703486723936906E-2</c:v>
                </c:pt>
                <c:pt idx="9676">
                  <c:v>8.5608995558861645E-2</c:v>
                </c:pt>
                <c:pt idx="9677">
                  <c:v>8.5514504393784746E-2</c:v>
                </c:pt>
                <c:pt idx="9678">
                  <c:v>8.5420013228708611E-2</c:v>
                </c:pt>
                <c:pt idx="9679">
                  <c:v>8.5325522063633391E-2</c:v>
                </c:pt>
                <c:pt idx="9680">
                  <c:v>8.5231030898556465E-2</c:v>
                </c:pt>
                <c:pt idx="9681">
                  <c:v>8.5136539733480565E-2</c:v>
                </c:pt>
                <c:pt idx="9682">
                  <c:v>8.5042048568404263E-2</c:v>
                </c:pt>
                <c:pt idx="9683">
                  <c:v>8.4947557403328114E-2</c:v>
                </c:pt>
                <c:pt idx="9684">
                  <c:v>8.4853066238252853E-2</c:v>
                </c:pt>
                <c:pt idx="9685">
                  <c:v>8.4758575073176801E-2</c:v>
                </c:pt>
                <c:pt idx="9686">
                  <c:v>8.4664083908100068E-2</c:v>
                </c:pt>
                <c:pt idx="9687">
                  <c:v>8.4569592743024641E-2</c:v>
                </c:pt>
                <c:pt idx="9688">
                  <c:v>8.44751015779477E-2</c:v>
                </c:pt>
                <c:pt idx="9689">
                  <c:v>8.4380610412871482E-2</c:v>
                </c:pt>
                <c:pt idx="9690">
                  <c:v>8.4286119247795499E-2</c:v>
                </c:pt>
                <c:pt idx="9691">
                  <c:v>8.4191628082719724E-2</c:v>
                </c:pt>
                <c:pt idx="9692">
                  <c:v>8.4097136917643547E-2</c:v>
                </c:pt>
                <c:pt idx="9693">
                  <c:v>8.4002645752567245E-2</c:v>
                </c:pt>
                <c:pt idx="9694">
                  <c:v>8.3908154587491207E-2</c:v>
                </c:pt>
                <c:pt idx="9695">
                  <c:v>8.381366342241503E-2</c:v>
                </c:pt>
                <c:pt idx="9696">
                  <c:v>8.3719172257338964E-2</c:v>
                </c:pt>
                <c:pt idx="9697">
                  <c:v>8.3624681092263675E-2</c:v>
                </c:pt>
                <c:pt idx="9698">
                  <c:v>8.3530189927186763E-2</c:v>
                </c:pt>
                <c:pt idx="9699">
                  <c:v>8.3435698762110724E-2</c:v>
                </c:pt>
                <c:pt idx="9700">
                  <c:v>8.3341207597034533E-2</c:v>
                </c:pt>
                <c:pt idx="9701">
                  <c:v>8.3246716431958412E-2</c:v>
                </c:pt>
                <c:pt idx="9702">
                  <c:v>8.3152225266883192E-2</c:v>
                </c:pt>
                <c:pt idx="9703">
                  <c:v>8.3057734101806724E-2</c:v>
                </c:pt>
                <c:pt idx="9704">
                  <c:v>8.29632429367302E-2</c:v>
                </c:pt>
                <c:pt idx="9705">
                  <c:v>8.2868751771654092E-2</c:v>
                </c:pt>
                <c:pt idx="9706">
                  <c:v>8.2774260606577998E-2</c:v>
                </c:pt>
                <c:pt idx="9707">
                  <c:v>8.2679769441501683E-2</c:v>
                </c:pt>
                <c:pt idx="9708">
                  <c:v>8.2585278276425825E-2</c:v>
                </c:pt>
                <c:pt idx="9709">
                  <c:v>8.2490787111349689E-2</c:v>
                </c:pt>
                <c:pt idx="9710">
                  <c:v>8.2396295946273707E-2</c:v>
                </c:pt>
                <c:pt idx="9711">
                  <c:v>8.230180478119753E-2</c:v>
                </c:pt>
                <c:pt idx="9712">
                  <c:v>8.220731361612138E-2</c:v>
                </c:pt>
                <c:pt idx="9713">
                  <c:v>8.2112822451045342E-2</c:v>
                </c:pt>
                <c:pt idx="9714">
                  <c:v>8.2018331285969234E-2</c:v>
                </c:pt>
                <c:pt idx="9715">
                  <c:v>8.1923840120893945E-2</c:v>
                </c:pt>
                <c:pt idx="9716">
                  <c:v>8.182934895581781E-2</c:v>
                </c:pt>
                <c:pt idx="9717">
                  <c:v>8.1734857790741064E-2</c:v>
                </c:pt>
                <c:pt idx="9718">
                  <c:v>8.1640366625665067E-2</c:v>
                </c:pt>
                <c:pt idx="9719">
                  <c:v>8.1545875460589404E-2</c:v>
                </c:pt>
                <c:pt idx="9720">
                  <c:v>8.1451384295512713E-2</c:v>
                </c:pt>
                <c:pt idx="9721">
                  <c:v>8.1356893130437383E-2</c:v>
                </c:pt>
                <c:pt idx="9722">
                  <c:v>8.1262401965360498E-2</c:v>
                </c:pt>
                <c:pt idx="9723">
                  <c:v>8.1167910800284404E-2</c:v>
                </c:pt>
                <c:pt idx="9724">
                  <c:v>8.1073419635208199E-2</c:v>
                </c:pt>
                <c:pt idx="9725">
                  <c:v>8.0978928470132244E-2</c:v>
                </c:pt>
                <c:pt idx="9726">
                  <c:v>8.0884437305056206E-2</c:v>
                </c:pt>
                <c:pt idx="9727">
                  <c:v>8.0789946139980098E-2</c:v>
                </c:pt>
                <c:pt idx="9728">
                  <c:v>8.0695454974904046E-2</c:v>
                </c:pt>
                <c:pt idx="9729">
                  <c:v>8.0600963809828008E-2</c:v>
                </c:pt>
                <c:pt idx="9730">
                  <c:v>8.0506472644751748E-2</c:v>
                </c:pt>
                <c:pt idx="9731">
                  <c:v>8.0411981479675487E-2</c:v>
                </c:pt>
                <c:pt idx="9732">
                  <c:v>8.0317490314599727E-2</c:v>
                </c:pt>
                <c:pt idx="9733">
                  <c:v>8.0222999149523563E-2</c:v>
                </c:pt>
                <c:pt idx="9734">
                  <c:v>8.0128507984447567E-2</c:v>
                </c:pt>
                <c:pt idx="9735">
                  <c:v>8.0034016819371279E-2</c:v>
                </c:pt>
                <c:pt idx="9736">
                  <c:v>7.9939525654295199E-2</c:v>
                </c:pt>
                <c:pt idx="9737">
                  <c:v>7.9845034489219091E-2</c:v>
                </c:pt>
                <c:pt idx="9738">
                  <c:v>7.9750543324143386E-2</c:v>
                </c:pt>
                <c:pt idx="9739">
                  <c:v>7.9656052159066904E-2</c:v>
                </c:pt>
                <c:pt idx="9740">
                  <c:v>7.9561560993990824E-2</c:v>
                </c:pt>
                <c:pt idx="9741">
                  <c:v>7.9467069828915188E-2</c:v>
                </c:pt>
                <c:pt idx="9742">
                  <c:v>7.9372578663838733E-2</c:v>
                </c:pt>
                <c:pt idx="9743">
                  <c:v>7.9278087498762528E-2</c:v>
                </c:pt>
                <c:pt idx="9744">
                  <c:v>7.9183596333686893E-2</c:v>
                </c:pt>
                <c:pt idx="9745">
                  <c:v>7.9089105168610341E-2</c:v>
                </c:pt>
                <c:pt idx="9746">
                  <c:v>7.8994614003534677E-2</c:v>
                </c:pt>
                <c:pt idx="9747">
                  <c:v>7.8900122838458153E-2</c:v>
                </c:pt>
                <c:pt idx="9748">
                  <c:v>7.8805631673382073E-2</c:v>
                </c:pt>
                <c:pt idx="9749">
                  <c:v>7.8711140508305966E-2</c:v>
                </c:pt>
                <c:pt idx="9750">
                  <c:v>7.8616649343229913E-2</c:v>
                </c:pt>
                <c:pt idx="9751">
                  <c:v>7.8522158178153778E-2</c:v>
                </c:pt>
                <c:pt idx="9752">
                  <c:v>7.8427667013077823E-2</c:v>
                </c:pt>
                <c:pt idx="9753">
                  <c:v>7.8333175848002021E-2</c:v>
                </c:pt>
                <c:pt idx="9754">
                  <c:v>7.8238684682925511E-2</c:v>
                </c:pt>
                <c:pt idx="9755">
                  <c:v>7.8144193517849403E-2</c:v>
                </c:pt>
                <c:pt idx="9756">
                  <c:v>7.8049702352773309E-2</c:v>
                </c:pt>
                <c:pt idx="9757">
                  <c:v>7.7955211187697313E-2</c:v>
                </c:pt>
                <c:pt idx="9758">
                  <c:v>7.7860720022621718E-2</c:v>
                </c:pt>
                <c:pt idx="9759">
                  <c:v>7.7766228857545819E-2</c:v>
                </c:pt>
                <c:pt idx="9760">
                  <c:v>7.767173769246892E-2</c:v>
                </c:pt>
                <c:pt idx="9761">
                  <c:v>7.757724652739284E-2</c:v>
                </c:pt>
                <c:pt idx="9762">
                  <c:v>7.7482755362316802E-2</c:v>
                </c:pt>
                <c:pt idx="9763">
                  <c:v>7.7388264197241097E-2</c:v>
                </c:pt>
                <c:pt idx="9764">
                  <c:v>7.7293773032164573E-2</c:v>
                </c:pt>
                <c:pt idx="9765">
                  <c:v>7.7199281867088534E-2</c:v>
                </c:pt>
                <c:pt idx="9766">
                  <c:v>7.7104790702012413E-2</c:v>
                </c:pt>
                <c:pt idx="9767">
                  <c:v>7.7010299536936888E-2</c:v>
                </c:pt>
                <c:pt idx="9768">
                  <c:v>7.6915808371860045E-2</c:v>
                </c:pt>
                <c:pt idx="9769">
                  <c:v>7.682131720678409E-2</c:v>
                </c:pt>
                <c:pt idx="9770">
                  <c:v>7.6726826041708343E-2</c:v>
                </c:pt>
                <c:pt idx="9771">
                  <c:v>7.6632334876632124E-2</c:v>
                </c:pt>
                <c:pt idx="9772">
                  <c:v>7.6537843711555795E-2</c:v>
                </c:pt>
                <c:pt idx="9773">
                  <c:v>7.6443352546479715E-2</c:v>
                </c:pt>
                <c:pt idx="9774">
                  <c:v>7.6348861381403621E-2</c:v>
                </c:pt>
                <c:pt idx="9775">
                  <c:v>7.6254370216327527E-2</c:v>
                </c:pt>
                <c:pt idx="9776">
                  <c:v>7.615987905125142E-2</c:v>
                </c:pt>
                <c:pt idx="9777">
                  <c:v>7.6065387886175381E-2</c:v>
                </c:pt>
                <c:pt idx="9778">
                  <c:v>7.597089672109926E-2</c:v>
                </c:pt>
                <c:pt idx="9779">
                  <c:v>7.5876405556023194E-2</c:v>
                </c:pt>
                <c:pt idx="9780">
                  <c:v>7.5781914390947114E-2</c:v>
                </c:pt>
                <c:pt idx="9781">
                  <c:v>7.5687423225870964E-2</c:v>
                </c:pt>
                <c:pt idx="9782">
                  <c:v>7.5592932060794912E-2</c:v>
                </c:pt>
                <c:pt idx="9783">
                  <c:v>7.5498440895719124E-2</c:v>
                </c:pt>
                <c:pt idx="9784">
                  <c:v>7.5403949730642739E-2</c:v>
                </c:pt>
                <c:pt idx="9785">
                  <c:v>7.5309458565566589E-2</c:v>
                </c:pt>
                <c:pt idx="9786">
                  <c:v>7.5214967400490509E-2</c:v>
                </c:pt>
                <c:pt idx="9787">
                  <c:v>7.5120476235414402E-2</c:v>
                </c:pt>
                <c:pt idx="9788">
                  <c:v>7.5025985070338322E-2</c:v>
                </c:pt>
                <c:pt idx="9789">
                  <c:v>7.4931493905262533E-2</c:v>
                </c:pt>
                <c:pt idx="9790">
                  <c:v>7.4837002740186134E-2</c:v>
                </c:pt>
                <c:pt idx="9791">
                  <c:v>7.4742511575110124E-2</c:v>
                </c:pt>
                <c:pt idx="9792">
                  <c:v>7.4648020410033933E-2</c:v>
                </c:pt>
                <c:pt idx="9793">
                  <c:v>7.4553529244957839E-2</c:v>
                </c:pt>
                <c:pt idx="9794">
                  <c:v>7.4459038079881801E-2</c:v>
                </c:pt>
                <c:pt idx="9795">
                  <c:v>7.436454691480604E-2</c:v>
                </c:pt>
                <c:pt idx="9796">
                  <c:v>7.4270055749729558E-2</c:v>
                </c:pt>
                <c:pt idx="9797">
                  <c:v>7.4175564584653464E-2</c:v>
                </c:pt>
                <c:pt idx="9798">
                  <c:v>7.4081073419577384E-2</c:v>
                </c:pt>
                <c:pt idx="9799">
                  <c:v>7.3986582254501637E-2</c:v>
                </c:pt>
                <c:pt idx="9800">
                  <c:v>7.3892091089425765E-2</c:v>
                </c:pt>
                <c:pt idx="9801">
                  <c:v>7.3797599924349658E-2</c:v>
                </c:pt>
                <c:pt idx="9802">
                  <c:v>7.3703108759272995E-2</c:v>
                </c:pt>
                <c:pt idx="9803">
                  <c:v>7.3608617594196901E-2</c:v>
                </c:pt>
                <c:pt idx="9804">
                  <c:v>7.3514126429120821E-2</c:v>
                </c:pt>
                <c:pt idx="9805">
                  <c:v>7.3419635264044714E-2</c:v>
                </c:pt>
                <c:pt idx="9806">
                  <c:v>7.332514409896862E-2</c:v>
                </c:pt>
                <c:pt idx="9807">
                  <c:v>7.3230652933892526E-2</c:v>
                </c:pt>
                <c:pt idx="9808">
                  <c:v>7.3136161768816432E-2</c:v>
                </c:pt>
                <c:pt idx="9809">
                  <c:v>7.3041670603740338E-2</c:v>
                </c:pt>
                <c:pt idx="9810">
                  <c:v>7.2947179438664259E-2</c:v>
                </c:pt>
                <c:pt idx="9811">
                  <c:v>7.2852688273588193E-2</c:v>
                </c:pt>
                <c:pt idx="9812">
                  <c:v>7.2758197108512113E-2</c:v>
                </c:pt>
                <c:pt idx="9813">
                  <c:v>7.2663705943436477E-2</c:v>
                </c:pt>
                <c:pt idx="9814">
                  <c:v>7.256921477835987E-2</c:v>
                </c:pt>
                <c:pt idx="9815">
                  <c:v>7.2474723613283804E-2</c:v>
                </c:pt>
                <c:pt idx="9816">
                  <c:v>7.2380232448207932E-2</c:v>
                </c:pt>
                <c:pt idx="9817">
                  <c:v>7.2285741283131588E-2</c:v>
                </c:pt>
                <c:pt idx="9818">
                  <c:v>7.2191250118055494E-2</c:v>
                </c:pt>
                <c:pt idx="9819">
                  <c:v>7.2096758952979539E-2</c:v>
                </c:pt>
                <c:pt idx="9820">
                  <c:v>7.2002267787903584E-2</c:v>
                </c:pt>
                <c:pt idx="9821">
                  <c:v>7.1907776622827213E-2</c:v>
                </c:pt>
                <c:pt idx="9822">
                  <c:v>7.1813285457751133E-2</c:v>
                </c:pt>
                <c:pt idx="9823">
                  <c:v>7.1718794292675123E-2</c:v>
                </c:pt>
                <c:pt idx="9824">
                  <c:v>7.1624303127598918E-2</c:v>
                </c:pt>
                <c:pt idx="9825">
                  <c:v>7.1529811962522838E-2</c:v>
                </c:pt>
                <c:pt idx="9826">
                  <c:v>7.1435320797446772E-2</c:v>
                </c:pt>
                <c:pt idx="9827">
                  <c:v>7.134082963237065E-2</c:v>
                </c:pt>
                <c:pt idx="9828">
                  <c:v>7.1246338467294446E-2</c:v>
                </c:pt>
                <c:pt idx="9829">
                  <c:v>7.1151847302218463E-2</c:v>
                </c:pt>
                <c:pt idx="9830">
                  <c:v>7.1057356137142383E-2</c:v>
                </c:pt>
                <c:pt idx="9831">
                  <c:v>7.0962864972066414E-2</c:v>
                </c:pt>
                <c:pt idx="9832">
                  <c:v>7.0868373806990334E-2</c:v>
                </c:pt>
                <c:pt idx="9833">
                  <c:v>7.0773882641914088E-2</c:v>
                </c:pt>
                <c:pt idx="9834">
                  <c:v>7.067939147683798E-2</c:v>
                </c:pt>
                <c:pt idx="9835">
                  <c:v>7.05849003117619E-2</c:v>
                </c:pt>
                <c:pt idx="9836">
                  <c:v>7.0490409146685834E-2</c:v>
                </c:pt>
                <c:pt idx="9837">
                  <c:v>7.0395917981610046E-2</c:v>
                </c:pt>
                <c:pt idx="9838">
                  <c:v>7.0301426816534118E-2</c:v>
                </c:pt>
                <c:pt idx="9839">
                  <c:v>7.0206935651457525E-2</c:v>
                </c:pt>
                <c:pt idx="9840">
                  <c:v>7.0112444486381514E-2</c:v>
                </c:pt>
                <c:pt idx="9841">
                  <c:v>7.0017953321305434E-2</c:v>
                </c:pt>
                <c:pt idx="9842">
                  <c:v>6.9923462156229424E-2</c:v>
                </c:pt>
                <c:pt idx="9843">
                  <c:v>6.9828970991153191E-2</c:v>
                </c:pt>
                <c:pt idx="9844">
                  <c:v>6.9734479826077528E-2</c:v>
                </c:pt>
                <c:pt idx="9845">
                  <c:v>6.9639988661000962E-2</c:v>
                </c:pt>
                <c:pt idx="9846">
                  <c:v>6.9545497495924882E-2</c:v>
                </c:pt>
                <c:pt idx="9847">
                  <c:v>6.9451006330848913E-2</c:v>
                </c:pt>
                <c:pt idx="9848">
                  <c:v>6.9356515165772709E-2</c:v>
                </c:pt>
                <c:pt idx="9849">
                  <c:v>6.9262024000697128E-2</c:v>
                </c:pt>
                <c:pt idx="9850">
                  <c:v>6.9167532835621007E-2</c:v>
                </c:pt>
                <c:pt idx="9851">
                  <c:v>6.9073041670544399E-2</c:v>
                </c:pt>
                <c:pt idx="9852">
                  <c:v>6.8978550505468306E-2</c:v>
                </c:pt>
                <c:pt idx="9853">
                  <c:v>6.8884059340392212E-2</c:v>
                </c:pt>
                <c:pt idx="9854">
                  <c:v>6.8789568175316118E-2</c:v>
                </c:pt>
                <c:pt idx="9855">
                  <c:v>6.8695077010240024E-2</c:v>
                </c:pt>
                <c:pt idx="9856">
                  <c:v>6.8600585845163931E-2</c:v>
                </c:pt>
                <c:pt idx="9857">
                  <c:v>6.8506094680087837E-2</c:v>
                </c:pt>
                <c:pt idx="9858">
                  <c:v>6.8411603515011923E-2</c:v>
                </c:pt>
                <c:pt idx="9859">
                  <c:v>6.8317112349935913E-2</c:v>
                </c:pt>
                <c:pt idx="9860">
                  <c:v>6.8222621184859569E-2</c:v>
                </c:pt>
                <c:pt idx="9861">
                  <c:v>6.8128130019783462E-2</c:v>
                </c:pt>
                <c:pt idx="9862">
                  <c:v>6.8033638854707923E-2</c:v>
                </c:pt>
                <c:pt idx="9863">
                  <c:v>6.7939147689631274E-2</c:v>
                </c:pt>
                <c:pt idx="9864">
                  <c:v>6.784465652455518E-2</c:v>
                </c:pt>
                <c:pt idx="9865">
                  <c:v>6.7750165359479086E-2</c:v>
                </c:pt>
                <c:pt idx="9866">
                  <c:v>6.7655674194402993E-2</c:v>
                </c:pt>
                <c:pt idx="9867">
                  <c:v>6.7561183029327024E-2</c:v>
                </c:pt>
                <c:pt idx="9868">
                  <c:v>6.7466691864251374E-2</c:v>
                </c:pt>
                <c:pt idx="9869">
                  <c:v>6.7372200699174711E-2</c:v>
                </c:pt>
                <c:pt idx="9870">
                  <c:v>6.7277709534098631E-2</c:v>
                </c:pt>
                <c:pt idx="9871">
                  <c:v>6.7183218369022524E-2</c:v>
                </c:pt>
                <c:pt idx="9872">
                  <c:v>6.7088727203946916E-2</c:v>
                </c:pt>
                <c:pt idx="9873">
                  <c:v>6.6994236038870433E-2</c:v>
                </c:pt>
                <c:pt idx="9874">
                  <c:v>6.689974487379427E-2</c:v>
                </c:pt>
                <c:pt idx="9875">
                  <c:v>6.6805253708718149E-2</c:v>
                </c:pt>
                <c:pt idx="9876">
                  <c:v>6.6710762543642083E-2</c:v>
                </c:pt>
                <c:pt idx="9877">
                  <c:v>6.6616271378565961E-2</c:v>
                </c:pt>
                <c:pt idx="9878">
                  <c:v>6.6521780213489867E-2</c:v>
                </c:pt>
                <c:pt idx="9879">
                  <c:v>6.6427289048413912E-2</c:v>
                </c:pt>
                <c:pt idx="9880">
                  <c:v>6.6332797883338235E-2</c:v>
                </c:pt>
                <c:pt idx="9881">
                  <c:v>6.6238306718261586E-2</c:v>
                </c:pt>
                <c:pt idx="9882">
                  <c:v>6.6143815553185478E-2</c:v>
                </c:pt>
                <c:pt idx="9883">
                  <c:v>6.6049324388109398E-2</c:v>
                </c:pt>
                <c:pt idx="9884">
                  <c:v>6.5954833223033332E-2</c:v>
                </c:pt>
                <c:pt idx="9885">
                  <c:v>6.5860342057957211E-2</c:v>
                </c:pt>
                <c:pt idx="9886">
                  <c:v>6.5765850892881131E-2</c:v>
                </c:pt>
                <c:pt idx="9887">
                  <c:v>6.5671359727804746E-2</c:v>
                </c:pt>
                <c:pt idx="9888">
                  <c:v>6.5576868562728916E-2</c:v>
                </c:pt>
                <c:pt idx="9889">
                  <c:v>6.5482377397652836E-2</c:v>
                </c:pt>
                <c:pt idx="9890">
                  <c:v>6.5387886232576894E-2</c:v>
                </c:pt>
                <c:pt idx="9891">
                  <c:v>6.5293395067500662E-2</c:v>
                </c:pt>
                <c:pt idx="9892">
                  <c:v>6.5198903902424582E-2</c:v>
                </c:pt>
                <c:pt idx="9893">
                  <c:v>6.5104412737348474E-2</c:v>
                </c:pt>
                <c:pt idx="9894">
                  <c:v>6.5009921572272381E-2</c:v>
                </c:pt>
                <c:pt idx="9895">
                  <c:v>6.4915430407196717E-2</c:v>
                </c:pt>
                <c:pt idx="9896">
                  <c:v>6.4820939242120595E-2</c:v>
                </c:pt>
                <c:pt idx="9897">
                  <c:v>6.4726448077044099E-2</c:v>
                </c:pt>
                <c:pt idx="9898">
                  <c:v>6.4631956911967992E-2</c:v>
                </c:pt>
                <c:pt idx="9899">
                  <c:v>6.4537465746891912E-2</c:v>
                </c:pt>
                <c:pt idx="9900">
                  <c:v>6.4442974581815832E-2</c:v>
                </c:pt>
                <c:pt idx="9901">
                  <c:v>6.4348483416739724E-2</c:v>
                </c:pt>
                <c:pt idx="9902">
                  <c:v>6.4253992251663894E-2</c:v>
                </c:pt>
                <c:pt idx="9903">
                  <c:v>6.4159501086587523E-2</c:v>
                </c:pt>
                <c:pt idx="9904">
                  <c:v>6.4065009921511873E-2</c:v>
                </c:pt>
                <c:pt idx="9905">
                  <c:v>6.3970518756435335E-2</c:v>
                </c:pt>
                <c:pt idx="9906">
                  <c:v>6.3876027591359269E-2</c:v>
                </c:pt>
                <c:pt idx="9907">
                  <c:v>6.3781536426283161E-2</c:v>
                </c:pt>
                <c:pt idx="9908">
                  <c:v>6.368704526120704E-2</c:v>
                </c:pt>
                <c:pt idx="9909">
                  <c:v>6.3592554096130974E-2</c:v>
                </c:pt>
                <c:pt idx="9910">
                  <c:v>6.349806293105488E-2</c:v>
                </c:pt>
                <c:pt idx="9911">
                  <c:v>6.3403571765978772E-2</c:v>
                </c:pt>
                <c:pt idx="9912">
                  <c:v>6.3309080600902692E-2</c:v>
                </c:pt>
                <c:pt idx="9913">
                  <c:v>6.3214589435826599E-2</c:v>
                </c:pt>
                <c:pt idx="9914">
                  <c:v>6.3120098270750477E-2</c:v>
                </c:pt>
                <c:pt idx="9915">
                  <c:v>6.3025607105674397E-2</c:v>
                </c:pt>
                <c:pt idx="9916">
                  <c:v>6.2931115940598331E-2</c:v>
                </c:pt>
                <c:pt idx="9917">
                  <c:v>6.2836624775522626E-2</c:v>
                </c:pt>
                <c:pt idx="9918">
                  <c:v>6.2742133610446504E-2</c:v>
                </c:pt>
                <c:pt idx="9919">
                  <c:v>6.2647642445370022E-2</c:v>
                </c:pt>
                <c:pt idx="9920">
                  <c:v>6.2553151280293928E-2</c:v>
                </c:pt>
                <c:pt idx="9921">
                  <c:v>6.2458660115217834E-2</c:v>
                </c:pt>
                <c:pt idx="9922">
                  <c:v>6.2364168950142136E-2</c:v>
                </c:pt>
                <c:pt idx="9923">
                  <c:v>6.2269677785065682E-2</c:v>
                </c:pt>
                <c:pt idx="9924">
                  <c:v>6.2175186619989456E-2</c:v>
                </c:pt>
                <c:pt idx="9925">
                  <c:v>6.2080695454913883E-2</c:v>
                </c:pt>
                <c:pt idx="9926">
                  <c:v>6.1986204289837414E-2</c:v>
                </c:pt>
                <c:pt idx="9927">
                  <c:v>6.1891713124761334E-2</c:v>
                </c:pt>
                <c:pt idx="9928">
                  <c:v>6.179722195968583E-2</c:v>
                </c:pt>
                <c:pt idx="9929">
                  <c:v>6.1702730794609084E-2</c:v>
                </c:pt>
                <c:pt idx="9930">
                  <c:v>6.160823962953299E-2</c:v>
                </c:pt>
                <c:pt idx="9931">
                  <c:v>6.1513748464456876E-2</c:v>
                </c:pt>
                <c:pt idx="9932">
                  <c:v>6.1419257299380803E-2</c:v>
                </c:pt>
                <c:pt idx="9933">
                  <c:v>6.1324766134304709E-2</c:v>
                </c:pt>
                <c:pt idx="9934">
                  <c:v>6.1230274969228823E-2</c:v>
                </c:pt>
                <c:pt idx="9935">
                  <c:v>6.1135783804152515E-2</c:v>
                </c:pt>
                <c:pt idx="9936">
                  <c:v>6.1041292639076428E-2</c:v>
                </c:pt>
                <c:pt idx="9937">
                  <c:v>6.0946801474000327E-2</c:v>
                </c:pt>
                <c:pt idx="9938">
                  <c:v>6.0852310308924323E-2</c:v>
                </c:pt>
                <c:pt idx="9939">
                  <c:v>6.0757819143848556E-2</c:v>
                </c:pt>
                <c:pt idx="9940">
                  <c:v>6.0663327978772094E-2</c:v>
                </c:pt>
                <c:pt idx="9941">
                  <c:v>6.0568836813695993E-2</c:v>
                </c:pt>
                <c:pt idx="9942">
                  <c:v>6.0474345648619865E-2</c:v>
                </c:pt>
                <c:pt idx="9943">
                  <c:v>6.0379854483543771E-2</c:v>
                </c:pt>
                <c:pt idx="9944">
                  <c:v>6.0285363318467677E-2</c:v>
                </c:pt>
                <c:pt idx="9945">
                  <c:v>6.0190872153391584E-2</c:v>
                </c:pt>
                <c:pt idx="9946">
                  <c:v>6.0096380988315906E-2</c:v>
                </c:pt>
                <c:pt idx="9947">
                  <c:v>6.0001889823239424E-2</c:v>
                </c:pt>
                <c:pt idx="9948">
                  <c:v>5.9907398658163413E-2</c:v>
                </c:pt>
                <c:pt idx="9949">
                  <c:v>5.9812907493087604E-2</c:v>
                </c:pt>
                <c:pt idx="9950">
                  <c:v>5.9718416328011691E-2</c:v>
                </c:pt>
                <c:pt idx="9951">
                  <c:v>5.9623925162935021E-2</c:v>
                </c:pt>
                <c:pt idx="9952">
                  <c:v>5.9529433997858934E-2</c:v>
                </c:pt>
                <c:pt idx="9953">
                  <c:v>5.9434942832782833E-2</c:v>
                </c:pt>
                <c:pt idx="9954">
                  <c:v>5.9340451667706823E-2</c:v>
                </c:pt>
                <c:pt idx="9955">
                  <c:v>5.9245960502630673E-2</c:v>
                </c:pt>
                <c:pt idx="9956">
                  <c:v>5.9151469337554552E-2</c:v>
                </c:pt>
                <c:pt idx="9957">
                  <c:v>5.9056978172478493E-2</c:v>
                </c:pt>
                <c:pt idx="9958">
                  <c:v>5.8962487007402746E-2</c:v>
                </c:pt>
                <c:pt idx="9959">
                  <c:v>5.8867995842326874E-2</c:v>
                </c:pt>
                <c:pt idx="9960">
                  <c:v>5.8773504677250177E-2</c:v>
                </c:pt>
                <c:pt idx="9961">
                  <c:v>5.8679013512173875E-2</c:v>
                </c:pt>
                <c:pt idx="9962">
                  <c:v>5.8584522347097989E-2</c:v>
                </c:pt>
                <c:pt idx="9963">
                  <c:v>5.8490031182022215E-2</c:v>
                </c:pt>
                <c:pt idx="9964">
                  <c:v>5.8395540016945822E-2</c:v>
                </c:pt>
                <c:pt idx="9965">
                  <c:v>5.8301048851869708E-2</c:v>
                </c:pt>
                <c:pt idx="9966">
                  <c:v>5.8206557686793614E-2</c:v>
                </c:pt>
                <c:pt idx="9967">
                  <c:v>5.811206652171752E-2</c:v>
                </c:pt>
                <c:pt idx="9968">
                  <c:v>5.8017575356641822E-2</c:v>
                </c:pt>
                <c:pt idx="9969">
                  <c:v>5.7923084191565333E-2</c:v>
                </c:pt>
                <c:pt idx="9970">
                  <c:v>5.7828593026489322E-2</c:v>
                </c:pt>
                <c:pt idx="9971">
                  <c:v>5.7734101861413513E-2</c:v>
                </c:pt>
                <c:pt idx="9972">
                  <c:v>5.7639610696337072E-2</c:v>
                </c:pt>
                <c:pt idx="9973">
                  <c:v>5.7545119531260847E-2</c:v>
                </c:pt>
                <c:pt idx="9974">
                  <c:v>5.7450628366184864E-2</c:v>
                </c:pt>
                <c:pt idx="9975">
                  <c:v>5.7356137201109124E-2</c:v>
                </c:pt>
                <c:pt idx="9976">
                  <c:v>5.7261646036032822E-2</c:v>
                </c:pt>
                <c:pt idx="9977">
                  <c:v>5.7167154870956582E-2</c:v>
                </c:pt>
                <c:pt idx="9978">
                  <c:v>5.7072663705880503E-2</c:v>
                </c:pt>
                <c:pt idx="9979">
                  <c:v>5.6978172540804346E-2</c:v>
                </c:pt>
                <c:pt idx="9980">
                  <c:v>5.6883681375728648E-2</c:v>
                </c:pt>
                <c:pt idx="9981">
                  <c:v>5.6789190210652207E-2</c:v>
                </c:pt>
                <c:pt idx="9982">
                  <c:v>5.6694699045576134E-2</c:v>
                </c:pt>
                <c:pt idx="9983">
                  <c:v>5.660020788050002E-2</c:v>
                </c:pt>
                <c:pt idx="9984">
                  <c:v>5.6505716715423926E-2</c:v>
                </c:pt>
                <c:pt idx="9985">
                  <c:v>5.6411225550347832E-2</c:v>
                </c:pt>
                <c:pt idx="9986">
                  <c:v>5.6316734385272071E-2</c:v>
                </c:pt>
                <c:pt idx="9987">
                  <c:v>5.6222243220195672E-2</c:v>
                </c:pt>
                <c:pt idx="9988">
                  <c:v>5.6127752055119551E-2</c:v>
                </c:pt>
                <c:pt idx="9989">
                  <c:v>5.6033260890043825E-2</c:v>
                </c:pt>
                <c:pt idx="9990">
                  <c:v>5.5938769724967363E-2</c:v>
                </c:pt>
                <c:pt idx="9991">
                  <c:v>5.5844278559891304E-2</c:v>
                </c:pt>
                <c:pt idx="9992">
                  <c:v>5.5749787394815183E-2</c:v>
                </c:pt>
                <c:pt idx="9993">
                  <c:v>5.5655296229739082E-2</c:v>
                </c:pt>
                <c:pt idx="9994">
                  <c:v>5.5560805064662766E-2</c:v>
                </c:pt>
                <c:pt idx="9995">
                  <c:v>5.5466313899587179E-2</c:v>
                </c:pt>
                <c:pt idx="9996">
                  <c:v>5.5371822734510801E-2</c:v>
                </c:pt>
                <c:pt idx="9997">
                  <c:v>5.5277331569434707E-2</c:v>
                </c:pt>
                <c:pt idx="9998">
                  <c:v>5.5182840404358613E-2</c:v>
                </c:pt>
                <c:pt idx="9999">
                  <c:v>5.5088349239282505E-2</c:v>
                </c:pt>
                <c:pt idx="10000">
                  <c:v>5.4993858074206432E-2</c:v>
                </c:pt>
                <c:pt idx="10001">
                  <c:v>5.4899366909130685E-2</c:v>
                </c:pt>
                <c:pt idx="10002">
                  <c:v>5.4804875744054238E-2</c:v>
                </c:pt>
                <c:pt idx="10003">
                  <c:v>5.4710384578978477E-2</c:v>
                </c:pt>
                <c:pt idx="10004">
                  <c:v>5.4615893413902064E-2</c:v>
                </c:pt>
                <c:pt idx="10005">
                  <c:v>5.4521402248825984E-2</c:v>
                </c:pt>
                <c:pt idx="10006">
                  <c:v>5.4426911083750133E-2</c:v>
                </c:pt>
                <c:pt idx="10007">
                  <c:v>5.4332419918674275E-2</c:v>
                </c:pt>
                <c:pt idx="10008">
                  <c:v>5.4237928753597724E-2</c:v>
                </c:pt>
                <c:pt idx="10009">
                  <c:v>5.4143437588521949E-2</c:v>
                </c:pt>
                <c:pt idx="10010">
                  <c:v>5.4048946423445494E-2</c:v>
                </c:pt>
                <c:pt idx="10011">
                  <c:v>5.3954455258369387E-2</c:v>
                </c:pt>
                <c:pt idx="10012">
                  <c:v>5.3859964093293314E-2</c:v>
                </c:pt>
                <c:pt idx="10013">
                  <c:v>5.3765472928217539E-2</c:v>
                </c:pt>
                <c:pt idx="10014">
                  <c:v>5.3670981763141112E-2</c:v>
                </c:pt>
                <c:pt idx="10015">
                  <c:v>5.3576490598065019E-2</c:v>
                </c:pt>
                <c:pt idx="10016">
                  <c:v>5.3481999432988932E-2</c:v>
                </c:pt>
                <c:pt idx="10017">
                  <c:v>5.3387508267912817E-2</c:v>
                </c:pt>
                <c:pt idx="10018">
                  <c:v>5.3293017102837043E-2</c:v>
                </c:pt>
                <c:pt idx="10019">
                  <c:v>5.3198525937760713E-2</c:v>
                </c:pt>
                <c:pt idx="10020">
                  <c:v>5.310403477268455E-2</c:v>
                </c:pt>
                <c:pt idx="10021">
                  <c:v>5.3009543607608456E-2</c:v>
                </c:pt>
                <c:pt idx="10022">
                  <c:v>5.2915052442532383E-2</c:v>
                </c:pt>
                <c:pt idx="10023">
                  <c:v>5.2820561277456303E-2</c:v>
                </c:pt>
                <c:pt idx="10024">
                  <c:v>5.2726070112380494E-2</c:v>
                </c:pt>
                <c:pt idx="10025">
                  <c:v>5.2631578947304081E-2</c:v>
                </c:pt>
                <c:pt idx="10026">
                  <c:v>5.2537087782227994E-2</c:v>
                </c:pt>
                <c:pt idx="10027">
                  <c:v>5.2442596617151893E-2</c:v>
                </c:pt>
                <c:pt idx="10028">
                  <c:v>5.2348105452075799E-2</c:v>
                </c:pt>
                <c:pt idx="10029">
                  <c:v>5.2253614286999713E-2</c:v>
                </c:pt>
                <c:pt idx="10030">
                  <c:v>5.2159123121923633E-2</c:v>
                </c:pt>
                <c:pt idx="10031">
                  <c:v>5.2064631956848295E-2</c:v>
                </c:pt>
                <c:pt idx="10032">
                  <c:v>5.1970140791771265E-2</c:v>
                </c:pt>
                <c:pt idx="10033">
                  <c:v>5.1875649626695317E-2</c:v>
                </c:pt>
                <c:pt idx="10034">
                  <c:v>5.1781158461618876E-2</c:v>
                </c:pt>
                <c:pt idx="10035">
                  <c:v>5.1686667296543434E-2</c:v>
                </c:pt>
                <c:pt idx="10036">
                  <c:v>5.1592176131467063E-2</c:v>
                </c:pt>
                <c:pt idx="10037">
                  <c:v>5.1497684966391406E-2</c:v>
                </c:pt>
                <c:pt idx="10038">
                  <c:v>5.1403193801314882E-2</c:v>
                </c:pt>
                <c:pt idx="10039">
                  <c:v>5.1308702636238802E-2</c:v>
                </c:pt>
                <c:pt idx="10040">
                  <c:v>5.1214211471162674E-2</c:v>
                </c:pt>
                <c:pt idx="10041">
                  <c:v>5.111972030608658E-2</c:v>
                </c:pt>
                <c:pt idx="10042">
                  <c:v>5.1025229141010493E-2</c:v>
                </c:pt>
                <c:pt idx="10043">
                  <c:v>5.0930737975934524E-2</c:v>
                </c:pt>
                <c:pt idx="10044">
                  <c:v>5.0836246810858556E-2</c:v>
                </c:pt>
                <c:pt idx="10045">
                  <c:v>5.0741755645782205E-2</c:v>
                </c:pt>
                <c:pt idx="10046">
                  <c:v>5.0647264480706111E-2</c:v>
                </c:pt>
                <c:pt idx="10047">
                  <c:v>5.0552773315630024E-2</c:v>
                </c:pt>
                <c:pt idx="10048">
                  <c:v>5.0458282150553924E-2</c:v>
                </c:pt>
                <c:pt idx="10049">
                  <c:v>5.036379098547817E-2</c:v>
                </c:pt>
                <c:pt idx="10050">
                  <c:v>5.0269299820402014E-2</c:v>
                </c:pt>
                <c:pt idx="10051">
                  <c:v>5.0174808655325642E-2</c:v>
                </c:pt>
                <c:pt idx="10052">
                  <c:v>5.0080317490249562E-2</c:v>
                </c:pt>
                <c:pt idx="10053">
                  <c:v>4.9985826325173462E-2</c:v>
                </c:pt>
                <c:pt idx="10054">
                  <c:v>4.9891335160097382E-2</c:v>
                </c:pt>
                <c:pt idx="10055">
                  <c:v>4.9796843995021781E-2</c:v>
                </c:pt>
                <c:pt idx="10056">
                  <c:v>4.9702352829945659E-2</c:v>
                </c:pt>
                <c:pt idx="10057">
                  <c:v>4.9607861664869066E-2</c:v>
                </c:pt>
                <c:pt idx="10058">
                  <c:v>4.9513370499792993E-2</c:v>
                </c:pt>
                <c:pt idx="10059">
                  <c:v>4.9418879334717024E-2</c:v>
                </c:pt>
                <c:pt idx="10060">
                  <c:v>4.9324388169640812E-2</c:v>
                </c:pt>
                <c:pt idx="10061">
                  <c:v>4.9229897004564697E-2</c:v>
                </c:pt>
                <c:pt idx="10062">
                  <c:v>4.9135405839488937E-2</c:v>
                </c:pt>
                <c:pt idx="10063">
                  <c:v>4.9040914674412517E-2</c:v>
                </c:pt>
                <c:pt idx="10064">
                  <c:v>4.8946423509336534E-2</c:v>
                </c:pt>
                <c:pt idx="10065">
                  <c:v>4.8851932344260329E-2</c:v>
                </c:pt>
                <c:pt idx="10066">
                  <c:v>4.8757441179184284E-2</c:v>
                </c:pt>
                <c:pt idx="10067">
                  <c:v>4.8662950014108412E-2</c:v>
                </c:pt>
                <c:pt idx="10068">
                  <c:v>4.8568458849032103E-2</c:v>
                </c:pt>
                <c:pt idx="10069">
                  <c:v>4.8473967683955947E-2</c:v>
                </c:pt>
                <c:pt idx="10070">
                  <c:v>4.8379476518879846E-2</c:v>
                </c:pt>
                <c:pt idx="10071">
                  <c:v>4.8284985353803773E-2</c:v>
                </c:pt>
                <c:pt idx="10072">
                  <c:v>4.8190494188727964E-2</c:v>
                </c:pt>
                <c:pt idx="10073">
                  <c:v>4.8096003023651891E-2</c:v>
                </c:pt>
                <c:pt idx="10074">
                  <c:v>4.8001511858575534E-2</c:v>
                </c:pt>
                <c:pt idx="10075">
                  <c:v>4.7907020693499391E-2</c:v>
                </c:pt>
                <c:pt idx="10076">
                  <c:v>4.7812529528423776E-2</c:v>
                </c:pt>
                <c:pt idx="10077">
                  <c:v>4.7718038363347433E-2</c:v>
                </c:pt>
                <c:pt idx="10078">
                  <c:v>4.7623547198271096E-2</c:v>
                </c:pt>
                <c:pt idx="10079">
                  <c:v>4.7529056033195016E-2</c:v>
                </c:pt>
                <c:pt idx="10080">
                  <c:v>4.7434564868119033E-2</c:v>
                </c:pt>
                <c:pt idx="10081">
                  <c:v>4.7340073703042829E-2</c:v>
                </c:pt>
                <c:pt idx="10082">
                  <c:v>4.7245582537966707E-2</c:v>
                </c:pt>
                <c:pt idx="10083">
                  <c:v>4.7151091372890704E-2</c:v>
                </c:pt>
                <c:pt idx="10084">
                  <c:v>4.7056600207814839E-2</c:v>
                </c:pt>
                <c:pt idx="10085">
                  <c:v>4.6962109042738523E-2</c:v>
                </c:pt>
                <c:pt idx="10086">
                  <c:v>4.6867617877662533E-2</c:v>
                </c:pt>
                <c:pt idx="10087">
                  <c:v>4.6773126712586273E-2</c:v>
                </c:pt>
                <c:pt idx="10088">
                  <c:v>4.6678635547510165E-2</c:v>
                </c:pt>
                <c:pt idx="10089">
                  <c:v>4.6584144382434065E-2</c:v>
                </c:pt>
                <c:pt idx="10090">
                  <c:v>4.6489653217357957E-2</c:v>
                </c:pt>
                <c:pt idx="10091">
                  <c:v>4.6395162052281891E-2</c:v>
                </c:pt>
                <c:pt idx="10092">
                  <c:v>4.6300670887206075E-2</c:v>
                </c:pt>
                <c:pt idx="10093">
                  <c:v>4.6206179722129696E-2</c:v>
                </c:pt>
                <c:pt idx="10094">
                  <c:v>4.6111688557053623E-2</c:v>
                </c:pt>
                <c:pt idx="10095">
                  <c:v>4.6017197391977516E-2</c:v>
                </c:pt>
                <c:pt idx="10096">
                  <c:v>4.5922706226901533E-2</c:v>
                </c:pt>
                <c:pt idx="10097">
                  <c:v>4.5828215061825328E-2</c:v>
                </c:pt>
                <c:pt idx="10098">
                  <c:v>4.5733723896749658E-2</c:v>
                </c:pt>
                <c:pt idx="10099">
                  <c:v>4.5639232731673141E-2</c:v>
                </c:pt>
                <c:pt idx="10100">
                  <c:v>4.5544741566596957E-2</c:v>
                </c:pt>
                <c:pt idx="10101">
                  <c:v>4.5450250401520953E-2</c:v>
                </c:pt>
                <c:pt idx="10102">
                  <c:v>4.5355759236444873E-2</c:v>
                </c:pt>
                <c:pt idx="10103">
                  <c:v>4.5261268071368765E-2</c:v>
                </c:pt>
                <c:pt idx="10104">
                  <c:v>4.5166776906292824E-2</c:v>
                </c:pt>
                <c:pt idx="10105">
                  <c:v>4.5072285741216855E-2</c:v>
                </c:pt>
                <c:pt idx="10106">
                  <c:v>4.4977794576140533E-2</c:v>
                </c:pt>
                <c:pt idx="10107">
                  <c:v>4.488330341106439E-2</c:v>
                </c:pt>
                <c:pt idx="10108">
                  <c:v>4.4788812245988414E-2</c:v>
                </c:pt>
                <c:pt idx="10109">
                  <c:v>4.4694321080912432E-2</c:v>
                </c:pt>
                <c:pt idx="10110">
                  <c:v>4.4599829915836525E-2</c:v>
                </c:pt>
                <c:pt idx="10111">
                  <c:v>4.4505338750760015E-2</c:v>
                </c:pt>
                <c:pt idx="10112">
                  <c:v>4.4410847585683907E-2</c:v>
                </c:pt>
                <c:pt idx="10113">
                  <c:v>4.4316356420607834E-2</c:v>
                </c:pt>
                <c:pt idx="10114">
                  <c:v>4.4221865255531727E-2</c:v>
                </c:pt>
                <c:pt idx="10115">
                  <c:v>4.4127374090455682E-2</c:v>
                </c:pt>
                <c:pt idx="10116">
                  <c:v>4.4032882925379817E-2</c:v>
                </c:pt>
                <c:pt idx="10117">
                  <c:v>4.3938391760303452E-2</c:v>
                </c:pt>
                <c:pt idx="10118">
                  <c:v>4.3843900595227372E-2</c:v>
                </c:pt>
                <c:pt idx="10119">
                  <c:v>4.3749409430151272E-2</c:v>
                </c:pt>
                <c:pt idx="10120">
                  <c:v>4.3654918265074859E-2</c:v>
                </c:pt>
                <c:pt idx="10121">
                  <c:v>4.3560427099999084E-2</c:v>
                </c:pt>
                <c:pt idx="10122">
                  <c:v>4.3465935934923317E-2</c:v>
                </c:pt>
                <c:pt idx="10123">
                  <c:v>4.337144476984689E-2</c:v>
                </c:pt>
                <c:pt idx="10124">
                  <c:v>4.3276953604770775E-2</c:v>
                </c:pt>
                <c:pt idx="10125">
                  <c:v>4.3182462439694702E-2</c:v>
                </c:pt>
                <c:pt idx="10126">
                  <c:v>4.3087971274618823E-2</c:v>
                </c:pt>
                <c:pt idx="10127">
                  <c:v>4.2993480109542938E-2</c:v>
                </c:pt>
                <c:pt idx="10128">
                  <c:v>4.2898988944466851E-2</c:v>
                </c:pt>
                <c:pt idx="10129">
                  <c:v>4.2804497779390334E-2</c:v>
                </c:pt>
                <c:pt idx="10130">
                  <c:v>4.2710006614314323E-2</c:v>
                </c:pt>
                <c:pt idx="10131">
                  <c:v>4.2615515449238139E-2</c:v>
                </c:pt>
                <c:pt idx="10132">
                  <c:v>4.2521024284162053E-2</c:v>
                </c:pt>
                <c:pt idx="10133">
                  <c:v>4.2426533119085993E-2</c:v>
                </c:pt>
                <c:pt idx="10134">
                  <c:v>4.2332041954010358E-2</c:v>
                </c:pt>
                <c:pt idx="10135">
                  <c:v>4.2237550788933764E-2</c:v>
                </c:pt>
                <c:pt idx="10136">
                  <c:v>4.2143059623857657E-2</c:v>
                </c:pt>
                <c:pt idx="10137">
                  <c:v>4.2048568458781577E-2</c:v>
                </c:pt>
                <c:pt idx="10138">
                  <c:v>4.1954077293705476E-2</c:v>
                </c:pt>
                <c:pt idx="10139">
                  <c:v>4.1859586128629389E-2</c:v>
                </c:pt>
                <c:pt idx="10140">
                  <c:v>4.1765094963553413E-2</c:v>
                </c:pt>
                <c:pt idx="10141">
                  <c:v>4.1670603798476945E-2</c:v>
                </c:pt>
                <c:pt idx="10142">
                  <c:v>4.1576112633401087E-2</c:v>
                </c:pt>
                <c:pt idx="10143">
                  <c:v>4.1481621468325014E-2</c:v>
                </c:pt>
                <c:pt idx="10144">
                  <c:v>4.1387130303248934E-2</c:v>
                </c:pt>
                <c:pt idx="10145">
                  <c:v>4.1292639138172833E-2</c:v>
                </c:pt>
                <c:pt idx="10146">
                  <c:v>4.1198147973096726E-2</c:v>
                </c:pt>
                <c:pt idx="10147">
                  <c:v>4.1103656808020833E-2</c:v>
                </c:pt>
                <c:pt idx="10148">
                  <c:v>4.1009165642944455E-2</c:v>
                </c:pt>
                <c:pt idx="10149">
                  <c:v>4.0914674477868493E-2</c:v>
                </c:pt>
                <c:pt idx="10150">
                  <c:v>4.0820183312792364E-2</c:v>
                </c:pt>
                <c:pt idx="10151">
                  <c:v>4.0725692147716638E-2</c:v>
                </c:pt>
                <c:pt idx="10152">
                  <c:v>4.0631200982640184E-2</c:v>
                </c:pt>
                <c:pt idx="10153">
                  <c:v>4.0536709817564083E-2</c:v>
                </c:pt>
                <c:pt idx="10154">
                  <c:v>4.0442218652487975E-2</c:v>
                </c:pt>
                <c:pt idx="10155">
                  <c:v>4.0347727487411923E-2</c:v>
                </c:pt>
                <c:pt idx="10156">
                  <c:v>4.0253236322335822E-2</c:v>
                </c:pt>
                <c:pt idx="10157">
                  <c:v>4.0158745157259666E-2</c:v>
                </c:pt>
                <c:pt idx="10158">
                  <c:v>4.0064253992183822E-2</c:v>
                </c:pt>
                <c:pt idx="10159">
                  <c:v>3.9969762827107541E-2</c:v>
                </c:pt>
                <c:pt idx="10160">
                  <c:v>3.9875271662031607E-2</c:v>
                </c:pt>
                <c:pt idx="10161">
                  <c:v>3.9780780496955354E-2</c:v>
                </c:pt>
                <c:pt idx="10162">
                  <c:v>3.9686289331879232E-2</c:v>
                </c:pt>
                <c:pt idx="10163">
                  <c:v>3.9591798166803242E-2</c:v>
                </c:pt>
                <c:pt idx="10164">
                  <c:v>3.9497307001727273E-2</c:v>
                </c:pt>
                <c:pt idx="10165">
                  <c:v>3.9402815836650992E-2</c:v>
                </c:pt>
                <c:pt idx="10166">
                  <c:v>3.9308324671574885E-2</c:v>
                </c:pt>
                <c:pt idx="10167">
                  <c:v>3.9213833506498791E-2</c:v>
                </c:pt>
                <c:pt idx="10168">
                  <c:v>3.9119342341422676E-2</c:v>
                </c:pt>
                <c:pt idx="10169">
                  <c:v>3.9024851176346576E-2</c:v>
                </c:pt>
                <c:pt idx="10170">
                  <c:v>3.8930360011270662E-2</c:v>
                </c:pt>
                <c:pt idx="10171">
                  <c:v>3.8835868846194416E-2</c:v>
                </c:pt>
                <c:pt idx="10172">
                  <c:v>3.8741377681118558E-2</c:v>
                </c:pt>
                <c:pt idx="10173">
                  <c:v>3.86468865160422E-2</c:v>
                </c:pt>
                <c:pt idx="10174">
                  <c:v>3.8552395350966114E-2</c:v>
                </c:pt>
                <c:pt idx="10175">
                  <c:v>3.8457904185890041E-2</c:v>
                </c:pt>
                <c:pt idx="10176">
                  <c:v>3.8363413020813995E-2</c:v>
                </c:pt>
                <c:pt idx="10177">
                  <c:v>3.8268921855737784E-2</c:v>
                </c:pt>
                <c:pt idx="10178">
                  <c:v>3.8174430690661731E-2</c:v>
                </c:pt>
                <c:pt idx="10179">
                  <c:v>3.8079939525585818E-2</c:v>
                </c:pt>
                <c:pt idx="10180">
                  <c:v>3.798544836050971E-2</c:v>
                </c:pt>
                <c:pt idx="10181">
                  <c:v>3.7890957195433492E-2</c:v>
                </c:pt>
                <c:pt idx="10182">
                  <c:v>3.7796466030357349E-2</c:v>
                </c:pt>
                <c:pt idx="10183">
                  <c:v>3.770197486528129E-2</c:v>
                </c:pt>
                <c:pt idx="10184">
                  <c:v>3.7607483700205196E-2</c:v>
                </c:pt>
                <c:pt idx="10185">
                  <c:v>3.751299253512929E-2</c:v>
                </c:pt>
                <c:pt idx="10186">
                  <c:v>3.7418501370052981E-2</c:v>
                </c:pt>
                <c:pt idx="10187">
                  <c:v>3.7324010204976894E-2</c:v>
                </c:pt>
                <c:pt idx="10188">
                  <c:v>3.7229519039900801E-2</c:v>
                </c:pt>
                <c:pt idx="10189">
                  <c:v>3.7135027874824998E-2</c:v>
                </c:pt>
                <c:pt idx="10190">
                  <c:v>3.7040536709748606E-2</c:v>
                </c:pt>
                <c:pt idx="10191">
                  <c:v>3.6946045544672602E-2</c:v>
                </c:pt>
                <c:pt idx="10192">
                  <c:v>3.6851554379596418E-2</c:v>
                </c:pt>
                <c:pt idx="10193">
                  <c:v>3.6757063214520352E-2</c:v>
                </c:pt>
                <c:pt idx="10194">
                  <c:v>3.6662572049444252E-2</c:v>
                </c:pt>
                <c:pt idx="10195">
                  <c:v>3.6568080884368144E-2</c:v>
                </c:pt>
                <c:pt idx="10196">
                  <c:v>3.647358971929205E-2</c:v>
                </c:pt>
                <c:pt idx="10197">
                  <c:v>3.6379098554216151E-2</c:v>
                </c:pt>
                <c:pt idx="10198">
                  <c:v>3.6284607389140043E-2</c:v>
                </c:pt>
                <c:pt idx="10199">
                  <c:v>3.6190116224063852E-2</c:v>
                </c:pt>
                <c:pt idx="10200">
                  <c:v>3.6095625058987675E-2</c:v>
                </c:pt>
                <c:pt idx="10201">
                  <c:v>3.6001133893911602E-2</c:v>
                </c:pt>
                <c:pt idx="10202">
                  <c:v>3.5906642728835494E-2</c:v>
                </c:pt>
                <c:pt idx="10203">
                  <c:v>3.5812151563759401E-2</c:v>
                </c:pt>
                <c:pt idx="10204">
                  <c:v>3.5717660398683293E-2</c:v>
                </c:pt>
                <c:pt idx="10205">
                  <c:v>3.5623169233607199E-2</c:v>
                </c:pt>
                <c:pt idx="10206">
                  <c:v>3.5528678068531105E-2</c:v>
                </c:pt>
                <c:pt idx="10207">
                  <c:v>3.5434186903455012E-2</c:v>
                </c:pt>
                <c:pt idx="10208">
                  <c:v>3.5339695738378932E-2</c:v>
                </c:pt>
                <c:pt idx="10209">
                  <c:v>3.5245204573302852E-2</c:v>
                </c:pt>
                <c:pt idx="10210">
                  <c:v>3.5150713408226855E-2</c:v>
                </c:pt>
                <c:pt idx="10211">
                  <c:v>3.5056222243150643E-2</c:v>
                </c:pt>
                <c:pt idx="10212">
                  <c:v>3.4961731078074612E-2</c:v>
                </c:pt>
                <c:pt idx="10213">
                  <c:v>3.4867239912998449E-2</c:v>
                </c:pt>
                <c:pt idx="10214">
                  <c:v>3.4772748747922411E-2</c:v>
                </c:pt>
                <c:pt idx="10215">
                  <c:v>3.4678257582846463E-2</c:v>
                </c:pt>
                <c:pt idx="10216">
                  <c:v>3.4583766417770292E-2</c:v>
                </c:pt>
                <c:pt idx="10217">
                  <c:v>3.4489275252694261E-2</c:v>
                </c:pt>
                <c:pt idx="10218">
                  <c:v>3.439478408761798E-2</c:v>
                </c:pt>
                <c:pt idx="10219">
                  <c:v>3.4300292922541886E-2</c:v>
                </c:pt>
                <c:pt idx="10220">
                  <c:v>3.4205801757465806E-2</c:v>
                </c:pt>
                <c:pt idx="10221">
                  <c:v>3.4111310592389851E-2</c:v>
                </c:pt>
                <c:pt idx="10222">
                  <c:v>3.401681942731382E-2</c:v>
                </c:pt>
                <c:pt idx="10223">
                  <c:v>3.3922328262237504E-2</c:v>
                </c:pt>
                <c:pt idx="10224">
                  <c:v>3.3827837097161431E-2</c:v>
                </c:pt>
                <c:pt idx="10225">
                  <c:v>3.3733345932085351E-2</c:v>
                </c:pt>
                <c:pt idx="10226">
                  <c:v>3.3638854767009244E-2</c:v>
                </c:pt>
                <c:pt idx="10227">
                  <c:v>3.354436360193315E-2</c:v>
                </c:pt>
                <c:pt idx="10228">
                  <c:v>3.3449872436857056E-2</c:v>
                </c:pt>
                <c:pt idx="10229">
                  <c:v>3.3355381271780948E-2</c:v>
                </c:pt>
                <c:pt idx="10230">
                  <c:v>3.3260890106704855E-2</c:v>
                </c:pt>
                <c:pt idx="10231">
                  <c:v>3.3166398941628761E-2</c:v>
                </c:pt>
                <c:pt idx="10232">
                  <c:v>3.3071907776552889E-2</c:v>
                </c:pt>
                <c:pt idx="10233">
                  <c:v>3.2977416611476802E-2</c:v>
                </c:pt>
                <c:pt idx="10234">
                  <c:v>3.2882925446400681E-2</c:v>
                </c:pt>
                <c:pt idx="10235">
                  <c:v>3.27884342813244E-2</c:v>
                </c:pt>
                <c:pt idx="10236">
                  <c:v>3.2693943116248479E-2</c:v>
                </c:pt>
                <c:pt idx="10237">
                  <c:v>3.2599451951172198E-2</c:v>
                </c:pt>
                <c:pt idx="10238">
                  <c:v>3.2504960786096278E-2</c:v>
                </c:pt>
                <c:pt idx="10239">
                  <c:v>3.2410469621020052E-2</c:v>
                </c:pt>
                <c:pt idx="10240">
                  <c:v>3.231597845594418E-2</c:v>
                </c:pt>
                <c:pt idx="10241">
                  <c:v>3.222148729086783E-2</c:v>
                </c:pt>
                <c:pt idx="10242">
                  <c:v>3.2126996125791736E-2</c:v>
                </c:pt>
                <c:pt idx="10243">
                  <c:v>3.2032504960715642E-2</c:v>
                </c:pt>
                <c:pt idx="10244">
                  <c:v>3.1938013795639555E-2</c:v>
                </c:pt>
                <c:pt idx="10245">
                  <c:v>3.1843522630563642E-2</c:v>
                </c:pt>
                <c:pt idx="10246">
                  <c:v>3.1749031465487382E-2</c:v>
                </c:pt>
                <c:pt idx="10247">
                  <c:v>3.1654540300411274E-2</c:v>
                </c:pt>
                <c:pt idx="10248">
                  <c:v>3.1560049135335166E-2</c:v>
                </c:pt>
                <c:pt idx="10249">
                  <c:v>3.1465557970259211E-2</c:v>
                </c:pt>
                <c:pt idx="10250">
                  <c:v>3.1371066805182986E-2</c:v>
                </c:pt>
                <c:pt idx="10251">
                  <c:v>3.1276575640106892E-2</c:v>
                </c:pt>
                <c:pt idx="10252">
                  <c:v>3.1182084475030791E-2</c:v>
                </c:pt>
                <c:pt idx="10253">
                  <c:v>3.1087593309954802E-2</c:v>
                </c:pt>
                <c:pt idx="10254">
                  <c:v>3.0993102144878611E-2</c:v>
                </c:pt>
                <c:pt idx="10255">
                  <c:v>3.0898610979802611E-2</c:v>
                </c:pt>
                <c:pt idx="10256">
                  <c:v>3.08041198147266E-2</c:v>
                </c:pt>
                <c:pt idx="10257">
                  <c:v>3.0709628649650392E-2</c:v>
                </c:pt>
                <c:pt idx="10258">
                  <c:v>3.061513748457461E-2</c:v>
                </c:pt>
                <c:pt idx="10259">
                  <c:v>3.0520646319498135E-2</c:v>
                </c:pt>
                <c:pt idx="10260">
                  <c:v>3.0426155154422041E-2</c:v>
                </c:pt>
                <c:pt idx="10261">
                  <c:v>3.0331663989346051E-2</c:v>
                </c:pt>
                <c:pt idx="10262">
                  <c:v>3.0237172824270186E-2</c:v>
                </c:pt>
                <c:pt idx="10263">
                  <c:v>3.014268165919378E-2</c:v>
                </c:pt>
                <c:pt idx="10264">
                  <c:v>3.004819049411769E-2</c:v>
                </c:pt>
                <c:pt idx="10265">
                  <c:v>2.9953699329041572E-2</c:v>
                </c:pt>
                <c:pt idx="10266">
                  <c:v>2.9859208163965652E-2</c:v>
                </c:pt>
                <c:pt idx="10267">
                  <c:v>2.9764716998889384E-2</c:v>
                </c:pt>
                <c:pt idx="10268">
                  <c:v>2.9670225833813443E-2</c:v>
                </c:pt>
                <c:pt idx="10269">
                  <c:v>2.95757346687372E-2</c:v>
                </c:pt>
                <c:pt idx="10270">
                  <c:v>2.9481243503661363E-2</c:v>
                </c:pt>
                <c:pt idx="10271">
                  <c:v>2.9386752338584978E-2</c:v>
                </c:pt>
                <c:pt idx="10272">
                  <c:v>2.9292261173508916E-2</c:v>
                </c:pt>
                <c:pt idx="10273">
                  <c:v>2.9197770008432822E-2</c:v>
                </c:pt>
                <c:pt idx="10274">
                  <c:v>2.9103278843356752E-2</c:v>
                </c:pt>
                <c:pt idx="10275">
                  <c:v>2.9008787678280641E-2</c:v>
                </c:pt>
                <c:pt idx="10276">
                  <c:v>2.8914296513204551E-2</c:v>
                </c:pt>
                <c:pt idx="10277">
                  <c:v>2.881980534812845E-2</c:v>
                </c:pt>
                <c:pt idx="10278">
                  <c:v>2.8725314183052356E-2</c:v>
                </c:pt>
                <c:pt idx="10279">
                  <c:v>2.8630823017976408E-2</c:v>
                </c:pt>
                <c:pt idx="10280">
                  <c:v>2.8536331852900172E-2</c:v>
                </c:pt>
                <c:pt idx="10281">
                  <c:v>2.8441840687824405E-2</c:v>
                </c:pt>
                <c:pt idx="10282">
                  <c:v>2.8347349522748002E-2</c:v>
                </c:pt>
                <c:pt idx="10283">
                  <c:v>2.8252858357671884E-2</c:v>
                </c:pt>
                <c:pt idx="10284">
                  <c:v>2.815836719259579E-2</c:v>
                </c:pt>
                <c:pt idx="10285">
                  <c:v>2.8063876027519873E-2</c:v>
                </c:pt>
                <c:pt idx="10286">
                  <c:v>2.7969384862443606E-2</c:v>
                </c:pt>
                <c:pt idx="10287">
                  <c:v>2.7874893697367661E-2</c:v>
                </c:pt>
                <c:pt idx="10288">
                  <c:v>2.7780402532291415E-2</c:v>
                </c:pt>
                <c:pt idx="10289">
                  <c:v>2.7685911367215554E-2</c:v>
                </c:pt>
                <c:pt idx="10290">
                  <c:v>2.7591420202139231E-2</c:v>
                </c:pt>
                <c:pt idx="10291">
                  <c:v>2.7496929037063206E-2</c:v>
                </c:pt>
                <c:pt idx="10292">
                  <c:v>2.740243787198705E-2</c:v>
                </c:pt>
                <c:pt idx="10293">
                  <c:v>2.7307946706911147E-2</c:v>
                </c:pt>
                <c:pt idx="10294">
                  <c:v>2.7213455541834852E-2</c:v>
                </c:pt>
                <c:pt idx="10295">
                  <c:v>2.7118964376758758E-2</c:v>
                </c:pt>
                <c:pt idx="10296">
                  <c:v>2.7024473211682665E-2</c:v>
                </c:pt>
                <c:pt idx="10297">
                  <c:v>2.6929982046606581E-2</c:v>
                </c:pt>
                <c:pt idx="10298">
                  <c:v>2.6835490881530612E-2</c:v>
                </c:pt>
                <c:pt idx="10299">
                  <c:v>2.6740999716454442E-2</c:v>
                </c:pt>
                <c:pt idx="10300">
                  <c:v>2.6646508551378296E-2</c:v>
                </c:pt>
                <c:pt idx="10301">
                  <c:v>2.6552017386302206E-2</c:v>
                </c:pt>
                <c:pt idx="10302">
                  <c:v>2.6457526221226112E-2</c:v>
                </c:pt>
                <c:pt idx="10303">
                  <c:v>2.6363035056150012E-2</c:v>
                </c:pt>
                <c:pt idx="10304">
                  <c:v>2.6268543891073956E-2</c:v>
                </c:pt>
                <c:pt idx="10305">
                  <c:v>2.6174052725997831E-2</c:v>
                </c:pt>
                <c:pt idx="10306">
                  <c:v>2.6079561560921886E-2</c:v>
                </c:pt>
                <c:pt idx="10307">
                  <c:v>2.598507039584564E-2</c:v>
                </c:pt>
                <c:pt idx="10308">
                  <c:v>2.5890579230769546E-2</c:v>
                </c:pt>
                <c:pt idx="10309">
                  <c:v>2.5796088065693445E-2</c:v>
                </c:pt>
                <c:pt idx="10310">
                  <c:v>2.5701596900617352E-2</c:v>
                </c:pt>
                <c:pt idx="10311">
                  <c:v>2.5607105735541282E-2</c:v>
                </c:pt>
                <c:pt idx="10312">
                  <c:v>2.5512614570465192E-2</c:v>
                </c:pt>
                <c:pt idx="10313">
                  <c:v>2.5418123405389081E-2</c:v>
                </c:pt>
                <c:pt idx="10314">
                  <c:v>2.532363224031298E-2</c:v>
                </c:pt>
                <c:pt idx="10315">
                  <c:v>2.5229141075236886E-2</c:v>
                </c:pt>
                <c:pt idx="10316">
                  <c:v>2.5134649910160792E-2</c:v>
                </c:pt>
                <c:pt idx="10317">
                  <c:v>2.5040158745084695E-2</c:v>
                </c:pt>
                <c:pt idx="10318">
                  <c:v>2.4945667580008612E-2</c:v>
                </c:pt>
                <c:pt idx="10319">
                  <c:v>2.4851176414932612E-2</c:v>
                </c:pt>
                <c:pt idx="10320">
                  <c:v>2.4756685249856383E-2</c:v>
                </c:pt>
                <c:pt idx="10321">
                  <c:v>2.466219408478033E-2</c:v>
                </c:pt>
                <c:pt idx="10322">
                  <c:v>2.4567702919704251E-2</c:v>
                </c:pt>
                <c:pt idx="10323">
                  <c:v>2.4473211754628302E-2</c:v>
                </c:pt>
                <c:pt idx="10324">
                  <c:v>2.4378720589552042E-2</c:v>
                </c:pt>
                <c:pt idx="10325">
                  <c:v>2.4284229424476052E-2</c:v>
                </c:pt>
                <c:pt idx="10326">
                  <c:v>2.4189738259399848E-2</c:v>
                </c:pt>
                <c:pt idx="10327">
                  <c:v>2.4095247094324007E-2</c:v>
                </c:pt>
                <c:pt idx="10328">
                  <c:v>2.400075592924767E-2</c:v>
                </c:pt>
                <c:pt idx="10329">
                  <c:v>2.390626476417158E-2</c:v>
                </c:pt>
                <c:pt idx="10330">
                  <c:v>2.3811773599095486E-2</c:v>
                </c:pt>
                <c:pt idx="10331">
                  <c:v>2.3717282434019406E-2</c:v>
                </c:pt>
                <c:pt idx="10332">
                  <c:v>2.3622791268943278E-2</c:v>
                </c:pt>
                <c:pt idx="10333">
                  <c:v>2.3528300103867188E-2</c:v>
                </c:pt>
                <c:pt idx="10334">
                  <c:v>2.3433808938791111E-2</c:v>
                </c:pt>
                <c:pt idx="10335">
                  <c:v>2.3339317773715264E-2</c:v>
                </c:pt>
                <c:pt idx="10336">
                  <c:v>2.3244826608638903E-2</c:v>
                </c:pt>
                <c:pt idx="10337">
                  <c:v>2.3150335443562813E-2</c:v>
                </c:pt>
                <c:pt idx="10338">
                  <c:v>2.3055844278486736E-2</c:v>
                </c:pt>
                <c:pt idx="10339">
                  <c:v>2.2961353113410642E-2</c:v>
                </c:pt>
                <c:pt idx="10340">
                  <c:v>2.2866861948334542E-2</c:v>
                </c:pt>
                <c:pt idx="10341">
                  <c:v>2.2772370783258639E-2</c:v>
                </c:pt>
                <c:pt idx="10342">
                  <c:v>2.2677879618182527E-2</c:v>
                </c:pt>
                <c:pt idx="10343">
                  <c:v>2.258338845310642E-2</c:v>
                </c:pt>
                <c:pt idx="10344">
                  <c:v>2.2488897288030309E-2</c:v>
                </c:pt>
                <c:pt idx="10345">
                  <c:v>2.2394406122954076E-2</c:v>
                </c:pt>
                <c:pt idx="10346">
                  <c:v>2.2299914957878052E-2</c:v>
                </c:pt>
                <c:pt idx="10347">
                  <c:v>2.2205423792801878E-2</c:v>
                </c:pt>
                <c:pt idx="10348">
                  <c:v>2.2110932627726013E-2</c:v>
                </c:pt>
                <c:pt idx="10349">
                  <c:v>2.2016441462649802E-2</c:v>
                </c:pt>
                <c:pt idx="10350">
                  <c:v>2.1921950297573611E-2</c:v>
                </c:pt>
                <c:pt idx="10351">
                  <c:v>2.1827459132497368E-2</c:v>
                </c:pt>
                <c:pt idx="10352">
                  <c:v>2.1732967967421593E-2</c:v>
                </c:pt>
                <c:pt idx="10353">
                  <c:v>2.1638476802345392E-2</c:v>
                </c:pt>
                <c:pt idx="10354">
                  <c:v>2.1543985637269381E-2</c:v>
                </c:pt>
                <c:pt idx="10355">
                  <c:v>2.1449494472193284E-2</c:v>
                </c:pt>
                <c:pt idx="10356">
                  <c:v>2.1355003307117041E-2</c:v>
                </c:pt>
                <c:pt idx="10357">
                  <c:v>2.1260512142040951E-2</c:v>
                </c:pt>
                <c:pt idx="10358">
                  <c:v>2.1166020976964843E-2</c:v>
                </c:pt>
                <c:pt idx="10359">
                  <c:v>2.1071529811888753E-2</c:v>
                </c:pt>
                <c:pt idx="10360">
                  <c:v>2.097703864681269E-2</c:v>
                </c:pt>
                <c:pt idx="10361">
                  <c:v>2.0882547481736749E-2</c:v>
                </c:pt>
                <c:pt idx="10362">
                  <c:v>2.0788056316660468E-2</c:v>
                </c:pt>
                <c:pt idx="10363">
                  <c:v>2.0693565151584391E-2</c:v>
                </c:pt>
                <c:pt idx="10364">
                  <c:v>2.0599073986508291E-2</c:v>
                </c:pt>
                <c:pt idx="10365">
                  <c:v>2.0504582821432187E-2</c:v>
                </c:pt>
                <c:pt idx="10366">
                  <c:v>2.041009165635611E-2</c:v>
                </c:pt>
                <c:pt idx="10367">
                  <c:v>2.0315600491279999E-2</c:v>
                </c:pt>
                <c:pt idx="10368">
                  <c:v>2.0221109326204002E-2</c:v>
                </c:pt>
                <c:pt idx="10369">
                  <c:v>2.0126618161127808E-2</c:v>
                </c:pt>
                <c:pt idx="10370">
                  <c:v>2.0032126996051731E-2</c:v>
                </c:pt>
                <c:pt idx="10371">
                  <c:v>1.9937635830975641E-2</c:v>
                </c:pt>
                <c:pt idx="10372">
                  <c:v>1.9843144665899631E-2</c:v>
                </c:pt>
                <c:pt idx="10373">
                  <c:v>1.9748653500823443E-2</c:v>
                </c:pt>
                <c:pt idx="10374">
                  <c:v>1.9654162335747363E-2</c:v>
                </c:pt>
                <c:pt idx="10375">
                  <c:v>1.9559671170671259E-2</c:v>
                </c:pt>
                <c:pt idx="10376">
                  <c:v>1.9465180005595266E-2</c:v>
                </c:pt>
                <c:pt idx="10377">
                  <c:v>1.9370688840519155E-2</c:v>
                </c:pt>
                <c:pt idx="10378">
                  <c:v>1.9276197675442981E-2</c:v>
                </c:pt>
                <c:pt idx="10379">
                  <c:v>1.9181706510366901E-2</c:v>
                </c:pt>
                <c:pt idx="10380">
                  <c:v>1.9087215345290801E-2</c:v>
                </c:pt>
                <c:pt idx="10381">
                  <c:v>1.8992724180214703E-2</c:v>
                </c:pt>
                <c:pt idx="10382">
                  <c:v>1.8898233015138603E-2</c:v>
                </c:pt>
                <c:pt idx="10383">
                  <c:v>1.8803741850062543E-2</c:v>
                </c:pt>
                <c:pt idx="10384">
                  <c:v>1.8709250684986425E-2</c:v>
                </c:pt>
                <c:pt idx="10385">
                  <c:v>1.8614759519910429E-2</c:v>
                </c:pt>
                <c:pt idx="10386">
                  <c:v>1.8520268354834227E-2</c:v>
                </c:pt>
                <c:pt idx="10387">
                  <c:v>1.842577718975822E-2</c:v>
                </c:pt>
                <c:pt idx="10388">
                  <c:v>1.833128602468204E-2</c:v>
                </c:pt>
                <c:pt idx="10389">
                  <c:v>1.8236794859605943E-2</c:v>
                </c:pt>
                <c:pt idx="10390">
                  <c:v>1.8142303694529863E-2</c:v>
                </c:pt>
                <c:pt idx="10391">
                  <c:v>1.8047812529453755E-2</c:v>
                </c:pt>
                <c:pt idx="10392">
                  <c:v>1.7953321364377748E-2</c:v>
                </c:pt>
                <c:pt idx="10393">
                  <c:v>1.7858830199301567E-2</c:v>
                </c:pt>
                <c:pt idx="10394">
                  <c:v>1.7764339034225481E-2</c:v>
                </c:pt>
                <c:pt idx="10395">
                  <c:v>1.766984786914938E-2</c:v>
                </c:pt>
                <c:pt idx="10396">
                  <c:v>1.7575356704073286E-2</c:v>
                </c:pt>
                <c:pt idx="10397">
                  <c:v>1.7480865538997276E-2</c:v>
                </c:pt>
                <c:pt idx="10398">
                  <c:v>1.7386374373921102E-2</c:v>
                </c:pt>
                <c:pt idx="10399">
                  <c:v>1.7291883208845043E-2</c:v>
                </c:pt>
                <c:pt idx="10400">
                  <c:v>1.7197392043768911E-2</c:v>
                </c:pt>
                <c:pt idx="10401">
                  <c:v>1.7102900878692817E-2</c:v>
                </c:pt>
                <c:pt idx="10402">
                  <c:v>1.7008409713616807E-2</c:v>
                </c:pt>
                <c:pt idx="10403">
                  <c:v>1.6913918548540633E-2</c:v>
                </c:pt>
                <c:pt idx="10404">
                  <c:v>1.6819427383464543E-2</c:v>
                </c:pt>
                <c:pt idx="10405">
                  <c:v>1.6724936218388536E-2</c:v>
                </c:pt>
                <c:pt idx="10406">
                  <c:v>1.6630445053312435E-2</c:v>
                </c:pt>
                <c:pt idx="10407">
                  <c:v>1.6535953888236261E-2</c:v>
                </c:pt>
                <c:pt idx="10408">
                  <c:v>1.6441462723160181E-2</c:v>
                </c:pt>
                <c:pt idx="10409">
                  <c:v>1.6346971558084081E-2</c:v>
                </c:pt>
                <c:pt idx="10410">
                  <c:v>1.6252480393008067E-2</c:v>
                </c:pt>
                <c:pt idx="10411">
                  <c:v>1.6157989227931883E-2</c:v>
                </c:pt>
                <c:pt idx="10412">
                  <c:v>1.6063498062855872E-2</c:v>
                </c:pt>
                <c:pt idx="10413">
                  <c:v>1.5969006897779695E-2</c:v>
                </c:pt>
                <c:pt idx="10414">
                  <c:v>1.5874515732703601E-2</c:v>
                </c:pt>
                <c:pt idx="10415">
                  <c:v>1.5780024567627598E-2</c:v>
                </c:pt>
                <c:pt idx="10416">
                  <c:v>1.5685533402551417E-2</c:v>
                </c:pt>
                <c:pt idx="10417">
                  <c:v>1.559104223747532E-2</c:v>
                </c:pt>
                <c:pt idx="10418">
                  <c:v>1.5496551072399223E-2</c:v>
                </c:pt>
                <c:pt idx="10419">
                  <c:v>1.5402059907323141E-2</c:v>
                </c:pt>
                <c:pt idx="10420">
                  <c:v>1.5307568742247131E-2</c:v>
                </c:pt>
                <c:pt idx="10421">
                  <c:v>1.5213077577170938E-2</c:v>
                </c:pt>
                <c:pt idx="10422">
                  <c:v>1.5118586412094848E-2</c:v>
                </c:pt>
                <c:pt idx="10423">
                  <c:v>1.5024095247018874E-2</c:v>
                </c:pt>
                <c:pt idx="10424">
                  <c:v>1.492960408194266E-2</c:v>
                </c:pt>
                <c:pt idx="10425">
                  <c:v>1.4835112916866566E-2</c:v>
                </c:pt>
                <c:pt idx="10426">
                  <c:v>1.4740621751790481E-2</c:v>
                </c:pt>
                <c:pt idx="10427">
                  <c:v>1.464613058671438E-2</c:v>
                </c:pt>
                <c:pt idx="10428">
                  <c:v>1.4551639421638285E-2</c:v>
                </c:pt>
                <c:pt idx="10429">
                  <c:v>1.4457148256562203E-2</c:v>
                </c:pt>
                <c:pt idx="10430">
                  <c:v>1.4362657091486101E-2</c:v>
                </c:pt>
                <c:pt idx="10431">
                  <c:v>1.4268165926410005E-2</c:v>
                </c:pt>
                <c:pt idx="10432">
                  <c:v>1.4173674761333913E-2</c:v>
                </c:pt>
                <c:pt idx="10433">
                  <c:v>1.4079183596257819E-2</c:v>
                </c:pt>
                <c:pt idx="10434">
                  <c:v>1.3984692431181722E-2</c:v>
                </c:pt>
                <c:pt idx="10435">
                  <c:v>1.3890201266105712E-2</c:v>
                </c:pt>
                <c:pt idx="10436">
                  <c:v>1.3795710101029535E-2</c:v>
                </c:pt>
                <c:pt idx="10437">
                  <c:v>1.3701218935953441E-2</c:v>
                </c:pt>
                <c:pt idx="10438">
                  <c:v>1.3606727770877406E-2</c:v>
                </c:pt>
                <c:pt idx="10439">
                  <c:v>1.3512236605801253E-2</c:v>
                </c:pt>
                <c:pt idx="10440">
                  <c:v>1.3417745440725161E-2</c:v>
                </c:pt>
                <c:pt idx="10441">
                  <c:v>1.3323254275649067E-2</c:v>
                </c:pt>
                <c:pt idx="10442">
                  <c:v>1.3228763110572975E-2</c:v>
                </c:pt>
                <c:pt idx="10443">
                  <c:v>1.313427194549688E-2</c:v>
                </c:pt>
                <c:pt idx="10444">
                  <c:v>1.3039780780420784E-2</c:v>
                </c:pt>
                <c:pt idx="10445">
                  <c:v>1.2945289615344701E-2</c:v>
                </c:pt>
                <c:pt idx="10446">
                  <c:v>1.28507984502686E-2</c:v>
                </c:pt>
                <c:pt idx="10447">
                  <c:v>1.2756307285192503E-2</c:v>
                </c:pt>
                <c:pt idx="10448">
                  <c:v>1.2661816120116409E-2</c:v>
                </c:pt>
                <c:pt idx="10449">
                  <c:v>1.2567324955040315E-2</c:v>
                </c:pt>
                <c:pt idx="10450">
                  <c:v>1.2472833789964223E-2</c:v>
                </c:pt>
                <c:pt idx="10451">
                  <c:v>1.2378342624888128E-2</c:v>
                </c:pt>
                <c:pt idx="10452">
                  <c:v>1.2283851459812149E-2</c:v>
                </c:pt>
                <c:pt idx="10453">
                  <c:v>1.2189360294735945E-2</c:v>
                </c:pt>
                <c:pt idx="10454">
                  <c:v>1.209486912965984E-2</c:v>
                </c:pt>
                <c:pt idx="10455">
                  <c:v>1.2000377964583761E-2</c:v>
                </c:pt>
                <c:pt idx="10456">
                  <c:v>1.1905886799507779E-2</c:v>
                </c:pt>
                <c:pt idx="10457">
                  <c:v>1.1811395634431624E-2</c:v>
                </c:pt>
                <c:pt idx="10458">
                  <c:v>1.1716904469355485E-2</c:v>
                </c:pt>
                <c:pt idx="10459">
                  <c:v>1.1622413304279381E-2</c:v>
                </c:pt>
                <c:pt idx="10460">
                  <c:v>1.1527922139203287E-2</c:v>
                </c:pt>
                <c:pt idx="10461">
                  <c:v>1.1433430974127193E-2</c:v>
                </c:pt>
                <c:pt idx="10462">
                  <c:v>1.13389398090511E-2</c:v>
                </c:pt>
                <c:pt idx="10463">
                  <c:v>1.12444486439751E-2</c:v>
                </c:pt>
                <c:pt idx="10464">
                  <c:v>1.1149957478898902E-2</c:v>
                </c:pt>
                <c:pt idx="10465">
                  <c:v>1.105546631382282E-2</c:v>
                </c:pt>
                <c:pt idx="10466">
                  <c:v>1.0960975148746787E-2</c:v>
                </c:pt>
                <c:pt idx="10467">
                  <c:v>1.0866483983670626E-2</c:v>
                </c:pt>
                <c:pt idx="10468">
                  <c:v>1.0771992818594473E-2</c:v>
                </c:pt>
                <c:pt idx="10469">
                  <c:v>1.0677501653518521E-2</c:v>
                </c:pt>
                <c:pt idx="10470">
                  <c:v>1.0583010488442349E-2</c:v>
                </c:pt>
                <c:pt idx="10471">
                  <c:v>1.0488519323366313E-2</c:v>
                </c:pt>
                <c:pt idx="10472">
                  <c:v>1.039402815829016E-2</c:v>
                </c:pt>
                <c:pt idx="10473">
                  <c:v>1.0299536993214059E-2</c:v>
                </c:pt>
                <c:pt idx="10474">
                  <c:v>1.0205045828137981E-2</c:v>
                </c:pt>
                <c:pt idx="10475">
                  <c:v>1.0110554663061946E-2</c:v>
                </c:pt>
                <c:pt idx="10476">
                  <c:v>1.001606349798578E-2</c:v>
                </c:pt>
                <c:pt idx="10477">
                  <c:v>9.9215723329097606E-3</c:v>
                </c:pt>
                <c:pt idx="10478">
                  <c:v>9.8270811678335956E-3</c:v>
                </c:pt>
                <c:pt idx="10479">
                  <c:v>9.7325900027575036E-3</c:v>
                </c:pt>
                <c:pt idx="10480">
                  <c:v>9.6380988376814098E-3</c:v>
                </c:pt>
                <c:pt idx="10481">
                  <c:v>9.543607672605375E-3</c:v>
                </c:pt>
                <c:pt idx="10482">
                  <c:v>9.4491165075293176E-3</c:v>
                </c:pt>
                <c:pt idx="10483">
                  <c:v>9.354625342453125E-3</c:v>
                </c:pt>
                <c:pt idx="10484">
                  <c:v>9.2601341773770728E-3</c:v>
                </c:pt>
                <c:pt idx="10485">
                  <c:v>9.1656430123010398E-3</c:v>
                </c:pt>
                <c:pt idx="10486">
                  <c:v>9.0711518472248506E-3</c:v>
                </c:pt>
                <c:pt idx="10487">
                  <c:v>8.9766606821487568E-3</c:v>
                </c:pt>
                <c:pt idx="10488">
                  <c:v>8.8821695170727532E-3</c:v>
                </c:pt>
                <c:pt idx="10489">
                  <c:v>8.7876783519965519E-3</c:v>
                </c:pt>
                <c:pt idx="10490">
                  <c:v>8.6931871869204702E-3</c:v>
                </c:pt>
                <c:pt idx="10491">
                  <c:v>8.5986960218443764E-3</c:v>
                </c:pt>
                <c:pt idx="10492">
                  <c:v>8.5042048567683676E-3</c:v>
                </c:pt>
                <c:pt idx="10493">
                  <c:v>8.4097136916921906E-3</c:v>
                </c:pt>
                <c:pt idx="10494">
                  <c:v>8.3152225266161228E-3</c:v>
                </c:pt>
                <c:pt idx="10495">
                  <c:v>8.2207313615400013E-3</c:v>
                </c:pt>
                <c:pt idx="10496">
                  <c:v>8.1262401964639248E-3</c:v>
                </c:pt>
                <c:pt idx="10497">
                  <c:v>8.0317490313878224E-3</c:v>
                </c:pt>
                <c:pt idx="10498">
                  <c:v>7.9372578663117199E-3</c:v>
                </c:pt>
                <c:pt idx="10499">
                  <c:v>7.8427667012356678E-3</c:v>
                </c:pt>
                <c:pt idx="10500">
                  <c:v>7.7482755361595324E-3</c:v>
                </c:pt>
                <c:pt idx="10501">
                  <c:v>7.6537843710834386E-3</c:v>
                </c:pt>
                <c:pt idx="10502">
                  <c:v>7.5592932060073855E-3</c:v>
                </c:pt>
                <c:pt idx="10503">
                  <c:v>7.464802040931251E-3</c:v>
                </c:pt>
                <c:pt idx="10504">
                  <c:v>7.3703108758551572E-3</c:v>
                </c:pt>
                <c:pt idx="10505">
                  <c:v>7.2758197107790981E-3</c:v>
                </c:pt>
                <c:pt idx="10506">
                  <c:v>7.1813285457030052E-3</c:v>
                </c:pt>
                <c:pt idx="10507">
                  <c:v>7.0868373806269079E-3</c:v>
                </c:pt>
                <c:pt idx="10508">
                  <c:v>6.9923462155508176E-3</c:v>
                </c:pt>
                <c:pt idx="10509">
                  <c:v>6.8978550504746883E-3</c:v>
                </c:pt>
                <c:pt idx="10510">
                  <c:v>6.8033638853986613E-3</c:v>
                </c:pt>
                <c:pt idx="10511">
                  <c:v>6.7088727203225432E-3</c:v>
                </c:pt>
                <c:pt idx="10512">
                  <c:v>6.6143815552463965E-3</c:v>
                </c:pt>
                <c:pt idx="10513">
                  <c:v>6.5198903901703539E-3</c:v>
                </c:pt>
                <c:pt idx="10514">
                  <c:v>6.4253992250942618E-3</c:v>
                </c:pt>
                <c:pt idx="10515">
                  <c:v>6.3309080600181334E-3</c:v>
                </c:pt>
                <c:pt idx="10516">
                  <c:v>6.2364168949420725E-3</c:v>
                </c:pt>
                <c:pt idx="10517">
                  <c:v>6.141925729865938E-3</c:v>
                </c:pt>
                <c:pt idx="10518">
                  <c:v>6.0474345647898442E-3</c:v>
                </c:pt>
                <c:pt idx="10519">
                  <c:v>5.9529433997137877E-3</c:v>
                </c:pt>
                <c:pt idx="10520">
                  <c:v>5.8584522346376584E-3</c:v>
                </c:pt>
                <c:pt idx="10521">
                  <c:v>5.7639610695615724E-3</c:v>
                </c:pt>
                <c:pt idx="10522">
                  <c:v>5.6694699044854734E-3</c:v>
                </c:pt>
                <c:pt idx="10523">
                  <c:v>5.5749787394093813E-3</c:v>
                </c:pt>
                <c:pt idx="10524">
                  <c:v>5.4804875743332824E-3</c:v>
                </c:pt>
                <c:pt idx="10525">
                  <c:v>5.3859964092571894E-3</c:v>
                </c:pt>
                <c:pt idx="10526">
                  <c:v>5.2915052441810939E-3</c:v>
                </c:pt>
                <c:pt idx="10527">
                  <c:v>5.1970140791049845E-3</c:v>
                </c:pt>
                <c:pt idx="10528">
                  <c:v>5.1025229140289063E-3</c:v>
                </c:pt>
                <c:pt idx="10529">
                  <c:v>5.0080317489528134E-3</c:v>
                </c:pt>
                <c:pt idx="10530">
                  <c:v>4.9135405838767431E-3</c:v>
                </c:pt>
                <c:pt idx="10531">
                  <c:v>4.8190494188006701E-3</c:v>
                </c:pt>
                <c:pt idx="10532">
                  <c:v>4.7245582537245312E-3</c:v>
                </c:pt>
                <c:pt idx="10533">
                  <c:v>4.6300670886484504E-3</c:v>
                </c:pt>
                <c:pt idx="10534">
                  <c:v>4.5355759235723514E-3</c:v>
                </c:pt>
                <c:pt idx="10535">
                  <c:v>4.4410847584962498E-3</c:v>
                </c:pt>
                <c:pt idx="10536">
                  <c:v>4.3465935934201994E-3</c:v>
                </c:pt>
                <c:pt idx="10537">
                  <c:v>4.2521024283440814E-3</c:v>
                </c:pt>
                <c:pt idx="10538">
                  <c:v>4.1576112632679685E-3</c:v>
                </c:pt>
                <c:pt idx="10539">
                  <c:v>4.0631200981918834E-3</c:v>
                </c:pt>
                <c:pt idx="10540">
                  <c:v>3.9686289331157809E-3</c:v>
                </c:pt>
                <c:pt idx="10541">
                  <c:v>3.8741377680397179E-3</c:v>
                </c:pt>
                <c:pt idx="10542">
                  <c:v>3.7796466029635942E-3</c:v>
                </c:pt>
                <c:pt idx="10543">
                  <c:v>3.6851554378875169E-3</c:v>
                </c:pt>
                <c:pt idx="10544">
                  <c:v>3.5906642728114327E-3</c:v>
                </c:pt>
                <c:pt idx="10545">
                  <c:v>3.4961731077353289E-3</c:v>
                </c:pt>
                <c:pt idx="10546">
                  <c:v>3.4016819426592212E-3</c:v>
                </c:pt>
                <c:pt idx="10547">
                  <c:v>3.3071907775831487E-3</c:v>
                </c:pt>
                <c:pt idx="10548">
                  <c:v>3.2126996125070449E-3</c:v>
                </c:pt>
                <c:pt idx="10549">
                  <c:v>3.1182084474309412E-3</c:v>
                </c:pt>
                <c:pt idx="10550">
                  <c:v>3.0237172823548656E-3</c:v>
                </c:pt>
                <c:pt idx="10551">
                  <c:v>2.9292261172787493E-3</c:v>
                </c:pt>
                <c:pt idx="10552">
                  <c:v>2.8347349522026785E-3</c:v>
                </c:pt>
                <c:pt idx="10553">
                  <c:v>2.7402437871265821E-3</c:v>
                </c:pt>
                <c:pt idx="10554">
                  <c:v>2.6457526220504692E-3</c:v>
                </c:pt>
                <c:pt idx="10555">
                  <c:v>2.5512614569743802E-3</c:v>
                </c:pt>
                <c:pt idx="10556">
                  <c:v>2.4567702918982803E-3</c:v>
                </c:pt>
                <c:pt idx="10557">
                  <c:v>2.3622791268221865E-3</c:v>
                </c:pt>
                <c:pt idx="10558">
                  <c:v>2.2677879617461227E-3</c:v>
                </c:pt>
                <c:pt idx="10559">
                  <c:v>2.1732967966700155E-3</c:v>
                </c:pt>
                <c:pt idx="10560">
                  <c:v>2.0788056315939048E-3</c:v>
                </c:pt>
                <c:pt idx="10561">
                  <c:v>1.9843144665178257E-3</c:v>
                </c:pt>
                <c:pt idx="10562">
                  <c:v>1.8898233014417269E-3</c:v>
                </c:pt>
                <c:pt idx="10563">
                  <c:v>1.7953321363656327E-3</c:v>
                </c:pt>
                <c:pt idx="10564">
                  <c:v>1.7008409712895385E-3</c:v>
                </c:pt>
                <c:pt idx="10565">
                  <c:v>1.6063498062134441E-3</c:v>
                </c:pt>
                <c:pt idx="10566">
                  <c:v>1.5118586411373425E-3</c:v>
                </c:pt>
                <c:pt idx="10567">
                  <c:v>1.4173674760612552E-3</c:v>
                </c:pt>
                <c:pt idx="10568">
                  <c:v>1.3228763109851549E-3</c:v>
                </c:pt>
                <c:pt idx="10569">
                  <c:v>1.2283851459090661E-3</c:v>
                </c:pt>
                <c:pt idx="10570">
                  <c:v>1.1338939808329673E-3</c:v>
                </c:pt>
                <c:pt idx="10571">
                  <c:v>1.0394028157568761E-3</c:v>
                </c:pt>
                <c:pt idx="10572">
                  <c:v>9.4491165068078746E-4</c:v>
                </c:pt>
                <c:pt idx="10573">
                  <c:v>8.5042048560469367E-4</c:v>
                </c:pt>
                <c:pt idx="10574">
                  <c:v>7.5592932052859761E-4</c:v>
                </c:pt>
                <c:pt idx="10575">
                  <c:v>6.6143815545249851E-4</c:v>
                </c:pt>
                <c:pt idx="10576">
                  <c:v>5.6694699037640971E-4</c:v>
                </c:pt>
                <c:pt idx="10577">
                  <c:v>4.7245582530031083E-4</c:v>
                </c:pt>
                <c:pt idx="10578">
                  <c:v>3.7796466022421878E-4</c:v>
                </c:pt>
                <c:pt idx="10579">
                  <c:v>2.8347349514812521E-4</c:v>
                </c:pt>
                <c:pt idx="10580">
                  <c:v>1.8898233007202963E-4</c:v>
                </c:pt>
                <c:pt idx="10581">
                  <c:v>9.4491164995935724E-5</c:v>
                </c:pt>
                <c:pt idx="10582">
                  <c:v>-8.015810237793817E-14</c:v>
                </c:pt>
                <c:pt idx="10583">
                  <c:v>0.99999713302752291</c:v>
                </c:pt>
                <c:pt idx="10584">
                  <c:v>0.99971043577981655</c:v>
                </c:pt>
                <c:pt idx="10585">
                  <c:v>0.99942373853211008</c:v>
                </c:pt>
                <c:pt idx="10586">
                  <c:v>0.9991370412844035</c:v>
                </c:pt>
                <c:pt idx="10587">
                  <c:v>0.99885034403669726</c:v>
                </c:pt>
                <c:pt idx="10588">
                  <c:v>0.99856364678899057</c:v>
                </c:pt>
                <c:pt idx="10589">
                  <c:v>0.99827694954128154</c:v>
                </c:pt>
                <c:pt idx="10590">
                  <c:v>0.99799025229358485</c:v>
                </c:pt>
                <c:pt idx="10591">
                  <c:v>0.9977035550458716</c:v>
                </c:pt>
                <c:pt idx="10592">
                  <c:v>0.99741685779816458</c:v>
                </c:pt>
                <c:pt idx="10593">
                  <c:v>0.99713016055045856</c:v>
                </c:pt>
                <c:pt idx="10594">
                  <c:v>0.99684346330275231</c:v>
                </c:pt>
                <c:pt idx="10595">
                  <c:v>0.99655676605504229</c:v>
                </c:pt>
                <c:pt idx="10596">
                  <c:v>0.99627006880733548</c:v>
                </c:pt>
                <c:pt idx="10597">
                  <c:v>0.99598337155963257</c:v>
                </c:pt>
                <c:pt idx="10598">
                  <c:v>0.99569667431192654</c:v>
                </c:pt>
                <c:pt idx="10599">
                  <c:v>0.99540997706422019</c:v>
                </c:pt>
                <c:pt idx="10600">
                  <c:v>0.9951232798165135</c:v>
                </c:pt>
                <c:pt idx="10601">
                  <c:v>0.99483658256880769</c:v>
                </c:pt>
                <c:pt idx="10602">
                  <c:v>0.99454988532110089</c:v>
                </c:pt>
                <c:pt idx="10603">
                  <c:v>0.99426318807339165</c:v>
                </c:pt>
                <c:pt idx="10604">
                  <c:v>0.99397649082568806</c:v>
                </c:pt>
                <c:pt idx="10605">
                  <c:v>0.99368979357798171</c:v>
                </c:pt>
                <c:pt idx="10606">
                  <c:v>0.99340309633027524</c:v>
                </c:pt>
                <c:pt idx="10607">
                  <c:v>0.99311639908256344</c:v>
                </c:pt>
                <c:pt idx="10608">
                  <c:v>0.99282970183486241</c:v>
                </c:pt>
                <c:pt idx="10609">
                  <c:v>0.9925430045871555</c:v>
                </c:pt>
                <c:pt idx="10610">
                  <c:v>0.99225630733944958</c:v>
                </c:pt>
                <c:pt idx="10611">
                  <c:v>0.99196961009174311</c:v>
                </c:pt>
                <c:pt idx="10612">
                  <c:v>0.99168291284403653</c:v>
                </c:pt>
                <c:pt idx="10613">
                  <c:v>0.99139621559633029</c:v>
                </c:pt>
                <c:pt idx="10614">
                  <c:v>0.99110951834862382</c:v>
                </c:pt>
                <c:pt idx="10615">
                  <c:v>0.99082282110091746</c:v>
                </c:pt>
                <c:pt idx="10616">
                  <c:v>0.99053612385320566</c:v>
                </c:pt>
                <c:pt idx="10617">
                  <c:v>0.99024942660550896</c:v>
                </c:pt>
                <c:pt idx="10618">
                  <c:v>0.9899627293577945</c:v>
                </c:pt>
                <c:pt idx="10619">
                  <c:v>0.98967603211009503</c:v>
                </c:pt>
                <c:pt idx="10620">
                  <c:v>0.98938933486238456</c:v>
                </c:pt>
                <c:pt idx="10621">
                  <c:v>0.98910263761467965</c:v>
                </c:pt>
                <c:pt idx="10622">
                  <c:v>0.98881594036697251</c:v>
                </c:pt>
                <c:pt idx="10623">
                  <c:v>0.98852924311926549</c:v>
                </c:pt>
                <c:pt idx="10624">
                  <c:v>0.98824254587155502</c:v>
                </c:pt>
                <c:pt idx="10625">
                  <c:v>0.98795584862385588</c:v>
                </c:pt>
                <c:pt idx="10626">
                  <c:v>0.98766915137614653</c:v>
                </c:pt>
                <c:pt idx="10627">
                  <c:v>0.98738245412844039</c:v>
                </c:pt>
                <c:pt idx="10628">
                  <c:v>0.98709575688073392</c:v>
                </c:pt>
                <c:pt idx="10629">
                  <c:v>0.98680905963303056</c:v>
                </c:pt>
                <c:pt idx="10630">
                  <c:v>0.9865223623853181</c:v>
                </c:pt>
                <c:pt idx="10631">
                  <c:v>0.98623566513761118</c:v>
                </c:pt>
                <c:pt idx="10632">
                  <c:v>0.98594896788990827</c:v>
                </c:pt>
                <c:pt idx="10633">
                  <c:v>0.98566227064220158</c:v>
                </c:pt>
                <c:pt idx="10634">
                  <c:v>0.98537557339449811</c:v>
                </c:pt>
                <c:pt idx="10635">
                  <c:v>0.98508887614678964</c:v>
                </c:pt>
                <c:pt idx="10636">
                  <c:v>0.9848021788990825</c:v>
                </c:pt>
                <c:pt idx="10637">
                  <c:v>0.98451548165137559</c:v>
                </c:pt>
                <c:pt idx="10638">
                  <c:v>0.98422878440366957</c:v>
                </c:pt>
                <c:pt idx="10639">
                  <c:v>0.98394208715596032</c:v>
                </c:pt>
                <c:pt idx="10640">
                  <c:v>0.9836553899082533</c:v>
                </c:pt>
                <c:pt idx="10641">
                  <c:v>0.9833686926605506</c:v>
                </c:pt>
                <c:pt idx="10642">
                  <c:v>0.98308199541284358</c:v>
                </c:pt>
                <c:pt idx="10643">
                  <c:v>0.98279529816514033</c:v>
                </c:pt>
                <c:pt idx="10644">
                  <c:v>0.9825086009174282</c:v>
                </c:pt>
                <c:pt idx="10645">
                  <c:v>0.98222190366972484</c:v>
                </c:pt>
                <c:pt idx="10646">
                  <c:v>0.9819352064220187</c:v>
                </c:pt>
                <c:pt idx="10647">
                  <c:v>0.9816485091743119</c:v>
                </c:pt>
                <c:pt idx="10648">
                  <c:v>0.98136181192660277</c:v>
                </c:pt>
                <c:pt idx="10649">
                  <c:v>0.98107511467890063</c:v>
                </c:pt>
                <c:pt idx="10650">
                  <c:v>0.98078841743119605</c:v>
                </c:pt>
                <c:pt idx="10651">
                  <c:v>0.98050172018348625</c:v>
                </c:pt>
                <c:pt idx="10652">
                  <c:v>0.98021502293577989</c:v>
                </c:pt>
                <c:pt idx="10653">
                  <c:v>0.97992832568807808</c:v>
                </c:pt>
                <c:pt idx="10654">
                  <c:v>0.9796416284403715</c:v>
                </c:pt>
                <c:pt idx="10655">
                  <c:v>0.97935493119266059</c:v>
                </c:pt>
                <c:pt idx="10656">
                  <c:v>0.97906823394495412</c:v>
                </c:pt>
                <c:pt idx="10657">
                  <c:v>0.97878153669724965</c:v>
                </c:pt>
                <c:pt idx="10658">
                  <c:v>0.97849483944954541</c:v>
                </c:pt>
                <c:pt idx="10659">
                  <c:v>0.97820814220183494</c:v>
                </c:pt>
                <c:pt idx="10660">
                  <c:v>0.97792144495413191</c:v>
                </c:pt>
                <c:pt idx="10661">
                  <c:v>0.977634747706422</c:v>
                </c:pt>
                <c:pt idx="10662">
                  <c:v>0.97734805045872031</c:v>
                </c:pt>
                <c:pt idx="10663">
                  <c:v>0.97706135321100962</c:v>
                </c:pt>
                <c:pt idx="10664">
                  <c:v>0.97677465596330615</c:v>
                </c:pt>
                <c:pt idx="10665">
                  <c:v>0.97648795871559635</c:v>
                </c:pt>
                <c:pt idx="10666">
                  <c:v>0.97620126146789266</c:v>
                </c:pt>
                <c:pt idx="10667">
                  <c:v>0.97591456422018363</c:v>
                </c:pt>
                <c:pt idx="10668">
                  <c:v>0.97562786697248072</c:v>
                </c:pt>
                <c:pt idx="10669">
                  <c:v>0.9753411697247707</c:v>
                </c:pt>
                <c:pt idx="10670">
                  <c:v>0.97505447247706722</c:v>
                </c:pt>
                <c:pt idx="10671">
                  <c:v>0.97476777522935787</c:v>
                </c:pt>
                <c:pt idx="10672">
                  <c:v>0.9744810779816514</c:v>
                </c:pt>
                <c:pt idx="10673">
                  <c:v>0.97419438073394449</c:v>
                </c:pt>
                <c:pt idx="10674">
                  <c:v>0.97390768348623868</c:v>
                </c:pt>
                <c:pt idx="10675">
                  <c:v>0.97362098623853754</c:v>
                </c:pt>
                <c:pt idx="10676">
                  <c:v>0.97333428899082552</c:v>
                </c:pt>
                <c:pt idx="10677">
                  <c:v>0.97304759174311961</c:v>
                </c:pt>
                <c:pt idx="10678">
                  <c:v>0.97276089449541625</c:v>
                </c:pt>
                <c:pt idx="10679">
                  <c:v>0.97247419724770645</c:v>
                </c:pt>
                <c:pt idx="10680">
                  <c:v>0.97218750000000009</c:v>
                </c:pt>
                <c:pt idx="10681">
                  <c:v>0.97190080275229362</c:v>
                </c:pt>
                <c:pt idx="10682">
                  <c:v>0.97161410550459082</c:v>
                </c:pt>
                <c:pt idx="10683">
                  <c:v>0.9713274082568838</c:v>
                </c:pt>
                <c:pt idx="10684">
                  <c:v>0.97104071100917977</c:v>
                </c:pt>
                <c:pt idx="10685">
                  <c:v>0.97075401376146864</c:v>
                </c:pt>
                <c:pt idx="10686">
                  <c:v>0.97046731651376161</c:v>
                </c:pt>
                <c:pt idx="10687">
                  <c:v>0.97018061926605514</c:v>
                </c:pt>
                <c:pt idx="10688">
                  <c:v>0.96989392201835156</c:v>
                </c:pt>
                <c:pt idx="10689">
                  <c:v>0.96960722477064232</c:v>
                </c:pt>
                <c:pt idx="10690">
                  <c:v>0.96932052752293552</c:v>
                </c:pt>
                <c:pt idx="10691">
                  <c:v>0.9690338302752296</c:v>
                </c:pt>
                <c:pt idx="10692">
                  <c:v>0.96874713302752602</c:v>
                </c:pt>
                <c:pt idx="10693">
                  <c:v>0.96846043577981655</c:v>
                </c:pt>
                <c:pt idx="10694">
                  <c:v>0.96817373853211064</c:v>
                </c:pt>
                <c:pt idx="10695">
                  <c:v>0.96788704128440373</c:v>
                </c:pt>
                <c:pt idx="10696">
                  <c:v>0.9676003440366977</c:v>
                </c:pt>
                <c:pt idx="10697">
                  <c:v>0.9673136467889909</c:v>
                </c:pt>
                <c:pt idx="10698">
                  <c:v>0.96702694954128454</c:v>
                </c:pt>
                <c:pt idx="10699">
                  <c:v>0.96674025229358773</c:v>
                </c:pt>
                <c:pt idx="10700">
                  <c:v>0.96645355504587172</c:v>
                </c:pt>
                <c:pt idx="10701">
                  <c:v>0.96616685779816525</c:v>
                </c:pt>
                <c:pt idx="10702">
                  <c:v>0.96588016055045878</c:v>
                </c:pt>
                <c:pt idx="10703">
                  <c:v>0.96559346330275242</c:v>
                </c:pt>
                <c:pt idx="10704">
                  <c:v>0.96530676605504551</c:v>
                </c:pt>
                <c:pt idx="10705">
                  <c:v>0.96502006880733959</c:v>
                </c:pt>
                <c:pt idx="10706">
                  <c:v>0.96473337155963312</c:v>
                </c:pt>
                <c:pt idx="10707">
                  <c:v>0.96444667431192677</c:v>
                </c:pt>
                <c:pt idx="10708">
                  <c:v>0.96415997706422063</c:v>
                </c:pt>
                <c:pt idx="10709">
                  <c:v>0.96387327981651394</c:v>
                </c:pt>
                <c:pt idx="10710">
                  <c:v>0.96358658256880769</c:v>
                </c:pt>
                <c:pt idx="10711">
                  <c:v>0.963299885321104</c:v>
                </c:pt>
                <c:pt idx="10712">
                  <c:v>0.96301318807339453</c:v>
                </c:pt>
                <c:pt idx="10713">
                  <c:v>0.96272649082568862</c:v>
                </c:pt>
                <c:pt idx="10714">
                  <c:v>0.96243979357798182</c:v>
                </c:pt>
                <c:pt idx="10715">
                  <c:v>0.96215309633027835</c:v>
                </c:pt>
                <c:pt idx="10716">
                  <c:v>0.96186639908256633</c:v>
                </c:pt>
                <c:pt idx="10717">
                  <c:v>0.96157970183486252</c:v>
                </c:pt>
                <c:pt idx="10718">
                  <c:v>0.96129300458715605</c:v>
                </c:pt>
                <c:pt idx="10719">
                  <c:v>0.96100630733944969</c:v>
                </c:pt>
                <c:pt idx="10720">
                  <c:v>0.96071961009174622</c:v>
                </c:pt>
                <c:pt idx="10721">
                  <c:v>0.96043291284403687</c:v>
                </c:pt>
                <c:pt idx="10722">
                  <c:v>0.96014621559633062</c:v>
                </c:pt>
                <c:pt idx="10723">
                  <c:v>0.95985951834862748</c:v>
                </c:pt>
                <c:pt idx="10724">
                  <c:v>0.95957282110091757</c:v>
                </c:pt>
                <c:pt idx="10725">
                  <c:v>0.95928612385320844</c:v>
                </c:pt>
                <c:pt idx="10726">
                  <c:v>0.95899942660551185</c:v>
                </c:pt>
                <c:pt idx="10727">
                  <c:v>0.95871272935779828</c:v>
                </c:pt>
                <c:pt idx="10728">
                  <c:v>0.95842603211009525</c:v>
                </c:pt>
                <c:pt idx="10729">
                  <c:v>0.95813933486238545</c:v>
                </c:pt>
                <c:pt idx="10730">
                  <c:v>0.95785263761468398</c:v>
                </c:pt>
                <c:pt idx="10731">
                  <c:v>0.95756594036697251</c:v>
                </c:pt>
                <c:pt idx="10732">
                  <c:v>0.9572792431192666</c:v>
                </c:pt>
                <c:pt idx="10733">
                  <c:v>0.95699254587155957</c:v>
                </c:pt>
                <c:pt idx="10734">
                  <c:v>0.95670584862385866</c:v>
                </c:pt>
                <c:pt idx="10735">
                  <c:v>0.95641915137614697</c:v>
                </c:pt>
                <c:pt idx="10736">
                  <c:v>0.95613245412844061</c:v>
                </c:pt>
                <c:pt idx="10737">
                  <c:v>0.95584575688073758</c:v>
                </c:pt>
                <c:pt idx="10738">
                  <c:v>0.95555905963303056</c:v>
                </c:pt>
                <c:pt idx="10739">
                  <c:v>0.95527236238532132</c:v>
                </c:pt>
                <c:pt idx="10740">
                  <c:v>0.95498566513761451</c:v>
                </c:pt>
                <c:pt idx="10741">
                  <c:v>0.9546989678899086</c:v>
                </c:pt>
                <c:pt idx="10742">
                  <c:v>0.95441227064220158</c:v>
                </c:pt>
                <c:pt idx="10743">
                  <c:v>0.95412557339450088</c:v>
                </c:pt>
                <c:pt idx="10744">
                  <c:v>0.95383887614679386</c:v>
                </c:pt>
                <c:pt idx="10745">
                  <c:v>0.9535521788990825</c:v>
                </c:pt>
                <c:pt idx="10746">
                  <c:v>0.9532654816513767</c:v>
                </c:pt>
                <c:pt idx="10747">
                  <c:v>0.9529787844036699</c:v>
                </c:pt>
                <c:pt idx="10748">
                  <c:v>0.95269208715596354</c:v>
                </c:pt>
                <c:pt idx="10749">
                  <c:v>0.95240538990825363</c:v>
                </c:pt>
                <c:pt idx="10750">
                  <c:v>0.95211869266055393</c:v>
                </c:pt>
                <c:pt idx="10751">
                  <c:v>0.95183199541284425</c:v>
                </c:pt>
                <c:pt idx="10752">
                  <c:v>0.95154529816514044</c:v>
                </c:pt>
                <c:pt idx="10753">
                  <c:v>0.95125860091743142</c:v>
                </c:pt>
                <c:pt idx="10754">
                  <c:v>0.95097190366972895</c:v>
                </c:pt>
                <c:pt idx="10755">
                  <c:v>0.95068520642202203</c:v>
                </c:pt>
                <c:pt idx="10756">
                  <c:v>0.95039850917431212</c:v>
                </c:pt>
                <c:pt idx="10757">
                  <c:v>0.95011181192660554</c:v>
                </c:pt>
                <c:pt idx="10758">
                  <c:v>0.94982511467890374</c:v>
                </c:pt>
                <c:pt idx="10759">
                  <c:v>0.94953841743119616</c:v>
                </c:pt>
                <c:pt idx="10760">
                  <c:v>0.94925172018348991</c:v>
                </c:pt>
                <c:pt idx="10761">
                  <c:v>0.94896502293578278</c:v>
                </c:pt>
                <c:pt idx="10762">
                  <c:v>0.94867832568807831</c:v>
                </c:pt>
                <c:pt idx="10763">
                  <c:v>0.94839162844036762</c:v>
                </c:pt>
                <c:pt idx="10764">
                  <c:v>0.94810493119266059</c:v>
                </c:pt>
                <c:pt idx="10765">
                  <c:v>0.94781823394495435</c:v>
                </c:pt>
                <c:pt idx="10766">
                  <c:v>0.94753153669724788</c:v>
                </c:pt>
                <c:pt idx="10767">
                  <c:v>0.94724483944954563</c:v>
                </c:pt>
                <c:pt idx="10768">
                  <c:v>0.94695814220183505</c:v>
                </c:pt>
                <c:pt idx="10769">
                  <c:v>0.94667144495413202</c:v>
                </c:pt>
                <c:pt idx="10770">
                  <c:v>0.94638474770642156</c:v>
                </c:pt>
                <c:pt idx="10771">
                  <c:v>0.94609805045872075</c:v>
                </c:pt>
                <c:pt idx="10772">
                  <c:v>0.94581135321100962</c:v>
                </c:pt>
                <c:pt idx="10773">
                  <c:v>0.94552465596330304</c:v>
                </c:pt>
                <c:pt idx="10774">
                  <c:v>0.94523795871559668</c:v>
                </c:pt>
                <c:pt idx="10775">
                  <c:v>0.94495126146789277</c:v>
                </c:pt>
                <c:pt idx="10776">
                  <c:v>0.94466456422018374</c:v>
                </c:pt>
                <c:pt idx="10777">
                  <c:v>0.94437786697247761</c:v>
                </c:pt>
                <c:pt idx="10778">
                  <c:v>0.94409116972477092</c:v>
                </c:pt>
                <c:pt idx="10779">
                  <c:v>0.94380447247706745</c:v>
                </c:pt>
                <c:pt idx="10780">
                  <c:v>0.94351777522935509</c:v>
                </c:pt>
                <c:pt idx="10781">
                  <c:v>0.94323107798165151</c:v>
                </c:pt>
                <c:pt idx="10782">
                  <c:v>0.94294438073394449</c:v>
                </c:pt>
                <c:pt idx="10783">
                  <c:v>0.9426576834862388</c:v>
                </c:pt>
                <c:pt idx="10784">
                  <c:v>0.94237098623853499</c:v>
                </c:pt>
                <c:pt idx="10785">
                  <c:v>0.94208428899082597</c:v>
                </c:pt>
                <c:pt idx="10786">
                  <c:v>0.94179759174311961</c:v>
                </c:pt>
                <c:pt idx="10787">
                  <c:v>0.94151089449541314</c:v>
                </c:pt>
                <c:pt idx="10788">
                  <c:v>0.94122419724770667</c:v>
                </c:pt>
                <c:pt idx="10789">
                  <c:v>0.9409375000000002</c:v>
                </c:pt>
                <c:pt idx="10790">
                  <c:v>0.94065080275229385</c:v>
                </c:pt>
                <c:pt idx="10791">
                  <c:v>0.9403641055045876</c:v>
                </c:pt>
                <c:pt idx="10792">
                  <c:v>0.94007740825688402</c:v>
                </c:pt>
                <c:pt idx="10793">
                  <c:v>0.93979071100917988</c:v>
                </c:pt>
                <c:pt idx="10794">
                  <c:v>0.93950401376146819</c:v>
                </c:pt>
                <c:pt idx="10795">
                  <c:v>0.93921731651376172</c:v>
                </c:pt>
                <c:pt idx="10796">
                  <c:v>0.9389306192660557</c:v>
                </c:pt>
                <c:pt idx="10797">
                  <c:v>0.93864392201835189</c:v>
                </c:pt>
                <c:pt idx="10798">
                  <c:v>0.93835722477063943</c:v>
                </c:pt>
                <c:pt idx="10799">
                  <c:v>0.93807052752293607</c:v>
                </c:pt>
                <c:pt idx="10800">
                  <c:v>0.9377838302752296</c:v>
                </c:pt>
                <c:pt idx="10801">
                  <c:v>0.93749713302752324</c:v>
                </c:pt>
                <c:pt idx="10802">
                  <c:v>0.93721043577981678</c:v>
                </c:pt>
                <c:pt idx="10803">
                  <c:v>0.93692373853211064</c:v>
                </c:pt>
                <c:pt idx="10804">
                  <c:v>0.93663704128440395</c:v>
                </c:pt>
                <c:pt idx="10805">
                  <c:v>0.93635034403669748</c:v>
                </c:pt>
                <c:pt idx="10806">
                  <c:v>0.93606364678899112</c:v>
                </c:pt>
                <c:pt idx="10807">
                  <c:v>0.93577694954128454</c:v>
                </c:pt>
                <c:pt idx="10808">
                  <c:v>0.93549025229358507</c:v>
                </c:pt>
                <c:pt idx="10809">
                  <c:v>0.93520355504587183</c:v>
                </c:pt>
                <c:pt idx="10810">
                  <c:v>0.93491685779816569</c:v>
                </c:pt>
                <c:pt idx="10811">
                  <c:v>0.934630160550459</c:v>
                </c:pt>
                <c:pt idx="10812">
                  <c:v>0.93434346330275253</c:v>
                </c:pt>
                <c:pt idx="10813">
                  <c:v>0.93405676605504606</c:v>
                </c:pt>
                <c:pt idx="10814">
                  <c:v>0.93377006880733959</c:v>
                </c:pt>
                <c:pt idx="10815">
                  <c:v>0.93348337155963257</c:v>
                </c:pt>
                <c:pt idx="10816">
                  <c:v>0.93319667431192677</c:v>
                </c:pt>
                <c:pt idx="10817">
                  <c:v>0.93290997706422063</c:v>
                </c:pt>
                <c:pt idx="10818">
                  <c:v>0.93262327981651394</c:v>
                </c:pt>
                <c:pt idx="10819">
                  <c:v>0.93233658256880769</c:v>
                </c:pt>
                <c:pt idx="10820">
                  <c:v>0.93204988532110411</c:v>
                </c:pt>
                <c:pt idx="10821">
                  <c:v>0.93176318807339453</c:v>
                </c:pt>
                <c:pt idx="10822">
                  <c:v>0.93147649082568829</c:v>
                </c:pt>
                <c:pt idx="10823">
                  <c:v>0.93118979357798182</c:v>
                </c:pt>
                <c:pt idx="10824">
                  <c:v>0.93090309633027835</c:v>
                </c:pt>
                <c:pt idx="10825">
                  <c:v>0.93061639908256633</c:v>
                </c:pt>
                <c:pt idx="10826">
                  <c:v>0.93032970183486252</c:v>
                </c:pt>
                <c:pt idx="10827">
                  <c:v>0.93004300458715661</c:v>
                </c:pt>
                <c:pt idx="10828">
                  <c:v>0.92975630733944969</c:v>
                </c:pt>
                <c:pt idx="10829">
                  <c:v>0.92946961009174323</c:v>
                </c:pt>
                <c:pt idx="10830">
                  <c:v>0.92918291284403687</c:v>
                </c:pt>
                <c:pt idx="10831">
                  <c:v>0.92889621559633062</c:v>
                </c:pt>
                <c:pt idx="10832">
                  <c:v>0.92860951834862726</c:v>
                </c:pt>
                <c:pt idx="10833">
                  <c:v>0.92832282110091757</c:v>
                </c:pt>
                <c:pt idx="10834">
                  <c:v>0.92803612385320844</c:v>
                </c:pt>
                <c:pt idx="10835">
                  <c:v>0.92774942660551185</c:v>
                </c:pt>
                <c:pt idx="10836">
                  <c:v>0.92746272935779472</c:v>
                </c:pt>
                <c:pt idx="10837">
                  <c:v>0.92717603211009514</c:v>
                </c:pt>
                <c:pt idx="10838">
                  <c:v>0.92688933486238545</c:v>
                </c:pt>
                <c:pt idx="10839">
                  <c:v>0.92660263761468376</c:v>
                </c:pt>
                <c:pt idx="10840">
                  <c:v>0.92631594036697251</c:v>
                </c:pt>
                <c:pt idx="10841">
                  <c:v>0.92602924311926615</c:v>
                </c:pt>
                <c:pt idx="10842">
                  <c:v>0.92574254587155957</c:v>
                </c:pt>
                <c:pt idx="10843">
                  <c:v>0.92545584862385599</c:v>
                </c:pt>
                <c:pt idx="10844">
                  <c:v>0.92516915137614686</c:v>
                </c:pt>
                <c:pt idx="10845">
                  <c:v>0.92488245412844061</c:v>
                </c:pt>
                <c:pt idx="10846">
                  <c:v>0.92459575688073403</c:v>
                </c:pt>
                <c:pt idx="10847">
                  <c:v>0.92430905963303056</c:v>
                </c:pt>
                <c:pt idx="10848">
                  <c:v>0.92402236238532109</c:v>
                </c:pt>
                <c:pt idx="10849">
                  <c:v>0.92373566513761451</c:v>
                </c:pt>
                <c:pt idx="10850">
                  <c:v>0.92344896788990827</c:v>
                </c:pt>
                <c:pt idx="10851">
                  <c:v>0.92316227064220158</c:v>
                </c:pt>
                <c:pt idx="10852">
                  <c:v>0.92287557339450077</c:v>
                </c:pt>
                <c:pt idx="10853">
                  <c:v>0.92258887614678964</c:v>
                </c:pt>
                <c:pt idx="10854">
                  <c:v>0.9223021788990825</c:v>
                </c:pt>
                <c:pt idx="10855">
                  <c:v>0.92201548165137615</c:v>
                </c:pt>
                <c:pt idx="10856">
                  <c:v>0.92172878440366968</c:v>
                </c:pt>
                <c:pt idx="10857">
                  <c:v>0.92144208715596032</c:v>
                </c:pt>
                <c:pt idx="10858">
                  <c:v>0.9211553899082533</c:v>
                </c:pt>
                <c:pt idx="10859">
                  <c:v>0.92086869266055393</c:v>
                </c:pt>
                <c:pt idx="10860">
                  <c:v>0.92058199541284358</c:v>
                </c:pt>
                <c:pt idx="10861">
                  <c:v>0.92029529816514022</c:v>
                </c:pt>
                <c:pt idx="10862">
                  <c:v>0.9200086009174312</c:v>
                </c:pt>
                <c:pt idx="10863">
                  <c:v>0.91972190366972872</c:v>
                </c:pt>
                <c:pt idx="10864">
                  <c:v>0.9194352064220187</c:v>
                </c:pt>
                <c:pt idx="10865">
                  <c:v>0.9191485091743119</c:v>
                </c:pt>
                <c:pt idx="10866">
                  <c:v>0.91886181192660543</c:v>
                </c:pt>
                <c:pt idx="10867">
                  <c:v>0.91857511467890063</c:v>
                </c:pt>
                <c:pt idx="10868">
                  <c:v>0.91828841743119594</c:v>
                </c:pt>
                <c:pt idx="10869">
                  <c:v>0.91800172018348958</c:v>
                </c:pt>
                <c:pt idx="10870">
                  <c:v>0.91771502293578255</c:v>
                </c:pt>
                <c:pt idx="10871">
                  <c:v>0.91742832568807364</c:v>
                </c:pt>
                <c:pt idx="10872">
                  <c:v>0.91714162844036684</c:v>
                </c:pt>
                <c:pt idx="10873">
                  <c:v>0.91685493119266048</c:v>
                </c:pt>
                <c:pt idx="10874">
                  <c:v>0.91656823394495357</c:v>
                </c:pt>
                <c:pt idx="10875">
                  <c:v>0.91628153669724766</c:v>
                </c:pt>
                <c:pt idx="10876">
                  <c:v>0.91599483944954518</c:v>
                </c:pt>
                <c:pt idx="10877">
                  <c:v>0.91570814220183472</c:v>
                </c:pt>
                <c:pt idx="10878">
                  <c:v>0.91542144495412869</c:v>
                </c:pt>
                <c:pt idx="10879">
                  <c:v>0.91513474770642156</c:v>
                </c:pt>
                <c:pt idx="10880">
                  <c:v>0.91484805045872009</c:v>
                </c:pt>
                <c:pt idx="10881">
                  <c:v>0.91456135321100906</c:v>
                </c:pt>
                <c:pt idx="10882">
                  <c:v>0.9142746559633026</c:v>
                </c:pt>
                <c:pt idx="10883">
                  <c:v>0.91398795871559613</c:v>
                </c:pt>
                <c:pt idx="10884">
                  <c:v>0.91370126146789243</c:v>
                </c:pt>
                <c:pt idx="10885">
                  <c:v>0.9134145642201833</c:v>
                </c:pt>
                <c:pt idx="10886">
                  <c:v>0.91312786697247694</c:v>
                </c:pt>
                <c:pt idx="10887">
                  <c:v>0.9128411697247707</c:v>
                </c:pt>
                <c:pt idx="10888">
                  <c:v>0.912554472477064</c:v>
                </c:pt>
                <c:pt idx="10889">
                  <c:v>0.91226777522935465</c:v>
                </c:pt>
                <c:pt idx="10890">
                  <c:v>0.91198107798165118</c:v>
                </c:pt>
                <c:pt idx="10891">
                  <c:v>0.91169438073394449</c:v>
                </c:pt>
                <c:pt idx="10892">
                  <c:v>0.91140768348623757</c:v>
                </c:pt>
                <c:pt idx="10893">
                  <c:v>0.91112098623853455</c:v>
                </c:pt>
                <c:pt idx="10894">
                  <c:v>0.91083428899082552</c:v>
                </c:pt>
                <c:pt idx="10895">
                  <c:v>0.91054759174311906</c:v>
                </c:pt>
                <c:pt idx="10896">
                  <c:v>0.9102608944954127</c:v>
                </c:pt>
                <c:pt idx="10897">
                  <c:v>0.90997419724770623</c:v>
                </c:pt>
                <c:pt idx="10898">
                  <c:v>0.90968749999999976</c:v>
                </c:pt>
                <c:pt idx="10899">
                  <c:v>0.90940080275229329</c:v>
                </c:pt>
                <c:pt idx="10900">
                  <c:v>0.90911410550458693</c:v>
                </c:pt>
                <c:pt idx="10901">
                  <c:v>0.90882740825688346</c:v>
                </c:pt>
                <c:pt idx="10902">
                  <c:v>0.90854071100917677</c:v>
                </c:pt>
                <c:pt idx="10903">
                  <c:v>0.90825401376146753</c:v>
                </c:pt>
                <c:pt idx="10904">
                  <c:v>0.90796731651376161</c:v>
                </c:pt>
                <c:pt idx="10905">
                  <c:v>0.90768061926605481</c:v>
                </c:pt>
                <c:pt idx="10906">
                  <c:v>0.90739392201834834</c:v>
                </c:pt>
                <c:pt idx="10907">
                  <c:v>0.90710722477063899</c:v>
                </c:pt>
                <c:pt idx="10908">
                  <c:v>0.90682052752293552</c:v>
                </c:pt>
                <c:pt idx="10909">
                  <c:v>0.90653383027522849</c:v>
                </c:pt>
                <c:pt idx="10910">
                  <c:v>0.90624713302752269</c:v>
                </c:pt>
                <c:pt idx="10911">
                  <c:v>0.90596043577981622</c:v>
                </c:pt>
                <c:pt idx="10912">
                  <c:v>0.90567373853210975</c:v>
                </c:pt>
                <c:pt idx="10913">
                  <c:v>0.90538704128440339</c:v>
                </c:pt>
                <c:pt idx="10914">
                  <c:v>0.90510034403669659</c:v>
                </c:pt>
                <c:pt idx="10915">
                  <c:v>0.90481364678899068</c:v>
                </c:pt>
                <c:pt idx="10916">
                  <c:v>0.90452694954128121</c:v>
                </c:pt>
                <c:pt idx="10917">
                  <c:v>0.9042402522935844</c:v>
                </c:pt>
                <c:pt idx="10918">
                  <c:v>0.9039535550458716</c:v>
                </c:pt>
                <c:pt idx="10919">
                  <c:v>0.9036668577981648</c:v>
                </c:pt>
                <c:pt idx="10920">
                  <c:v>0.90338016055045756</c:v>
                </c:pt>
                <c:pt idx="10921">
                  <c:v>0.90309346330275198</c:v>
                </c:pt>
                <c:pt idx="10922">
                  <c:v>0.90280676605504551</c:v>
                </c:pt>
                <c:pt idx="10923">
                  <c:v>0.90252006880733515</c:v>
                </c:pt>
                <c:pt idx="10924">
                  <c:v>0.90223337155963257</c:v>
                </c:pt>
                <c:pt idx="10925">
                  <c:v>0.90194667431192621</c:v>
                </c:pt>
                <c:pt idx="10926">
                  <c:v>0.90165997706421985</c:v>
                </c:pt>
                <c:pt idx="10927">
                  <c:v>0.90137327981651338</c:v>
                </c:pt>
                <c:pt idx="10928">
                  <c:v>0.90108658256880692</c:v>
                </c:pt>
                <c:pt idx="10929">
                  <c:v>0.90079988532110356</c:v>
                </c:pt>
                <c:pt idx="10930">
                  <c:v>0.90051318807339109</c:v>
                </c:pt>
                <c:pt idx="10931">
                  <c:v>0.90022649082568751</c:v>
                </c:pt>
                <c:pt idx="10932">
                  <c:v>0.89993979357798171</c:v>
                </c:pt>
                <c:pt idx="10933">
                  <c:v>0.89965309633027779</c:v>
                </c:pt>
                <c:pt idx="10934">
                  <c:v>0.89936639908256311</c:v>
                </c:pt>
                <c:pt idx="10935">
                  <c:v>0.89907970183486197</c:v>
                </c:pt>
                <c:pt idx="10936">
                  <c:v>0.89879300458715561</c:v>
                </c:pt>
                <c:pt idx="10937">
                  <c:v>0.89850630733944858</c:v>
                </c:pt>
                <c:pt idx="10938">
                  <c:v>0.89821961009174267</c:v>
                </c:pt>
                <c:pt idx="10939">
                  <c:v>0.89793291284403631</c:v>
                </c:pt>
                <c:pt idx="10940">
                  <c:v>0.89764621559632984</c:v>
                </c:pt>
                <c:pt idx="10941">
                  <c:v>0.8973595183486236</c:v>
                </c:pt>
                <c:pt idx="10942">
                  <c:v>0.89707282110091657</c:v>
                </c:pt>
                <c:pt idx="10943">
                  <c:v>0.89678612385320788</c:v>
                </c:pt>
                <c:pt idx="10944">
                  <c:v>0.89649942660550874</c:v>
                </c:pt>
                <c:pt idx="10945">
                  <c:v>0.89621272935779428</c:v>
                </c:pt>
                <c:pt idx="10946">
                  <c:v>0.89592603211009481</c:v>
                </c:pt>
                <c:pt idx="10947">
                  <c:v>0.89563933486238478</c:v>
                </c:pt>
                <c:pt idx="10948">
                  <c:v>0.89535263761467865</c:v>
                </c:pt>
                <c:pt idx="10949">
                  <c:v>0.89506594036697196</c:v>
                </c:pt>
                <c:pt idx="10950">
                  <c:v>0.8947792431192656</c:v>
                </c:pt>
                <c:pt idx="10951">
                  <c:v>0.89449254587155447</c:v>
                </c:pt>
                <c:pt idx="10952">
                  <c:v>0.89420584862385533</c:v>
                </c:pt>
                <c:pt idx="10953">
                  <c:v>0.8939191513761463</c:v>
                </c:pt>
                <c:pt idx="10954">
                  <c:v>0.89363245412843983</c:v>
                </c:pt>
                <c:pt idx="10955">
                  <c:v>0.8933457568807337</c:v>
                </c:pt>
                <c:pt idx="10956">
                  <c:v>0.89305905963303001</c:v>
                </c:pt>
                <c:pt idx="10957">
                  <c:v>0.89277236238532054</c:v>
                </c:pt>
                <c:pt idx="10958">
                  <c:v>0.89248566513761085</c:v>
                </c:pt>
                <c:pt idx="10959">
                  <c:v>0.89219896788990749</c:v>
                </c:pt>
                <c:pt idx="10960">
                  <c:v>0.89191227064220058</c:v>
                </c:pt>
                <c:pt idx="10961">
                  <c:v>0.89162557339450021</c:v>
                </c:pt>
                <c:pt idx="10962">
                  <c:v>0.89133887614678864</c:v>
                </c:pt>
                <c:pt idx="10963">
                  <c:v>0.8910521788990815</c:v>
                </c:pt>
                <c:pt idx="10964">
                  <c:v>0.8907654816513757</c:v>
                </c:pt>
                <c:pt idx="10965">
                  <c:v>0.89047878440366857</c:v>
                </c:pt>
                <c:pt idx="10966">
                  <c:v>0.89019208715595977</c:v>
                </c:pt>
                <c:pt idx="10967">
                  <c:v>0.88990538990825296</c:v>
                </c:pt>
                <c:pt idx="10968">
                  <c:v>0.88961869266055316</c:v>
                </c:pt>
                <c:pt idx="10969">
                  <c:v>0.88933199541284347</c:v>
                </c:pt>
                <c:pt idx="10970">
                  <c:v>0.88904529816513966</c:v>
                </c:pt>
                <c:pt idx="10971">
                  <c:v>0.88875860091743053</c:v>
                </c:pt>
                <c:pt idx="10972">
                  <c:v>0.88847190366972462</c:v>
                </c:pt>
                <c:pt idx="10973">
                  <c:v>0.8881852064220177</c:v>
                </c:pt>
                <c:pt idx="10974">
                  <c:v>0.88789850917431135</c:v>
                </c:pt>
                <c:pt idx="10975">
                  <c:v>0.88761181192660488</c:v>
                </c:pt>
                <c:pt idx="10976">
                  <c:v>0.88732511467890063</c:v>
                </c:pt>
                <c:pt idx="10977">
                  <c:v>0.8870384174311956</c:v>
                </c:pt>
                <c:pt idx="10978">
                  <c:v>0.88675172018348902</c:v>
                </c:pt>
                <c:pt idx="10979">
                  <c:v>0.88646502293577911</c:v>
                </c:pt>
                <c:pt idx="10980">
                  <c:v>0.88617832568807275</c:v>
                </c:pt>
                <c:pt idx="10981">
                  <c:v>0.88589162844036662</c:v>
                </c:pt>
                <c:pt idx="10982">
                  <c:v>0.88560493119265959</c:v>
                </c:pt>
                <c:pt idx="10983">
                  <c:v>0.88531823394495346</c:v>
                </c:pt>
                <c:pt idx="10984">
                  <c:v>0.88503153669724699</c:v>
                </c:pt>
                <c:pt idx="10985">
                  <c:v>0.88474483944954463</c:v>
                </c:pt>
                <c:pt idx="10986">
                  <c:v>0.88445814220183416</c:v>
                </c:pt>
                <c:pt idx="10987">
                  <c:v>0.88417144495412781</c:v>
                </c:pt>
                <c:pt idx="10988">
                  <c:v>0.88388474770642056</c:v>
                </c:pt>
                <c:pt idx="10989">
                  <c:v>0.88359805045871564</c:v>
                </c:pt>
                <c:pt idx="10990">
                  <c:v>0.88331135321100851</c:v>
                </c:pt>
                <c:pt idx="10991">
                  <c:v>0.88302465596330204</c:v>
                </c:pt>
                <c:pt idx="10992">
                  <c:v>0.88273795871559568</c:v>
                </c:pt>
                <c:pt idx="10993">
                  <c:v>0.88245126146788921</c:v>
                </c:pt>
                <c:pt idx="10994">
                  <c:v>0.88216456422018252</c:v>
                </c:pt>
                <c:pt idx="10995">
                  <c:v>0.88187786697247661</c:v>
                </c:pt>
                <c:pt idx="10996">
                  <c:v>0.88159116972476581</c:v>
                </c:pt>
                <c:pt idx="10997">
                  <c:v>0.88130447247706345</c:v>
                </c:pt>
                <c:pt idx="10998">
                  <c:v>0.88101777522935409</c:v>
                </c:pt>
                <c:pt idx="10999">
                  <c:v>0.88073107798165051</c:v>
                </c:pt>
                <c:pt idx="11000">
                  <c:v>0.88044438073394016</c:v>
                </c:pt>
                <c:pt idx="11001">
                  <c:v>0.88015768348623757</c:v>
                </c:pt>
                <c:pt idx="11002">
                  <c:v>0.87987098623853666</c:v>
                </c:pt>
                <c:pt idx="11003">
                  <c:v>0.87958428899082497</c:v>
                </c:pt>
                <c:pt idx="11004">
                  <c:v>0.87929759174311861</c:v>
                </c:pt>
                <c:pt idx="11005">
                  <c:v>0.87901089449541536</c:v>
                </c:pt>
                <c:pt idx="11006">
                  <c:v>0.87872419724770856</c:v>
                </c:pt>
                <c:pt idx="11007">
                  <c:v>0.87843749999999921</c:v>
                </c:pt>
                <c:pt idx="11008">
                  <c:v>0.87815080275229274</c:v>
                </c:pt>
                <c:pt idx="11009">
                  <c:v>0.87786410550458982</c:v>
                </c:pt>
                <c:pt idx="11010">
                  <c:v>0.87757740825688291</c:v>
                </c:pt>
                <c:pt idx="11011">
                  <c:v>0.87729071100917877</c:v>
                </c:pt>
                <c:pt idx="11012">
                  <c:v>0.87700401376146764</c:v>
                </c:pt>
                <c:pt idx="11013">
                  <c:v>0.8767173165137645</c:v>
                </c:pt>
                <c:pt idx="11014">
                  <c:v>0.8764306192660547</c:v>
                </c:pt>
                <c:pt idx="11015">
                  <c:v>0.87614392201835078</c:v>
                </c:pt>
                <c:pt idx="11016">
                  <c:v>0.87585722477064132</c:v>
                </c:pt>
                <c:pt idx="11017">
                  <c:v>0.87557052752293496</c:v>
                </c:pt>
                <c:pt idx="11018">
                  <c:v>0.8752838302752286</c:v>
                </c:pt>
                <c:pt idx="11019">
                  <c:v>0.87499713302752524</c:v>
                </c:pt>
                <c:pt idx="11020">
                  <c:v>0.87471043577981833</c:v>
                </c:pt>
                <c:pt idx="11021">
                  <c:v>0.87442373853210964</c:v>
                </c:pt>
                <c:pt idx="11022">
                  <c:v>0.87413704128440284</c:v>
                </c:pt>
                <c:pt idx="11023">
                  <c:v>0.8738503440366967</c:v>
                </c:pt>
                <c:pt idx="11024">
                  <c:v>0.87356364678899001</c:v>
                </c:pt>
                <c:pt idx="11025">
                  <c:v>0.87327694954128354</c:v>
                </c:pt>
                <c:pt idx="11026">
                  <c:v>0.87299025229358684</c:v>
                </c:pt>
                <c:pt idx="11027">
                  <c:v>0.87270355504587416</c:v>
                </c:pt>
                <c:pt idx="11028">
                  <c:v>0.87241685779816469</c:v>
                </c:pt>
                <c:pt idx="11029">
                  <c:v>0.87213016055045789</c:v>
                </c:pt>
                <c:pt idx="11030">
                  <c:v>0.87184346330275164</c:v>
                </c:pt>
                <c:pt idx="11031">
                  <c:v>0.87155676605504517</c:v>
                </c:pt>
                <c:pt idx="11032">
                  <c:v>0.87127006880733859</c:v>
                </c:pt>
                <c:pt idx="11033">
                  <c:v>0.87098337155963224</c:v>
                </c:pt>
                <c:pt idx="11034">
                  <c:v>0.87069667431192665</c:v>
                </c:pt>
                <c:pt idx="11035">
                  <c:v>0.87040997706421963</c:v>
                </c:pt>
                <c:pt idx="11036">
                  <c:v>0.87012327981651305</c:v>
                </c:pt>
                <c:pt idx="11037">
                  <c:v>0.86983658256881002</c:v>
                </c:pt>
                <c:pt idx="11038">
                  <c:v>0.86954988532110322</c:v>
                </c:pt>
                <c:pt idx="11039">
                  <c:v>0.86926318807339387</c:v>
                </c:pt>
                <c:pt idx="11040">
                  <c:v>0.86897649082568762</c:v>
                </c:pt>
                <c:pt idx="11041">
                  <c:v>0.86868979357798426</c:v>
                </c:pt>
                <c:pt idx="11042">
                  <c:v>0.86840309633027768</c:v>
                </c:pt>
                <c:pt idx="11043">
                  <c:v>0.86811639908256555</c:v>
                </c:pt>
                <c:pt idx="11044">
                  <c:v>0.86782970183486174</c:v>
                </c:pt>
                <c:pt idx="11045">
                  <c:v>0.86754300458715561</c:v>
                </c:pt>
                <c:pt idx="11046">
                  <c:v>0.86725630733944892</c:v>
                </c:pt>
                <c:pt idx="11047">
                  <c:v>0.86696961009174556</c:v>
                </c:pt>
                <c:pt idx="11048">
                  <c:v>0.86668291284403665</c:v>
                </c:pt>
                <c:pt idx="11049">
                  <c:v>0.86639621559632962</c:v>
                </c:pt>
                <c:pt idx="11050">
                  <c:v>0.86610951834862682</c:v>
                </c:pt>
                <c:pt idx="11051">
                  <c:v>0.86582282110091691</c:v>
                </c:pt>
                <c:pt idx="11052">
                  <c:v>0.86553612385320777</c:v>
                </c:pt>
                <c:pt idx="11053">
                  <c:v>0.8652494266055113</c:v>
                </c:pt>
                <c:pt idx="11054">
                  <c:v>0.8649627293577975</c:v>
                </c:pt>
                <c:pt idx="11055">
                  <c:v>0.86467603211009725</c:v>
                </c:pt>
                <c:pt idx="11056">
                  <c:v>0.86438933486238478</c:v>
                </c:pt>
                <c:pt idx="11057">
                  <c:v>0.8641026376146832</c:v>
                </c:pt>
                <c:pt idx="11058">
                  <c:v>0.86381594036697262</c:v>
                </c:pt>
                <c:pt idx="11059">
                  <c:v>0.8635292431192656</c:v>
                </c:pt>
                <c:pt idx="11060">
                  <c:v>0.86324254587155858</c:v>
                </c:pt>
                <c:pt idx="11061">
                  <c:v>0.86295584862385799</c:v>
                </c:pt>
                <c:pt idx="11062">
                  <c:v>0.86266915137614664</c:v>
                </c:pt>
                <c:pt idx="11063">
                  <c:v>0.86238245412843995</c:v>
                </c:pt>
                <c:pt idx="11064">
                  <c:v>0.86209575688073692</c:v>
                </c:pt>
                <c:pt idx="11065">
                  <c:v>0.86180905963303289</c:v>
                </c:pt>
                <c:pt idx="11066">
                  <c:v>0.86152236238532054</c:v>
                </c:pt>
                <c:pt idx="11067">
                  <c:v>0.86123566513761429</c:v>
                </c:pt>
                <c:pt idx="11068">
                  <c:v>0.86094896788990782</c:v>
                </c:pt>
                <c:pt idx="11069">
                  <c:v>0.86066227064220135</c:v>
                </c:pt>
                <c:pt idx="11070">
                  <c:v>0.86037557339450033</c:v>
                </c:pt>
                <c:pt idx="11071">
                  <c:v>0.8600888761467933</c:v>
                </c:pt>
                <c:pt idx="11072">
                  <c:v>0.85980217889908261</c:v>
                </c:pt>
                <c:pt idx="11073">
                  <c:v>0.8595154816513757</c:v>
                </c:pt>
                <c:pt idx="11074">
                  <c:v>0.85922878440366934</c:v>
                </c:pt>
                <c:pt idx="11075">
                  <c:v>0.85894208715596299</c:v>
                </c:pt>
                <c:pt idx="11076">
                  <c:v>0.85865538990825652</c:v>
                </c:pt>
                <c:pt idx="11077">
                  <c:v>0.8583686926605536</c:v>
                </c:pt>
                <c:pt idx="11078">
                  <c:v>0.85808199541284369</c:v>
                </c:pt>
                <c:pt idx="11079">
                  <c:v>0.85779529816514266</c:v>
                </c:pt>
                <c:pt idx="11080">
                  <c:v>0.85750860091743086</c:v>
                </c:pt>
                <c:pt idx="11081">
                  <c:v>0.85722190366972828</c:v>
                </c:pt>
                <c:pt idx="11082">
                  <c:v>0.85693520642202148</c:v>
                </c:pt>
                <c:pt idx="11083">
                  <c:v>0.85664850917431457</c:v>
                </c:pt>
                <c:pt idx="11084">
                  <c:v>0.85636181192660521</c:v>
                </c:pt>
                <c:pt idx="11085">
                  <c:v>0.8560751146789034</c:v>
                </c:pt>
                <c:pt idx="11086">
                  <c:v>0.8557884174311986</c:v>
                </c:pt>
                <c:pt idx="11087">
                  <c:v>0.85550172018348936</c:v>
                </c:pt>
                <c:pt idx="11088">
                  <c:v>0.85521502293578244</c:v>
                </c:pt>
                <c:pt idx="11089">
                  <c:v>0.85492832568807786</c:v>
                </c:pt>
                <c:pt idx="11090">
                  <c:v>0.85464162844037095</c:v>
                </c:pt>
                <c:pt idx="11091">
                  <c:v>0.85435493119266037</c:v>
                </c:pt>
                <c:pt idx="11092">
                  <c:v>0.8540682339449539</c:v>
                </c:pt>
                <c:pt idx="11093">
                  <c:v>0.85378153669724965</c:v>
                </c:pt>
                <c:pt idx="11094">
                  <c:v>0.85349483944954518</c:v>
                </c:pt>
                <c:pt idx="11095">
                  <c:v>0.85320814220183472</c:v>
                </c:pt>
                <c:pt idx="11096">
                  <c:v>0.8529214449541318</c:v>
                </c:pt>
                <c:pt idx="11097">
                  <c:v>0.85263474770642178</c:v>
                </c:pt>
                <c:pt idx="11098">
                  <c:v>0.85234805045872009</c:v>
                </c:pt>
                <c:pt idx="11099">
                  <c:v>0.85206135321100962</c:v>
                </c:pt>
                <c:pt idx="11100">
                  <c:v>0.85177465596330593</c:v>
                </c:pt>
                <c:pt idx="11101">
                  <c:v>0.85148795871559613</c:v>
                </c:pt>
                <c:pt idx="11102">
                  <c:v>0.85120126146789243</c:v>
                </c:pt>
                <c:pt idx="11103">
                  <c:v>0.85091456422018363</c:v>
                </c:pt>
                <c:pt idx="11104">
                  <c:v>0.85062786697248038</c:v>
                </c:pt>
                <c:pt idx="11105">
                  <c:v>0.8503411697247707</c:v>
                </c:pt>
                <c:pt idx="11106">
                  <c:v>0.85005447247706711</c:v>
                </c:pt>
                <c:pt idx="11107">
                  <c:v>0.84976777522935776</c:v>
                </c:pt>
                <c:pt idx="11108">
                  <c:v>0.84948107798165129</c:v>
                </c:pt>
                <c:pt idx="11109">
                  <c:v>0.84919438073394449</c:v>
                </c:pt>
                <c:pt idx="11110">
                  <c:v>0.84890768348623868</c:v>
                </c:pt>
                <c:pt idx="11111">
                  <c:v>0.84862098623853743</c:v>
                </c:pt>
                <c:pt idx="11112">
                  <c:v>0.84833428899082552</c:v>
                </c:pt>
                <c:pt idx="11113">
                  <c:v>0.84804759174311961</c:v>
                </c:pt>
                <c:pt idx="11114">
                  <c:v>0.84776089449541614</c:v>
                </c:pt>
                <c:pt idx="11115">
                  <c:v>0.84747419724770645</c:v>
                </c:pt>
                <c:pt idx="11116">
                  <c:v>0.84718749999999998</c:v>
                </c:pt>
                <c:pt idx="11117">
                  <c:v>0.84690080275229362</c:v>
                </c:pt>
                <c:pt idx="11118">
                  <c:v>0.84661410550459071</c:v>
                </c:pt>
                <c:pt idx="11119">
                  <c:v>0.8463274082568838</c:v>
                </c:pt>
                <c:pt idx="11120">
                  <c:v>0.84604071100917966</c:v>
                </c:pt>
                <c:pt idx="11121">
                  <c:v>0.84575401376146864</c:v>
                </c:pt>
                <c:pt idx="11122">
                  <c:v>0.84546731651376161</c:v>
                </c:pt>
                <c:pt idx="11123">
                  <c:v>0.84518061926605514</c:v>
                </c:pt>
                <c:pt idx="11124">
                  <c:v>0.84489392201835156</c:v>
                </c:pt>
                <c:pt idx="11125">
                  <c:v>0.84460722477064221</c:v>
                </c:pt>
                <c:pt idx="11126">
                  <c:v>0.84432052752293552</c:v>
                </c:pt>
                <c:pt idx="11127">
                  <c:v>0.8440338302752296</c:v>
                </c:pt>
                <c:pt idx="11128">
                  <c:v>0.84374713302752602</c:v>
                </c:pt>
                <c:pt idx="11129">
                  <c:v>0.84346043577981655</c:v>
                </c:pt>
                <c:pt idx="11130">
                  <c:v>0.84317373853211064</c:v>
                </c:pt>
                <c:pt idx="11131">
                  <c:v>0.84288704128440384</c:v>
                </c:pt>
                <c:pt idx="11132">
                  <c:v>0.8426003440366977</c:v>
                </c:pt>
                <c:pt idx="11133">
                  <c:v>0.8423136467889909</c:v>
                </c:pt>
                <c:pt idx="11134">
                  <c:v>0.84202694954128454</c:v>
                </c:pt>
                <c:pt idx="11135">
                  <c:v>0.84174025229358773</c:v>
                </c:pt>
                <c:pt idx="11136">
                  <c:v>0.84145355504587172</c:v>
                </c:pt>
                <c:pt idx="11137">
                  <c:v>0.84116685779816525</c:v>
                </c:pt>
                <c:pt idx="11138">
                  <c:v>0.84088016055045889</c:v>
                </c:pt>
                <c:pt idx="11139">
                  <c:v>0.84059346330275253</c:v>
                </c:pt>
                <c:pt idx="11140">
                  <c:v>0.84030676605504606</c:v>
                </c:pt>
                <c:pt idx="11141">
                  <c:v>0.84002006880733959</c:v>
                </c:pt>
                <c:pt idx="11142">
                  <c:v>0.83973337155963323</c:v>
                </c:pt>
                <c:pt idx="11143">
                  <c:v>0.83944667431192688</c:v>
                </c:pt>
                <c:pt idx="11144">
                  <c:v>0.83915997706422063</c:v>
                </c:pt>
                <c:pt idx="11145">
                  <c:v>0.83887327981651394</c:v>
                </c:pt>
                <c:pt idx="11146">
                  <c:v>0.83858658256880769</c:v>
                </c:pt>
                <c:pt idx="11147">
                  <c:v>0.83829988532110422</c:v>
                </c:pt>
                <c:pt idx="11148">
                  <c:v>0.83801318807339453</c:v>
                </c:pt>
                <c:pt idx="11149">
                  <c:v>0.83772649082568862</c:v>
                </c:pt>
                <c:pt idx="11150">
                  <c:v>0.83743979357798193</c:v>
                </c:pt>
                <c:pt idx="11151">
                  <c:v>0.83715309633027868</c:v>
                </c:pt>
                <c:pt idx="11152">
                  <c:v>0.83686639908256644</c:v>
                </c:pt>
                <c:pt idx="11153">
                  <c:v>0.83657970183486252</c:v>
                </c:pt>
                <c:pt idx="11154">
                  <c:v>0.83629300458715661</c:v>
                </c:pt>
                <c:pt idx="11155">
                  <c:v>0.83600630733944992</c:v>
                </c:pt>
                <c:pt idx="11156">
                  <c:v>0.83571961009174645</c:v>
                </c:pt>
                <c:pt idx="11157">
                  <c:v>0.83543291284403698</c:v>
                </c:pt>
                <c:pt idx="11158">
                  <c:v>0.83514621559633062</c:v>
                </c:pt>
                <c:pt idx="11159">
                  <c:v>0.83485951834862782</c:v>
                </c:pt>
                <c:pt idx="11160">
                  <c:v>0.83457282110091757</c:v>
                </c:pt>
                <c:pt idx="11161">
                  <c:v>0.83428612385320866</c:v>
                </c:pt>
                <c:pt idx="11162">
                  <c:v>0.83399942660551207</c:v>
                </c:pt>
                <c:pt idx="11163">
                  <c:v>0.8337127293577985</c:v>
                </c:pt>
                <c:pt idx="11164">
                  <c:v>0.83342603211009558</c:v>
                </c:pt>
                <c:pt idx="11165">
                  <c:v>0.83313933486238567</c:v>
                </c:pt>
                <c:pt idx="11166">
                  <c:v>0.8328526376146842</c:v>
                </c:pt>
                <c:pt idx="11167">
                  <c:v>0.83256594036697296</c:v>
                </c:pt>
                <c:pt idx="11168">
                  <c:v>0.8322792431192666</c:v>
                </c:pt>
                <c:pt idx="11169">
                  <c:v>0.83199254587155957</c:v>
                </c:pt>
                <c:pt idx="11170">
                  <c:v>0.83170584862385899</c:v>
                </c:pt>
                <c:pt idx="11171">
                  <c:v>0.8314191513761473</c:v>
                </c:pt>
                <c:pt idx="11172">
                  <c:v>0.83113245412844083</c:v>
                </c:pt>
                <c:pt idx="11173">
                  <c:v>0.83084575688073792</c:v>
                </c:pt>
                <c:pt idx="11174">
                  <c:v>0.830559059633031</c:v>
                </c:pt>
                <c:pt idx="11175">
                  <c:v>0.83027236238532154</c:v>
                </c:pt>
                <c:pt idx="11176">
                  <c:v>0.82998566513761518</c:v>
                </c:pt>
                <c:pt idx="11177">
                  <c:v>0.82969896788990871</c:v>
                </c:pt>
                <c:pt idx="11178">
                  <c:v>0.82941227064220158</c:v>
                </c:pt>
                <c:pt idx="11179">
                  <c:v>0.82912557339450133</c:v>
                </c:pt>
                <c:pt idx="11180">
                  <c:v>0.8288388761467943</c:v>
                </c:pt>
                <c:pt idx="11181">
                  <c:v>0.82855217889908306</c:v>
                </c:pt>
                <c:pt idx="11182">
                  <c:v>0.8282654816513767</c:v>
                </c:pt>
                <c:pt idx="11183">
                  <c:v>0.82797878440367334</c:v>
                </c:pt>
                <c:pt idx="11184">
                  <c:v>0.82769208715596387</c:v>
                </c:pt>
                <c:pt idx="11185">
                  <c:v>0.82740538990825407</c:v>
                </c:pt>
                <c:pt idx="11186">
                  <c:v>0.8271186926605546</c:v>
                </c:pt>
                <c:pt idx="11187">
                  <c:v>0.82683199541284469</c:v>
                </c:pt>
                <c:pt idx="11188">
                  <c:v>0.82654529816514088</c:v>
                </c:pt>
                <c:pt idx="11189">
                  <c:v>0.82625860091743153</c:v>
                </c:pt>
                <c:pt idx="11190">
                  <c:v>0.82597190366972928</c:v>
                </c:pt>
                <c:pt idx="11191">
                  <c:v>0.82568520642202248</c:v>
                </c:pt>
                <c:pt idx="11192">
                  <c:v>0.82539850917431268</c:v>
                </c:pt>
                <c:pt idx="11193">
                  <c:v>0.8251118119266061</c:v>
                </c:pt>
                <c:pt idx="11194">
                  <c:v>0.82482511467890396</c:v>
                </c:pt>
                <c:pt idx="11195">
                  <c:v>0.82453841743119682</c:v>
                </c:pt>
                <c:pt idx="11196">
                  <c:v>0.82425172018349024</c:v>
                </c:pt>
                <c:pt idx="11197">
                  <c:v>0.82396502293578322</c:v>
                </c:pt>
                <c:pt idx="11198">
                  <c:v>0.82367832568807886</c:v>
                </c:pt>
                <c:pt idx="11199">
                  <c:v>0.82339162844036773</c:v>
                </c:pt>
                <c:pt idx="11200">
                  <c:v>0.82310493119266126</c:v>
                </c:pt>
                <c:pt idx="11201">
                  <c:v>0.82281823394495479</c:v>
                </c:pt>
                <c:pt idx="11202">
                  <c:v>0.82253153669724843</c:v>
                </c:pt>
                <c:pt idx="11203">
                  <c:v>0.82224483944954618</c:v>
                </c:pt>
                <c:pt idx="11204">
                  <c:v>0.82195814220183561</c:v>
                </c:pt>
                <c:pt idx="11205">
                  <c:v>0.82167144495413258</c:v>
                </c:pt>
                <c:pt idx="11206">
                  <c:v>0.82138474770642256</c:v>
                </c:pt>
                <c:pt idx="11207">
                  <c:v>0.82109805045872108</c:v>
                </c:pt>
                <c:pt idx="11208">
                  <c:v>0.82081135321100995</c:v>
                </c:pt>
                <c:pt idx="11209">
                  <c:v>0.8205246559633036</c:v>
                </c:pt>
                <c:pt idx="11210">
                  <c:v>0.82023795871559713</c:v>
                </c:pt>
                <c:pt idx="11211">
                  <c:v>0.81995126146789343</c:v>
                </c:pt>
                <c:pt idx="11212">
                  <c:v>0.81966456422018463</c:v>
                </c:pt>
                <c:pt idx="11213">
                  <c:v>0.81937786697247783</c:v>
                </c:pt>
                <c:pt idx="11214">
                  <c:v>0.81909116972477169</c:v>
                </c:pt>
                <c:pt idx="11215">
                  <c:v>0.81880447247706811</c:v>
                </c:pt>
                <c:pt idx="11216">
                  <c:v>0.81851777522935565</c:v>
                </c:pt>
                <c:pt idx="11217">
                  <c:v>0.81823107798165218</c:v>
                </c:pt>
                <c:pt idx="11218">
                  <c:v>0.81794438073394549</c:v>
                </c:pt>
                <c:pt idx="11219">
                  <c:v>0.81765768348623968</c:v>
                </c:pt>
                <c:pt idx="11220">
                  <c:v>0.81737098623853566</c:v>
                </c:pt>
                <c:pt idx="11221">
                  <c:v>0.81708428899082652</c:v>
                </c:pt>
                <c:pt idx="11222">
                  <c:v>0.81679759174312061</c:v>
                </c:pt>
                <c:pt idx="11223">
                  <c:v>0.81651089449541381</c:v>
                </c:pt>
                <c:pt idx="11224">
                  <c:v>0.81622419724770734</c:v>
                </c:pt>
                <c:pt idx="11225">
                  <c:v>0.81593750000000087</c:v>
                </c:pt>
                <c:pt idx="11226">
                  <c:v>0.81565080275229462</c:v>
                </c:pt>
                <c:pt idx="11227">
                  <c:v>0.81536410550458815</c:v>
                </c:pt>
                <c:pt idx="11228">
                  <c:v>0.81507740825688468</c:v>
                </c:pt>
                <c:pt idx="11229">
                  <c:v>0.81479071100918055</c:v>
                </c:pt>
                <c:pt idx="11230">
                  <c:v>0.81450401376146886</c:v>
                </c:pt>
                <c:pt idx="11231">
                  <c:v>0.81421731651376261</c:v>
                </c:pt>
                <c:pt idx="11232">
                  <c:v>0.81393061926605603</c:v>
                </c:pt>
                <c:pt idx="11233">
                  <c:v>0.81364392201835256</c:v>
                </c:pt>
                <c:pt idx="11234">
                  <c:v>0.81335722477064021</c:v>
                </c:pt>
                <c:pt idx="11235">
                  <c:v>0.81307052752293651</c:v>
                </c:pt>
                <c:pt idx="11236">
                  <c:v>0.8127838302752306</c:v>
                </c:pt>
                <c:pt idx="11237">
                  <c:v>0.81249713302752391</c:v>
                </c:pt>
                <c:pt idx="11238">
                  <c:v>0.81221043577981755</c:v>
                </c:pt>
                <c:pt idx="11239">
                  <c:v>0.81192373853211164</c:v>
                </c:pt>
                <c:pt idx="11240">
                  <c:v>0.81163704128440473</c:v>
                </c:pt>
                <c:pt idx="11241">
                  <c:v>0.81135034403669826</c:v>
                </c:pt>
                <c:pt idx="11242">
                  <c:v>0.8110636467889919</c:v>
                </c:pt>
                <c:pt idx="11243">
                  <c:v>0.81077694954128554</c:v>
                </c:pt>
                <c:pt idx="11244">
                  <c:v>0.81049025229358596</c:v>
                </c:pt>
                <c:pt idx="11245">
                  <c:v>0.8102035550458726</c:v>
                </c:pt>
                <c:pt idx="11246">
                  <c:v>0.80991685779816625</c:v>
                </c:pt>
                <c:pt idx="11247">
                  <c:v>0.80963016055045989</c:v>
                </c:pt>
                <c:pt idx="11248">
                  <c:v>0.80934346330275342</c:v>
                </c:pt>
                <c:pt idx="11249">
                  <c:v>0.80905676605504651</c:v>
                </c:pt>
                <c:pt idx="11250">
                  <c:v>0.80877006880734059</c:v>
                </c:pt>
                <c:pt idx="11251">
                  <c:v>0.80848337155963357</c:v>
                </c:pt>
                <c:pt idx="11252">
                  <c:v>0.80819667431192777</c:v>
                </c:pt>
                <c:pt idx="11253">
                  <c:v>0.80790997706422163</c:v>
                </c:pt>
                <c:pt idx="11254">
                  <c:v>0.80762327981651494</c:v>
                </c:pt>
                <c:pt idx="11255">
                  <c:v>0.80733658256880869</c:v>
                </c:pt>
                <c:pt idx="11256">
                  <c:v>0.807049885321105</c:v>
                </c:pt>
                <c:pt idx="11257">
                  <c:v>0.80676318807339553</c:v>
                </c:pt>
                <c:pt idx="11258">
                  <c:v>0.80647649082568929</c:v>
                </c:pt>
                <c:pt idx="11259">
                  <c:v>0.80618979357798293</c:v>
                </c:pt>
                <c:pt idx="11260">
                  <c:v>0.80590309633027946</c:v>
                </c:pt>
                <c:pt idx="11261">
                  <c:v>0.80561639908256732</c:v>
                </c:pt>
                <c:pt idx="11262">
                  <c:v>0.80532970183486352</c:v>
                </c:pt>
                <c:pt idx="11263">
                  <c:v>0.80504300458715761</c:v>
                </c:pt>
                <c:pt idx="11264">
                  <c:v>0.8047563073394508</c:v>
                </c:pt>
                <c:pt idx="11265">
                  <c:v>0.80446961009174434</c:v>
                </c:pt>
                <c:pt idx="11266">
                  <c:v>0.80418291284403798</c:v>
                </c:pt>
                <c:pt idx="11267">
                  <c:v>0.80389621559633162</c:v>
                </c:pt>
                <c:pt idx="11268">
                  <c:v>0.8036095183486287</c:v>
                </c:pt>
                <c:pt idx="11269">
                  <c:v>0.80332282110091857</c:v>
                </c:pt>
                <c:pt idx="11270">
                  <c:v>0.80303612385320966</c:v>
                </c:pt>
                <c:pt idx="11271">
                  <c:v>0.80274942660551296</c:v>
                </c:pt>
                <c:pt idx="11272">
                  <c:v>0.80246272935779595</c:v>
                </c:pt>
                <c:pt idx="11273">
                  <c:v>0.80217603211009636</c:v>
                </c:pt>
                <c:pt idx="11274">
                  <c:v>0.80188933486238667</c:v>
                </c:pt>
                <c:pt idx="11275">
                  <c:v>0.80160263761468509</c:v>
                </c:pt>
                <c:pt idx="11276">
                  <c:v>0.80131594036697351</c:v>
                </c:pt>
                <c:pt idx="11277">
                  <c:v>0.8010292431192676</c:v>
                </c:pt>
                <c:pt idx="11278">
                  <c:v>0.80074254587156057</c:v>
                </c:pt>
                <c:pt idx="11279">
                  <c:v>0.80045584862385732</c:v>
                </c:pt>
                <c:pt idx="11280">
                  <c:v>0.80016915137614819</c:v>
                </c:pt>
                <c:pt idx="11281">
                  <c:v>0.79988245412844172</c:v>
                </c:pt>
                <c:pt idx="11282">
                  <c:v>0.7995957568807357</c:v>
                </c:pt>
                <c:pt idx="11283">
                  <c:v>0.799309059633032</c:v>
                </c:pt>
                <c:pt idx="11284">
                  <c:v>0.79902236238532254</c:v>
                </c:pt>
                <c:pt idx="11285">
                  <c:v>0.79873566513761607</c:v>
                </c:pt>
                <c:pt idx="11286">
                  <c:v>0.79844896788990949</c:v>
                </c:pt>
                <c:pt idx="11287">
                  <c:v>0.79816227064220258</c:v>
                </c:pt>
                <c:pt idx="11288">
                  <c:v>0.79787557339450221</c:v>
                </c:pt>
                <c:pt idx="11289">
                  <c:v>0.79758887614679064</c:v>
                </c:pt>
                <c:pt idx="11290">
                  <c:v>0.79730217889908406</c:v>
                </c:pt>
                <c:pt idx="11291">
                  <c:v>0.7970154816513777</c:v>
                </c:pt>
                <c:pt idx="11292">
                  <c:v>0.79672878440367423</c:v>
                </c:pt>
                <c:pt idx="11293">
                  <c:v>0.79644208715596176</c:v>
                </c:pt>
                <c:pt idx="11294">
                  <c:v>0.79615538990825507</c:v>
                </c:pt>
                <c:pt idx="11295">
                  <c:v>0.79586869266055549</c:v>
                </c:pt>
                <c:pt idx="11296">
                  <c:v>0.79558199541284558</c:v>
                </c:pt>
                <c:pt idx="11297">
                  <c:v>0.79529529816514177</c:v>
                </c:pt>
                <c:pt idx="11298">
                  <c:v>0.79500860091743253</c:v>
                </c:pt>
                <c:pt idx="11299">
                  <c:v>0.79472190366973028</c:v>
                </c:pt>
                <c:pt idx="11300">
                  <c:v>0.79443520642201992</c:v>
                </c:pt>
                <c:pt idx="11301">
                  <c:v>0.79414850917431368</c:v>
                </c:pt>
                <c:pt idx="11302">
                  <c:v>0.7938618119266071</c:v>
                </c:pt>
                <c:pt idx="11303">
                  <c:v>0.79357511467890074</c:v>
                </c:pt>
                <c:pt idx="11304">
                  <c:v>0.79328841743119782</c:v>
                </c:pt>
                <c:pt idx="11305">
                  <c:v>0.79300172018349113</c:v>
                </c:pt>
                <c:pt idx="11306">
                  <c:v>0.79271502293578411</c:v>
                </c:pt>
                <c:pt idx="11307">
                  <c:v>0.79242832568807564</c:v>
                </c:pt>
                <c:pt idx="11308">
                  <c:v>0.79214162844036862</c:v>
                </c:pt>
                <c:pt idx="11309">
                  <c:v>0.79185493119266159</c:v>
                </c:pt>
                <c:pt idx="11310">
                  <c:v>0.79156823394495557</c:v>
                </c:pt>
                <c:pt idx="11311">
                  <c:v>0.79128153669724943</c:v>
                </c:pt>
                <c:pt idx="11312">
                  <c:v>0.79099483944954696</c:v>
                </c:pt>
                <c:pt idx="11313">
                  <c:v>0.79070814220183661</c:v>
                </c:pt>
                <c:pt idx="11314">
                  <c:v>0.79042144495413014</c:v>
                </c:pt>
                <c:pt idx="11315">
                  <c:v>0.79013474770642356</c:v>
                </c:pt>
                <c:pt idx="11316">
                  <c:v>0.78984805045872208</c:v>
                </c:pt>
                <c:pt idx="11317">
                  <c:v>0.78956135321101051</c:v>
                </c:pt>
                <c:pt idx="11318">
                  <c:v>0.78927465596330471</c:v>
                </c:pt>
                <c:pt idx="11319">
                  <c:v>0.78898795871559813</c:v>
                </c:pt>
                <c:pt idx="11320">
                  <c:v>0.78870126146789432</c:v>
                </c:pt>
                <c:pt idx="11321">
                  <c:v>0.78841456422018519</c:v>
                </c:pt>
                <c:pt idx="11322">
                  <c:v>0.78812786697247883</c:v>
                </c:pt>
                <c:pt idx="11323">
                  <c:v>0.78784116972477269</c:v>
                </c:pt>
                <c:pt idx="11324">
                  <c:v>0.787554472477066</c:v>
                </c:pt>
                <c:pt idx="11325">
                  <c:v>0.78726777522935665</c:v>
                </c:pt>
                <c:pt idx="11326">
                  <c:v>0.78698107798165318</c:v>
                </c:pt>
                <c:pt idx="11327">
                  <c:v>0.78669438073394649</c:v>
                </c:pt>
                <c:pt idx="11328">
                  <c:v>0.78640768348623957</c:v>
                </c:pt>
                <c:pt idx="11329">
                  <c:v>0.78612098623853655</c:v>
                </c:pt>
                <c:pt idx="11330">
                  <c:v>0.78583428899082752</c:v>
                </c:pt>
                <c:pt idx="11331">
                  <c:v>0.78554759174312117</c:v>
                </c:pt>
                <c:pt idx="11332">
                  <c:v>0.7852608944954147</c:v>
                </c:pt>
                <c:pt idx="11333">
                  <c:v>0.78497419724770823</c:v>
                </c:pt>
                <c:pt idx="11334">
                  <c:v>0.78468750000000187</c:v>
                </c:pt>
                <c:pt idx="11335">
                  <c:v>0.78440080275229551</c:v>
                </c:pt>
                <c:pt idx="11336">
                  <c:v>0.78411410550458904</c:v>
                </c:pt>
                <c:pt idx="11337">
                  <c:v>0.78382740825688568</c:v>
                </c:pt>
                <c:pt idx="11338">
                  <c:v>0.78354071100917888</c:v>
                </c:pt>
                <c:pt idx="11339">
                  <c:v>0.78325401376146986</c:v>
                </c:pt>
                <c:pt idx="11340">
                  <c:v>0.78296731651376361</c:v>
                </c:pt>
                <c:pt idx="11341">
                  <c:v>0.78268061926605692</c:v>
                </c:pt>
                <c:pt idx="11342">
                  <c:v>0.78239392201835067</c:v>
                </c:pt>
                <c:pt idx="11343">
                  <c:v>0.78210722477064121</c:v>
                </c:pt>
                <c:pt idx="11344">
                  <c:v>0.78182052752293751</c:v>
                </c:pt>
                <c:pt idx="11345">
                  <c:v>0.78153383027523127</c:v>
                </c:pt>
                <c:pt idx="11346">
                  <c:v>0.78124713302752491</c:v>
                </c:pt>
                <c:pt idx="11347">
                  <c:v>0.78096043577981855</c:v>
                </c:pt>
                <c:pt idx="11348">
                  <c:v>0.78067373853211264</c:v>
                </c:pt>
                <c:pt idx="11349">
                  <c:v>0.7803870412844055</c:v>
                </c:pt>
                <c:pt idx="11350">
                  <c:v>0.78010034403669926</c:v>
                </c:pt>
                <c:pt idx="11351">
                  <c:v>0.7798136467889959</c:v>
                </c:pt>
                <c:pt idx="11352">
                  <c:v>0.77952694954128643</c:v>
                </c:pt>
                <c:pt idx="11353">
                  <c:v>0.77924025229358951</c:v>
                </c:pt>
                <c:pt idx="11354">
                  <c:v>0.77895355504587693</c:v>
                </c:pt>
                <c:pt idx="11355">
                  <c:v>0.7786668577981708</c:v>
                </c:pt>
                <c:pt idx="11356">
                  <c:v>0.77838016055046078</c:v>
                </c:pt>
                <c:pt idx="11357">
                  <c:v>0.77809346330275464</c:v>
                </c:pt>
                <c:pt idx="11358">
                  <c:v>0.77780676605504795</c:v>
                </c:pt>
                <c:pt idx="11359">
                  <c:v>0.77752006880734159</c:v>
                </c:pt>
                <c:pt idx="11360">
                  <c:v>0.77723337155963512</c:v>
                </c:pt>
                <c:pt idx="11361">
                  <c:v>0.77694667431192865</c:v>
                </c:pt>
                <c:pt idx="11362">
                  <c:v>0.7766599770642264</c:v>
                </c:pt>
                <c:pt idx="11363">
                  <c:v>0.77637327981651594</c:v>
                </c:pt>
                <c:pt idx="11364">
                  <c:v>0.77608658256881291</c:v>
                </c:pt>
                <c:pt idx="11365">
                  <c:v>0.77579988532110833</c:v>
                </c:pt>
                <c:pt idx="11366">
                  <c:v>0.77551318807339653</c:v>
                </c:pt>
                <c:pt idx="11367">
                  <c:v>0.77522649082569062</c:v>
                </c:pt>
                <c:pt idx="11368">
                  <c:v>0.77493979357798715</c:v>
                </c:pt>
                <c:pt idx="11369">
                  <c:v>0.77465309633028334</c:v>
                </c:pt>
                <c:pt idx="11370">
                  <c:v>0.77436639908257099</c:v>
                </c:pt>
                <c:pt idx="11371">
                  <c:v>0.77407970183486463</c:v>
                </c:pt>
                <c:pt idx="11372">
                  <c:v>0.77379300458716171</c:v>
                </c:pt>
                <c:pt idx="11373">
                  <c:v>0.77350630733945169</c:v>
                </c:pt>
                <c:pt idx="11374">
                  <c:v>0.77321961009174833</c:v>
                </c:pt>
                <c:pt idx="11375">
                  <c:v>0.77293291284403964</c:v>
                </c:pt>
                <c:pt idx="11376">
                  <c:v>0.77264621559633651</c:v>
                </c:pt>
                <c:pt idx="11377">
                  <c:v>0.77235951834862948</c:v>
                </c:pt>
                <c:pt idx="11378">
                  <c:v>0.77207282110091968</c:v>
                </c:pt>
                <c:pt idx="11379">
                  <c:v>0.77178612385321332</c:v>
                </c:pt>
                <c:pt idx="11380">
                  <c:v>0.77149942660551385</c:v>
                </c:pt>
                <c:pt idx="11381">
                  <c:v>0.77121272935780039</c:v>
                </c:pt>
                <c:pt idx="11382">
                  <c:v>0.77092603211010002</c:v>
                </c:pt>
                <c:pt idx="11383">
                  <c:v>0.77063933486239056</c:v>
                </c:pt>
                <c:pt idx="11384">
                  <c:v>0.77035263761468586</c:v>
                </c:pt>
                <c:pt idx="11385">
                  <c:v>0.77006594036697473</c:v>
                </c:pt>
                <c:pt idx="11386">
                  <c:v>0.76977924311927315</c:v>
                </c:pt>
                <c:pt idx="11387">
                  <c:v>0.76949254587156157</c:v>
                </c:pt>
                <c:pt idx="11388">
                  <c:v>0.76920584862386088</c:v>
                </c:pt>
                <c:pt idx="11389">
                  <c:v>0.76891915137614963</c:v>
                </c:pt>
                <c:pt idx="11390">
                  <c:v>0.76863245412844605</c:v>
                </c:pt>
                <c:pt idx="11391">
                  <c:v>0.76834575688073992</c:v>
                </c:pt>
                <c:pt idx="11392">
                  <c:v>0.76805905963303589</c:v>
                </c:pt>
                <c:pt idx="11393">
                  <c:v>0.76777236238532365</c:v>
                </c:pt>
                <c:pt idx="11394">
                  <c:v>0.76748566513761707</c:v>
                </c:pt>
                <c:pt idx="11395">
                  <c:v>0.76719896788991071</c:v>
                </c:pt>
                <c:pt idx="11396">
                  <c:v>0.76691227064220424</c:v>
                </c:pt>
                <c:pt idx="11397">
                  <c:v>0.76662557339450577</c:v>
                </c:pt>
                <c:pt idx="11398">
                  <c:v>0.76633887614679608</c:v>
                </c:pt>
                <c:pt idx="11399">
                  <c:v>0.76605217889908561</c:v>
                </c:pt>
                <c:pt idx="11400">
                  <c:v>0.76576548165138203</c:v>
                </c:pt>
                <c:pt idx="11401">
                  <c:v>0.76547878440367512</c:v>
                </c:pt>
                <c:pt idx="11402">
                  <c:v>0.76519208715596576</c:v>
                </c:pt>
                <c:pt idx="11403">
                  <c:v>0.7649053899082594</c:v>
                </c:pt>
                <c:pt idx="11404">
                  <c:v>0.76461869266055904</c:v>
                </c:pt>
                <c:pt idx="11405">
                  <c:v>0.76433199541284669</c:v>
                </c:pt>
                <c:pt idx="11406">
                  <c:v>0.76404529816514544</c:v>
                </c:pt>
                <c:pt idx="11407">
                  <c:v>0.76375860091743375</c:v>
                </c:pt>
                <c:pt idx="11408">
                  <c:v>0.76347190366973128</c:v>
                </c:pt>
                <c:pt idx="11409">
                  <c:v>0.76318520642202414</c:v>
                </c:pt>
                <c:pt idx="11410">
                  <c:v>0.76289850917431745</c:v>
                </c:pt>
                <c:pt idx="11411">
                  <c:v>0.76261181192660865</c:v>
                </c:pt>
                <c:pt idx="11412">
                  <c:v>0.76232511467890562</c:v>
                </c:pt>
                <c:pt idx="11413">
                  <c:v>0.76203841743120082</c:v>
                </c:pt>
                <c:pt idx="11414">
                  <c:v>0.7617517201834948</c:v>
                </c:pt>
                <c:pt idx="11415">
                  <c:v>0.76146502293578511</c:v>
                </c:pt>
                <c:pt idx="11416">
                  <c:v>0.76117832568808075</c:v>
                </c:pt>
                <c:pt idx="11417">
                  <c:v>0.76089162844037583</c:v>
                </c:pt>
                <c:pt idx="11418">
                  <c:v>0.76060493119266315</c:v>
                </c:pt>
                <c:pt idx="11419">
                  <c:v>0.76031823394495679</c:v>
                </c:pt>
                <c:pt idx="11420">
                  <c:v>0.76003153669725065</c:v>
                </c:pt>
                <c:pt idx="11421">
                  <c:v>0.75974483944955074</c:v>
                </c:pt>
                <c:pt idx="11422">
                  <c:v>0.7594581422018376</c:v>
                </c:pt>
                <c:pt idx="11423">
                  <c:v>0.75917144495413458</c:v>
                </c:pt>
                <c:pt idx="11424">
                  <c:v>0.75888474770642467</c:v>
                </c:pt>
                <c:pt idx="11425">
                  <c:v>0.75859805045872286</c:v>
                </c:pt>
                <c:pt idx="11426">
                  <c:v>0.75831135321101184</c:v>
                </c:pt>
                <c:pt idx="11427">
                  <c:v>0.75802465596330892</c:v>
                </c:pt>
                <c:pt idx="11428">
                  <c:v>0.75773795871560001</c:v>
                </c:pt>
                <c:pt idx="11429">
                  <c:v>0.75745126146789465</c:v>
                </c:pt>
                <c:pt idx="11430">
                  <c:v>0.75716456422018663</c:v>
                </c:pt>
                <c:pt idx="11431">
                  <c:v>0.75687786697248316</c:v>
                </c:pt>
                <c:pt idx="11432">
                  <c:v>0.75659116972477369</c:v>
                </c:pt>
                <c:pt idx="11433">
                  <c:v>0.75630447247706989</c:v>
                </c:pt>
                <c:pt idx="11434">
                  <c:v>0.75601777522936053</c:v>
                </c:pt>
                <c:pt idx="11435">
                  <c:v>0.75573107798165462</c:v>
                </c:pt>
                <c:pt idx="11436">
                  <c:v>0.75544438073394748</c:v>
                </c:pt>
                <c:pt idx="11437">
                  <c:v>0.75515768348624124</c:v>
                </c:pt>
                <c:pt idx="11438">
                  <c:v>0.75487098623853999</c:v>
                </c:pt>
                <c:pt idx="11439">
                  <c:v>0.75458428899082852</c:v>
                </c:pt>
                <c:pt idx="11440">
                  <c:v>0.75429759174312205</c:v>
                </c:pt>
                <c:pt idx="11441">
                  <c:v>0.75401089449541903</c:v>
                </c:pt>
                <c:pt idx="11442">
                  <c:v>0.75372419724771222</c:v>
                </c:pt>
                <c:pt idx="11443">
                  <c:v>0.75343750000000287</c:v>
                </c:pt>
                <c:pt idx="11444">
                  <c:v>0.75315080275229662</c:v>
                </c:pt>
                <c:pt idx="11445">
                  <c:v>0.75286410550459326</c:v>
                </c:pt>
                <c:pt idx="11446">
                  <c:v>0.75257740825688668</c:v>
                </c:pt>
                <c:pt idx="11447">
                  <c:v>0.75229071100918254</c:v>
                </c:pt>
                <c:pt idx="11448">
                  <c:v>0.75200401376147541</c:v>
                </c:pt>
                <c:pt idx="11449">
                  <c:v>0.75171731651376783</c:v>
                </c:pt>
                <c:pt idx="11450">
                  <c:v>0.75143061926605792</c:v>
                </c:pt>
                <c:pt idx="11451">
                  <c:v>0.75114392201835456</c:v>
                </c:pt>
                <c:pt idx="11452">
                  <c:v>0.75085722477064509</c:v>
                </c:pt>
                <c:pt idx="11453">
                  <c:v>0.75057052752293851</c:v>
                </c:pt>
                <c:pt idx="11454">
                  <c:v>0.7502838302752326</c:v>
                </c:pt>
                <c:pt idx="11455">
                  <c:v>0.74999713302752891</c:v>
                </c:pt>
                <c:pt idx="11456">
                  <c:v>0.7497104357798221</c:v>
                </c:pt>
                <c:pt idx="11457">
                  <c:v>0.74942373853211364</c:v>
                </c:pt>
                <c:pt idx="11458">
                  <c:v>0.74913704128440661</c:v>
                </c:pt>
                <c:pt idx="11459">
                  <c:v>0.7488503440367007</c:v>
                </c:pt>
                <c:pt idx="11460">
                  <c:v>0.74856364678899379</c:v>
                </c:pt>
                <c:pt idx="11461">
                  <c:v>0.74827694954128732</c:v>
                </c:pt>
                <c:pt idx="11462">
                  <c:v>0.74799025229359051</c:v>
                </c:pt>
                <c:pt idx="11463">
                  <c:v>0.74770355504587793</c:v>
                </c:pt>
                <c:pt idx="11464">
                  <c:v>0.74741685779816813</c:v>
                </c:pt>
                <c:pt idx="11465">
                  <c:v>0.74713016055046166</c:v>
                </c:pt>
                <c:pt idx="11466">
                  <c:v>0.74684346330275564</c:v>
                </c:pt>
                <c:pt idx="11467">
                  <c:v>0.7465567660550485</c:v>
                </c:pt>
                <c:pt idx="11468">
                  <c:v>0.74627006880734248</c:v>
                </c:pt>
                <c:pt idx="11469">
                  <c:v>0.74598337155963601</c:v>
                </c:pt>
                <c:pt idx="11470">
                  <c:v>0.74569667431192965</c:v>
                </c:pt>
                <c:pt idx="11471">
                  <c:v>0.74540997706422363</c:v>
                </c:pt>
                <c:pt idx="11472">
                  <c:v>0.74512327981651683</c:v>
                </c:pt>
                <c:pt idx="11473">
                  <c:v>0.7448365825688138</c:v>
                </c:pt>
                <c:pt idx="11474">
                  <c:v>0.74454988532110666</c:v>
                </c:pt>
                <c:pt idx="11475">
                  <c:v>0.74426318807339753</c:v>
                </c:pt>
                <c:pt idx="11476">
                  <c:v>0.74397649082569162</c:v>
                </c:pt>
                <c:pt idx="11477">
                  <c:v>0.74368979357798803</c:v>
                </c:pt>
                <c:pt idx="11478">
                  <c:v>0.74340309633028134</c:v>
                </c:pt>
                <c:pt idx="11479">
                  <c:v>0.74311639908257199</c:v>
                </c:pt>
                <c:pt idx="11480">
                  <c:v>0.74282970183486563</c:v>
                </c:pt>
                <c:pt idx="11481">
                  <c:v>0.74254300458715905</c:v>
                </c:pt>
                <c:pt idx="11482">
                  <c:v>0.74225630733945269</c:v>
                </c:pt>
                <c:pt idx="11483">
                  <c:v>0.74196961009174922</c:v>
                </c:pt>
                <c:pt idx="11484">
                  <c:v>0.74168291284404064</c:v>
                </c:pt>
                <c:pt idx="11485">
                  <c:v>0.74139621559633362</c:v>
                </c:pt>
                <c:pt idx="11486">
                  <c:v>0.74110951834863048</c:v>
                </c:pt>
                <c:pt idx="11487">
                  <c:v>0.74082282110092068</c:v>
                </c:pt>
                <c:pt idx="11488">
                  <c:v>0.74053612385321155</c:v>
                </c:pt>
                <c:pt idx="11489">
                  <c:v>0.74024942660551463</c:v>
                </c:pt>
                <c:pt idx="11490">
                  <c:v>0.73996272935780139</c:v>
                </c:pt>
                <c:pt idx="11491">
                  <c:v>0.73967603211010102</c:v>
                </c:pt>
                <c:pt idx="11492">
                  <c:v>0.73938933486238867</c:v>
                </c:pt>
                <c:pt idx="11493">
                  <c:v>0.73910263761468686</c:v>
                </c:pt>
                <c:pt idx="11494">
                  <c:v>0.73881594036697573</c:v>
                </c:pt>
                <c:pt idx="11495">
                  <c:v>0.7385292431192696</c:v>
                </c:pt>
                <c:pt idx="11496">
                  <c:v>0.73824254587156257</c:v>
                </c:pt>
                <c:pt idx="11497">
                  <c:v>0.73795584862386177</c:v>
                </c:pt>
                <c:pt idx="11498">
                  <c:v>0.73766915137615063</c:v>
                </c:pt>
                <c:pt idx="11499">
                  <c:v>0.73738245412844372</c:v>
                </c:pt>
                <c:pt idx="11500">
                  <c:v>0.7370957568807408</c:v>
                </c:pt>
                <c:pt idx="11501">
                  <c:v>0.73680905963303656</c:v>
                </c:pt>
                <c:pt idx="11502">
                  <c:v>0.73652236238532443</c:v>
                </c:pt>
                <c:pt idx="11503">
                  <c:v>0.73623566513761807</c:v>
                </c:pt>
                <c:pt idx="11504">
                  <c:v>0.7359489678899116</c:v>
                </c:pt>
                <c:pt idx="11505">
                  <c:v>0.73566227064220513</c:v>
                </c:pt>
                <c:pt idx="11506">
                  <c:v>0.7353755733945041</c:v>
                </c:pt>
                <c:pt idx="11507">
                  <c:v>0.73508887614679697</c:v>
                </c:pt>
                <c:pt idx="11508">
                  <c:v>0.73480217889908594</c:v>
                </c:pt>
                <c:pt idx="11509">
                  <c:v>0.7345154816513797</c:v>
                </c:pt>
                <c:pt idx="11510">
                  <c:v>0.73422878440367612</c:v>
                </c:pt>
                <c:pt idx="11511">
                  <c:v>0.73394208715596676</c:v>
                </c:pt>
                <c:pt idx="11512">
                  <c:v>0.73365538990826029</c:v>
                </c:pt>
                <c:pt idx="11513">
                  <c:v>0.73336869266055715</c:v>
                </c:pt>
                <c:pt idx="11514">
                  <c:v>0.73308199541284769</c:v>
                </c:pt>
                <c:pt idx="11515">
                  <c:v>0.73279529816514644</c:v>
                </c:pt>
                <c:pt idx="11516">
                  <c:v>0.73250860091743453</c:v>
                </c:pt>
                <c:pt idx="11517">
                  <c:v>0.73222190366973205</c:v>
                </c:pt>
                <c:pt idx="11518">
                  <c:v>0.73193520642202514</c:v>
                </c:pt>
                <c:pt idx="11519">
                  <c:v>0.73164850917431845</c:v>
                </c:pt>
                <c:pt idx="11520">
                  <c:v>0.73136181192660898</c:v>
                </c:pt>
                <c:pt idx="11521">
                  <c:v>0.73107511467890662</c:v>
                </c:pt>
                <c:pt idx="11522">
                  <c:v>0.73078841743120126</c:v>
                </c:pt>
                <c:pt idx="11523">
                  <c:v>0.73050172018349291</c:v>
                </c:pt>
                <c:pt idx="11524">
                  <c:v>0.730215022935786</c:v>
                </c:pt>
                <c:pt idx="11525">
                  <c:v>0.72992832568808175</c:v>
                </c:pt>
                <c:pt idx="11526">
                  <c:v>0.72964162844037728</c:v>
                </c:pt>
                <c:pt idx="11527">
                  <c:v>0.72935493119266359</c:v>
                </c:pt>
                <c:pt idx="11528">
                  <c:v>0.72906823394495768</c:v>
                </c:pt>
                <c:pt idx="11529">
                  <c:v>0.72878153669725165</c:v>
                </c:pt>
                <c:pt idx="11530">
                  <c:v>0.72849483944954885</c:v>
                </c:pt>
                <c:pt idx="11531">
                  <c:v>0.7282081422018386</c:v>
                </c:pt>
                <c:pt idx="11532">
                  <c:v>0.72792144495413535</c:v>
                </c:pt>
                <c:pt idx="11533">
                  <c:v>0.72763474770642567</c:v>
                </c:pt>
                <c:pt idx="11534">
                  <c:v>0.72734805045872386</c:v>
                </c:pt>
                <c:pt idx="11535">
                  <c:v>0.72706135321101284</c:v>
                </c:pt>
                <c:pt idx="11536">
                  <c:v>0.72677465596330992</c:v>
                </c:pt>
                <c:pt idx="11537">
                  <c:v>0.7264879587155999</c:v>
                </c:pt>
                <c:pt idx="11538">
                  <c:v>0.72620126146789465</c:v>
                </c:pt>
                <c:pt idx="11539">
                  <c:v>0.72591456422018763</c:v>
                </c:pt>
                <c:pt idx="11540">
                  <c:v>0.72562786697248405</c:v>
                </c:pt>
                <c:pt idx="11541">
                  <c:v>0.72534116972477425</c:v>
                </c:pt>
                <c:pt idx="11542">
                  <c:v>0.72505447247707155</c:v>
                </c:pt>
                <c:pt idx="11543">
                  <c:v>0.72476777522936153</c:v>
                </c:pt>
                <c:pt idx="11544">
                  <c:v>0.72448107798165506</c:v>
                </c:pt>
                <c:pt idx="11545">
                  <c:v>0.72419438073394848</c:v>
                </c:pt>
                <c:pt idx="11546">
                  <c:v>0.72390768348624224</c:v>
                </c:pt>
                <c:pt idx="11547">
                  <c:v>0.72362098623854099</c:v>
                </c:pt>
                <c:pt idx="11548">
                  <c:v>0.72333428899082941</c:v>
                </c:pt>
                <c:pt idx="11549">
                  <c:v>0.72304759174312294</c:v>
                </c:pt>
                <c:pt idx="11550">
                  <c:v>0.72276089449542003</c:v>
                </c:pt>
                <c:pt idx="11551">
                  <c:v>0.72247419724771023</c:v>
                </c:pt>
                <c:pt idx="11552">
                  <c:v>0.72218750000000376</c:v>
                </c:pt>
                <c:pt idx="11553">
                  <c:v>0.72190080275229762</c:v>
                </c:pt>
                <c:pt idx="11554">
                  <c:v>0.72161410550459426</c:v>
                </c:pt>
                <c:pt idx="11555">
                  <c:v>0.72132740825688768</c:v>
                </c:pt>
                <c:pt idx="11556">
                  <c:v>0.72104071100918343</c:v>
                </c:pt>
                <c:pt idx="11557">
                  <c:v>0.72075401376147596</c:v>
                </c:pt>
                <c:pt idx="11558">
                  <c:v>0.72046731651376561</c:v>
                </c:pt>
                <c:pt idx="11559">
                  <c:v>0.72018061926605892</c:v>
                </c:pt>
                <c:pt idx="11560">
                  <c:v>0.71989392201835545</c:v>
                </c:pt>
                <c:pt idx="11561">
                  <c:v>0.71960722477064598</c:v>
                </c:pt>
                <c:pt idx="11562">
                  <c:v>0.71932052752293951</c:v>
                </c:pt>
                <c:pt idx="11563">
                  <c:v>0.7190338302752336</c:v>
                </c:pt>
                <c:pt idx="11564">
                  <c:v>0.71874713302752979</c:v>
                </c:pt>
                <c:pt idx="11565">
                  <c:v>0.71846043577982033</c:v>
                </c:pt>
                <c:pt idx="11566">
                  <c:v>0.71817373853211464</c:v>
                </c:pt>
                <c:pt idx="11567">
                  <c:v>0.71788704128440761</c:v>
                </c:pt>
                <c:pt idx="11568">
                  <c:v>0.71760034403670114</c:v>
                </c:pt>
                <c:pt idx="11569">
                  <c:v>0.71731364678899467</c:v>
                </c:pt>
                <c:pt idx="11570">
                  <c:v>0.71702694954128832</c:v>
                </c:pt>
                <c:pt idx="11571">
                  <c:v>0.71674025229359151</c:v>
                </c:pt>
                <c:pt idx="11572">
                  <c:v>0.7164535550458756</c:v>
                </c:pt>
                <c:pt idx="11573">
                  <c:v>0.71616685779816902</c:v>
                </c:pt>
                <c:pt idx="11574">
                  <c:v>0.71588016055046266</c:v>
                </c:pt>
                <c:pt idx="11575">
                  <c:v>0.71559346330275631</c:v>
                </c:pt>
                <c:pt idx="11576">
                  <c:v>0.7153067660550495</c:v>
                </c:pt>
                <c:pt idx="11577">
                  <c:v>0.71502006880734337</c:v>
                </c:pt>
                <c:pt idx="11578">
                  <c:v>0.71473337155963701</c:v>
                </c:pt>
                <c:pt idx="11579">
                  <c:v>0.71444667431193054</c:v>
                </c:pt>
                <c:pt idx="11580">
                  <c:v>0.71415997706422463</c:v>
                </c:pt>
                <c:pt idx="11581">
                  <c:v>0.71387327981651771</c:v>
                </c:pt>
                <c:pt idx="11582">
                  <c:v>0.71358658256881169</c:v>
                </c:pt>
                <c:pt idx="11583">
                  <c:v>0.71329988532110766</c:v>
                </c:pt>
                <c:pt idx="11584">
                  <c:v>0.71301318807339853</c:v>
                </c:pt>
                <c:pt idx="11585">
                  <c:v>0.71272649082569262</c:v>
                </c:pt>
                <c:pt idx="11586">
                  <c:v>0.7124397935779857</c:v>
                </c:pt>
                <c:pt idx="11587">
                  <c:v>0.71215309633028234</c:v>
                </c:pt>
                <c:pt idx="11588">
                  <c:v>0.71186639908257288</c:v>
                </c:pt>
                <c:pt idx="11589">
                  <c:v>0.71157970183486641</c:v>
                </c:pt>
                <c:pt idx="11590">
                  <c:v>0.71129300458716005</c:v>
                </c:pt>
                <c:pt idx="11591">
                  <c:v>0.71100630733945369</c:v>
                </c:pt>
                <c:pt idx="11592">
                  <c:v>0.71071961009175</c:v>
                </c:pt>
                <c:pt idx="11593">
                  <c:v>0.71043291284404053</c:v>
                </c:pt>
                <c:pt idx="11594">
                  <c:v>0.71014621559633462</c:v>
                </c:pt>
                <c:pt idx="11595">
                  <c:v>0.70985951834863148</c:v>
                </c:pt>
                <c:pt idx="11596">
                  <c:v>0.70957282110092157</c:v>
                </c:pt>
                <c:pt idx="11597">
                  <c:v>0.70928612385321244</c:v>
                </c:pt>
                <c:pt idx="11598">
                  <c:v>0.70899942660551563</c:v>
                </c:pt>
                <c:pt idx="11599">
                  <c:v>0.70871272935780238</c:v>
                </c:pt>
                <c:pt idx="11600">
                  <c:v>0.70842603211009925</c:v>
                </c:pt>
                <c:pt idx="11601">
                  <c:v>0.70813933486238945</c:v>
                </c:pt>
                <c:pt idx="11602">
                  <c:v>0.70785263761468786</c:v>
                </c:pt>
                <c:pt idx="11603">
                  <c:v>0.70756594036697651</c:v>
                </c:pt>
                <c:pt idx="11604">
                  <c:v>0.70727924311927381</c:v>
                </c:pt>
                <c:pt idx="11605">
                  <c:v>0.70699254587156357</c:v>
                </c:pt>
                <c:pt idx="11606">
                  <c:v>0.70670584862386265</c:v>
                </c:pt>
                <c:pt idx="11607">
                  <c:v>0.70641915137615108</c:v>
                </c:pt>
                <c:pt idx="11608">
                  <c:v>0.70613245412844461</c:v>
                </c:pt>
                <c:pt idx="11609">
                  <c:v>0.70584575688074158</c:v>
                </c:pt>
                <c:pt idx="11610">
                  <c:v>0.70555905963303478</c:v>
                </c:pt>
                <c:pt idx="11611">
                  <c:v>0.70527236238532542</c:v>
                </c:pt>
                <c:pt idx="11612">
                  <c:v>0.70498566513761896</c:v>
                </c:pt>
                <c:pt idx="11613">
                  <c:v>0.7046989678899126</c:v>
                </c:pt>
                <c:pt idx="11614">
                  <c:v>0.70441227064220557</c:v>
                </c:pt>
                <c:pt idx="11615">
                  <c:v>0.7041255733945051</c:v>
                </c:pt>
                <c:pt idx="11616">
                  <c:v>0.70383887614679785</c:v>
                </c:pt>
                <c:pt idx="11617">
                  <c:v>0.7035521788990865</c:v>
                </c:pt>
                <c:pt idx="11618">
                  <c:v>0.7032654816513807</c:v>
                </c:pt>
                <c:pt idx="11619">
                  <c:v>0.70297878440367711</c:v>
                </c:pt>
                <c:pt idx="11620">
                  <c:v>0.70269208715596754</c:v>
                </c:pt>
                <c:pt idx="11621">
                  <c:v>0.70240538990825785</c:v>
                </c:pt>
                <c:pt idx="11622">
                  <c:v>0.70211869266055815</c:v>
                </c:pt>
                <c:pt idx="11623">
                  <c:v>0.70183199541284869</c:v>
                </c:pt>
                <c:pt idx="11624">
                  <c:v>0.70154529816514466</c:v>
                </c:pt>
                <c:pt idx="11625">
                  <c:v>0.70125860091743553</c:v>
                </c:pt>
                <c:pt idx="11626">
                  <c:v>0.70097190366973294</c:v>
                </c:pt>
                <c:pt idx="11627">
                  <c:v>0.70068520642202614</c:v>
                </c:pt>
                <c:pt idx="11628">
                  <c:v>0.70039850917431634</c:v>
                </c:pt>
                <c:pt idx="11629">
                  <c:v>0.70011181192660987</c:v>
                </c:pt>
                <c:pt idx="11630">
                  <c:v>0.69982511467890762</c:v>
                </c:pt>
                <c:pt idx="11631">
                  <c:v>0.69953841743120004</c:v>
                </c:pt>
                <c:pt idx="11632">
                  <c:v>0.69925172018349369</c:v>
                </c:pt>
                <c:pt idx="11633">
                  <c:v>0.69896502293578688</c:v>
                </c:pt>
                <c:pt idx="11634">
                  <c:v>0.69867832568808275</c:v>
                </c:pt>
                <c:pt idx="11635">
                  <c:v>0.6983916284403755</c:v>
                </c:pt>
                <c:pt idx="11636">
                  <c:v>0.69810493119266459</c:v>
                </c:pt>
                <c:pt idx="11637">
                  <c:v>0.69781823394495868</c:v>
                </c:pt>
                <c:pt idx="11638">
                  <c:v>0.69753153669725221</c:v>
                </c:pt>
                <c:pt idx="11639">
                  <c:v>0.69724483944954985</c:v>
                </c:pt>
                <c:pt idx="11640">
                  <c:v>0.6969581422018396</c:v>
                </c:pt>
                <c:pt idx="11641">
                  <c:v>0.69667144495413613</c:v>
                </c:pt>
                <c:pt idx="11642">
                  <c:v>0.69638474770642556</c:v>
                </c:pt>
                <c:pt idx="11643">
                  <c:v>0.69609805045872486</c:v>
                </c:pt>
                <c:pt idx="11644">
                  <c:v>0.69581135321101373</c:v>
                </c:pt>
                <c:pt idx="11645">
                  <c:v>0.6955246559633077</c:v>
                </c:pt>
                <c:pt idx="11646">
                  <c:v>0.69523795871560057</c:v>
                </c:pt>
                <c:pt idx="11647">
                  <c:v>0.69495126146789465</c:v>
                </c:pt>
                <c:pt idx="11648">
                  <c:v>0.69466456422018863</c:v>
                </c:pt>
                <c:pt idx="11649">
                  <c:v>0.69437786697248161</c:v>
                </c:pt>
                <c:pt idx="11650">
                  <c:v>0.69409116972477525</c:v>
                </c:pt>
                <c:pt idx="11651">
                  <c:v>0.69380447247707333</c:v>
                </c:pt>
                <c:pt idx="11652">
                  <c:v>0.69351777522935942</c:v>
                </c:pt>
                <c:pt idx="11653">
                  <c:v>0.69323107798165551</c:v>
                </c:pt>
                <c:pt idx="11654">
                  <c:v>0.69294438073394959</c:v>
                </c:pt>
                <c:pt idx="11655">
                  <c:v>0.69265768348624324</c:v>
                </c:pt>
                <c:pt idx="11656">
                  <c:v>0.69237098623853865</c:v>
                </c:pt>
                <c:pt idx="11657">
                  <c:v>0.6920842889908303</c:v>
                </c:pt>
                <c:pt idx="11658">
                  <c:v>0.69179759174312394</c:v>
                </c:pt>
                <c:pt idx="11659">
                  <c:v>0.69151089449541769</c:v>
                </c:pt>
                <c:pt idx="11660">
                  <c:v>0.69122419724771111</c:v>
                </c:pt>
                <c:pt idx="11661">
                  <c:v>0.69093750000000453</c:v>
                </c:pt>
                <c:pt idx="11662">
                  <c:v>0.69065080275229862</c:v>
                </c:pt>
                <c:pt idx="11663">
                  <c:v>0.69036410550459193</c:v>
                </c:pt>
                <c:pt idx="11664">
                  <c:v>0.69007740825688846</c:v>
                </c:pt>
                <c:pt idx="11665">
                  <c:v>0.68979071100918421</c:v>
                </c:pt>
                <c:pt idx="11666">
                  <c:v>0.68950401376147263</c:v>
                </c:pt>
                <c:pt idx="11667">
                  <c:v>0.68921731651376661</c:v>
                </c:pt>
                <c:pt idx="11668">
                  <c:v>0.68893061926605981</c:v>
                </c:pt>
                <c:pt idx="11669">
                  <c:v>0.68864392201835634</c:v>
                </c:pt>
                <c:pt idx="11670">
                  <c:v>0.68835722477064398</c:v>
                </c:pt>
                <c:pt idx="11671">
                  <c:v>0.68807052752294051</c:v>
                </c:pt>
                <c:pt idx="11672">
                  <c:v>0.68778383027523415</c:v>
                </c:pt>
                <c:pt idx="11673">
                  <c:v>0.68749713302752768</c:v>
                </c:pt>
                <c:pt idx="11674">
                  <c:v>0.68721043577982133</c:v>
                </c:pt>
                <c:pt idx="11675">
                  <c:v>0.68692373853211564</c:v>
                </c:pt>
                <c:pt idx="11676">
                  <c:v>0.68663704128440861</c:v>
                </c:pt>
                <c:pt idx="11677">
                  <c:v>0.68635034403670159</c:v>
                </c:pt>
                <c:pt idx="11678">
                  <c:v>0.68606364678899567</c:v>
                </c:pt>
                <c:pt idx="11679">
                  <c:v>0.68577694954128932</c:v>
                </c:pt>
                <c:pt idx="11680">
                  <c:v>0.68549025229358973</c:v>
                </c:pt>
                <c:pt idx="11681">
                  <c:v>0.6852035550458766</c:v>
                </c:pt>
                <c:pt idx="11682">
                  <c:v>0.68491685779817302</c:v>
                </c:pt>
                <c:pt idx="11683">
                  <c:v>0.68463016055046366</c:v>
                </c:pt>
                <c:pt idx="11684">
                  <c:v>0.68434346330275719</c:v>
                </c:pt>
                <c:pt idx="11685">
                  <c:v>0.6840567660550505</c:v>
                </c:pt>
                <c:pt idx="11686">
                  <c:v>0.68377006880734437</c:v>
                </c:pt>
                <c:pt idx="11687">
                  <c:v>0.68348337155963756</c:v>
                </c:pt>
                <c:pt idx="11688">
                  <c:v>0.68319667431193154</c:v>
                </c:pt>
                <c:pt idx="11689">
                  <c:v>0.68290997706422563</c:v>
                </c:pt>
                <c:pt idx="11690">
                  <c:v>0.68262327981651871</c:v>
                </c:pt>
                <c:pt idx="11691">
                  <c:v>0.68233658256881269</c:v>
                </c:pt>
                <c:pt idx="11692">
                  <c:v>0.68204988532110855</c:v>
                </c:pt>
                <c:pt idx="11693">
                  <c:v>0.68176318807339942</c:v>
                </c:pt>
                <c:pt idx="11694">
                  <c:v>0.68147649082569306</c:v>
                </c:pt>
                <c:pt idx="11695">
                  <c:v>0.6811897935779867</c:v>
                </c:pt>
                <c:pt idx="11696">
                  <c:v>0.68090309633028323</c:v>
                </c:pt>
                <c:pt idx="11697">
                  <c:v>0.68061639908257376</c:v>
                </c:pt>
                <c:pt idx="11698">
                  <c:v>0.68032970183486741</c:v>
                </c:pt>
                <c:pt idx="11699">
                  <c:v>0.68004300458716105</c:v>
                </c:pt>
                <c:pt idx="11700">
                  <c:v>0.67975630733945802</c:v>
                </c:pt>
                <c:pt idx="11701">
                  <c:v>0.67946961009175078</c:v>
                </c:pt>
                <c:pt idx="11702">
                  <c:v>0.67918291284404175</c:v>
                </c:pt>
                <c:pt idx="11703">
                  <c:v>0.67889621559633928</c:v>
                </c:pt>
                <c:pt idx="11704">
                  <c:v>0.67860951834863492</c:v>
                </c:pt>
                <c:pt idx="11705">
                  <c:v>0.67832282110092268</c:v>
                </c:pt>
                <c:pt idx="11706">
                  <c:v>0.6780361238532161</c:v>
                </c:pt>
                <c:pt idx="11707">
                  <c:v>0.6777494266055194</c:v>
                </c:pt>
                <c:pt idx="11708">
                  <c:v>0.67746272935780327</c:v>
                </c:pt>
                <c:pt idx="11709">
                  <c:v>0.6771760321101028</c:v>
                </c:pt>
                <c:pt idx="11710">
                  <c:v>0.67688933486239344</c:v>
                </c:pt>
                <c:pt idx="11711">
                  <c:v>0.67660263761469186</c:v>
                </c:pt>
                <c:pt idx="11712">
                  <c:v>0.67631594036697762</c:v>
                </c:pt>
                <c:pt idx="11713">
                  <c:v>0.67602924311927715</c:v>
                </c:pt>
                <c:pt idx="11714">
                  <c:v>0.67574254587156479</c:v>
                </c:pt>
                <c:pt idx="11715">
                  <c:v>0.67545584862386365</c:v>
                </c:pt>
                <c:pt idx="11716">
                  <c:v>0.67516915137615263</c:v>
                </c:pt>
                <c:pt idx="11717">
                  <c:v>0.67488245412844894</c:v>
                </c:pt>
                <c:pt idx="11718">
                  <c:v>0.67459575688074258</c:v>
                </c:pt>
                <c:pt idx="11719">
                  <c:v>0.67430905963303855</c:v>
                </c:pt>
                <c:pt idx="11720">
                  <c:v>0.67402236238532665</c:v>
                </c:pt>
                <c:pt idx="11721">
                  <c:v>0.67373566513761984</c:v>
                </c:pt>
                <c:pt idx="11722">
                  <c:v>0.6734489678899136</c:v>
                </c:pt>
                <c:pt idx="11723">
                  <c:v>0.67316227064220713</c:v>
                </c:pt>
                <c:pt idx="11724">
                  <c:v>0.67287557339450854</c:v>
                </c:pt>
                <c:pt idx="11725">
                  <c:v>0.67258887614679863</c:v>
                </c:pt>
                <c:pt idx="11726">
                  <c:v>0.67230217889908783</c:v>
                </c:pt>
                <c:pt idx="11727">
                  <c:v>0.67201548165138492</c:v>
                </c:pt>
                <c:pt idx="11728">
                  <c:v>0.67172878440368089</c:v>
                </c:pt>
                <c:pt idx="11729">
                  <c:v>0.67144208715596854</c:v>
                </c:pt>
                <c:pt idx="11730">
                  <c:v>0.67115538990826218</c:v>
                </c:pt>
                <c:pt idx="11731">
                  <c:v>0.67086869266056193</c:v>
                </c:pt>
                <c:pt idx="11732">
                  <c:v>0.67058199541284935</c:v>
                </c:pt>
                <c:pt idx="11733">
                  <c:v>0.67029529816514821</c:v>
                </c:pt>
                <c:pt idx="11734">
                  <c:v>0.67000860091743664</c:v>
                </c:pt>
                <c:pt idx="11735">
                  <c:v>0.66972190366973661</c:v>
                </c:pt>
                <c:pt idx="11736">
                  <c:v>0.66943520642202703</c:v>
                </c:pt>
                <c:pt idx="11737">
                  <c:v>0.66914850917432023</c:v>
                </c:pt>
                <c:pt idx="11738">
                  <c:v>0.66886181192661165</c:v>
                </c:pt>
                <c:pt idx="11739">
                  <c:v>0.66857511467890862</c:v>
                </c:pt>
                <c:pt idx="11740">
                  <c:v>0.66828841743120226</c:v>
                </c:pt>
                <c:pt idx="11741">
                  <c:v>0.66800172018349757</c:v>
                </c:pt>
                <c:pt idx="11742">
                  <c:v>0.66771502293579055</c:v>
                </c:pt>
                <c:pt idx="11743">
                  <c:v>0.66742832568808375</c:v>
                </c:pt>
                <c:pt idx="11744">
                  <c:v>0.66714162844037905</c:v>
                </c:pt>
                <c:pt idx="11745">
                  <c:v>0.66685493119266592</c:v>
                </c:pt>
                <c:pt idx="11746">
                  <c:v>0.66656823394495968</c:v>
                </c:pt>
                <c:pt idx="11747">
                  <c:v>0.66628153669725365</c:v>
                </c:pt>
                <c:pt idx="11748">
                  <c:v>0.66599483944955362</c:v>
                </c:pt>
                <c:pt idx="11749">
                  <c:v>0.66570814220184382</c:v>
                </c:pt>
                <c:pt idx="11750">
                  <c:v>0.66542144495413702</c:v>
                </c:pt>
                <c:pt idx="11751">
                  <c:v>0.66513474770642755</c:v>
                </c:pt>
                <c:pt idx="11752">
                  <c:v>0.66484805045872886</c:v>
                </c:pt>
                <c:pt idx="11753">
                  <c:v>0.66456135321101462</c:v>
                </c:pt>
                <c:pt idx="11754">
                  <c:v>0.66427465596331181</c:v>
                </c:pt>
                <c:pt idx="11755">
                  <c:v>0.6639879587156019</c:v>
                </c:pt>
                <c:pt idx="11756">
                  <c:v>0.66370126146790021</c:v>
                </c:pt>
                <c:pt idx="11757">
                  <c:v>0.66341456422018963</c:v>
                </c:pt>
                <c:pt idx="11758">
                  <c:v>0.66312786697248594</c:v>
                </c:pt>
                <c:pt idx="11759">
                  <c:v>0.6628411697247798</c:v>
                </c:pt>
                <c:pt idx="11760">
                  <c:v>0.66255447247707489</c:v>
                </c:pt>
                <c:pt idx="11761">
                  <c:v>0.66226777522936331</c:v>
                </c:pt>
                <c:pt idx="11762">
                  <c:v>0.66198107798165695</c:v>
                </c:pt>
                <c:pt idx="11763">
                  <c:v>0.6616943807339507</c:v>
                </c:pt>
                <c:pt idx="11764">
                  <c:v>0.66140768348624412</c:v>
                </c:pt>
                <c:pt idx="11765">
                  <c:v>0.66112098623854265</c:v>
                </c:pt>
                <c:pt idx="11766">
                  <c:v>0.66083428899083163</c:v>
                </c:pt>
                <c:pt idx="11767">
                  <c:v>0.66054759174312494</c:v>
                </c:pt>
                <c:pt idx="11768">
                  <c:v>0.66026089449542191</c:v>
                </c:pt>
                <c:pt idx="11769">
                  <c:v>0.659974197247715</c:v>
                </c:pt>
                <c:pt idx="11770">
                  <c:v>0.65968750000000564</c:v>
                </c:pt>
                <c:pt idx="11771">
                  <c:v>0.65940080275229962</c:v>
                </c:pt>
                <c:pt idx="11772">
                  <c:v>0.65911410550459615</c:v>
                </c:pt>
                <c:pt idx="11773">
                  <c:v>0.65882740825689234</c:v>
                </c:pt>
                <c:pt idx="11774">
                  <c:v>0.65854071100918521</c:v>
                </c:pt>
                <c:pt idx="11775">
                  <c:v>0.65825401376147774</c:v>
                </c:pt>
                <c:pt idx="11776">
                  <c:v>0.65796731651377105</c:v>
                </c:pt>
                <c:pt idx="11777">
                  <c:v>0.65768061926606403</c:v>
                </c:pt>
                <c:pt idx="11778">
                  <c:v>0.65739392201835734</c:v>
                </c:pt>
                <c:pt idx="11779">
                  <c:v>0.65710722477064798</c:v>
                </c:pt>
                <c:pt idx="11780">
                  <c:v>0.65682052752294162</c:v>
                </c:pt>
                <c:pt idx="11781">
                  <c:v>0.65653383027523504</c:v>
                </c:pt>
                <c:pt idx="11782">
                  <c:v>0.65624713302753168</c:v>
                </c:pt>
                <c:pt idx="11783">
                  <c:v>0.65596043577982499</c:v>
                </c:pt>
                <c:pt idx="11784">
                  <c:v>0.65567373853212041</c:v>
                </c:pt>
                <c:pt idx="11785">
                  <c:v>0.65538704128440961</c:v>
                </c:pt>
                <c:pt idx="11786">
                  <c:v>0.65510034403670303</c:v>
                </c:pt>
                <c:pt idx="11787">
                  <c:v>0.65481364678899956</c:v>
                </c:pt>
                <c:pt idx="11788">
                  <c:v>0.6545269495412902</c:v>
                </c:pt>
                <c:pt idx="11789">
                  <c:v>0.65424025229359328</c:v>
                </c:pt>
                <c:pt idx="11790">
                  <c:v>0.65395355504588082</c:v>
                </c:pt>
                <c:pt idx="11791">
                  <c:v>0.65366685779817701</c:v>
                </c:pt>
                <c:pt idx="11792">
                  <c:v>0.65338016055046455</c:v>
                </c:pt>
                <c:pt idx="11793">
                  <c:v>0.65309346330275864</c:v>
                </c:pt>
                <c:pt idx="11794">
                  <c:v>0.65280676605505172</c:v>
                </c:pt>
                <c:pt idx="11795">
                  <c:v>0.65252006880734537</c:v>
                </c:pt>
                <c:pt idx="11796">
                  <c:v>0.6522333715596389</c:v>
                </c:pt>
                <c:pt idx="11797">
                  <c:v>0.65194667431193265</c:v>
                </c:pt>
                <c:pt idx="11798">
                  <c:v>0.65165997706423018</c:v>
                </c:pt>
                <c:pt idx="11799">
                  <c:v>0.65137327981651971</c:v>
                </c:pt>
                <c:pt idx="11800">
                  <c:v>0.65108658256881624</c:v>
                </c:pt>
                <c:pt idx="11801">
                  <c:v>0.6507998853211121</c:v>
                </c:pt>
                <c:pt idx="11802">
                  <c:v>0.65051318807340042</c:v>
                </c:pt>
                <c:pt idx="11803">
                  <c:v>0.65022649082569461</c:v>
                </c:pt>
                <c:pt idx="11804">
                  <c:v>0.64993979357799103</c:v>
                </c:pt>
                <c:pt idx="11805">
                  <c:v>0.64965309633028712</c:v>
                </c:pt>
                <c:pt idx="11806">
                  <c:v>0.64936639908257476</c:v>
                </c:pt>
                <c:pt idx="11807">
                  <c:v>0.64907970183486863</c:v>
                </c:pt>
                <c:pt idx="11808">
                  <c:v>0.64879300458716538</c:v>
                </c:pt>
                <c:pt idx="11809">
                  <c:v>0.64850630733945569</c:v>
                </c:pt>
                <c:pt idx="11810">
                  <c:v>0.64821961009175177</c:v>
                </c:pt>
                <c:pt idx="11811">
                  <c:v>0.64793291284404275</c:v>
                </c:pt>
                <c:pt idx="11812">
                  <c:v>0.64764621559634028</c:v>
                </c:pt>
                <c:pt idx="11813">
                  <c:v>0.64735951834863315</c:v>
                </c:pt>
                <c:pt idx="11814">
                  <c:v>0.64707282110092368</c:v>
                </c:pt>
                <c:pt idx="11815">
                  <c:v>0.6467861238532171</c:v>
                </c:pt>
                <c:pt idx="11816">
                  <c:v>0.6464994266055174</c:v>
                </c:pt>
                <c:pt idx="11817">
                  <c:v>0.64621272935780416</c:v>
                </c:pt>
                <c:pt idx="11818">
                  <c:v>0.6459260321101038</c:v>
                </c:pt>
                <c:pt idx="11819">
                  <c:v>0.64563933486239433</c:v>
                </c:pt>
                <c:pt idx="11820">
                  <c:v>0.64535263761468975</c:v>
                </c:pt>
                <c:pt idx="11821">
                  <c:v>0.64506594036697862</c:v>
                </c:pt>
                <c:pt idx="11822">
                  <c:v>0.64477924311927814</c:v>
                </c:pt>
                <c:pt idx="11823">
                  <c:v>0.64449254587156557</c:v>
                </c:pt>
                <c:pt idx="11824">
                  <c:v>0.64420584862386443</c:v>
                </c:pt>
                <c:pt idx="11825">
                  <c:v>0.64391915137615285</c:v>
                </c:pt>
                <c:pt idx="11826">
                  <c:v>0.64363245412844994</c:v>
                </c:pt>
                <c:pt idx="11827">
                  <c:v>0.64334575688074358</c:v>
                </c:pt>
                <c:pt idx="11828">
                  <c:v>0.64305905963303944</c:v>
                </c:pt>
                <c:pt idx="11829">
                  <c:v>0.64277236238532764</c:v>
                </c:pt>
                <c:pt idx="11830">
                  <c:v>0.64248566513762051</c:v>
                </c:pt>
                <c:pt idx="11831">
                  <c:v>0.6421989678899146</c:v>
                </c:pt>
                <c:pt idx="11832">
                  <c:v>0.64191227064220802</c:v>
                </c:pt>
                <c:pt idx="11833">
                  <c:v>0.64162557339450954</c:v>
                </c:pt>
                <c:pt idx="11834">
                  <c:v>0.64133887614679941</c:v>
                </c:pt>
                <c:pt idx="11835">
                  <c:v>0.64105217889908883</c:v>
                </c:pt>
                <c:pt idx="11836">
                  <c:v>0.64076548165138592</c:v>
                </c:pt>
                <c:pt idx="11837">
                  <c:v>0.64047878440367889</c:v>
                </c:pt>
                <c:pt idx="11838">
                  <c:v>0.64019208715596954</c:v>
                </c:pt>
                <c:pt idx="11839">
                  <c:v>0.63990538990826318</c:v>
                </c:pt>
                <c:pt idx="11840">
                  <c:v>0.6396186926605627</c:v>
                </c:pt>
                <c:pt idx="11841">
                  <c:v>0.63933199541285024</c:v>
                </c:pt>
                <c:pt idx="11842">
                  <c:v>0.63904529816514921</c:v>
                </c:pt>
                <c:pt idx="11843">
                  <c:v>0.63875860091743764</c:v>
                </c:pt>
                <c:pt idx="11844">
                  <c:v>0.63847190366973472</c:v>
                </c:pt>
                <c:pt idx="11845">
                  <c:v>0.63818520642202803</c:v>
                </c:pt>
                <c:pt idx="11846">
                  <c:v>0.63789850917432123</c:v>
                </c:pt>
                <c:pt idx="11847">
                  <c:v>0.63761181192661265</c:v>
                </c:pt>
                <c:pt idx="11848">
                  <c:v>0.63732511467890929</c:v>
                </c:pt>
                <c:pt idx="11849">
                  <c:v>0.63703841743120293</c:v>
                </c:pt>
                <c:pt idx="11850">
                  <c:v>0.63675172018349857</c:v>
                </c:pt>
                <c:pt idx="11851">
                  <c:v>0.63646502293578888</c:v>
                </c:pt>
                <c:pt idx="11852">
                  <c:v>0.63617832568808452</c:v>
                </c:pt>
                <c:pt idx="11853">
                  <c:v>0.63589162844037983</c:v>
                </c:pt>
                <c:pt idx="11854">
                  <c:v>0.63560493119266692</c:v>
                </c:pt>
                <c:pt idx="11855">
                  <c:v>0.63531823394496068</c:v>
                </c:pt>
                <c:pt idx="11856">
                  <c:v>0.63503153669725465</c:v>
                </c:pt>
                <c:pt idx="11857">
                  <c:v>0.6347448394495544</c:v>
                </c:pt>
                <c:pt idx="11858">
                  <c:v>0.6344581422018416</c:v>
                </c:pt>
                <c:pt idx="11859">
                  <c:v>0.63417144495413791</c:v>
                </c:pt>
                <c:pt idx="11860">
                  <c:v>0.63388474770642844</c:v>
                </c:pt>
                <c:pt idx="11861">
                  <c:v>0.63359805045872675</c:v>
                </c:pt>
                <c:pt idx="11862">
                  <c:v>0.63331135321101562</c:v>
                </c:pt>
                <c:pt idx="11863">
                  <c:v>0.63302465596331281</c:v>
                </c:pt>
                <c:pt idx="11864">
                  <c:v>0.63273795871560279</c:v>
                </c:pt>
                <c:pt idx="11865">
                  <c:v>0.63245126146789665</c:v>
                </c:pt>
                <c:pt idx="11866">
                  <c:v>0.63216456422019063</c:v>
                </c:pt>
                <c:pt idx="11867">
                  <c:v>0.63187786697248693</c:v>
                </c:pt>
                <c:pt idx="11868">
                  <c:v>0.63159116972477714</c:v>
                </c:pt>
                <c:pt idx="11869">
                  <c:v>0.631304472477076</c:v>
                </c:pt>
                <c:pt idx="11870">
                  <c:v>0.63101777522936431</c:v>
                </c:pt>
                <c:pt idx="11871">
                  <c:v>0.63073107798165795</c:v>
                </c:pt>
                <c:pt idx="11872">
                  <c:v>0.63044438073395148</c:v>
                </c:pt>
                <c:pt idx="11873">
                  <c:v>0.63015768348624501</c:v>
                </c:pt>
                <c:pt idx="11874">
                  <c:v>0.62987098623854343</c:v>
                </c:pt>
                <c:pt idx="11875">
                  <c:v>0.6295842889908323</c:v>
                </c:pt>
                <c:pt idx="11876">
                  <c:v>0.62929759174312583</c:v>
                </c:pt>
                <c:pt idx="11877">
                  <c:v>0.62901089449542291</c:v>
                </c:pt>
                <c:pt idx="11878">
                  <c:v>0.62872419724771589</c:v>
                </c:pt>
                <c:pt idx="11879">
                  <c:v>0.62843750000000653</c:v>
                </c:pt>
                <c:pt idx="11880">
                  <c:v>0.62815080275230062</c:v>
                </c:pt>
                <c:pt idx="11881">
                  <c:v>0.62786410550459704</c:v>
                </c:pt>
                <c:pt idx="11882">
                  <c:v>0.62757740825689035</c:v>
                </c:pt>
                <c:pt idx="11883">
                  <c:v>0.62729071100918599</c:v>
                </c:pt>
                <c:pt idx="11884">
                  <c:v>0.62700401376147863</c:v>
                </c:pt>
                <c:pt idx="11885">
                  <c:v>0.6267173165137726</c:v>
                </c:pt>
                <c:pt idx="11886">
                  <c:v>0.62643061926606169</c:v>
                </c:pt>
                <c:pt idx="11887">
                  <c:v>0.62614392201835833</c:v>
                </c:pt>
                <c:pt idx="11888">
                  <c:v>0.62585722477064887</c:v>
                </c:pt>
                <c:pt idx="11889">
                  <c:v>0.6255705275229424</c:v>
                </c:pt>
                <c:pt idx="11890">
                  <c:v>0.62528383027523604</c:v>
                </c:pt>
                <c:pt idx="11891">
                  <c:v>0.62499713302753268</c:v>
                </c:pt>
                <c:pt idx="11892">
                  <c:v>0.62471043577982588</c:v>
                </c:pt>
                <c:pt idx="11893">
                  <c:v>0.62442373853211675</c:v>
                </c:pt>
                <c:pt idx="11894">
                  <c:v>0.62413704128441061</c:v>
                </c:pt>
                <c:pt idx="11895">
                  <c:v>0.62385034403670403</c:v>
                </c:pt>
                <c:pt idx="11896">
                  <c:v>0.62356364678899767</c:v>
                </c:pt>
                <c:pt idx="11897">
                  <c:v>0.62327694954129109</c:v>
                </c:pt>
                <c:pt idx="11898">
                  <c:v>0.62299025229359428</c:v>
                </c:pt>
                <c:pt idx="11899">
                  <c:v>0.62270355504588182</c:v>
                </c:pt>
                <c:pt idx="11900">
                  <c:v>0.62241685779817491</c:v>
                </c:pt>
                <c:pt idx="11901">
                  <c:v>0.62213016055046544</c:v>
                </c:pt>
                <c:pt idx="11902">
                  <c:v>0.62184346330275964</c:v>
                </c:pt>
                <c:pt idx="11903">
                  <c:v>0.6215567660550525</c:v>
                </c:pt>
                <c:pt idx="11904">
                  <c:v>0.62127006880734559</c:v>
                </c:pt>
                <c:pt idx="11905">
                  <c:v>0.62098337155963979</c:v>
                </c:pt>
                <c:pt idx="11906">
                  <c:v>0.62069667431193365</c:v>
                </c:pt>
                <c:pt idx="11907">
                  <c:v>0.62040997706422762</c:v>
                </c:pt>
                <c:pt idx="11908">
                  <c:v>0.6201232798165206</c:v>
                </c:pt>
                <c:pt idx="11909">
                  <c:v>0.61983658256881713</c:v>
                </c:pt>
                <c:pt idx="11910">
                  <c:v>0.61954988532111044</c:v>
                </c:pt>
                <c:pt idx="11911">
                  <c:v>0.61926318807340142</c:v>
                </c:pt>
                <c:pt idx="11912">
                  <c:v>0.61897649082569495</c:v>
                </c:pt>
                <c:pt idx="11913">
                  <c:v>0.61868979357799192</c:v>
                </c:pt>
                <c:pt idx="11914">
                  <c:v>0.61840309633028512</c:v>
                </c:pt>
                <c:pt idx="11915">
                  <c:v>0.61811639908257576</c:v>
                </c:pt>
                <c:pt idx="11916">
                  <c:v>0.61782970183486963</c:v>
                </c:pt>
                <c:pt idx="11917">
                  <c:v>0.61754300458716282</c:v>
                </c:pt>
                <c:pt idx="11918">
                  <c:v>0.61725630733945669</c:v>
                </c:pt>
                <c:pt idx="11919">
                  <c:v>0.61696961009175277</c:v>
                </c:pt>
                <c:pt idx="11920">
                  <c:v>0.61668291284404364</c:v>
                </c:pt>
                <c:pt idx="11921">
                  <c:v>0.61639621559633762</c:v>
                </c:pt>
                <c:pt idx="11922">
                  <c:v>0.61610951834863414</c:v>
                </c:pt>
                <c:pt idx="11923">
                  <c:v>0.61582282110092468</c:v>
                </c:pt>
                <c:pt idx="11924">
                  <c:v>0.6155361238532151</c:v>
                </c:pt>
                <c:pt idx="11925">
                  <c:v>0.6152494266055184</c:v>
                </c:pt>
                <c:pt idx="11926">
                  <c:v>0.61496272935780516</c:v>
                </c:pt>
                <c:pt idx="11927">
                  <c:v>0.6146760321101048</c:v>
                </c:pt>
                <c:pt idx="11928">
                  <c:v>0.61438933486239233</c:v>
                </c:pt>
                <c:pt idx="11929">
                  <c:v>0.61410263761469075</c:v>
                </c:pt>
                <c:pt idx="11930">
                  <c:v>0.61381594036697962</c:v>
                </c:pt>
                <c:pt idx="11931">
                  <c:v>0.6135292431192767</c:v>
                </c:pt>
                <c:pt idx="11932">
                  <c:v>0.61324254587156657</c:v>
                </c:pt>
                <c:pt idx="11933">
                  <c:v>0.61295584862386521</c:v>
                </c:pt>
                <c:pt idx="11934">
                  <c:v>0.61266915137615385</c:v>
                </c:pt>
                <c:pt idx="11935">
                  <c:v>0.61238245412844761</c:v>
                </c:pt>
                <c:pt idx="11936">
                  <c:v>0.61209575688074436</c:v>
                </c:pt>
                <c:pt idx="11937">
                  <c:v>0.61180905963304033</c:v>
                </c:pt>
                <c:pt idx="11938">
                  <c:v>0.6115223623853282</c:v>
                </c:pt>
                <c:pt idx="11939">
                  <c:v>0.61123566513762151</c:v>
                </c:pt>
                <c:pt idx="11940">
                  <c:v>0.6109489678899156</c:v>
                </c:pt>
                <c:pt idx="11941">
                  <c:v>0.6106622706422089</c:v>
                </c:pt>
                <c:pt idx="11942">
                  <c:v>0.61037557339450765</c:v>
                </c:pt>
                <c:pt idx="11943">
                  <c:v>0.61008887614680019</c:v>
                </c:pt>
                <c:pt idx="11944">
                  <c:v>0.60980217889908972</c:v>
                </c:pt>
                <c:pt idx="11945">
                  <c:v>0.60951548165138325</c:v>
                </c:pt>
                <c:pt idx="11946">
                  <c:v>0.60922878440367989</c:v>
                </c:pt>
                <c:pt idx="11947">
                  <c:v>0.60894208715597065</c:v>
                </c:pt>
                <c:pt idx="11948">
                  <c:v>0.60865538990826407</c:v>
                </c:pt>
                <c:pt idx="11949">
                  <c:v>0.60836869266056093</c:v>
                </c:pt>
                <c:pt idx="11950">
                  <c:v>0.60808199541285124</c:v>
                </c:pt>
                <c:pt idx="11951">
                  <c:v>0.60779529816515021</c:v>
                </c:pt>
                <c:pt idx="11952">
                  <c:v>0.60750860091743841</c:v>
                </c:pt>
                <c:pt idx="11953">
                  <c:v>0.60722190366973539</c:v>
                </c:pt>
                <c:pt idx="11954">
                  <c:v>0.60693520642202903</c:v>
                </c:pt>
                <c:pt idx="11955">
                  <c:v>0.60664850917432223</c:v>
                </c:pt>
                <c:pt idx="11956">
                  <c:v>0.60636181192661276</c:v>
                </c:pt>
                <c:pt idx="11957">
                  <c:v>0.60607511467891029</c:v>
                </c:pt>
                <c:pt idx="11958">
                  <c:v>0.60578841743120349</c:v>
                </c:pt>
                <c:pt idx="11959">
                  <c:v>0.60550172018349668</c:v>
                </c:pt>
                <c:pt idx="11960">
                  <c:v>0.60521502293578977</c:v>
                </c:pt>
                <c:pt idx="11961">
                  <c:v>0.6049283256880853</c:v>
                </c:pt>
                <c:pt idx="11962">
                  <c:v>0.60464162844038061</c:v>
                </c:pt>
                <c:pt idx="11963">
                  <c:v>0.60435493119266759</c:v>
                </c:pt>
                <c:pt idx="11964">
                  <c:v>0.60406823394496145</c:v>
                </c:pt>
                <c:pt idx="11965">
                  <c:v>0.60378153669725565</c:v>
                </c:pt>
                <c:pt idx="11966">
                  <c:v>0.60349483944955262</c:v>
                </c:pt>
                <c:pt idx="11967">
                  <c:v>0.6032081422018426</c:v>
                </c:pt>
                <c:pt idx="11968">
                  <c:v>0.6029214449541388</c:v>
                </c:pt>
                <c:pt idx="11969">
                  <c:v>0.60263474770642933</c:v>
                </c:pt>
                <c:pt idx="11970">
                  <c:v>0.60234805045872775</c:v>
                </c:pt>
                <c:pt idx="11971">
                  <c:v>0.60206135321101661</c:v>
                </c:pt>
                <c:pt idx="11972">
                  <c:v>0.60177465596331359</c:v>
                </c:pt>
                <c:pt idx="11973">
                  <c:v>0.60148795871560357</c:v>
                </c:pt>
                <c:pt idx="11974">
                  <c:v>0.60120126146789765</c:v>
                </c:pt>
                <c:pt idx="11975">
                  <c:v>0.60091456422019163</c:v>
                </c:pt>
                <c:pt idx="11976">
                  <c:v>0.60062786697248793</c:v>
                </c:pt>
                <c:pt idx="11977">
                  <c:v>0.60034116972477802</c:v>
                </c:pt>
                <c:pt idx="11978">
                  <c:v>0.60005447247707699</c:v>
                </c:pt>
                <c:pt idx="11979">
                  <c:v>0.59976777522936231</c:v>
                </c:pt>
                <c:pt idx="11980">
                  <c:v>0.59948107798165529</c:v>
                </c:pt>
                <c:pt idx="11981">
                  <c:v>0.59919438073394837</c:v>
                </c:pt>
                <c:pt idx="11982">
                  <c:v>0.59890768348624557</c:v>
                </c:pt>
                <c:pt idx="11983">
                  <c:v>0.59862098623853965</c:v>
                </c:pt>
                <c:pt idx="11984">
                  <c:v>0.59833428899082985</c:v>
                </c:pt>
                <c:pt idx="11985">
                  <c:v>0.59804759174312649</c:v>
                </c:pt>
                <c:pt idx="11986">
                  <c:v>0.59776089449542069</c:v>
                </c:pt>
                <c:pt idx="11987">
                  <c:v>0.59747419724771356</c:v>
                </c:pt>
                <c:pt idx="11988">
                  <c:v>0.59718750000000465</c:v>
                </c:pt>
                <c:pt idx="11989">
                  <c:v>0.59690080275230106</c:v>
                </c:pt>
                <c:pt idx="11990">
                  <c:v>0.59661410550459471</c:v>
                </c:pt>
                <c:pt idx="11991">
                  <c:v>0.59632740825688835</c:v>
                </c:pt>
                <c:pt idx="11992">
                  <c:v>0.59604071100918365</c:v>
                </c:pt>
                <c:pt idx="11993">
                  <c:v>0.59575401376147563</c:v>
                </c:pt>
                <c:pt idx="11994">
                  <c:v>0.5954673165137685</c:v>
                </c:pt>
                <c:pt idx="11995">
                  <c:v>0.59518061926606258</c:v>
                </c:pt>
                <c:pt idx="11996">
                  <c:v>0.59489392201835622</c:v>
                </c:pt>
                <c:pt idx="11997">
                  <c:v>0.59460722477064676</c:v>
                </c:pt>
                <c:pt idx="11998">
                  <c:v>0.59432052752294007</c:v>
                </c:pt>
                <c:pt idx="11999">
                  <c:v>0.59403383027523649</c:v>
                </c:pt>
                <c:pt idx="12000">
                  <c:v>0.59374713302753068</c:v>
                </c:pt>
                <c:pt idx="12001">
                  <c:v>0.59346043577982144</c:v>
                </c:pt>
                <c:pt idx="12002">
                  <c:v>0.59317373853211752</c:v>
                </c:pt>
                <c:pt idx="12003">
                  <c:v>0.59288704128441139</c:v>
                </c:pt>
                <c:pt idx="12004">
                  <c:v>0.59260034403670458</c:v>
                </c:pt>
                <c:pt idx="12005">
                  <c:v>0.59231364678899756</c:v>
                </c:pt>
                <c:pt idx="12006">
                  <c:v>0.59202694954128909</c:v>
                </c:pt>
                <c:pt idx="12007">
                  <c:v>0.59174025229359251</c:v>
                </c:pt>
                <c:pt idx="12008">
                  <c:v>0.59145355504587926</c:v>
                </c:pt>
                <c:pt idx="12009">
                  <c:v>0.5911668577981728</c:v>
                </c:pt>
                <c:pt idx="12010">
                  <c:v>0.59088016055046377</c:v>
                </c:pt>
                <c:pt idx="12011">
                  <c:v>0.59059346330275708</c:v>
                </c:pt>
                <c:pt idx="12012">
                  <c:v>0.59030676605505017</c:v>
                </c:pt>
                <c:pt idx="12013">
                  <c:v>0.59002006880734315</c:v>
                </c:pt>
                <c:pt idx="12014">
                  <c:v>0.58973337155964056</c:v>
                </c:pt>
                <c:pt idx="12015">
                  <c:v>0.58944667431193143</c:v>
                </c:pt>
                <c:pt idx="12016">
                  <c:v>0.58915997706422796</c:v>
                </c:pt>
                <c:pt idx="12017">
                  <c:v>0.58887327981652149</c:v>
                </c:pt>
                <c:pt idx="12018">
                  <c:v>0.58858658256881458</c:v>
                </c:pt>
                <c:pt idx="12019">
                  <c:v>0.58829988532110877</c:v>
                </c:pt>
                <c:pt idx="12020">
                  <c:v>0.58801318807339931</c:v>
                </c:pt>
                <c:pt idx="12021">
                  <c:v>0.5877264908256955</c:v>
                </c:pt>
                <c:pt idx="12022">
                  <c:v>0.58743979357798948</c:v>
                </c:pt>
                <c:pt idx="12023">
                  <c:v>0.58715309633028312</c:v>
                </c:pt>
                <c:pt idx="12024">
                  <c:v>0.58686639908257365</c:v>
                </c:pt>
                <c:pt idx="12025">
                  <c:v>0.58657970183487018</c:v>
                </c:pt>
                <c:pt idx="12026">
                  <c:v>0.58629300458716349</c:v>
                </c:pt>
                <c:pt idx="12027">
                  <c:v>0.58600630733945747</c:v>
                </c:pt>
                <c:pt idx="12028">
                  <c:v>0.585719610091751</c:v>
                </c:pt>
                <c:pt idx="12029">
                  <c:v>0.58543291284404153</c:v>
                </c:pt>
                <c:pt idx="12030">
                  <c:v>0.58514621559633817</c:v>
                </c:pt>
                <c:pt idx="12031">
                  <c:v>0.58485951834863181</c:v>
                </c:pt>
                <c:pt idx="12032">
                  <c:v>0.58457282110092046</c:v>
                </c:pt>
                <c:pt idx="12033">
                  <c:v>0.58428612385321321</c:v>
                </c:pt>
                <c:pt idx="12034">
                  <c:v>0.58399942660551662</c:v>
                </c:pt>
                <c:pt idx="12035">
                  <c:v>0.58371272935780216</c:v>
                </c:pt>
                <c:pt idx="12036">
                  <c:v>0.58342603211009969</c:v>
                </c:pt>
                <c:pt idx="12037">
                  <c:v>0.58313933486239256</c:v>
                </c:pt>
                <c:pt idx="12038">
                  <c:v>0.58285263761468764</c:v>
                </c:pt>
                <c:pt idx="12039">
                  <c:v>0.58256594036697718</c:v>
                </c:pt>
                <c:pt idx="12040">
                  <c:v>0.58227924311927404</c:v>
                </c:pt>
                <c:pt idx="12041">
                  <c:v>0.58199254587156291</c:v>
                </c:pt>
                <c:pt idx="12042">
                  <c:v>0.58170584862386165</c:v>
                </c:pt>
                <c:pt idx="12043">
                  <c:v>0.5814191513761513</c:v>
                </c:pt>
                <c:pt idx="12044">
                  <c:v>0.58113245412844838</c:v>
                </c:pt>
                <c:pt idx="12045">
                  <c:v>0.58084575688074191</c:v>
                </c:pt>
                <c:pt idx="12046">
                  <c:v>0.58055905963303567</c:v>
                </c:pt>
                <c:pt idx="12047">
                  <c:v>0.5802723623853262</c:v>
                </c:pt>
                <c:pt idx="12048">
                  <c:v>0.57998566513762251</c:v>
                </c:pt>
                <c:pt idx="12049">
                  <c:v>0.57969896788991671</c:v>
                </c:pt>
                <c:pt idx="12050">
                  <c:v>0.57941227064220957</c:v>
                </c:pt>
                <c:pt idx="12051">
                  <c:v>0.57912557339450865</c:v>
                </c:pt>
                <c:pt idx="12052">
                  <c:v>0.57883887614680118</c:v>
                </c:pt>
                <c:pt idx="12053">
                  <c:v>0.5785521788990905</c:v>
                </c:pt>
                <c:pt idx="12054">
                  <c:v>0.57826548165138425</c:v>
                </c:pt>
                <c:pt idx="12055">
                  <c:v>0.57797878440368089</c:v>
                </c:pt>
                <c:pt idx="12056">
                  <c:v>0.57769208715597165</c:v>
                </c:pt>
                <c:pt idx="12057">
                  <c:v>0.5774053899082614</c:v>
                </c:pt>
                <c:pt idx="12058">
                  <c:v>0.57711869266056193</c:v>
                </c:pt>
                <c:pt idx="12059">
                  <c:v>0.57683199541285224</c:v>
                </c:pt>
                <c:pt idx="12060">
                  <c:v>0.57654529816514843</c:v>
                </c:pt>
                <c:pt idx="12061">
                  <c:v>0.5762586009174393</c:v>
                </c:pt>
                <c:pt idx="12062">
                  <c:v>0.57597190366973638</c:v>
                </c:pt>
                <c:pt idx="12063">
                  <c:v>0.57568520642203003</c:v>
                </c:pt>
                <c:pt idx="12064">
                  <c:v>0.57539850917432012</c:v>
                </c:pt>
                <c:pt idx="12065">
                  <c:v>0.57511181192661354</c:v>
                </c:pt>
                <c:pt idx="12066">
                  <c:v>0.57482511467891129</c:v>
                </c:pt>
                <c:pt idx="12067">
                  <c:v>0.57453841743120093</c:v>
                </c:pt>
                <c:pt idx="12068">
                  <c:v>0.57425172018349746</c:v>
                </c:pt>
                <c:pt idx="12069">
                  <c:v>0.57396502293579066</c:v>
                </c:pt>
                <c:pt idx="12070">
                  <c:v>0.5736783256880863</c:v>
                </c:pt>
                <c:pt idx="12071">
                  <c:v>0.57339162844037894</c:v>
                </c:pt>
                <c:pt idx="12072">
                  <c:v>0.57310493119266859</c:v>
                </c:pt>
                <c:pt idx="12073">
                  <c:v>0.57281823394496234</c:v>
                </c:pt>
                <c:pt idx="12074">
                  <c:v>0.57253153669725598</c:v>
                </c:pt>
                <c:pt idx="12075">
                  <c:v>0.57224483944955362</c:v>
                </c:pt>
                <c:pt idx="12076">
                  <c:v>0.5719581422018436</c:v>
                </c:pt>
                <c:pt idx="12077">
                  <c:v>0.57167144495413968</c:v>
                </c:pt>
                <c:pt idx="12078">
                  <c:v>0.57138474770642766</c:v>
                </c:pt>
                <c:pt idx="12079">
                  <c:v>0.57109805045872875</c:v>
                </c:pt>
                <c:pt idx="12080">
                  <c:v>0.57081135321101761</c:v>
                </c:pt>
                <c:pt idx="12081">
                  <c:v>0.57052465596331103</c:v>
                </c:pt>
                <c:pt idx="12082">
                  <c:v>0.57023795871560456</c:v>
                </c:pt>
                <c:pt idx="12083">
                  <c:v>0.56995126146789865</c:v>
                </c:pt>
                <c:pt idx="12084">
                  <c:v>0.56966456422019185</c:v>
                </c:pt>
                <c:pt idx="12085">
                  <c:v>0.5693778669724856</c:v>
                </c:pt>
                <c:pt idx="12086">
                  <c:v>0.56909116972477902</c:v>
                </c:pt>
                <c:pt idx="12087">
                  <c:v>0.56880447247707799</c:v>
                </c:pt>
                <c:pt idx="12088">
                  <c:v>0.5685177752293632</c:v>
                </c:pt>
                <c:pt idx="12089">
                  <c:v>0.5682310779816595</c:v>
                </c:pt>
                <c:pt idx="12090">
                  <c:v>0.56794438073395337</c:v>
                </c:pt>
                <c:pt idx="12091">
                  <c:v>0.56765768348624701</c:v>
                </c:pt>
                <c:pt idx="12092">
                  <c:v>0.56737098623854065</c:v>
                </c:pt>
                <c:pt idx="12093">
                  <c:v>0.56708428899083407</c:v>
                </c:pt>
                <c:pt idx="12094">
                  <c:v>0.56679759174312772</c:v>
                </c:pt>
                <c:pt idx="12095">
                  <c:v>0.56651089449542169</c:v>
                </c:pt>
                <c:pt idx="12096">
                  <c:v>0.56622419724771489</c:v>
                </c:pt>
                <c:pt idx="12097">
                  <c:v>0.56593750000000842</c:v>
                </c:pt>
                <c:pt idx="12098">
                  <c:v>0.56565080275230262</c:v>
                </c:pt>
                <c:pt idx="12099">
                  <c:v>0.5653641055045957</c:v>
                </c:pt>
                <c:pt idx="12100">
                  <c:v>0.56507740825689223</c:v>
                </c:pt>
                <c:pt idx="12101">
                  <c:v>0.56479071100918765</c:v>
                </c:pt>
                <c:pt idx="12102">
                  <c:v>0.56450401376147663</c:v>
                </c:pt>
                <c:pt idx="12103">
                  <c:v>0.5642173165137736</c:v>
                </c:pt>
                <c:pt idx="12104">
                  <c:v>0.56393061926606369</c:v>
                </c:pt>
                <c:pt idx="12105">
                  <c:v>0.56364392201836011</c:v>
                </c:pt>
                <c:pt idx="12106">
                  <c:v>0.56335722477064776</c:v>
                </c:pt>
                <c:pt idx="12107">
                  <c:v>0.5630705275229444</c:v>
                </c:pt>
                <c:pt idx="12108">
                  <c:v>0.56278383027523793</c:v>
                </c:pt>
                <c:pt idx="12109">
                  <c:v>0.56249713302753168</c:v>
                </c:pt>
                <c:pt idx="12110">
                  <c:v>0.5622104357798251</c:v>
                </c:pt>
                <c:pt idx="12111">
                  <c:v>0.56192373853211874</c:v>
                </c:pt>
                <c:pt idx="12112">
                  <c:v>0.56163704128441261</c:v>
                </c:pt>
                <c:pt idx="12113">
                  <c:v>0.56135034403670558</c:v>
                </c:pt>
                <c:pt idx="12114">
                  <c:v>0.56106364678899945</c:v>
                </c:pt>
                <c:pt idx="12115">
                  <c:v>0.56077694954129309</c:v>
                </c:pt>
                <c:pt idx="12116">
                  <c:v>0.56049025229359339</c:v>
                </c:pt>
                <c:pt idx="12117">
                  <c:v>0.56020355504588015</c:v>
                </c:pt>
                <c:pt idx="12118">
                  <c:v>0.55991685779817679</c:v>
                </c:pt>
                <c:pt idx="12119">
                  <c:v>0.55963016055046744</c:v>
                </c:pt>
                <c:pt idx="12120">
                  <c:v>0.55934346330276097</c:v>
                </c:pt>
                <c:pt idx="12121">
                  <c:v>0.5590567660550545</c:v>
                </c:pt>
                <c:pt idx="12122">
                  <c:v>0.55877006880734759</c:v>
                </c:pt>
                <c:pt idx="12123">
                  <c:v>0.55848337155964156</c:v>
                </c:pt>
                <c:pt idx="12124">
                  <c:v>0.55819667431193531</c:v>
                </c:pt>
                <c:pt idx="12125">
                  <c:v>0.55790997706422885</c:v>
                </c:pt>
                <c:pt idx="12126">
                  <c:v>0.5576232798165226</c:v>
                </c:pt>
                <c:pt idx="12127">
                  <c:v>0.55733658256881613</c:v>
                </c:pt>
                <c:pt idx="12128">
                  <c:v>0.55704988532111233</c:v>
                </c:pt>
                <c:pt idx="12129">
                  <c:v>0.55676318807340319</c:v>
                </c:pt>
                <c:pt idx="12130">
                  <c:v>0.5564764908256965</c:v>
                </c:pt>
                <c:pt idx="12131">
                  <c:v>0.5561897935779907</c:v>
                </c:pt>
                <c:pt idx="12132">
                  <c:v>0.55590309633028701</c:v>
                </c:pt>
                <c:pt idx="12133">
                  <c:v>0.55561639908257754</c:v>
                </c:pt>
                <c:pt idx="12134">
                  <c:v>0.55532970183487163</c:v>
                </c:pt>
                <c:pt idx="12135">
                  <c:v>0.55504300458716482</c:v>
                </c:pt>
                <c:pt idx="12136">
                  <c:v>0.55475630733945835</c:v>
                </c:pt>
                <c:pt idx="12137">
                  <c:v>0.55446961009175189</c:v>
                </c:pt>
                <c:pt idx="12138">
                  <c:v>0.55418291284404553</c:v>
                </c:pt>
                <c:pt idx="12139">
                  <c:v>0.55389621559633961</c:v>
                </c:pt>
                <c:pt idx="12140">
                  <c:v>0.55360951834863603</c:v>
                </c:pt>
                <c:pt idx="12141">
                  <c:v>0.55332282110092557</c:v>
                </c:pt>
                <c:pt idx="12142">
                  <c:v>0.55303612385321688</c:v>
                </c:pt>
                <c:pt idx="12143">
                  <c:v>0.5527494266055204</c:v>
                </c:pt>
                <c:pt idx="12144">
                  <c:v>0.55246272935780305</c:v>
                </c:pt>
                <c:pt idx="12145">
                  <c:v>0.5521760321101038</c:v>
                </c:pt>
                <c:pt idx="12146">
                  <c:v>0.55188933486239422</c:v>
                </c:pt>
                <c:pt idx="12147">
                  <c:v>0.55160263761469275</c:v>
                </c:pt>
                <c:pt idx="12148">
                  <c:v>0.55131594036698139</c:v>
                </c:pt>
                <c:pt idx="12149">
                  <c:v>0.55102924311927826</c:v>
                </c:pt>
                <c:pt idx="12150">
                  <c:v>0.55074254587156857</c:v>
                </c:pt>
                <c:pt idx="12151">
                  <c:v>0.55045584862386265</c:v>
                </c:pt>
                <c:pt idx="12152">
                  <c:v>0.55016915137615552</c:v>
                </c:pt>
                <c:pt idx="12153">
                  <c:v>0.5498824541284496</c:v>
                </c:pt>
                <c:pt idx="12154">
                  <c:v>0.54959575688074291</c:v>
                </c:pt>
                <c:pt idx="12155">
                  <c:v>0.54930905963303944</c:v>
                </c:pt>
                <c:pt idx="12156">
                  <c:v>0.54902236238533009</c:v>
                </c:pt>
                <c:pt idx="12157">
                  <c:v>0.54873566513762351</c:v>
                </c:pt>
                <c:pt idx="12158">
                  <c:v>0.54844896788991726</c:v>
                </c:pt>
                <c:pt idx="12159">
                  <c:v>0.54816227064221057</c:v>
                </c:pt>
                <c:pt idx="12160">
                  <c:v>0.54787557339450943</c:v>
                </c:pt>
                <c:pt idx="12161">
                  <c:v>0.54758887614679863</c:v>
                </c:pt>
                <c:pt idx="12162">
                  <c:v>0.5473021788990915</c:v>
                </c:pt>
                <c:pt idx="12163">
                  <c:v>0.54701548165138525</c:v>
                </c:pt>
                <c:pt idx="12164">
                  <c:v>0.54672878440368178</c:v>
                </c:pt>
                <c:pt idx="12165">
                  <c:v>0.54644208715597231</c:v>
                </c:pt>
                <c:pt idx="12166">
                  <c:v>0.5461553899082624</c:v>
                </c:pt>
                <c:pt idx="12167">
                  <c:v>0.54586869266056293</c:v>
                </c:pt>
                <c:pt idx="12168">
                  <c:v>0.54558199541285257</c:v>
                </c:pt>
                <c:pt idx="12169">
                  <c:v>0.54529529816514932</c:v>
                </c:pt>
                <c:pt idx="12170">
                  <c:v>0.5450086009174403</c:v>
                </c:pt>
                <c:pt idx="12171">
                  <c:v>0.54472190366973738</c:v>
                </c:pt>
                <c:pt idx="12172">
                  <c:v>0.5444352064220277</c:v>
                </c:pt>
                <c:pt idx="12173">
                  <c:v>0.544148509174321</c:v>
                </c:pt>
                <c:pt idx="12174">
                  <c:v>0.54386181192661454</c:v>
                </c:pt>
                <c:pt idx="12175">
                  <c:v>0.54357511467890862</c:v>
                </c:pt>
                <c:pt idx="12176">
                  <c:v>0.54328841743120182</c:v>
                </c:pt>
                <c:pt idx="12177">
                  <c:v>0.54300172018349835</c:v>
                </c:pt>
                <c:pt idx="12178">
                  <c:v>0.54271502293579166</c:v>
                </c:pt>
                <c:pt idx="12179">
                  <c:v>0.54242832568808264</c:v>
                </c:pt>
                <c:pt idx="12180">
                  <c:v>0.54214162844037972</c:v>
                </c:pt>
                <c:pt idx="12181">
                  <c:v>0.54185493119266959</c:v>
                </c:pt>
                <c:pt idx="12182">
                  <c:v>0.54156823394496256</c:v>
                </c:pt>
                <c:pt idx="12183">
                  <c:v>0.54128153669725698</c:v>
                </c:pt>
                <c:pt idx="12184">
                  <c:v>0.54099483944955451</c:v>
                </c:pt>
                <c:pt idx="12185">
                  <c:v>0.54070814220184404</c:v>
                </c:pt>
                <c:pt idx="12186">
                  <c:v>0.54042144495413769</c:v>
                </c:pt>
                <c:pt idx="12187">
                  <c:v>0.54013474770642866</c:v>
                </c:pt>
                <c:pt idx="12188">
                  <c:v>0.53984805045872974</c:v>
                </c:pt>
                <c:pt idx="12189">
                  <c:v>0.53956135321101839</c:v>
                </c:pt>
                <c:pt idx="12190">
                  <c:v>0.53927465596331203</c:v>
                </c:pt>
                <c:pt idx="12191">
                  <c:v>0.53898795871560556</c:v>
                </c:pt>
                <c:pt idx="12192">
                  <c:v>0.53870126146789965</c:v>
                </c:pt>
                <c:pt idx="12193">
                  <c:v>0.53841456422019252</c:v>
                </c:pt>
                <c:pt idx="12194">
                  <c:v>0.5381278669724866</c:v>
                </c:pt>
                <c:pt idx="12195">
                  <c:v>0.53784116972478002</c:v>
                </c:pt>
                <c:pt idx="12196">
                  <c:v>0.53755447247707622</c:v>
                </c:pt>
                <c:pt idx="12197">
                  <c:v>0.53726777522936409</c:v>
                </c:pt>
                <c:pt idx="12198">
                  <c:v>0.5369810779816605</c:v>
                </c:pt>
                <c:pt idx="12199">
                  <c:v>0.53669438073395437</c:v>
                </c:pt>
                <c:pt idx="12200">
                  <c:v>0.53640768348624757</c:v>
                </c:pt>
                <c:pt idx="12201">
                  <c:v>0.53612098623854165</c:v>
                </c:pt>
                <c:pt idx="12202">
                  <c:v>0.53583428899083507</c:v>
                </c:pt>
                <c:pt idx="12203">
                  <c:v>0.53554759174312849</c:v>
                </c:pt>
                <c:pt idx="12204">
                  <c:v>0.53526089449542225</c:v>
                </c:pt>
                <c:pt idx="12205">
                  <c:v>0.53497419724771578</c:v>
                </c:pt>
                <c:pt idx="12206">
                  <c:v>0.53468750000000942</c:v>
                </c:pt>
                <c:pt idx="12207">
                  <c:v>0.53440080275230306</c:v>
                </c:pt>
                <c:pt idx="12208">
                  <c:v>0.5341141055045967</c:v>
                </c:pt>
                <c:pt idx="12209">
                  <c:v>0.53382740825689312</c:v>
                </c:pt>
                <c:pt idx="12210">
                  <c:v>0.53354071100918465</c:v>
                </c:pt>
                <c:pt idx="12211">
                  <c:v>0.53325401376147763</c:v>
                </c:pt>
                <c:pt idx="12212">
                  <c:v>0.53296731651377438</c:v>
                </c:pt>
                <c:pt idx="12213">
                  <c:v>0.53268061926606469</c:v>
                </c:pt>
                <c:pt idx="12214">
                  <c:v>0.53239392201835811</c:v>
                </c:pt>
                <c:pt idx="12215">
                  <c:v>0.53210722477064876</c:v>
                </c:pt>
                <c:pt idx="12216">
                  <c:v>0.53182052752294529</c:v>
                </c:pt>
                <c:pt idx="12217">
                  <c:v>0.53153383027523859</c:v>
                </c:pt>
                <c:pt idx="12218">
                  <c:v>0.53124713302753268</c:v>
                </c:pt>
                <c:pt idx="12219">
                  <c:v>0.5309604357798261</c:v>
                </c:pt>
                <c:pt idx="12220">
                  <c:v>0.53067373853211963</c:v>
                </c:pt>
                <c:pt idx="12221">
                  <c:v>0.53038704128441316</c:v>
                </c:pt>
                <c:pt idx="12222">
                  <c:v>0.53010034403670658</c:v>
                </c:pt>
                <c:pt idx="12223">
                  <c:v>0.52981364678900045</c:v>
                </c:pt>
                <c:pt idx="12224">
                  <c:v>0.52952694954129098</c:v>
                </c:pt>
                <c:pt idx="12225">
                  <c:v>0.52924025229359439</c:v>
                </c:pt>
                <c:pt idx="12226">
                  <c:v>0.52895355504588115</c:v>
                </c:pt>
                <c:pt idx="12227">
                  <c:v>0.52866685779817779</c:v>
                </c:pt>
                <c:pt idx="12228">
                  <c:v>0.52838016055046566</c:v>
                </c:pt>
                <c:pt idx="12229">
                  <c:v>0.52809346330276186</c:v>
                </c:pt>
                <c:pt idx="12230">
                  <c:v>0.5278067660550555</c:v>
                </c:pt>
                <c:pt idx="12231">
                  <c:v>0.52752006880734503</c:v>
                </c:pt>
                <c:pt idx="12232">
                  <c:v>0.52723337155964256</c:v>
                </c:pt>
                <c:pt idx="12233">
                  <c:v>0.5269466743119362</c:v>
                </c:pt>
                <c:pt idx="12234">
                  <c:v>0.52665997706422985</c:v>
                </c:pt>
                <c:pt idx="12235">
                  <c:v>0.52637327981652349</c:v>
                </c:pt>
                <c:pt idx="12236">
                  <c:v>0.52608658256881702</c:v>
                </c:pt>
                <c:pt idx="12237">
                  <c:v>0.52579988532111321</c:v>
                </c:pt>
                <c:pt idx="12238">
                  <c:v>0.52551318807340119</c:v>
                </c:pt>
                <c:pt idx="12239">
                  <c:v>0.5252264908256975</c:v>
                </c:pt>
                <c:pt idx="12240">
                  <c:v>0.5249397935779917</c:v>
                </c:pt>
                <c:pt idx="12241">
                  <c:v>0.52465309633028789</c:v>
                </c:pt>
                <c:pt idx="12242">
                  <c:v>0.52436639908257565</c:v>
                </c:pt>
                <c:pt idx="12243">
                  <c:v>0.52407970183487262</c:v>
                </c:pt>
                <c:pt idx="12244">
                  <c:v>0.52379300458716571</c:v>
                </c:pt>
                <c:pt idx="12245">
                  <c:v>0.52350630733945858</c:v>
                </c:pt>
                <c:pt idx="12246">
                  <c:v>0.52321961009175288</c:v>
                </c:pt>
                <c:pt idx="12247">
                  <c:v>0.52293291284404653</c:v>
                </c:pt>
                <c:pt idx="12248">
                  <c:v>0.52264621559634061</c:v>
                </c:pt>
                <c:pt idx="12249">
                  <c:v>0.5223595183486337</c:v>
                </c:pt>
                <c:pt idx="12250">
                  <c:v>0.52207282110092657</c:v>
                </c:pt>
                <c:pt idx="12251">
                  <c:v>0.52178612385321788</c:v>
                </c:pt>
                <c:pt idx="12252">
                  <c:v>0.5214994266055184</c:v>
                </c:pt>
                <c:pt idx="12253">
                  <c:v>0.52121272935780405</c:v>
                </c:pt>
                <c:pt idx="12254">
                  <c:v>0.52092603211010469</c:v>
                </c:pt>
                <c:pt idx="12255">
                  <c:v>0.52063933486239522</c:v>
                </c:pt>
                <c:pt idx="12256">
                  <c:v>0.52035263761468875</c:v>
                </c:pt>
                <c:pt idx="12257">
                  <c:v>0.52006594036698228</c:v>
                </c:pt>
                <c:pt idx="12258">
                  <c:v>0.51977924311927926</c:v>
                </c:pt>
                <c:pt idx="12259">
                  <c:v>0.5194925458715649</c:v>
                </c:pt>
                <c:pt idx="12260">
                  <c:v>0.51920584862386365</c:v>
                </c:pt>
                <c:pt idx="12261">
                  <c:v>0.51891915137615652</c:v>
                </c:pt>
                <c:pt idx="12262">
                  <c:v>0.5186324541284506</c:v>
                </c:pt>
                <c:pt idx="12263">
                  <c:v>0.51834575688074391</c:v>
                </c:pt>
                <c:pt idx="12264">
                  <c:v>0.51805905963304022</c:v>
                </c:pt>
                <c:pt idx="12265">
                  <c:v>0.51777236238533098</c:v>
                </c:pt>
                <c:pt idx="12266">
                  <c:v>0.51748566513762118</c:v>
                </c:pt>
                <c:pt idx="12267">
                  <c:v>0.51719896788991826</c:v>
                </c:pt>
                <c:pt idx="12268">
                  <c:v>0.51691227064221157</c:v>
                </c:pt>
                <c:pt idx="12269">
                  <c:v>0.51662557339451021</c:v>
                </c:pt>
                <c:pt idx="12270">
                  <c:v>0.51633887614679963</c:v>
                </c:pt>
                <c:pt idx="12271">
                  <c:v>0.5160521788990925</c:v>
                </c:pt>
                <c:pt idx="12272">
                  <c:v>0.51576548165138614</c:v>
                </c:pt>
                <c:pt idx="12273">
                  <c:v>0.51547878440367967</c:v>
                </c:pt>
                <c:pt idx="12274">
                  <c:v>0.51519208715597331</c:v>
                </c:pt>
                <c:pt idx="12275">
                  <c:v>0.5149053899082634</c:v>
                </c:pt>
                <c:pt idx="12276">
                  <c:v>0.51461869266056393</c:v>
                </c:pt>
                <c:pt idx="12277">
                  <c:v>0.51433199541285357</c:v>
                </c:pt>
                <c:pt idx="12278">
                  <c:v>0.51404529816515032</c:v>
                </c:pt>
                <c:pt idx="12279">
                  <c:v>0.5137586009174413</c:v>
                </c:pt>
                <c:pt idx="12280">
                  <c:v>0.51347190366973483</c:v>
                </c:pt>
                <c:pt idx="12281">
                  <c:v>0.51318520642202869</c:v>
                </c:pt>
                <c:pt idx="12282">
                  <c:v>0.512898509174322</c:v>
                </c:pt>
                <c:pt idx="12283">
                  <c:v>0.51261181192661553</c:v>
                </c:pt>
                <c:pt idx="12284">
                  <c:v>0.51232511467890962</c:v>
                </c:pt>
                <c:pt idx="12285">
                  <c:v>0.51203841743120271</c:v>
                </c:pt>
                <c:pt idx="12286">
                  <c:v>0.51175172018349935</c:v>
                </c:pt>
                <c:pt idx="12287">
                  <c:v>0.51146502293578999</c:v>
                </c:pt>
                <c:pt idx="12288">
                  <c:v>0.51117832568808363</c:v>
                </c:pt>
                <c:pt idx="12289">
                  <c:v>0.51089162844038061</c:v>
                </c:pt>
                <c:pt idx="12290">
                  <c:v>0.5106049311926707</c:v>
                </c:pt>
                <c:pt idx="12291">
                  <c:v>0.51031823394496356</c:v>
                </c:pt>
                <c:pt idx="12292">
                  <c:v>0.51003153669725787</c:v>
                </c:pt>
                <c:pt idx="12293">
                  <c:v>0.50974483944955529</c:v>
                </c:pt>
                <c:pt idx="12294">
                  <c:v>0.50945814220184449</c:v>
                </c:pt>
                <c:pt idx="12295">
                  <c:v>0.50917144495413869</c:v>
                </c:pt>
                <c:pt idx="12296">
                  <c:v>0.50888474770642955</c:v>
                </c:pt>
                <c:pt idx="12297">
                  <c:v>0.50859805045872575</c:v>
                </c:pt>
                <c:pt idx="12298">
                  <c:v>0.50831135321101939</c:v>
                </c:pt>
                <c:pt idx="12299">
                  <c:v>0.50802465596331303</c:v>
                </c:pt>
                <c:pt idx="12300">
                  <c:v>0.50773795871560656</c:v>
                </c:pt>
                <c:pt idx="12301">
                  <c:v>0.50745126146789998</c:v>
                </c:pt>
                <c:pt idx="12302">
                  <c:v>0.50716456422019351</c:v>
                </c:pt>
                <c:pt idx="12303">
                  <c:v>0.5068778669724876</c:v>
                </c:pt>
                <c:pt idx="12304">
                  <c:v>0.50659116972478058</c:v>
                </c:pt>
                <c:pt idx="12305">
                  <c:v>0.50630447247707711</c:v>
                </c:pt>
                <c:pt idx="12306">
                  <c:v>0.50601777522936509</c:v>
                </c:pt>
                <c:pt idx="12307">
                  <c:v>0.5057310779816615</c:v>
                </c:pt>
                <c:pt idx="12308">
                  <c:v>0.50544438073395126</c:v>
                </c:pt>
                <c:pt idx="12309">
                  <c:v>0.50515768348624857</c:v>
                </c:pt>
                <c:pt idx="12310">
                  <c:v>0.50487098623854265</c:v>
                </c:pt>
                <c:pt idx="12311">
                  <c:v>0.50458428899083263</c:v>
                </c:pt>
                <c:pt idx="12312">
                  <c:v>0.50429759174312949</c:v>
                </c:pt>
                <c:pt idx="12313">
                  <c:v>0.50401089449542313</c:v>
                </c:pt>
                <c:pt idx="12314">
                  <c:v>0.50372419724771678</c:v>
                </c:pt>
                <c:pt idx="12315">
                  <c:v>0.50343750000000742</c:v>
                </c:pt>
                <c:pt idx="12316">
                  <c:v>0.50315080275230351</c:v>
                </c:pt>
                <c:pt idx="12317">
                  <c:v>0.5028641055045977</c:v>
                </c:pt>
                <c:pt idx="12318">
                  <c:v>0.50257740825689112</c:v>
                </c:pt>
                <c:pt idx="12319">
                  <c:v>0.50229071100918565</c:v>
                </c:pt>
                <c:pt idx="12320">
                  <c:v>0.50200401376147863</c:v>
                </c:pt>
                <c:pt idx="12321">
                  <c:v>0.50171731651377516</c:v>
                </c:pt>
                <c:pt idx="12322">
                  <c:v>0.50143061926606547</c:v>
                </c:pt>
                <c:pt idx="12323">
                  <c:v>0.50114392201835911</c:v>
                </c:pt>
                <c:pt idx="12324">
                  <c:v>0.50085722477064964</c:v>
                </c:pt>
                <c:pt idx="12325">
                  <c:v>0.50057052752294273</c:v>
                </c:pt>
                <c:pt idx="12326">
                  <c:v>0.50028383027523959</c:v>
                </c:pt>
                <c:pt idx="12327">
                  <c:v>0.49999713302753335</c:v>
                </c:pt>
                <c:pt idx="12328">
                  <c:v>0.49971043577982927</c:v>
                </c:pt>
                <c:pt idx="12329">
                  <c:v>0.49942373853212041</c:v>
                </c:pt>
                <c:pt idx="12330">
                  <c:v>0.49913704128441438</c:v>
                </c:pt>
                <c:pt idx="12331">
                  <c:v>0.49885034403670747</c:v>
                </c:pt>
                <c:pt idx="12332">
                  <c:v>0.49856364678900233</c:v>
                </c:pt>
                <c:pt idx="12333">
                  <c:v>0.49827694954129481</c:v>
                </c:pt>
                <c:pt idx="12334">
                  <c:v>0.49799025229358806</c:v>
                </c:pt>
                <c:pt idx="12335">
                  <c:v>0.49770355504588182</c:v>
                </c:pt>
                <c:pt idx="12336">
                  <c:v>0.4974168577981769</c:v>
                </c:pt>
                <c:pt idx="12337">
                  <c:v>0.49713016055046882</c:v>
                </c:pt>
                <c:pt idx="12338">
                  <c:v>0.49684346330276519</c:v>
                </c:pt>
                <c:pt idx="12339">
                  <c:v>0.49655676605505839</c:v>
                </c:pt>
                <c:pt idx="12340">
                  <c:v>0.49627006880735125</c:v>
                </c:pt>
                <c:pt idx="12341">
                  <c:v>0.49598337155964678</c:v>
                </c:pt>
                <c:pt idx="12342">
                  <c:v>0.49569667431193631</c:v>
                </c:pt>
                <c:pt idx="12343">
                  <c:v>0.49540997706423279</c:v>
                </c:pt>
                <c:pt idx="12344">
                  <c:v>0.49512327981652338</c:v>
                </c:pt>
                <c:pt idx="12345">
                  <c:v>0.49483658256881857</c:v>
                </c:pt>
                <c:pt idx="12346">
                  <c:v>0.49454988532111088</c:v>
                </c:pt>
                <c:pt idx="12347">
                  <c:v>0.49426318807340397</c:v>
                </c:pt>
                <c:pt idx="12348">
                  <c:v>0.49397649082570017</c:v>
                </c:pt>
                <c:pt idx="12349">
                  <c:v>0.49368979357799303</c:v>
                </c:pt>
                <c:pt idx="12350">
                  <c:v>0.49340309633028606</c:v>
                </c:pt>
                <c:pt idx="12351">
                  <c:v>0.49311639908258043</c:v>
                </c:pt>
                <c:pt idx="12352">
                  <c:v>0.49282970183487568</c:v>
                </c:pt>
                <c:pt idx="12353">
                  <c:v>0.49254300458716516</c:v>
                </c:pt>
                <c:pt idx="12354">
                  <c:v>0.49225630733946169</c:v>
                </c:pt>
                <c:pt idx="12355">
                  <c:v>0.49196961009175288</c:v>
                </c:pt>
                <c:pt idx="12356">
                  <c:v>0.49168291284404886</c:v>
                </c:pt>
                <c:pt idx="12357">
                  <c:v>0.49139621559633928</c:v>
                </c:pt>
                <c:pt idx="12358">
                  <c:v>0.49110951834863281</c:v>
                </c:pt>
                <c:pt idx="12359">
                  <c:v>0.49082282110092929</c:v>
                </c:pt>
                <c:pt idx="12360">
                  <c:v>0.49053612385321987</c:v>
                </c:pt>
                <c:pt idx="12361">
                  <c:v>0.49024942660551329</c:v>
                </c:pt>
                <c:pt idx="12362">
                  <c:v>0.48996272935781093</c:v>
                </c:pt>
                <c:pt idx="12363">
                  <c:v>0.48967603211010047</c:v>
                </c:pt>
                <c:pt idx="12364">
                  <c:v>0.48938933486239533</c:v>
                </c:pt>
                <c:pt idx="12365">
                  <c:v>0.48910263761468953</c:v>
                </c:pt>
                <c:pt idx="12366">
                  <c:v>0.48881594036698256</c:v>
                </c:pt>
                <c:pt idx="12367">
                  <c:v>0.48852924311927665</c:v>
                </c:pt>
                <c:pt idx="12368">
                  <c:v>0.48824254587156812</c:v>
                </c:pt>
                <c:pt idx="12369">
                  <c:v>0.48795584862386182</c:v>
                </c:pt>
                <c:pt idx="12370">
                  <c:v>0.4876691513761553</c:v>
                </c:pt>
                <c:pt idx="12371">
                  <c:v>0.48738245412845116</c:v>
                </c:pt>
                <c:pt idx="12372">
                  <c:v>0.4870957568807423</c:v>
                </c:pt>
                <c:pt idx="12373">
                  <c:v>0.48680905963303578</c:v>
                </c:pt>
                <c:pt idx="12374">
                  <c:v>0.48652236238533125</c:v>
                </c:pt>
                <c:pt idx="12375">
                  <c:v>0.48623566513762434</c:v>
                </c:pt>
                <c:pt idx="12376">
                  <c:v>0.4859489678899202</c:v>
                </c:pt>
                <c:pt idx="12377">
                  <c:v>0.48566227064221151</c:v>
                </c:pt>
                <c:pt idx="12378">
                  <c:v>0.48537557339450743</c:v>
                </c:pt>
                <c:pt idx="12379">
                  <c:v>0.48508887614679863</c:v>
                </c:pt>
                <c:pt idx="12380">
                  <c:v>0.48480217889909294</c:v>
                </c:pt>
                <c:pt idx="12381">
                  <c:v>0.48451548165138408</c:v>
                </c:pt>
                <c:pt idx="12382">
                  <c:v>0.484228784403679</c:v>
                </c:pt>
                <c:pt idx="12383">
                  <c:v>0.48394208715597303</c:v>
                </c:pt>
                <c:pt idx="12384">
                  <c:v>0.48365538990826612</c:v>
                </c:pt>
                <c:pt idx="12385">
                  <c:v>0.48336869266056054</c:v>
                </c:pt>
                <c:pt idx="12386">
                  <c:v>0.48308199541285468</c:v>
                </c:pt>
                <c:pt idx="12387">
                  <c:v>0.48279529816514521</c:v>
                </c:pt>
                <c:pt idx="12388">
                  <c:v>0.4825086009174408</c:v>
                </c:pt>
                <c:pt idx="12389">
                  <c:v>0.48222190366973361</c:v>
                </c:pt>
                <c:pt idx="12390">
                  <c:v>0.48193520642202575</c:v>
                </c:pt>
                <c:pt idx="12391">
                  <c:v>0.48164850917432084</c:v>
                </c:pt>
                <c:pt idx="12392">
                  <c:v>0.48136181192661504</c:v>
                </c:pt>
                <c:pt idx="12393">
                  <c:v>0.4810751146789064</c:v>
                </c:pt>
                <c:pt idx="12394">
                  <c:v>0.48078841743119993</c:v>
                </c:pt>
                <c:pt idx="12395">
                  <c:v>0.48050172018349346</c:v>
                </c:pt>
                <c:pt idx="12396">
                  <c:v>0.48021502293578699</c:v>
                </c:pt>
                <c:pt idx="12397">
                  <c:v>0.47992832568808247</c:v>
                </c:pt>
                <c:pt idx="12398">
                  <c:v>0.47964162844037272</c:v>
                </c:pt>
                <c:pt idx="12399">
                  <c:v>0.47935493119267103</c:v>
                </c:pt>
                <c:pt idx="12400">
                  <c:v>0.47906823394496412</c:v>
                </c:pt>
                <c:pt idx="12401">
                  <c:v>0.47878153669725482</c:v>
                </c:pt>
                <c:pt idx="12402">
                  <c:v>0.47849483944954985</c:v>
                </c:pt>
                <c:pt idx="12403">
                  <c:v>0.47820814220184182</c:v>
                </c:pt>
                <c:pt idx="12404">
                  <c:v>0.4779214449541353</c:v>
                </c:pt>
                <c:pt idx="12405">
                  <c:v>0.47763474770642877</c:v>
                </c:pt>
                <c:pt idx="12406">
                  <c:v>0.47734805045872225</c:v>
                </c:pt>
                <c:pt idx="12407">
                  <c:v>0.47706135321101584</c:v>
                </c:pt>
                <c:pt idx="12408">
                  <c:v>0.47677465596330937</c:v>
                </c:pt>
                <c:pt idx="12409">
                  <c:v>0.4764879587156044</c:v>
                </c:pt>
                <c:pt idx="12410">
                  <c:v>0.47620126146789682</c:v>
                </c:pt>
                <c:pt idx="12411">
                  <c:v>0.47591456422019163</c:v>
                </c:pt>
                <c:pt idx="12412">
                  <c:v>0.47562786697248594</c:v>
                </c:pt>
                <c:pt idx="12413">
                  <c:v>0.47534116972477874</c:v>
                </c:pt>
                <c:pt idx="12414">
                  <c:v>0.47505447247707189</c:v>
                </c:pt>
                <c:pt idx="12415">
                  <c:v>0.47476777522936603</c:v>
                </c:pt>
                <c:pt idx="12416">
                  <c:v>0.47448107798166061</c:v>
                </c:pt>
                <c:pt idx="12417">
                  <c:v>0.47419438073395132</c:v>
                </c:pt>
                <c:pt idx="12418">
                  <c:v>0.47390768348624618</c:v>
                </c:pt>
                <c:pt idx="12419">
                  <c:v>0.47362098623853832</c:v>
                </c:pt>
                <c:pt idx="12420">
                  <c:v>0.47333428899083346</c:v>
                </c:pt>
                <c:pt idx="12421">
                  <c:v>0.47304759174312527</c:v>
                </c:pt>
                <c:pt idx="12422">
                  <c:v>0.4727608944954188</c:v>
                </c:pt>
                <c:pt idx="12423">
                  <c:v>0.472474197247715</c:v>
                </c:pt>
                <c:pt idx="12424">
                  <c:v>0.47218750000000587</c:v>
                </c:pt>
                <c:pt idx="12425">
                  <c:v>0.4719008027523009</c:v>
                </c:pt>
                <c:pt idx="12426">
                  <c:v>0.47161410550459298</c:v>
                </c:pt>
                <c:pt idx="12427">
                  <c:v>0.47132740825688813</c:v>
                </c:pt>
                <c:pt idx="12428">
                  <c:v>0.47104071100918032</c:v>
                </c:pt>
                <c:pt idx="12429">
                  <c:v>0.47075401376147352</c:v>
                </c:pt>
                <c:pt idx="12430">
                  <c:v>0.47046731651376705</c:v>
                </c:pt>
                <c:pt idx="12431">
                  <c:v>0.47018061926606253</c:v>
                </c:pt>
                <c:pt idx="12432">
                  <c:v>0.46989392201835412</c:v>
                </c:pt>
                <c:pt idx="12433">
                  <c:v>0.46960722477064781</c:v>
                </c:pt>
                <c:pt idx="12434">
                  <c:v>0.46932052752294418</c:v>
                </c:pt>
                <c:pt idx="12435">
                  <c:v>0.46903383027523471</c:v>
                </c:pt>
                <c:pt idx="12436">
                  <c:v>0.46874713302752824</c:v>
                </c:pt>
                <c:pt idx="12437">
                  <c:v>0.46846043577982416</c:v>
                </c:pt>
                <c:pt idx="12438">
                  <c:v>0.46817373853211525</c:v>
                </c:pt>
                <c:pt idx="12439">
                  <c:v>0.4678870412844115</c:v>
                </c:pt>
                <c:pt idx="12440">
                  <c:v>0.46760034403670225</c:v>
                </c:pt>
                <c:pt idx="12441">
                  <c:v>0.4673136467889959</c:v>
                </c:pt>
                <c:pt idx="12442">
                  <c:v>0.46702694954128948</c:v>
                </c:pt>
                <c:pt idx="12443">
                  <c:v>0.46674025229358279</c:v>
                </c:pt>
                <c:pt idx="12444">
                  <c:v>0.46645355504587682</c:v>
                </c:pt>
                <c:pt idx="12445">
                  <c:v>0.46616685779817002</c:v>
                </c:pt>
                <c:pt idx="12446">
                  <c:v>0.46588016055046594</c:v>
                </c:pt>
                <c:pt idx="12447">
                  <c:v>0.46559346330275903</c:v>
                </c:pt>
                <c:pt idx="12448">
                  <c:v>0.46530676605505328</c:v>
                </c:pt>
                <c:pt idx="12449">
                  <c:v>0.46502006880734614</c:v>
                </c:pt>
                <c:pt idx="12450">
                  <c:v>0.46473337155963768</c:v>
                </c:pt>
                <c:pt idx="12451">
                  <c:v>0.46444667431193132</c:v>
                </c:pt>
                <c:pt idx="12452">
                  <c:v>0.46415997706422646</c:v>
                </c:pt>
                <c:pt idx="12453">
                  <c:v>0.46387327981651832</c:v>
                </c:pt>
                <c:pt idx="12454">
                  <c:v>0.46358658256881347</c:v>
                </c:pt>
                <c:pt idx="12455">
                  <c:v>0.46329988532110533</c:v>
                </c:pt>
                <c:pt idx="12456">
                  <c:v>0.46301318807339875</c:v>
                </c:pt>
                <c:pt idx="12457">
                  <c:v>0.46272649082569389</c:v>
                </c:pt>
                <c:pt idx="12458">
                  <c:v>0.46243979357798592</c:v>
                </c:pt>
                <c:pt idx="12459">
                  <c:v>0.46215309633027946</c:v>
                </c:pt>
                <c:pt idx="12460">
                  <c:v>0.46186639908257537</c:v>
                </c:pt>
                <c:pt idx="12461">
                  <c:v>0.46157970183486957</c:v>
                </c:pt>
                <c:pt idx="12462">
                  <c:v>0.46129300458715855</c:v>
                </c:pt>
                <c:pt idx="12463">
                  <c:v>0.46100630733945658</c:v>
                </c:pt>
                <c:pt idx="12464">
                  <c:v>0.46071961009174711</c:v>
                </c:pt>
                <c:pt idx="12465">
                  <c:v>0.46043291284404264</c:v>
                </c:pt>
                <c:pt idx="12466">
                  <c:v>0.46014621559633379</c:v>
                </c:pt>
                <c:pt idx="12467">
                  <c:v>0.45985951834862782</c:v>
                </c:pt>
                <c:pt idx="12468">
                  <c:v>0.45957282110092273</c:v>
                </c:pt>
                <c:pt idx="12469">
                  <c:v>0.45928612385321482</c:v>
                </c:pt>
                <c:pt idx="12470">
                  <c:v>0.45899942660550824</c:v>
                </c:pt>
                <c:pt idx="12471">
                  <c:v>0.45871272935780427</c:v>
                </c:pt>
                <c:pt idx="12472">
                  <c:v>0.45842603211009536</c:v>
                </c:pt>
                <c:pt idx="12473">
                  <c:v>0.45813933486238873</c:v>
                </c:pt>
                <c:pt idx="12474">
                  <c:v>0.45785263761468442</c:v>
                </c:pt>
                <c:pt idx="12475">
                  <c:v>0.45756594036697595</c:v>
                </c:pt>
                <c:pt idx="12476">
                  <c:v>0.45727924311926982</c:v>
                </c:pt>
                <c:pt idx="12477">
                  <c:v>0.45699254587156302</c:v>
                </c:pt>
                <c:pt idx="12478">
                  <c:v>0.45670584862385655</c:v>
                </c:pt>
                <c:pt idx="12479">
                  <c:v>0.45641915137615008</c:v>
                </c:pt>
                <c:pt idx="12480">
                  <c:v>0.45613245412844361</c:v>
                </c:pt>
                <c:pt idx="12481">
                  <c:v>0.45584575688073714</c:v>
                </c:pt>
                <c:pt idx="12482">
                  <c:v>0.45555905963303023</c:v>
                </c:pt>
                <c:pt idx="12483">
                  <c:v>0.45527236238532431</c:v>
                </c:pt>
                <c:pt idx="12484">
                  <c:v>0.45498566513762073</c:v>
                </c:pt>
                <c:pt idx="12485">
                  <c:v>0.45469896788991365</c:v>
                </c:pt>
                <c:pt idx="12486">
                  <c:v>0.45441227064220646</c:v>
                </c:pt>
                <c:pt idx="12487">
                  <c:v>0.45412557339450077</c:v>
                </c:pt>
                <c:pt idx="12488">
                  <c:v>0.45383887614679186</c:v>
                </c:pt>
                <c:pt idx="12489">
                  <c:v>0.45355217889908672</c:v>
                </c:pt>
                <c:pt idx="12490">
                  <c:v>0.45326548165137875</c:v>
                </c:pt>
                <c:pt idx="12491">
                  <c:v>0.45297878440367395</c:v>
                </c:pt>
                <c:pt idx="12492">
                  <c:v>0.45269208715596598</c:v>
                </c:pt>
                <c:pt idx="12493">
                  <c:v>0.45240538990826107</c:v>
                </c:pt>
                <c:pt idx="12494">
                  <c:v>0.45211869266055332</c:v>
                </c:pt>
                <c:pt idx="12495">
                  <c:v>0.45183199541284835</c:v>
                </c:pt>
                <c:pt idx="12496">
                  <c:v>0.45154529816514011</c:v>
                </c:pt>
                <c:pt idx="12497">
                  <c:v>0.45125860091743381</c:v>
                </c:pt>
                <c:pt idx="12498">
                  <c:v>0.45097190366972861</c:v>
                </c:pt>
                <c:pt idx="12499">
                  <c:v>0.4506852064220207</c:v>
                </c:pt>
                <c:pt idx="12500">
                  <c:v>0.45039850917431573</c:v>
                </c:pt>
                <c:pt idx="12501">
                  <c:v>0.45011181192660782</c:v>
                </c:pt>
                <c:pt idx="12502">
                  <c:v>0.44982511467890135</c:v>
                </c:pt>
                <c:pt idx="12503">
                  <c:v>0.44953841743119338</c:v>
                </c:pt>
                <c:pt idx="12504">
                  <c:v>0.44925172018348825</c:v>
                </c:pt>
                <c:pt idx="12505">
                  <c:v>0.44896502293578189</c:v>
                </c:pt>
                <c:pt idx="12506">
                  <c:v>0.44867832568807542</c:v>
                </c:pt>
                <c:pt idx="12507">
                  <c:v>0.44839162844036873</c:v>
                </c:pt>
                <c:pt idx="12508">
                  <c:v>0.44810493119266454</c:v>
                </c:pt>
                <c:pt idx="12509">
                  <c:v>0.44781823394495901</c:v>
                </c:pt>
                <c:pt idx="12510">
                  <c:v>0.44753153669724954</c:v>
                </c:pt>
                <c:pt idx="12511">
                  <c:v>0.44724483944954307</c:v>
                </c:pt>
                <c:pt idx="12512">
                  <c:v>0.44695814220183661</c:v>
                </c:pt>
                <c:pt idx="12513">
                  <c:v>0.44667144495413014</c:v>
                </c:pt>
                <c:pt idx="12514">
                  <c:v>0.446384747706425</c:v>
                </c:pt>
                <c:pt idx="12515">
                  <c:v>0.44609805045871553</c:v>
                </c:pt>
                <c:pt idx="12516">
                  <c:v>0.44581135321101084</c:v>
                </c:pt>
                <c:pt idx="12517">
                  <c:v>0.44552465596330432</c:v>
                </c:pt>
                <c:pt idx="12518">
                  <c:v>0.44523795871559546</c:v>
                </c:pt>
                <c:pt idx="12519">
                  <c:v>0.44495126146789132</c:v>
                </c:pt>
                <c:pt idx="12520">
                  <c:v>0.44466456422018485</c:v>
                </c:pt>
                <c:pt idx="12521">
                  <c:v>0.44437786697248094</c:v>
                </c:pt>
                <c:pt idx="12522">
                  <c:v>0.44409116972477192</c:v>
                </c:pt>
                <c:pt idx="12523">
                  <c:v>0.44380447247706689</c:v>
                </c:pt>
                <c:pt idx="12524">
                  <c:v>0.44351777522936098</c:v>
                </c:pt>
                <c:pt idx="12525">
                  <c:v>0.44323107798165251</c:v>
                </c:pt>
                <c:pt idx="12526">
                  <c:v>0.44294438073394632</c:v>
                </c:pt>
                <c:pt idx="12527">
                  <c:v>0.44265768348623924</c:v>
                </c:pt>
                <c:pt idx="12528">
                  <c:v>0.44237098623853338</c:v>
                </c:pt>
                <c:pt idx="12529">
                  <c:v>0.44208428899082841</c:v>
                </c:pt>
                <c:pt idx="12530">
                  <c:v>0.44179759174311883</c:v>
                </c:pt>
                <c:pt idx="12531">
                  <c:v>0.44151089449541381</c:v>
                </c:pt>
                <c:pt idx="12532">
                  <c:v>0.44122419724770873</c:v>
                </c:pt>
                <c:pt idx="12533">
                  <c:v>0.44093750000000076</c:v>
                </c:pt>
                <c:pt idx="12534">
                  <c:v>0.44065080275229435</c:v>
                </c:pt>
                <c:pt idx="12535">
                  <c:v>0.44036410550458782</c:v>
                </c:pt>
                <c:pt idx="12536">
                  <c:v>0.44007740825688135</c:v>
                </c:pt>
                <c:pt idx="12537">
                  <c:v>0.43979071100917488</c:v>
                </c:pt>
                <c:pt idx="12538">
                  <c:v>0.43950401376147036</c:v>
                </c:pt>
                <c:pt idx="12539">
                  <c:v>0.43921731651376195</c:v>
                </c:pt>
                <c:pt idx="12540">
                  <c:v>0.43893061926605748</c:v>
                </c:pt>
                <c:pt idx="12541">
                  <c:v>0.43864392201834901</c:v>
                </c:pt>
                <c:pt idx="12542">
                  <c:v>0.43835722477064493</c:v>
                </c:pt>
                <c:pt idx="12543">
                  <c:v>0.43807052752293774</c:v>
                </c:pt>
                <c:pt idx="12544">
                  <c:v>0.43778383027522982</c:v>
                </c:pt>
                <c:pt idx="12545">
                  <c:v>0.4374971330275233</c:v>
                </c:pt>
                <c:pt idx="12546">
                  <c:v>0.43721043577981927</c:v>
                </c:pt>
                <c:pt idx="12547">
                  <c:v>0.43692373853211031</c:v>
                </c:pt>
                <c:pt idx="12548">
                  <c:v>0.43663704128440523</c:v>
                </c:pt>
                <c:pt idx="12549">
                  <c:v>0.43635034403669731</c:v>
                </c:pt>
                <c:pt idx="12550">
                  <c:v>0.43606364678899084</c:v>
                </c:pt>
                <c:pt idx="12551">
                  <c:v>0.43577694954128432</c:v>
                </c:pt>
                <c:pt idx="12552">
                  <c:v>0.43549025229357785</c:v>
                </c:pt>
                <c:pt idx="12553">
                  <c:v>0.43520355504587138</c:v>
                </c:pt>
                <c:pt idx="12554">
                  <c:v>0.43491685779816658</c:v>
                </c:pt>
                <c:pt idx="12555">
                  <c:v>0.43463016055045978</c:v>
                </c:pt>
                <c:pt idx="12556">
                  <c:v>0.43434346330275519</c:v>
                </c:pt>
                <c:pt idx="12557">
                  <c:v>0.4340567660550485</c:v>
                </c:pt>
                <c:pt idx="12558">
                  <c:v>0.43377006880733932</c:v>
                </c:pt>
                <c:pt idx="12559">
                  <c:v>0.43348337155963557</c:v>
                </c:pt>
                <c:pt idx="12560">
                  <c:v>0.43319667431192632</c:v>
                </c:pt>
                <c:pt idx="12561">
                  <c:v>0.43290997706422263</c:v>
                </c:pt>
                <c:pt idx="12562">
                  <c:v>0.43262327981651338</c:v>
                </c:pt>
                <c:pt idx="12563">
                  <c:v>0.43233658256880864</c:v>
                </c:pt>
                <c:pt idx="12564">
                  <c:v>0.43204988532110156</c:v>
                </c:pt>
                <c:pt idx="12565">
                  <c:v>0.43176318807339376</c:v>
                </c:pt>
                <c:pt idx="12566">
                  <c:v>0.43147649082569023</c:v>
                </c:pt>
                <c:pt idx="12567">
                  <c:v>0.43118979357798315</c:v>
                </c:pt>
                <c:pt idx="12568">
                  <c:v>0.43090309633027601</c:v>
                </c:pt>
                <c:pt idx="12569">
                  <c:v>0.43061639908257027</c:v>
                </c:pt>
                <c:pt idx="12570">
                  <c:v>0.43032970183486591</c:v>
                </c:pt>
                <c:pt idx="12571">
                  <c:v>0.43004300458715494</c:v>
                </c:pt>
                <c:pt idx="12572">
                  <c:v>0.42975630733945147</c:v>
                </c:pt>
                <c:pt idx="12573">
                  <c:v>0.4294696100917435</c:v>
                </c:pt>
                <c:pt idx="12574">
                  <c:v>0.42918291284403753</c:v>
                </c:pt>
                <c:pt idx="12575">
                  <c:v>0.42889621559632907</c:v>
                </c:pt>
                <c:pt idx="12576">
                  <c:v>0.42860951834862282</c:v>
                </c:pt>
                <c:pt idx="12577">
                  <c:v>0.42832282110091918</c:v>
                </c:pt>
                <c:pt idx="12578">
                  <c:v>0.42803612385320988</c:v>
                </c:pt>
                <c:pt idx="12579">
                  <c:v>0.42774942660550319</c:v>
                </c:pt>
                <c:pt idx="12580">
                  <c:v>0.42746272935779939</c:v>
                </c:pt>
                <c:pt idx="12581">
                  <c:v>0.42717603211009031</c:v>
                </c:pt>
                <c:pt idx="12582">
                  <c:v>0.42688933486238523</c:v>
                </c:pt>
                <c:pt idx="12583">
                  <c:v>0.42660263761467965</c:v>
                </c:pt>
                <c:pt idx="12584">
                  <c:v>0.42631594036697235</c:v>
                </c:pt>
                <c:pt idx="12585">
                  <c:v>0.42602924311926677</c:v>
                </c:pt>
                <c:pt idx="12586">
                  <c:v>0.42574254587155791</c:v>
                </c:pt>
                <c:pt idx="12587">
                  <c:v>0.42545584862385188</c:v>
                </c:pt>
                <c:pt idx="12588">
                  <c:v>0.42516915137614497</c:v>
                </c:pt>
                <c:pt idx="12589">
                  <c:v>0.42488245412843983</c:v>
                </c:pt>
                <c:pt idx="12590">
                  <c:v>0.42459575688073203</c:v>
                </c:pt>
                <c:pt idx="12591">
                  <c:v>0.42430905963302556</c:v>
                </c:pt>
                <c:pt idx="12592">
                  <c:v>0.42402236238532143</c:v>
                </c:pt>
                <c:pt idx="12593">
                  <c:v>0.4237356651376144</c:v>
                </c:pt>
                <c:pt idx="12594">
                  <c:v>0.4234489678899101</c:v>
                </c:pt>
                <c:pt idx="12595">
                  <c:v>0.4231622706421998</c:v>
                </c:pt>
                <c:pt idx="12596">
                  <c:v>0.42287557339449716</c:v>
                </c:pt>
                <c:pt idx="12597">
                  <c:v>0.42258887614678875</c:v>
                </c:pt>
                <c:pt idx="12598">
                  <c:v>0.42230217889908322</c:v>
                </c:pt>
                <c:pt idx="12599">
                  <c:v>0.42201548165137381</c:v>
                </c:pt>
                <c:pt idx="12600">
                  <c:v>0.42172878440366884</c:v>
                </c:pt>
                <c:pt idx="12601">
                  <c:v>0.42144208715596326</c:v>
                </c:pt>
                <c:pt idx="12602">
                  <c:v>0.42115538990825607</c:v>
                </c:pt>
                <c:pt idx="12603">
                  <c:v>0.42086869266055038</c:v>
                </c:pt>
                <c:pt idx="12604">
                  <c:v>0.42058199541284447</c:v>
                </c:pt>
                <c:pt idx="12605">
                  <c:v>0.42029529816513367</c:v>
                </c:pt>
                <c:pt idx="12606">
                  <c:v>0.42000860091743053</c:v>
                </c:pt>
                <c:pt idx="12607">
                  <c:v>0.41972190366972356</c:v>
                </c:pt>
                <c:pt idx="12608">
                  <c:v>0.41943520642201559</c:v>
                </c:pt>
                <c:pt idx="12609">
                  <c:v>0.41914850917431068</c:v>
                </c:pt>
                <c:pt idx="12610">
                  <c:v>0.41886181192660504</c:v>
                </c:pt>
                <c:pt idx="12611">
                  <c:v>0.4185751146788963</c:v>
                </c:pt>
                <c:pt idx="12612">
                  <c:v>0.41828841743118972</c:v>
                </c:pt>
                <c:pt idx="12613">
                  <c:v>0.41800172018348331</c:v>
                </c:pt>
                <c:pt idx="12614">
                  <c:v>0.41771502293577678</c:v>
                </c:pt>
                <c:pt idx="12615">
                  <c:v>0.41742832568807225</c:v>
                </c:pt>
                <c:pt idx="12616">
                  <c:v>0.41714162844036379</c:v>
                </c:pt>
                <c:pt idx="12617">
                  <c:v>0.41685493119266126</c:v>
                </c:pt>
                <c:pt idx="12618">
                  <c:v>0.41656823394495396</c:v>
                </c:pt>
                <c:pt idx="12619">
                  <c:v>0.41628153669724482</c:v>
                </c:pt>
                <c:pt idx="12620">
                  <c:v>0.41599483944953797</c:v>
                </c:pt>
                <c:pt idx="12621">
                  <c:v>0.4157081422018315</c:v>
                </c:pt>
                <c:pt idx="12622">
                  <c:v>0.41542144495412531</c:v>
                </c:pt>
                <c:pt idx="12623">
                  <c:v>0.41513474770641856</c:v>
                </c:pt>
                <c:pt idx="12624">
                  <c:v>0.41484805045871209</c:v>
                </c:pt>
                <c:pt idx="12625">
                  <c:v>0.41456135321100562</c:v>
                </c:pt>
                <c:pt idx="12626">
                  <c:v>0.41427465596329932</c:v>
                </c:pt>
                <c:pt idx="12627">
                  <c:v>0.4139879587155928</c:v>
                </c:pt>
                <c:pt idx="12628">
                  <c:v>0.41370126146788638</c:v>
                </c:pt>
                <c:pt idx="12629">
                  <c:v>0.41341456422018152</c:v>
                </c:pt>
                <c:pt idx="12630">
                  <c:v>0.41312786697247594</c:v>
                </c:pt>
                <c:pt idx="12631">
                  <c:v>0.41284116972476875</c:v>
                </c:pt>
                <c:pt idx="12632">
                  <c:v>0.41255447247706184</c:v>
                </c:pt>
                <c:pt idx="12633">
                  <c:v>0.41226777522935626</c:v>
                </c:pt>
                <c:pt idx="12634">
                  <c:v>0.41198107798165046</c:v>
                </c:pt>
                <c:pt idx="12635">
                  <c:v>0.41169438073394132</c:v>
                </c:pt>
                <c:pt idx="12636">
                  <c:v>0.41140768348623447</c:v>
                </c:pt>
                <c:pt idx="12637">
                  <c:v>0.41112098623852888</c:v>
                </c:pt>
                <c:pt idx="12638">
                  <c:v>0.41083428899082353</c:v>
                </c:pt>
                <c:pt idx="12639">
                  <c:v>0.41054759174311506</c:v>
                </c:pt>
                <c:pt idx="12640">
                  <c:v>0.41026089449540881</c:v>
                </c:pt>
                <c:pt idx="12641">
                  <c:v>0.40997419724770512</c:v>
                </c:pt>
                <c:pt idx="12642">
                  <c:v>0.40968749999999804</c:v>
                </c:pt>
                <c:pt idx="12643">
                  <c:v>0.4094008027522909</c:v>
                </c:pt>
                <c:pt idx="12644">
                  <c:v>0.40911410550458288</c:v>
                </c:pt>
                <c:pt idx="12645">
                  <c:v>0.40882740825687797</c:v>
                </c:pt>
                <c:pt idx="12646">
                  <c:v>0.40854071100917111</c:v>
                </c:pt>
                <c:pt idx="12647">
                  <c:v>0.40825401376146331</c:v>
                </c:pt>
                <c:pt idx="12648">
                  <c:v>0.40796731651375684</c:v>
                </c:pt>
                <c:pt idx="12649">
                  <c:v>0.40768061926605248</c:v>
                </c:pt>
                <c:pt idx="12650">
                  <c:v>0.4073939220183439</c:v>
                </c:pt>
                <c:pt idx="12651">
                  <c:v>0.40710722477063743</c:v>
                </c:pt>
                <c:pt idx="12652">
                  <c:v>0.40682052752293263</c:v>
                </c:pt>
                <c:pt idx="12653">
                  <c:v>0.40653383027522449</c:v>
                </c:pt>
                <c:pt idx="12654">
                  <c:v>0.40624713302751803</c:v>
                </c:pt>
                <c:pt idx="12655">
                  <c:v>0.40596043577981422</c:v>
                </c:pt>
                <c:pt idx="12656">
                  <c:v>0.40567373853210509</c:v>
                </c:pt>
                <c:pt idx="12657">
                  <c:v>0.40538704128440023</c:v>
                </c:pt>
                <c:pt idx="12658">
                  <c:v>0.40510034403669215</c:v>
                </c:pt>
                <c:pt idx="12659">
                  <c:v>0.40481364678898568</c:v>
                </c:pt>
                <c:pt idx="12660">
                  <c:v>0.40452694954127932</c:v>
                </c:pt>
                <c:pt idx="12661">
                  <c:v>0.40424025229357274</c:v>
                </c:pt>
                <c:pt idx="12662">
                  <c:v>0.40395355504586761</c:v>
                </c:pt>
                <c:pt idx="12663">
                  <c:v>0.40366685779815981</c:v>
                </c:pt>
                <c:pt idx="12664">
                  <c:v>0.40338016055045606</c:v>
                </c:pt>
                <c:pt idx="12665">
                  <c:v>0.40309346330274887</c:v>
                </c:pt>
                <c:pt idx="12666">
                  <c:v>0.4028067660550434</c:v>
                </c:pt>
                <c:pt idx="12667">
                  <c:v>0.40252006880733432</c:v>
                </c:pt>
                <c:pt idx="12668">
                  <c:v>0.40223337155962746</c:v>
                </c:pt>
                <c:pt idx="12669">
                  <c:v>0.40194667431192138</c:v>
                </c:pt>
                <c:pt idx="12670">
                  <c:v>0.40165997706421624</c:v>
                </c:pt>
                <c:pt idx="12671">
                  <c:v>0.40137327981650939</c:v>
                </c:pt>
                <c:pt idx="12672">
                  <c:v>0.40108658256880353</c:v>
                </c:pt>
                <c:pt idx="12673">
                  <c:v>0.40079988532109512</c:v>
                </c:pt>
                <c:pt idx="12674">
                  <c:v>0.40051318807338865</c:v>
                </c:pt>
                <c:pt idx="12675">
                  <c:v>0.40022649082568368</c:v>
                </c:pt>
                <c:pt idx="12676">
                  <c:v>0.39993979357797804</c:v>
                </c:pt>
                <c:pt idx="12677">
                  <c:v>0.39965309633027096</c:v>
                </c:pt>
                <c:pt idx="12678">
                  <c:v>0.39936639908256677</c:v>
                </c:pt>
                <c:pt idx="12679">
                  <c:v>0.39907970183486086</c:v>
                </c:pt>
                <c:pt idx="12680">
                  <c:v>0.39879300458714984</c:v>
                </c:pt>
                <c:pt idx="12681">
                  <c:v>0.39850630733944814</c:v>
                </c:pt>
                <c:pt idx="12682">
                  <c:v>0.3982196100917369</c:v>
                </c:pt>
                <c:pt idx="12683">
                  <c:v>0.39793291284403287</c:v>
                </c:pt>
                <c:pt idx="12684">
                  <c:v>0.39764621559632396</c:v>
                </c:pt>
                <c:pt idx="12685">
                  <c:v>0.39735951834861988</c:v>
                </c:pt>
                <c:pt idx="12686">
                  <c:v>0.39707282110091402</c:v>
                </c:pt>
                <c:pt idx="12687">
                  <c:v>0.39678612385320716</c:v>
                </c:pt>
                <c:pt idx="12688">
                  <c:v>0.39649942660549808</c:v>
                </c:pt>
                <c:pt idx="12689">
                  <c:v>0.3962127293577945</c:v>
                </c:pt>
                <c:pt idx="12690">
                  <c:v>0.39592603211008714</c:v>
                </c:pt>
                <c:pt idx="12691">
                  <c:v>0.39563933486237868</c:v>
                </c:pt>
                <c:pt idx="12692">
                  <c:v>0.39535263761467609</c:v>
                </c:pt>
                <c:pt idx="12693">
                  <c:v>0.39506594036696746</c:v>
                </c:pt>
                <c:pt idx="12694">
                  <c:v>0.39477924311926166</c:v>
                </c:pt>
                <c:pt idx="12695">
                  <c:v>0.39449254587155447</c:v>
                </c:pt>
                <c:pt idx="12696">
                  <c:v>0.39420584862384767</c:v>
                </c:pt>
                <c:pt idx="12697">
                  <c:v>0.39391915137613986</c:v>
                </c:pt>
                <c:pt idx="12698">
                  <c:v>0.3936324541284334</c:v>
                </c:pt>
                <c:pt idx="12699">
                  <c:v>0.39334575688072698</c:v>
                </c:pt>
                <c:pt idx="12700">
                  <c:v>0.39305905963302046</c:v>
                </c:pt>
                <c:pt idx="12701">
                  <c:v>0.39277236238531638</c:v>
                </c:pt>
                <c:pt idx="12702">
                  <c:v>0.39248566513761185</c:v>
                </c:pt>
                <c:pt idx="12703">
                  <c:v>0.39219896788990499</c:v>
                </c:pt>
                <c:pt idx="12704">
                  <c:v>0.39191227064219653</c:v>
                </c:pt>
                <c:pt idx="12705">
                  <c:v>0.39162557339449211</c:v>
                </c:pt>
                <c:pt idx="12706">
                  <c:v>0.39133887614678364</c:v>
                </c:pt>
                <c:pt idx="12707">
                  <c:v>0.39105217889907812</c:v>
                </c:pt>
                <c:pt idx="12708">
                  <c:v>0.39076548165136882</c:v>
                </c:pt>
                <c:pt idx="12709">
                  <c:v>0.39047878440366529</c:v>
                </c:pt>
                <c:pt idx="12710">
                  <c:v>0.39019208715595816</c:v>
                </c:pt>
                <c:pt idx="12711">
                  <c:v>0.3899053899082523</c:v>
                </c:pt>
                <c:pt idx="12712">
                  <c:v>0.38961869266054544</c:v>
                </c:pt>
                <c:pt idx="12713">
                  <c:v>0.38933199541283836</c:v>
                </c:pt>
                <c:pt idx="12714">
                  <c:v>0.38904529816512989</c:v>
                </c:pt>
                <c:pt idx="12715">
                  <c:v>0.38875860091742542</c:v>
                </c:pt>
                <c:pt idx="12716">
                  <c:v>0.38847190366971995</c:v>
                </c:pt>
                <c:pt idx="12717">
                  <c:v>0.38818520642201082</c:v>
                </c:pt>
                <c:pt idx="12718">
                  <c:v>0.38789850917430707</c:v>
                </c:pt>
                <c:pt idx="12719">
                  <c:v>0.38761181192659788</c:v>
                </c:pt>
                <c:pt idx="12720">
                  <c:v>0.38732511467889286</c:v>
                </c:pt>
                <c:pt idx="12721">
                  <c:v>0.38703841743118461</c:v>
                </c:pt>
                <c:pt idx="12722">
                  <c:v>0.38675172018347831</c:v>
                </c:pt>
                <c:pt idx="12723">
                  <c:v>0.38646502293577317</c:v>
                </c:pt>
                <c:pt idx="12724">
                  <c:v>0.38617832568806754</c:v>
                </c:pt>
                <c:pt idx="12725">
                  <c:v>0.38589162844035885</c:v>
                </c:pt>
                <c:pt idx="12726">
                  <c:v>0.38560493119265626</c:v>
                </c:pt>
                <c:pt idx="12727">
                  <c:v>0.38531823394495018</c:v>
                </c:pt>
                <c:pt idx="12728">
                  <c:v>0.38503153669723933</c:v>
                </c:pt>
                <c:pt idx="12729">
                  <c:v>0.38474483944953286</c:v>
                </c:pt>
                <c:pt idx="12730">
                  <c:v>0.38445814220182772</c:v>
                </c:pt>
                <c:pt idx="12731">
                  <c:v>0.38417144495411992</c:v>
                </c:pt>
                <c:pt idx="12732">
                  <c:v>0.3838847477064164</c:v>
                </c:pt>
                <c:pt idx="12733">
                  <c:v>0.38359805045870699</c:v>
                </c:pt>
                <c:pt idx="12734">
                  <c:v>0.38331135321100224</c:v>
                </c:pt>
                <c:pt idx="12735">
                  <c:v>0.38302465596329643</c:v>
                </c:pt>
                <c:pt idx="12736">
                  <c:v>0.38273795871558725</c:v>
                </c:pt>
                <c:pt idx="12737">
                  <c:v>0.38245126146788377</c:v>
                </c:pt>
                <c:pt idx="12738">
                  <c:v>0.38216456422017664</c:v>
                </c:pt>
                <c:pt idx="12739">
                  <c:v>0.38187786697247217</c:v>
                </c:pt>
                <c:pt idx="12740">
                  <c:v>0.38159116972476365</c:v>
                </c:pt>
                <c:pt idx="12741">
                  <c:v>0.38130447247705823</c:v>
                </c:pt>
                <c:pt idx="12742">
                  <c:v>0.38101777522935276</c:v>
                </c:pt>
                <c:pt idx="12743">
                  <c:v>0.38073107798164396</c:v>
                </c:pt>
                <c:pt idx="12744">
                  <c:v>0.38044438073393588</c:v>
                </c:pt>
                <c:pt idx="12745">
                  <c:v>0.38015768348622936</c:v>
                </c:pt>
                <c:pt idx="12746">
                  <c:v>0.37987098623852555</c:v>
                </c:pt>
                <c:pt idx="12747">
                  <c:v>0.37958428899081986</c:v>
                </c:pt>
                <c:pt idx="12748">
                  <c:v>0.37929759174310995</c:v>
                </c:pt>
                <c:pt idx="12749">
                  <c:v>0.37901089449540587</c:v>
                </c:pt>
                <c:pt idx="12750">
                  <c:v>0.37872419724770007</c:v>
                </c:pt>
                <c:pt idx="12751">
                  <c:v>0.37843749999999293</c:v>
                </c:pt>
                <c:pt idx="12752">
                  <c:v>0.37815080275228585</c:v>
                </c:pt>
                <c:pt idx="12753">
                  <c:v>0.37786410550458005</c:v>
                </c:pt>
                <c:pt idx="12754">
                  <c:v>0.37757740825687314</c:v>
                </c:pt>
                <c:pt idx="12755">
                  <c:v>0.37729071100916606</c:v>
                </c:pt>
                <c:pt idx="12756">
                  <c:v>0.37700401376146014</c:v>
                </c:pt>
                <c:pt idx="12757">
                  <c:v>0.37671731651375184</c:v>
                </c:pt>
                <c:pt idx="12758">
                  <c:v>0.37643061926604765</c:v>
                </c:pt>
                <c:pt idx="12759">
                  <c:v>0.37614392201833879</c:v>
                </c:pt>
                <c:pt idx="12760">
                  <c:v>0.37585722477063238</c:v>
                </c:pt>
                <c:pt idx="12761">
                  <c:v>0.37557052752292752</c:v>
                </c:pt>
                <c:pt idx="12762">
                  <c:v>0.37528383027522072</c:v>
                </c:pt>
                <c:pt idx="12763">
                  <c:v>0.37499713302751292</c:v>
                </c:pt>
                <c:pt idx="12764">
                  <c:v>0.37471043577980939</c:v>
                </c:pt>
                <c:pt idx="12765">
                  <c:v>0.37442373853209998</c:v>
                </c:pt>
                <c:pt idx="12766">
                  <c:v>0.37413704128439351</c:v>
                </c:pt>
                <c:pt idx="12767">
                  <c:v>0.37385034403668732</c:v>
                </c:pt>
                <c:pt idx="12768">
                  <c:v>0.37356364678898057</c:v>
                </c:pt>
                <c:pt idx="12769">
                  <c:v>0.37327694954127438</c:v>
                </c:pt>
                <c:pt idx="12770">
                  <c:v>0.3729902522935678</c:v>
                </c:pt>
                <c:pt idx="12771">
                  <c:v>0.3727035550458625</c:v>
                </c:pt>
                <c:pt idx="12772">
                  <c:v>0.37241685779815664</c:v>
                </c:pt>
                <c:pt idx="12773">
                  <c:v>0.37213016055044973</c:v>
                </c:pt>
                <c:pt idx="12774">
                  <c:v>0.37184346330274576</c:v>
                </c:pt>
                <c:pt idx="12775">
                  <c:v>0.37155676605503696</c:v>
                </c:pt>
                <c:pt idx="12776">
                  <c:v>0.37127006880732882</c:v>
                </c:pt>
                <c:pt idx="12777">
                  <c:v>0.37098337155962535</c:v>
                </c:pt>
                <c:pt idx="12778">
                  <c:v>0.37069667431191722</c:v>
                </c:pt>
                <c:pt idx="12779">
                  <c:v>0.37040997706421247</c:v>
                </c:pt>
                <c:pt idx="12780">
                  <c:v>0.37012327981650439</c:v>
                </c:pt>
                <c:pt idx="12781">
                  <c:v>0.36983658256879648</c:v>
                </c:pt>
                <c:pt idx="12782">
                  <c:v>0.36954988532109151</c:v>
                </c:pt>
                <c:pt idx="12783">
                  <c:v>0.36926318807338354</c:v>
                </c:pt>
                <c:pt idx="12784">
                  <c:v>0.36897649082568007</c:v>
                </c:pt>
                <c:pt idx="12785">
                  <c:v>0.36868979357797305</c:v>
                </c:pt>
                <c:pt idx="12786">
                  <c:v>0.36840309633026591</c:v>
                </c:pt>
                <c:pt idx="12787">
                  <c:v>0.36811639908256033</c:v>
                </c:pt>
                <c:pt idx="12788">
                  <c:v>0.36782970183485597</c:v>
                </c:pt>
                <c:pt idx="12789">
                  <c:v>0.36754300458714478</c:v>
                </c:pt>
                <c:pt idx="12790">
                  <c:v>0.36725630733944076</c:v>
                </c:pt>
                <c:pt idx="12791">
                  <c:v>0.36696961009173185</c:v>
                </c:pt>
                <c:pt idx="12792">
                  <c:v>0.36668291284402765</c:v>
                </c:pt>
                <c:pt idx="12793">
                  <c:v>0.36639621559631885</c:v>
                </c:pt>
                <c:pt idx="12794">
                  <c:v>0.36610951834861238</c:v>
                </c:pt>
                <c:pt idx="12795">
                  <c:v>0.36582282110090897</c:v>
                </c:pt>
                <c:pt idx="12796">
                  <c:v>0.36553612385319945</c:v>
                </c:pt>
                <c:pt idx="12797">
                  <c:v>0.36524942660549276</c:v>
                </c:pt>
                <c:pt idx="12798">
                  <c:v>0.36496272935778951</c:v>
                </c:pt>
                <c:pt idx="12799">
                  <c:v>0.36467603211008032</c:v>
                </c:pt>
                <c:pt idx="12800">
                  <c:v>0.36438933486237524</c:v>
                </c:pt>
                <c:pt idx="12801">
                  <c:v>0.36410263761466943</c:v>
                </c:pt>
                <c:pt idx="12802">
                  <c:v>0.36381594036696241</c:v>
                </c:pt>
                <c:pt idx="12803">
                  <c:v>0.36352924311925677</c:v>
                </c:pt>
                <c:pt idx="12804">
                  <c:v>0.36324254587154781</c:v>
                </c:pt>
                <c:pt idx="12805">
                  <c:v>0.36295584862384273</c:v>
                </c:pt>
                <c:pt idx="12806">
                  <c:v>0.36266915137613476</c:v>
                </c:pt>
                <c:pt idx="12807">
                  <c:v>0.36238245412842984</c:v>
                </c:pt>
                <c:pt idx="12808">
                  <c:v>0.36209575688072176</c:v>
                </c:pt>
                <c:pt idx="12809">
                  <c:v>0.36180905963301535</c:v>
                </c:pt>
                <c:pt idx="12810">
                  <c:v>0.36152236238531127</c:v>
                </c:pt>
                <c:pt idx="12811">
                  <c:v>0.36123566513760408</c:v>
                </c:pt>
                <c:pt idx="12812">
                  <c:v>0.36094896788989994</c:v>
                </c:pt>
                <c:pt idx="12813">
                  <c:v>0.36066227064218948</c:v>
                </c:pt>
                <c:pt idx="12814">
                  <c:v>0.360375573394487</c:v>
                </c:pt>
                <c:pt idx="12815">
                  <c:v>0.36008887614677887</c:v>
                </c:pt>
                <c:pt idx="12816">
                  <c:v>0.35980217889907307</c:v>
                </c:pt>
                <c:pt idx="12817">
                  <c:v>0.35951548165136382</c:v>
                </c:pt>
                <c:pt idx="12818">
                  <c:v>0.35922878440365891</c:v>
                </c:pt>
                <c:pt idx="12819">
                  <c:v>0.35894208715595305</c:v>
                </c:pt>
                <c:pt idx="12820">
                  <c:v>0.35865538990824614</c:v>
                </c:pt>
                <c:pt idx="12821">
                  <c:v>0.35836869266053906</c:v>
                </c:pt>
                <c:pt idx="12822">
                  <c:v>0.35808199541283325</c:v>
                </c:pt>
                <c:pt idx="12823">
                  <c:v>0.35779529816512479</c:v>
                </c:pt>
                <c:pt idx="12824">
                  <c:v>0.35750860091742065</c:v>
                </c:pt>
                <c:pt idx="12825">
                  <c:v>0.35722190366971351</c:v>
                </c:pt>
                <c:pt idx="12826">
                  <c:v>0.35693520642200527</c:v>
                </c:pt>
                <c:pt idx="12827">
                  <c:v>0.35664850917430058</c:v>
                </c:pt>
                <c:pt idx="12828">
                  <c:v>0.35636181192659377</c:v>
                </c:pt>
                <c:pt idx="12829">
                  <c:v>0.35607511467888597</c:v>
                </c:pt>
                <c:pt idx="12830">
                  <c:v>0.3557884174311795</c:v>
                </c:pt>
                <c:pt idx="12831">
                  <c:v>0.35550172018347331</c:v>
                </c:pt>
                <c:pt idx="12832">
                  <c:v>0.35521502293576657</c:v>
                </c:pt>
                <c:pt idx="12833">
                  <c:v>0.35492832568806243</c:v>
                </c:pt>
                <c:pt idx="12834">
                  <c:v>0.35464162844035363</c:v>
                </c:pt>
                <c:pt idx="12835">
                  <c:v>0.3543549311926511</c:v>
                </c:pt>
                <c:pt idx="12836">
                  <c:v>0.35406823394494369</c:v>
                </c:pt>
                <c:pt idx="12837">
                  <c:v>0.35378153669723422</c:v>
                </c:pt>
                <c:pt idx="12838">
                  <c:v>0.35349483944952781</c:v>
                </c:pt>
                <c:pt idx="12839">
                  <c:v>0.35320814220182128</c:v>
                </c:pt>
                <c:pt idx="12840">
                  <c:v>0.35292144495411482</c:v>
                </c:pt>
                <c:pt idx="12841">
                  <c:v>0.35263474770640835</c:v>
                </c:pt>
                <c:pt idx="12842">
                  <c:v>0.35234805045870177</c:v>
                </c:pt>
                <c:pt idx="12843">
                  <c:v>0.35206135321099541</c:v>
                </c:pt>
                <c:pt idx="12844">
                  <c:v>0.35177465596328938</c:v>
                </c:pt>
                <c:pt idx="12845">
                  <c:v>0.35148795871558247</c:v>
                </c:pt>
                <c:pt idx="12846">
                  <c:v>0.35120126146787733</c:v>
                </c:pt>
                <c:pt idx="12847">
                  <c:v>0.35091456422017153</c:v>
                </c:pt>
                <c:pt idx="12848">
                  <c:v>0.35062786697246601</c:v>
                </c:pt>
                <c:pt idx="12849">
                  <c:v>0.35034116972475893</c:v>
                </c:pt>
                <c:pt idx="12850">
                  <c:v>0.3500544724770519</c:v>
                </c:pt>
                <c:pt idx="12851">
                  <c:v>0.34976777522934605</c:v>
                </c:pt>
                <c:pt idx="12852">
                  <c:v>0.34948107798163891</c:v>
                </c:pt>
                <c:pt idx="12853">
                  <c:v>0.34919438073393072</c:v>
                </c:pt>
                <c:pt idx="12854">
                  <c:v>0.34890768348622431</c:v>
                </c:pt>
                <c:pt idx="12855">
                  <c:v>0.34862098623851923</c:v>
                </c:pt>
                <c:pt idx="12856">
                  <c:v>0.34833428899081326</c:v>
                </c:pt>
                <c:pt idx="12857">
                  <c:v>0.34804759174310484</c:v>
                </c:pt>
                <c:pt idx="12858">
                  <c:v>0.34776089449539827</c:v>
                </c:pt>
                <c:pt idx="12859">
                  <c:v>0.34747419724769496</c:v>
                </c:pt>
                <c:pt idx="12860">
                  <c:v>0.34718749999998788</c:v>
                </c:pt>
                <c:pt idx="12861">
                  <c:v>0.34690080275228063</c:v>
                </c:pt>
                <c:pt idx="12862">
                  <c:v>0.34661410550457383</c:v>
                </c:pt>
                <c:pt idx="12863">
                  <c:v>0.34632740825686803</c:v>
                </c:pt>
                <c:pt idx="12864">
                  <c:v>0.34604071100916106</c:v>
                </c:pt>
                <c:pt idx="12865">
                  <c:v>0.34575401376145332</c:v>
                </c:pt>
                <c:pt idx="12866">
                  <c:v>0.34546731651374668</c:v>
                </c:pt>
                <c:pt idx="12867">
                  <c:v>0.34518061926604254</c:v>
                </c:pt>
                <c:pt idx="12868">
                  <c:v>0.34489392201833369</c:v>
                </c:pt>
                <c:pt idx="12869">
                  <c:v>0.34460722477062722</c:v>
                </c:pt>
                <c:pt idx="12870">
                  <c:v>0.34432052752292275</c:v>
                </c:pt>
                <c:pt idx="12871">
                  <c:v>0.34403383027521428</c:v>
                </c:pt>
                <c:pt idx="12872">
                  <c:v>0.34374713302750776</c:v>
                </c:pt>
                <c:pt idx="12873">
                  <c:v>0.34346043577980429</c:v>
                </c:pt>
                <c:pt idx="12874">
                  <c:v>0.34317373853209476</c:v>
                </c:pt>
                <c:pt idx="12875">
                  <c:v>0.34288704128439007</c:v>
                </c:pt>
                <c:pt idx="12876">
                  <c:v>0.34260034403668194</c:v>
                </c:pt>
                <c:pt idx="12877">
                  <c:v>0.34231364678897547</c:v>
                </c:pt>
                <c:pt idx="12878">
                  <c:v>0.34202694954127033</c:v>
                </c:pt>
                <c:pt idx="12879">
                  <c:v>0.34174025229356253</c:v>
                </c:pt>
                <c:pt idx="12880">
                  <c:v>0.34145355504585756</c:v>
                </c:pt>
                <c:pt idx="12881">
                  <c:v>0.34116685779814981</c:v>
                </c:pt>
                <c:pt idx="12882">
                  <c:v>0.34088016055044612</c:v>
                </c:pt>
                <c:pt idx="12883">
                  <c:v>0.34059346330273682</c:v>
                </c:pt>
                <c:pt idx="12884">
                  <c:v>0.34030676605503191</c:v>
                </c:pt>
                <c:pt idx="12885">
                  <c:v>0.34002006880732388</c:v>
                </c:pt>
                <c:pt idx="12886">
                  <c:v>0.33973337155961902</c:v>
                </c:pt>
                <c:pt idx="12887">
                  <c:v>0.33944667431191344</c:v>
                </c:pt>
                <c:pt idx="12888">
                  <c:v>0.3391599770642077</c:v>
                </c:pt>
                <c:pt idx="12889">
                  <c:v>0.33887327981650073</c:v>
                </c:pt>
                <c:pt idx="12890">
                  <c:v>0.33858658256879376</c:v>
                </c:pt>
                <c:pt idx="12891">
                  <c:v>0.33829988532108646</c:v>
                </c:pt>
                <c:pt idx="12892">
                  <c:v>0.33801318807337882</c:v>
                </c:pt>
                <c:pt idx="12893">
                  <c:v>0.33772649082567496</c:v>
                </c:pt>
                <c:pt idx="12894">
                  <c:v>0.33743979357796794</c:v>
                </c:pt>
                <c:pt idx="12895">
                  <c:v>0.33715309633026103</c:v>
                </c:pt>
                <c:pt idx="12896">
                  <c:v>0.33686639908255661</c:v>
                </c:pt>
                <c:pt idx="12897">
                  <c:v>0.33657970183485086</c:v>
                </c:pt>
                <c:pt idx="12898">
                  <c:v>0.33629300458713929</c:v>
                </c:pt>
                <c:pt idx="12899">
                  <c:v>0.33600630733943709</c:v>
                </c:pt>
                <c:pt idx="12900">
                  <c:v>0.33571961009172668</c:v>
                </c:pt>
                <c:pt idx="12901">
                  <c:v>0.33543291284402266</c:v>
                </c:pt>
                <c:pt idx="12902">
                  <c:v>0.3351462155963138</c:v>
                </c:pt>
                <c:pt idx="12903">
                  <c:v>0.33485951834860994</c:v>
                </c:pt>
                <c:pt idx="12904">
                  <c:v>0.33457282110090397</c:v>
                </c:pt>
                <c:pt idx="12905">
                  <c:v>0.33428612385319584</c:v>
                </c:pt>
                <c:pt idx="12906">
                  <c:v>0.33399942660548787</c:v>
                </c:pt>
                <c:pt idx="12907">
                  <c:v>0.3337127293577844</c:v>
                </c:pt>
                <c:pt idx="12908">
                  <c:v>0.33342603211007737</c:v>
                </c:pt>
                <c:pt idx="12909">
                  <c:v>0.33313933486236846</c:v>
                </c:pt>
                <c:pt idx="12910">
                  <c:v>0.33285263761466594</c:v>
                </c:pt>
                <c:pt idx="12911">
                  <c:v>0.33256594036695747</c:v>
                </c:pt>
                <c:pt idx="12912">
                  <c:v>0.33227924311925172</c:v>
                </c:pt>
                <c:pt idx="12913">
                  <c:v>0.33199254587154453</c:v>
                </c:pt>
                <c:pt idx="12914">
                  <c:v>0.33170584862383612</c:v>
                </c:pt>
                <c:pt idx="12915">
                  <c:v>0.33141915137612982</c:v>
                </c:pt>
                <c:pt idx="12916">
                  <c:v>0.33113245412842318</c:v>
                </c:pt>
                <c:pt idx="12917">
                  <c:v>0.33084575688071682</c:v>
                </c:pt>
                <c:pt idx="12918">
                  <c:v>0.3305590596330103</c:v>
                </c:pt>
                <c:pt idx="12919">
                  <c:v>0.33027236238530638</c:v>
                </c:pt>
                <c:pt idx="12920">
                  <c:v>0.32998566513760047</c:v>
                </c:pt>
                <c:pt idx="12921">
                  <c:v>0.32969896788989483</c:v>
                </c:pt>
                <c:pt idx="12922">
                  <c:v>0.32941227064218637</c:v>
                </c:pt>
                <c:pt idx="12923">
                  <c:v>0.32912557339448201</c:v>
                </c:pt>
                <c:pt idx="12924">
                  <c:v>0.32883887614677387</c:v>
                </c:pt>
                <c:pt idx="12925">
                  <c:v>0.32855217889906796</c:v>
                </c:pt>
                <c:pt idx="12926">
                  <c:v>0.32826548165135888</c:v>
                </c:pt>
                <c:pt idx="12927">
                  <c:v>0.32797878440365502</c:v>
                </c:pt>
                <c:pt idx="12928">
                  <c:v>0.32769208715594822</c:v>
                </c:pt>
                <c:pt idx="12929">
                  <c:v>0.32740538990824158</c:v>
                </c:pt>
                <c:pt idx="12930">
                  <c:v>0.32711869266053412</c:v>
                </c:pt>
                <c:pt idx="12931">
                  <c:v>0.32683199541282842</c:v>
                </c:pt>
                <c:pt idx="12932">
                  <c:v>0.32654529816511968</c:v>
                </c:pt>
                <c:pt idx="12933">
                  <c:v>0.32625860091741554</c:v>
                </c:pt>
                <c:pt idx="12934">
                  <c:v>0.32597190366970979</c:v>
                </c:pt>
                <c:pt idx="12935">
                  <c:v>0.32568520642200038</c:v>
                </c:pt>
                <c:pt idx="12936">
                  <c:v>0.32539850917429686</c:v>
                </c:pt>
                <c:pt idx="12937">
                  <c:v>0.32511181192658867</c:v>
                </c:pt>
                <c:pt idx="12938">
                  <c:v>0.32482511467888286</c:v>
                </c:pt>
                <c:pt idx="12939">
                  <c:v>0.3245384174311744</c:v>
                </c:pt>
                <c:pt idx="12940">
                  <c:v>0.32425172018346798</c:v>
                </c:pt>
                <c:pt idx="12941">
                  <c:v>0.32396502293576313</c:v>
                </c:pt>
                <c:pt idx="12942">
                  <c:v>0.32367832568805738</c:v>
                </c:pt>
                <c:pt idx="12943">
                  <c:v>0.32339162844034852</c:v>
                </c:pt>
                <c:pt idx="12944">
                  <c:v>0.32310493119264599</c:v>
                </c:pt>
                <c:pt idx="12945">
                  <c:v>0.32281823394493858</c:v>
                </c:pt>
                <c:pt idx="12946">
                  <c:v>0.32253153669722912</c:v>
                </c:pt>
                <c:pt idx="12947">
                  <c:v>0.32224483944952281</c:v>
                </c:pt>
                <c:pt idx="12948">
                  <c:v>0.32195814220181768</c:v>
                </c:pt>
                <c:pt idx="12949">
                  <c:v>0.32167144495410982</c:v>
                </c:pt>
                <c:pt idx="12950">
                  <c:v>0.32138474770640629</c:v>
                </c:pt>
                <c:pt idx="12951">
                  <c:v>0.32109805045869677</c:v>
                </c:pt>
                <c:pt idx="12952">
                  <c:v>0.32081135321099197</c:v>
                </c:pt>
                <c:pt idx="12953">
                  <c:v>0.3205246559632865</c:v>
                </c:pt>
                <c:pt idx="12954">
                  <c:v>0.32023795871557725</c:v>
                </c:pt>
                <c:pt idx="12955">
                  <c:v>0.31995126146787389</c:v>
                </c:pt>
                <c:pt idx="12956">
                  <c:v>0.31966456422016687</c:v>
                </c:pt>
                <c:pt idx="12957">
                  <c:v>0.31937786697246201</c:v>
                </c:pt>
                <c:pt idx="12958">
                  <c:v>0.31909116972475388</c:v>
                </c:pt>
                <c:pt idx="12959">
                  <c:v>0.31880447247704802</c:v>
                </c:pt>
                <c:pt idx="12960">
                  <c:v>0.31851777522934149</c:v>
                </c:pt>
                <c:pt idx="12961">
                  <c:v>0.31823107798163208</c:v>
                </c:pt>
                <c:pt idx="12962">
                  <c:v>0.31794438073392695</c:v>
                </c:pt>
                <c:pt idx="12963">
                  <c:v>0.31765768348621931</c:v>
                </c:pt>
                <c:pt idx="12964">
                  <c:v>0.31737098623851562</c:v>
                </c:pt>
                <c:pt idx="12965">
                  <c:v>0.31708428899081009</c:v>
                </c:pt>
                <c:pt idx="12966">
                  <c:v>0.31679759174309985</c:v>
                </c:pt>
                <c:pt idx="12967">
                  <c:v>0.31651089449539332</c:v>
                </c:pt>
                <c:pt idx="12968">
                  <c:v>0.3162241972476898</c:v>
                </c:pt>
                <c:pt idx="12969">
                  <c:v>0.31593749999998294</c:v>
                </c:pt>
                <c:pt idx="12970">
                  <c:v>0.31565080275227586</c:v>
                </c:pt>
                <c:pt idx="12971">
                  <c:v>0.31536410550457034</c:v>
                </c:pt>
                <c:pt idx="12972">
                  <c:v>0.31507740825686292</c:v>
                </c:pt>
                <c:pt idx="12973">
                  <c:v>0.31479071100915595</c:v>
                </c:pt>
                <c:pt idx="12974">
                  <c:v>0.31450401376145037</c:v>
                </c:pt>
                <c:pt idx="12975">
                  <c:v>0.31421731651374152</c:v>
                </c:pt>
                <c:pt idx="12976">
                  <c:v>0.31393061926603538</c:v>
                </c:pt>
                <c:pt idx="12977">
                  <c:v>0.31364392201832825</c:v>
                </c:pt>
                <c:pt idx="12978">
                  <c:v>0.31335722477062344</c:v>
                </c:pt>
                <c:pt idx="12979">
                  <c:v>0.31307052752291764</c:v>
                </c:pt>
                <c:pt idx="12980">
                  <c:v>0.31278383027521067</c:v>
                </c:pt>
                <c:pt idx="12981">
                  <c:v>0.31249713302750282</c:v>
                </c:pt>
                <c:pt idx="12982">
                  <c:v>0.31221043577979773</c:v>
                </c:pt>
                <c:pt idx="12983">
                  <c:v>0.31192373853208982</c:v>
                </c:pt>
                <c:pt idx="12984">
                  <c:v>0.3116370412843833</c:v>
                </c:pt>
                <c:pt idx="12985">
                  <c:v>0.31135034403667688</c:v>
                </c:pt>
                <c:pt idx="12986">
                  <c:v>0.31106364678897036</c:v>
                </c:pt>
                <c:pt idx="12987">
                  <c:v>0.31077694954126522</c:v>
                </c:pt>
                <c:pt idx="12988">
                  <c:v>0.31049025229355742</c:v>
                </c:pt>
                <c:pt idx="12989">
                  <c:v>0.31020355504585245</c:v>
                </c:pt>
                <c:pt idx="12990">
                  <c:v>0.30991685779814687</c:v>
                </c:pt>
                <c:pt idx="12991">
                  <c:v>0.30963016055043802</c:v>
                </c:pt>
                <c:pt idx="12992">
                  <c:v>0.30934346330273393</c:v>
                </c:pt>
                <c:pt idx="12993">
                  <c:v>0.30905676605502685</c:v>
                </c:pt>
                <c:pt idx="12994">
                  <c:v>0.30877006880731994</c:v>
                </c:pt>
                <c:pt idx="12995">
                  <c:v>0.30848337155961519</c:v>
                </c:pt>
                <c:pt idx="12996">
                  <c:v>0.30819667431190717</c:v>
                </c:pt>
                <c:pt idx="12997">
                  <c:v>0.30790997706420192</c:v>
                </c:pt>
                <c:pt idx="12998">
                  <c:v>0.30762327981649423</c:v>
                </c:pt>
                <c:pt idx="12999">
                  <c:v>0.30733658256878632</c:v>
                </c:pt>
                <c:pt idx="13000">
                  <c:v>0.30704988532108146</c:v>
                </c:pt>
                <c:pt idx="13001">
                  <c:v>0.30676318807337333</c:v>
                </c:pt>
                <c:pt idx="13002">
                  <c:v>0.30647649082566986</c:v>
                </c:pt>
                <c:pt idx="13003">
                  <c:v>0.30618979357796305</c:v>
                </c:pt>
                <c:pt idx="13004">
                  <c:v>0.30590309633025592</c:v>
                </c:pt>
                <c:pt idx="13005">
                  <c:v>0.30561639908255039</c:v>
                </c:pt>
                <c:pt idx="13006">
                  <c:v>0.30532970183484576</c:v>
                </c:pt>
                <c:pt idx="13007">
                  <c:v>0.30504300458713429</c:v>
                </c:pt>
                <c:pt idx="13008">
                  <c:v>0.30475630733943043</c:v>
                </c:pt>
                <c:pt idx="13009">
                  <c:v>0.30446961009172158</c:v>
                </c:pt>
                <c:pt idx="13010">
                  <c:v>0.30418291284401755</c:v>
                </c:pt>
                <c:pt idx="13011">
                  <c:v>0.30389621559630881</c:v>
                </c:pt>
                <c:pt idx="13012">
                  <c:v>0.30360951834860356</c:v>
                </c:pt>
                <c:pt idx="13013">
                  <c:v>0.30332282110089909</c:v>
                </c:pt>
                <c:pt idx="13014">
                  <c:v>0.30303612385318934</c:v>
                </c:pt>
                <c:pt idx="13015">
                  <c:v>0.30274942660548276</c:v>
                </c:pt>
                <c:pt idx="13016">
                  <c:v>0.30246272935777929</c:v>
                </c:pt>
                <c:pt idx="13017">
                  <c:v>0.30217603211006988</c:v>
                </c:pt>
                <c:pt idx="13018">
                  <c:v>0.30188933486236502</c:v>
                </c:pt>
                <c:pt idx="13019">
                  <c:v>0.30160263761465955</c:v>
                </c:pt>
                <c:pt idx="13020">
                  <c:v>0.30131594036695242</c:v>
                </c:pt>
                <c:pt idx="13021">
                  <c:v>0.30102924311924689</c:v>
                </c:pt>
                <c:pt idx="13022">
                  <c:v>0.30074254587153743</c:v>
                </c:pt>
                <c:pt idx="13023">
                  <c:v>0.30045584862383101</c:v>
                </c:pt>
                <c:pt idx="13024">
                  <c:v>0.30016915137612454</c:v>
                </c:pt>
                <c:pt idx="13025">
                  <c:v>0.29988245412841985</c:v>
                </c:pt>
                <c:pt idx="13026">
                  <c:v>0.29959575688071161</c:v>
                </c:pt>
                <c:pt idx="13027">
                  <c:v>0.2993090596330053</c:v>
                </c:pt>
                <c:pt idx="13028">
                  <c:v>0.29902236238530133</c:v>
                </c:pt>
                <c:pt idx="13029">
                  <c:v>0.29873566513759231</c:v>
                </c:pt>
                <c:pt idx="13030">
                  <c:v>0.29844896788988984</c:v>
                </c:pt>
                <c:pt idx="13031">
                  <c:v>0.29816227064217932</c:v>
                </c:pt>
                <c:pt idx="13032">
                  <c:v>0.29787557339447684</c:v>
                </c:pt>
                <c:pt idx="13033">
                  <c:v>0.29758887614676865</c:v>
                </c:pt>
                <c:pt idx="13034">
                  <c:v>0.29730217889906285</c:v>
                </c:pt>
                <c:pt idx="13035">
                  <c:v>0.29701548165135438</c:v>
                </c:pt>
                <c:pt idx="13036">
                  <c:v>0.29672878440364892</c:v>
                </c:pt>
                <c:pt idx="13037">
                  <c:v>0.29644208715594317</c:v>
                </c:pt>
                <c:pt idx="13038">
                  <c:v>0.29615538990823398</c:v>
                </c:pt>
                <c:pt idx="13039">
                  <c:v>0.29586869266052901</c:v>
                </c:pt>
                <c:pt idx="13040">
                  <c:v>0.29558199541282343</c:v>
                </c:pt>
                <c:pt idx="13041">
                  <c:v>0.29529529816511429</c:v>
                </c:pt>
                <c:pt idx="13042">
                  <c:v>0.29500860091741055</c:v>
                </c:pt>
                <c:pt idx="13043">
                  <c:v>0.29472190366970341</c:v>
                </c:pt>
                <c:pt idx="13044">
                  <c:v>0.29443520642199383</c:v>
                </c:pt>
                <c:pt idx="13045">
                  <c:v>0.29414850917429064</c:v>
                </c:pt>
                <c:pt idx="13046">
                  <c:v>0.29386181192658373</c:v>
                </c:pt>
                <c:pt idx="13047">
                  <c:v>0.29357511467887581</c:v>
                </c:pt>
                <c:pt idx="13048">
                  <c:v>0.29328841743116935</c:v>
                </c:pt>
                <c:pt idx="13049">
                  <c:v>0.29300172018346282</c:v>
                </c:pt>
                <c:pt idx="13050">
                  <c:v>0.29271502293575635</c:v>
                </c:pt>
                <c:pt idx="13051">
                  <c:v>0.29242832568805227</c:v>
                </c:pt>
                <c:pt idx="13052">
                  <c:v>0.29214162844034325</c:v>
                </c:pt>
                <c:pt idx="13053">
                  <c:v>0.29185493119263961</c:v>
                </c:pt>
                <c:pt idx="13054">
                  <c:v>0.29156823394493248</c:v>
                </c:pt>
                <c:pt idx="13055">
                  <c:v>0.29128153669722401</c:v>
                </c:pt>
                <c:pt idx="13056">
                  <c:v>0.29099483944951782</c:v>
                </c:pt>
                <c:pt idx="13057">
                  <c:v>0.29070814220181107</c:v>
                </c:pt>
                <c:pt idx="13058">
                  <c:v>0.29042144495410482</c:v>
                </c:pt>
                <c:pt idx="13059">
                  <c:v>0.29013474770639813</c:v>
                </c:pt>
                <c:pt idx="13060">
                  <c:v>0.28984805045869166</c:v>
                </c:pt>
                <c:pt idx="13061">
                  <c:v>0.28956135321098531</c:v>
                </c:pt>
                <c:pt idx="13062">
                  <c:v>0.28927465596328023</c:v>
                </c:pt>
                <c:pt idx="13063">
                  <c:v>0.28898795871557231</c:v>
                </c:pt>
                <c:pt idx="13064">
                  <c:v>0.28870126146786734</c:v>
                </c:pt>
                <c:pt idx="13065">
                  <c:v>0.28841456422016165</c:v>
                </c:pt>
                <c:pt idx="13066">
                  <c:v>0.28812786697245579</c:v>
                </c:pt>
                <c:pt idx="13067">
                  <c:v>0.28784116972474877</c:v>
                </c:pt>
                <c:pt idx="13068">
                  <c:v>0.28755447247703991</c:v>
                </c:pt>
                <c:pt idx="13069">
                  <c:v>0.28726777522933478</c:v>
                </c:pt>
                <c:pt idx="13070">
                  <c:v>0.28698107798162897</c:v>
                </c:pt>
                <c:pt idx="13071">
                  <c:v>0.28669438073392051</c:v>
                </c:pt>
                <c:pt idx="13072">
                  <c:v>0.28640768348621432</c:v>
                </c:pt>
                <c:pt idx="13073">
                  <c:v>0.28612098623850907</c:v>
                </c:pt>
                <c:pt idx="13074">
                  <c:v>0.28583428899080343</c:v>
                </c:pt>
                <c:pt idx="13075">
                  <c:v>0.2855475917430948</c:v>
                </c:pt>
                <c:pt idx="13076">
                  <c:v>0.28526089449538816</c:v>
                </c:pt>
                <c:pt idx="13077">
                  <c:v>0.28497419724768469</c:v>
                </c:pt>
                <c:pt idx="13078">
                  <c:v>0.28468749999997789</c:v>
                </c:pt>
                <c:pt idx="13079">
                  <c:v>0.28440080275227075</c:v>
                </c:pt>
                <c:pt idx="13080">
                  <c:v>0.28411410550456384</c:v>
                </c:pt>
                <c:pt idx="13081">
                  <c:v>0.28382740825685815</c:v>
                </c:pt>
                <c:pt idx="13082">
                  <c:v>0.28354071100915101</c:v>
                </c:pt>
                <c:pt idx="13083">
                  <c:v>0.28325401376144288</c:v>
                </c:pt>
                <c:pt idx="13084">
                  <c:v>0.28296731651373624</c:v>
                </c:pt>
                <c:pt idx="13085">
                  <c:v>0.28268061926603127</c:v>
                </c:pt>
                <c:pt idx="13086">
                  <c:v>0.28239392201832325</c:v>
                </c:pt>
                <c:pt idx="13087">
                  <c:v>0.282107224770617</c:v>
                </c:pt>
                <c:pt idx="13088">
                  <c:v>0.28182052752291253</c:v>
                </c:pt>
                <c:pt idx="13089">
                  <c:v>0.28153383027520407</c:v>
                </c:pt>
                <c:pt idx="13090">
                  <c:v>0.2812471330274976</c:v>
                </c:pt>
                <c:pt idx="13091">
                  <c:v>0.28096043577979291</c:v>
                </c:pt>
                <c:pt idx="13092">
                  <c:v>0.28067373853208466</c:v>
                </c:pt>
                <c:pt idx="13093">
                  <c:v>0.28038704128437991</c:v>
                </c:pt>
                <c:pt idx="13094">
                  <c:v>0.28010034403667172</c:v>
                </c:pt>
                <c:pt idx="13095">
                  <c:v>0.27981364678896531</c:v>
                </c:pt>
                <c:pt idx="13096">
                  <c:v>0.27952694954126023</c:v>
                </c:pt>
                <c:pt idx="13097">
                  <c:v>0.27924025229355226</c:v>
                </c:pt>
                <c:pt idx="13098">
                  <c:v>0.27895355504584735</c:v>
                </c:pt>
                <c:pt idx="13099">
                  <c:v>0.27866685779813927</c:v>
                </c:pt>
                <c:pt idx="13100">
                  <c:v>0.27838016055043457</c:v>
                </c:pt>
                <c:pt idx="13101">
                  <c:v>0.27809346330272688</c:v>
                </c:pt>
                <c:pt idx="13102">
                  <c:v>0.27780676605502197</c:v>
                </c:pt>
                <c:pt idx="13103">
                  <c:v>0.27752006880731483</c:v>
                </c:pt>
                <c:pt idx="13104">
                  <c:v>0.27723337155960731</c:v>
                </c:pt>
                <c:pt idx="13105">
                  <c:v>0.27694667431190206</c:v>
                </c:pt>
                <c:pt idx="13106">
                  <c:v>0.27665997706419432</c:v>
                </c:pt>
                <c:pt idx="13107">
                  <c:v>0.2763732798164894</c:v>
                </c:pt>
                <c:pt idx="13108">
                  <c:v>0.27608658256878132</c:v>
                </c:pt>
                <c:pt idx="13109">
                  <c:v>0.2757998853210748</c:v>
                </c:pt>
                <c:pt idx="13110">
                  <c:v>0.27551318807336822</c:v>
                </c:pt>
                <c:pt idx="13111">
                  <c:v>0.27522649082566375</c:v>
                </c:pt>
                <c:pt idx="13112">
                  <c:v>0.27493979357795673</c:v>
                </c:pt>
                <c:pt idx="13113">
                  <c:v>0.27465309633024881</c:v>
                </c:pt>
                <c:pt idx="13114">
                  <c:v>0.27436639908254529</c:v>
                </c:pt>
                <c:pt idx="13115">
                  <c:v>0.27407970183483826</c:v>
                </c:pt>
                <c:pt idx="13116">
                  <c:v>0.27379300458712735</c:v>
                </c:pt>
                <c:pt idx="13117">
                  <c:v>0.27350630733942538</c:v>
                </c:pt>
                <c:pt idx="13118">
                  <c:v>0.27321961009171625</c:v>
                </c:pt>
                <c:pt idx="13119">
                  <c:v>0.27293291284401133</c:v>
                </c:pt>
                <c:pt idx="13120">
                  <c:v>0.27264621559630353</c:v>
                </c:pt>
                <c:pt idx="13121">
                  <c:v>0.27235951834859706</c:v>
                </c:pt>
                <c:pt idx="13122">
                  <c:v>0.27207282110089293</c:v>
                </c:pt>
                <c:pt idx="13123">
                  <c:v>0.27178612385318418</c:v>
                </c:pt>
                <c:pt idx="13124">
                  <c:v>0.27149942660547766</c:v>
                </c:pt>
                <c:pt idx="13125">
                  <c:v>0.27121272935777291</c:v>
                </c:pt>
                <c:pt idx="13126">
                  <c:v>0.27092603211006488</c:v>
                </c:pt>
                <c:pt idx="13127">
                  <c:v>0.27063933486235825</c:v>
                </c:pt>
                <c:pt idx="13128">
                  <c:v>0.27035263761465445</c:v>
                </c:pt>
                <c:pt idx="13129">
                  <c:v>0.27006594036694531</c:v>
                </c:pt>
                <c:pt idx="13130">
                  <c:v>0.26977924311923884</c:v>
                </c:pt>
                <c:pt idx="13131">
                  <c:v>0.26949254587153226</c:v>
                </c:pt>
                <c:pt idx="13132">
                  <c:v>0.26920584862382579</c:v>
                </c:pt>
                <c:pt idx="13133">
                  <c:v>0.26891915137611944</c:v>
                </c:pt>
                <c:pt idx="13134">
                  <c:v>0.26863245412841275</c:v>
                </c:pt>
                <c:pt idx="13135">
                  <c:v>0.2683457568807065</c:v>
                </c:pt>
                <c:pt idx="13136">
                  <c:v>0.26805905963300003</c:v>
                </c:pt>
                <c:pt idx="13137">
                  <c:v>0.26777236238529506</c:v>
                </c:pt>
                <c:pt idx="13138">
                  <c:v>0.26748566513758915</c:v>
                </c:pt>
                <c:pt idx="13139">
                  <c:v>0.26719896788988362</c:v>
                </c:pt>
                <c:pt idx="13140">
                  <c:v>0.26691227064217432</c:v>
                </c:pt>
                <c:pt idx="13141">
                  <c:v>0.26662557339447068</c:v>
                </c:pt>
                <c:pt idx="13142">
                  <c:v>0.26633887614676138</c:v>
                </c:pt>
                <c:pt idx="13143">
                  <c:v>0.26605217889905652</c:v>
                </c:pt>
                <c:pt idx="13144">
                  <c:v>0.26576548165134828</c:v>
                </c:pt>
                <c:pt idx="13145">
                  <c:v>0.26547878440364375</c:v>
                </c:pt>
                <c:pt idx="13146">
                  <c:v>0.26519208715593534</c:v>
                </c:pt>
                <c:pt idx="13147">
                  <c:v>0.26490538990822887</c:v>
                </c:pt>
                <c:pt idx="13148">
                  <c:v>0.2646186926605224</c:v>
                </c:pt>
                <c:pt idx="13149">
                  <c:v>0.26433199541281632</c:v>
                </c:pt>
                <c:pt idx="13150">
                  <c:v>0.26404529816510924</c:v>
                </c:pt>
                <c:pt idx="13151">
                  <c:v>0.26375860091740388</c:v>
                </c:pt>
                <c:pt idx="13152">
                  <c:v>0.26347190366969853</c:v>
                </c:pt>
                <c:pt idx="13153">
                  <c:v>0.26318520642198973</c:v>
                </c:pt>
                <c:pt idx="13154">
                  <c:v>0.26289850917428553</c:v>
                </c:pt>
                <c:pt idx="13155">
                  <c:v>0.26261181192657712</c:v>
                </c:pt>
                <c:pt idx="13156">
                  <c:v>0.26232511467887082</c:v>
                </c:pt>
                <c:pt idx="13157">
                  <c:v>0.26203841743116413</c:v>
                </c:pt>
                <c:pt idx="13158">
                  <c:v>0.26175172018345771</c:v>
                </c:pt>
                <c:pt idx="13159">
                  <c:v>0.2614650229357513</c:v>
                </c:pt>
                <c:pt idx="13160">
                  <c:v>0.26117832568804611</c:v>
                </c:pt>
                <c:pt idx="13161">
                  <c:v>0.26089162844033659</c:v>
                </c:pt>
                <c:pt idx="13162">
                  <c:v>0.26060493119263334</c:v>
                </c:pt>
                <c:pt idx="13163">
                  <c:v>0.26031823394492748</c:v>
                </c:pt>
                <c:pt idx="13164">
                  <c:v>0.26003153669721879</c:v>
                </c:pt>
                <c:pt idx="13165">
                  <c:v>0.25974483944951243</c:v>
                </c:pt>
                <c:pt idx="13166">
                  <c:v>0.25945814220180596</c:v>
                </c:pt>
                <c:pt idx="13167">
                  <c:v>0.25917144495409949</c:v>
                </c:pt>
                <c:pt idx="13168">
                  <c:v>0.25888474770639308</c:v>
                </c:pt>
                <c:pt idx="13169">
                  <c:v>0.25859805045868522</c:v>
                </c:pt>
                <c:pt idx="13170">
                  <c:v>0.25831135321098031</c:v>
                </c:pt>
                <c:pt idx="13171">
                  <c:v>0.25802465596327512</c:v>
                </c:pt>
                <c:pt idx="13172">
                  <c:v>0.25773795871556548</c:v>
                </c:pt>
                <c:pt idx="13173">
                  <c:v>0.25745126146786235</c:v>
                </c:pt>
                <c:pt idx="13174">
                  <c:v>0.25716456422015432</c:v>
                </c:pt>
                <c:pt idx="13175">
                  <c:v>0.2568778669724508</c:v>
                </c:pt>
                <c:pt idx="13176">
                  <c:v>0.25659116972474261</c:v>
                </c:pt>
                <c:pt idx="13177">
                  <c:v>0.25630447247703481</c:v>
                </c:pt>
                <c:pt idx="13178">
                  <c:v>0.25601777522932978</c:v>
                </c:pt>
                <c:pt idx="13179">
                  <c:v>0.25573107798162176</c:v>
                </c:pt>
                <c:pt idx="13180">
                  <c:v>0.2554443807339154</c:v>
                </c:pt>
                <c:pt idx="13181">
                  <c:v>0.25515768348620893</c:v>
                </c:pt>
                <c:pt idx="13182">
                  <c:v>0.25487098623850413</c:v>
                </c:pt>
                <c:pt idx="13183">
                  <c:v>0.25458428899079638</c:v>
                </c:pt>
                <c:pt idx="13184">
                  <c:v>0.25429759174308925</c:v>
                </c:pt>
                <c:pt idx="13185">
                  <c:v>0.25401089449538305</c:v>
                </c:pt>
                <c:pt idx="13186">
                  <c:v>0.25372419724767853</c:v>
                </c:pt>
                <c:pt idx="13187">
                  <c:v>0.25343749999997162</c:v>
                </c:pt>
                <c:pt idx="13188">
                  <c:v>0.25315080275226381</c:v>
                </c:pt>
                <c:pt idx="13189">
                  <c:v>0.25286410550455868</c:v>
                </c:pt>
                <c:pt idx="13190">
                  <c:v>0.25257740825685082</c:v>
                </c:pt>
                <c:pt idx="13191">
                  <c:v>0.2522907110091443</c:v>
                </c:pt>
                <c:pt idx="13192">
                  <c:v>0.25200401376143777</c:v>
                </c:pt>
                <c:pt idx="13193">
                  <c:v>0.25171731651372925</c:v>
                </c:pt>
                <c:pt idx="13194">
                  <c:v>0.25143061926602484</c:v>
                </c:pt>
                <c:pt idx="13195">
                  <c:v>0.25114392201831665</c:v>
                </c:pt>
                <c:pt idx="13196">
                  <c:v>0.2508572247706119</c:v>
                </c:pt>
                <c:pt idx="13197">
                  <c:v>0.25057052752290548</c:v>
                </c:pt>
                <c:pt idx="13198">
                  <c:v>0.25028383027519879</c:v>
                </c:pt>
                <c:pt idx="13199">
                  <c:v>0.24999713302749488</c:v>
                </c:pt>
                <c:pt idx="13200">
                  <c:v>0.24971043577978724</c:v>
                </c:pt>
                <c:pt idx="13201">
                  <c:v>0.2494237385320808</c:v>
                </c:pt>
                <c:pt idx="13202">
                  <c:v>0.24913704128437344</c:v>
                </c:pt>
                <c:pt idx="13203">
                  <c:v>0.24885034403666739</c:v>
                </c:pt>
                <c:pt idx="13204">
                  <c:v>0.24856364678896095</c:v>
                </c:pt>
                <c:pt idx="13205">
                  <c:v>0.24827694954125457</c:v>
                </c:pt>
                <c:pt idx="13206">
                  <c:v>0.24799025229354721</c:v>
                </c:pt>
                <c:pt idx="13207">
                  <c:v>0.24770355504584074</c:v>
                </c:pt>
                <c:pt idx="13208">
                  <c:v>0.24741685779813544</c:v>
                </c:pt>
                <c:pt idx="13209">
                  <c:v>0.24713016055042897</c:v>
                </c:pt>
                <c:pt idx="13210">
                  <c:v>0.24684346330272264</c:v>
                </c:pt>
                <c:pt idx="13211">
                  <c:v>0.24655676605501486</c:v>
                </c:pt>
                <c:pt idx="13212">
                  <c:v>0.24627006880730917</c:v>
                </c:pt>
                <c:pt idx="13213">
                  <c:v>0.24598337155960279</c:v>
                </c:pt>
                <c:pt idx="13214">
                  <c:v>0.24569667431189546</c:v>
                </c:pt>
                <c:pt idx="13215">
                  <c:v>0.24540997706418899</c:v>
                </c:pt>
                <c:pt idx="13216">
                  <c:v>0.24512327981648271</c:v>
                </c:pt>
                <c:pt idx="13217">
                  <c:v>0.24483658256877641</c:v>
                </c:pt>
                <c:pt idx="13218">
                  <c:v>0.24454988532107086</c:v>
                </c:pt>
                <c:pt idx="13219">
                  <c:v>0.24426318807336447</c:v>
                </c:pt>
                <c:pt idx="13220">
                  <c:v>0.24397649082565745</c:v>
                </c:pt>
                <c:pt idx="13221">
                  <c:v>0.24368979357795098</c:v>
                </c:pt>
                <c:pt idx="13222">
                  <c:v>0.24340309633024457</c:v>
                </c:pt>
                <c:pt idx="13223">
                  <c:v>0.24311639908253829</c:v>
                </c:pt>
                <c:pt idx="13224">
                  <c:v>0.24282970183483091</c:v>
                </c:pt>
                <c:pt idx="13225">
                  <c:v>0.2425430045871263</c:v>
                </c:pt>
                <c:pt idx="13226">
                  <c:v>0.24225630733941791</c:v>
                </c:pt>
                <c:pt idx="13227">
                  <c:v>0.24196961009171206</c:v>
                </c:pt>
                <c:pt idx="13228">
                  <c:v>0.24168291284400489</c:v>
                </c:pt>
                <c:pt idx="13229">
                  <c:v>0.24139621559629987</c:v>
                </c:pt>
                <c:pt idx="13230">
                  <c:v>0.24110951834859187</c:v>
                </c:pt>
                <c:pt idx="13231">
                  <c:v>0.24082282110088538</c:v>
                </c:pt>
                <c:pt idx="13232">
                  <c:v>0.24053612385317921</c:v>
                </c:pt>
                <c:pt idx="13233">
                  <c:v>0.24024942660547377</c:v>
                </c:pt>
                <c:pt idx="13234">
                  <c:v>0.23996272935776641</c:v>
                </c:pt>
                <c:pt idx="13235">
                  <c:v>0.23967603211005961</c:v>
                </c:pt>
                <c:pt idx="13236">
                  <c:v>0.23938933486235447</c:v>
                </c:pt>
                <c:pt idx="13237">
                  <c:v>0.23910263761464667</c:v>
                </c:pt>
                <c:pt idx="13238">
                  <c:v>0.23881594036694107</c:v>
                </c:pt>
                <c:pt idx="13239">
                  <c:v>0.23852924311923462</c:v>
                </c:pt>
                <c:pt idx="13240">
                  <c:v>0.23824254587152838</c:v>
                </c:pt>
                <c:pt idx="13241">
                  <c:v>0.23795584862382091</c:v>
                </c:pt>
                <c:pt idx="13242">
                  <c:v>0.23766915137611441</c:v>
                </c:pt>
                <c:pt idx="13243">
                  <c:v>0.23738245412840794</c:v>
                </c:pt>
                <c:pt idx="13244">
                  <c:v>0.23709575688070209</c:v>
                </c:pt>
                <c:pt idx="13245">
                  <c:v>0.23680905963299573</c:v>
                </c:pt>
                <c:pt idx="13246">
                  <c:v>0.23652236238528845</c:v>
                </c:pt>
                <c:pt idx="13247">
                  <c:v>0.23623566513758198</c:v>
                </c:pt>
                <c:pt idx="13248">
                  <c:v>0.23594896788987663</c:v>
                </c:pt>
                <c:pt idx="13249">
                  <c:v>0.23566227064216921</c:v>
                </c:pt>
                <c:pt idx="13250">
                  <c:v>0.23537557339446258</c:v>
                </c:pt>
                <c:pt idx="13251">
                  <c:v>0.23508887614675611</c:v>
                </c:pt>
                <c:pt idx="13252">
                  <c:v>0.23480217889904964</c:v>
                </c:pt>
                <c:pt idx="13253">
                  <c:v>0.23451548165134467</c:v>
                </c:pt>
                <c:pt idx="13254">
                  <c:v>0.2342287844036367</c:v>
                </c:pt>
                <c:pt idx="13255">
                  <c:v>0.23394208715593173</c:v>
                </c:pt>
                <c:pt idx="13256">
                  <c:v>0.23365538990822379</c:v>
                </c:pt>
                <c:pt idx="13257">
                  <c:v>0.2333686926605173</c:v>
                </c:pt>
                <c:pt idx="13258">
                  <c:v>0.23308199541281091</c:v>
                </c:pt>
                <c:pt idx="13259">
                  <c:v>0.23279529816510552</c:v>
                </c:pt>
                <c:pt idx="13260">
                  <c:v>0.23250860091739844</c:v>
                </c:pt>
                <c:pt idx="13261">
                  <c:v>0.23222190366969142</c:v>
                </c:pt>
                <c:pt idx="13262">
                  <c:v>0.23193520642198576</c:v>
                </c:pt>
                <c:pt idx="13263">
                  <c:v>0.23164850917427848</c:v>
                </c:pt>
                <c:pt idx="13264">
                  <c:v>0.23136181192657188</c:v>
                </c:pt>
                <c:pt idx="13265">
                  <c:v>0.23107511467886555</c:v>
                </c:pt>
                <c:pt idx="13266">
                  <c:v>0.23078841743115924</c:v>
                </c:pt>
                <c:pt idx="13267">
                  <c:v>0.23050172018345261</c:v>
                </c:pt>
                <c:pt idx="13268">
                  <c:v>0.23021502293574614</c:v>
                </c:pt>
                <c:pt idx="13269">
                  <c:v>0.2299283256880397</c:v>
                </c:pt>
                <c:pt idx="13270">
                  <c:v>0.2296416284403332</c:v>
                </c:pt>
                <c:pt idx="13271">
                  <c:v>0.22935493119262756</c:v>
                </c:pt>
                <c:pt idx="13272">
                  <c:v>0.22906823394492118</c:v>
                </c:pt>
                <c:pt idx="13273">
                  <c:v>0.22878153669721379</c:v>
                </c:pt>
                <c:pt idx="13274">
                  <c:v>0.22849483944950741</c:v>
                </c:pt>
                <c:pt idx="13275">
                  <c:v>0.22820814220180091</c:v>
                </c:pt>
                <c:pt idx="13276">
                  <c:v>0.22792144495409444</c:v>
                </c:pt>
                <c:pt idx="13277">
                  <c:v>0.22763474770638792</c:v>
                </c:pt>
                <c:pt idx="13278">
                  <c:v>0.22734805045868145</c:v>
                </c:pt>
                <c:pt idx="13279">
                  <c:v>0.22706135321097498</c:v>
                </c:pt>
                <c:pt idx="13280">
                  <c:v>0.22677465596326837</c:v>
                </c:pt>
                <c:pt idx="13281">
                  <c:v>0.22648795871556204</c:v>
                </c:pt>
                <c:pt idx="13282">
                  <c:v>0.22620126146785571</c:v>
                </c:pt>
                <c:pt idx="13283">
                  <c:v>0.22591456422014911</c:v>
                </c:pt>
                <c:pt idx="13284">
                  <c:v>0.22562786697244264</c:v>
                </c:pt>
                <c:pt idx="13285">
                  <c:v>0.2253411697247362</c:v>
                </c:pt>
                <c:pt idx="13286">
                  <c:v>0.22505447247703048</c:v>
                </c:pt>
                <c:pt idx="13287">
                  <c:v>0.22476777522932323</c:v>
                </c:pt>
                <c:pt idx="13288">
                  <c:v>0.22448107798161668</c:v>
                </c:pt>
                <c:pt idx="13289">
                  <c:v>0.22419438073391029</c:v>
                </c:pt>
                <c:pt idx="13290">
                  <c:v>0.22390768348620493</c:v>
                </c:pt>
                <c:pt idx="13291">
                  <c:v>0.22362098623849735</c:v>
                </c:pt>
                <c:pt idx="13292">
                  <c:v>0.22333428899079091</c:v>
                </c:pt>
                <c:pt idx="13293">
                  <c:v>0.22304759174308442</c:v>
                </c:pt>
                <c:pt idx="13294">
                  <c:v>0.22276089449537864</c:v>
                </c:pt>
                <c:pt idx="13295">
                  <c:v>0.22247419724767148</c:v>
                </c:pt>
                <c:pt idx="13296">
                  <c:v>0.22218749999996501</c:v>
                </c:pt>
                <c:pt idx="13297">
                  <c:v>0.22190080275225854</c:v>
                </c:pt>
                <c:pt idx="13298">
                  <c:v>0.22161410550455207</c:v>
                </c:pt>
                <c:pt idx="13299">
                  <c:v>0.2213274082568456</c:v>
                </c:pt>
                <c:pt idx="13300">
                  <c:v>0.22104071100913913</c:v>
                </c:pt>
                <c:pt idx="13301">
                  <c:v>0.22075401376143294</c:v>
                </c:pt>
                <c:pt idx="13302">
                  <c:v>0.22046731651372689</c:v>
                </c:pt>
                <c:pt idx="13303">
                  <c:v>0.22018061926601862</c:v>
                </c:pt>
                <c:pt idx="13304">
                  <c:v>0.21989392201831326</c:v>
                </c:pt>
                <c:pt idx="13305">
                  <c:v>0.21960722477060679</c:v>
                </c:pt>
                <c:pt idx="13306">
                  <c:v>0.2193205275229004</c:v>
                </c:pt>
                <c:pt idx="13307">
                  <c:v>0.21903383027519494</c:v>
                </c:pt>
                <c:pt idx="13308">
                  <c:v>0.21874713302748938</c:v>
                </c:pt>
                <c:pt idx="13309">
                  <c:v>0.21846043577978208</c:v>
                </c:pt>
                <c:pt idx="13310">
                  <c:v>0.21817373853207514</c:v>
                </c:pt>
                <c:pt idx="13311">
                  <c:v>0.21788704128436878</c:v>
                </c:pt>
                <c:pt idx="13312">
                  <c:v>0.21760034403666231</c:v>
                </c:pt>
                <c:pt idx="13313">
                  <c:v>0.21731364678895504</c:v>
                </c:pt>
                <c:pt idx="13314">
                  <c:v>0.21702694954124951</c:v>
                </c:pt>
                <c:pt idx="13315">
                  <c:v>0.21674025229354221</c:v>
                </c:pt>
                <c:pt idx="13316">
                  <c:v>0.21645355504583574</c:v>
                </c:pt>
                <c:pt idx="13317">
                  <c:v>0.21616685779812941</c:v>
                </c:pt>
                <c:pt idx="13318">
                  <c:v>0.21588016055042403</c:v>
                </c:pt>
                <c:pt idx="13319">
                  <c:v>0.21559346330271692</c:v>
                </c:pt>
                <c:pt idx="13320">
                  <c:v>0.21530676605500976</c:v>
                </c:pt>
                <c:pt idx="13321">
                  <c:v>0.21502006880730423</c:v>
                </c:pt>
                <c:pt idx="13322">
                  <c:v>0.21473337155959776</c:v>
                </c:pt>
                <c:pt idx="13323">
                  <c:v>0.21444667431189143</c:v>
                </c:pt>
                <c:pt idx="13324">
                  <c:v>0.21415997706418388</c:v>
                </c:pt>
                <c:pt idx="13325">
                  <c:v>0.21387327981647741</c:v>
                </c:pt>
                <c:pt idx="13326">
                  <c:v>0.21358658256877094</c:v>
                </c:pt>
                <c:pt idx="13327">
                  <c:v>0.21329988532106581</c:v>
                </c:pt>
                <c:pt idx="13328">
                  <c:v>0.21301318807335881</c:v>
                </c:pt>
                <c:pt idx="13329">
                  <c:v>0.21272649082565237</c:v>
                </c:pt>
                <c:pt idx="13330">
                  <c:v>0.21243979357794668</c:v>
                </c:pt>
                <c:pt idx="13331">
                  <c:v>0.21215309633023871</c:v>
                </c:pt>
                <c:pt idx="13332">
                  <c:v>0.21186639908253324</c:v>
                </c:pt>
                <c:pt idx="13333">
                  <c:v>0.21157970183482591</c:v>
                </c:pt>
                <c:pt idx="13334">
                  <c:v>0.21129300458712066</c:v>
                </c:pt>
                <c:pt idx="13335">
                  <c:v>0.21100630733941342</c:v>
                </c:pt>
                <c:pt idx="13336">
                  <c:v>0.21071961009170703</c:v>
                </c:pt>
                <c:pt idx="13337">
                  <c:v>0.21043291284400056</c:v>
                </c:pt>
                <c:pt idx="13338">
                  <c:v>0.21014621559629484</c:v>
                </c:pt>
                <c:pt idx="13339">
                  <c:v>0.20985951834858593</c:v>
                </c:pt>
                <c:pt idx="13340">
                  <c:v>0.20957282110088038</c:v>
                </c:pt>
                <c:pt idx="13341">
                  <c:v>0.20928612385317391</c:v>
                </c:pt>
                <c:pt idx="13342">
                  <c:v>0.20899942660546864</c:v>
                </c:pt>
                <c:pt idx="13343">
                  <c:v>0.20871272935776167</c:v>
                </c:pt>
                <c:pt idx="13344">
                  <c:v>0.20842603211005528</c:v>
                </c:pt>
                <c:pt idx="13345">
                  <c:v>0.20813933486234951</c:v>
                </c:pt>
                <c:pt idx="13346">
                  <c:v>0.20785263761464157</c:v>
                </c:pt>
                <c:pt idx="13347">
                  <c:v>0.20756594036693601</c:v>
                </c:pt>
                <c:pt idx="13348">
                  <c:v>0.20727924311922974</c:v>
                </c:pt>
                <c:pt idx="13349">
                  <c:v>0.20699254587152333</c:v>
                </c:pt>
                <c:pt idx="13350">
                  <c:v>0.20670584862381569</c:v>
                </c:pt>
                <c:pt idx="13351">
                  <c:v>0.20641915137611053</c:v>
                </c:pt>
                <c:pt idx="13352">
                  <c:v>0.20613245412840345</c:v>
                </c:pt>
                <c:pt idx="13353">
                  <c:v>0.20584575688069706</c:v>
                </c:pt>
                <c:pt idx="13354">
                  <c:v>0.20555905963298984</c:v>
                </c:pt>
                <c:pt idx="13355">
                  <c:v>0.2052723623852834</c:v>
                </c:pt>
                <c:pt idx="13356">
                  <c:v>0.20498566513757691</c:v>
                </c:pt>
                <c:pt idx="13357">
                  <c:v>0.20469896788987041</c:v>
                </c:pt>
                <c:pt idx="13358">
                  <c:v>0.20441227064216513</c:v>
                </c:pt>
                <c:pt idx="13359">
                  <c:v>0.20412557339445717</c:v>
                </c:pt>
                <c:pt idx="13360">
                  <c:v>0.203838876146751</c:v>
                </c:pt>
                <c:pt idx="13361">
                  <c:v>0.20355217889904453</c:v>
                </c:pt>
                <c:pt idx="13362">
                  <c:v>0.20326548165133956</c:v>
                </c:pt>
                <c:pt idx="13363">
                  <c:v>0.20297878440363171</c:v>
                </c:pt>
                <c:pt idx="13364">
                  <c:v>0.20269208715592624</c:v>
                </c:pt>
                <c:pt idx="13365">
                  <c:v>0.20240538990821871</c:v>
                </c:pt>
                <c:pt idx="13366">
                  <c:v>0.20211869266051219</c:v>
                </c:pt>
                <c:pt idx="13367">
                  <c:v>0.20183199541280591</c:v>
                </c:pt>
                <c:pt idx="13368">
                  <c:v>0.20154529816510058</c:v>
                </c:pt>
                <c:pt idx="13369">
                  <c:v>0.20125860091739356</c:v>
                </c:pt>
                <c:pt idx="13370">
                  <c:v>0.20097190366968617</c:v>
                </c:pt>
                <c:pt idx="13371">
                  <c:v>0.20068520642197984</c:v>
                </c:pt>
                <c:pt idx="13372">
                  <c:v>0.2003985091742734</c:v>
                </c:pt>
                <c:pt idx="13373">
                  <c:v>0.20011181192656688</c:v>
                </c:pt>
                <c:pt idx="13374">
                  <c:v>0.19982511467886038</c:v>
                </c:pt>
                <c:pt idx="13375">
                  <c:v>0.19953841743115441</c:v>
                </c:pt>
                <c:pt idx="13376">
                  <c:v>0.1992517201834475</c:v>
                </c:pt>
                <c:pt idx="13377">
                  <c:v>0.19896502293574103</c:v>
                </c:pt>
                <c:pt idx="13378">
                  <c:v>0.19867832568803437</c:v>
                </c:pt>
                <c:pt idx="13379">
                  <c:v>0.19839162844032809</c:v>
                </c:pt>
                <c:pt idx="13380">
                  <c:v>0.19810493119262254</c:v>
                </c:pt>
                <c:pt idx="13381">
                  <c:v>0.19781823394491521</c:v>
                </c:pt>
                <c:pt idx="13382">
                  <c:v>0.19753153669720871</c:v>
                </c:pt>
                <c:pt idx="13383">
                  <c:v>0.19724483944950241</c:v>
                </c:pt>
                <c:pt idx="13384">
                  <c:v>0.19695814220179594</c:v>
                </c:pt>
                <c:pt idx="13385">
                  <c:v>0.19667144495408917</c:v>
                </c:pt>
                <c:pt idx="13386">
                  <c:v>0.19638474770638281</c:v>
                </c:pt>
                <c:pt idx="13387">
                  <c:v>0.19609805045867634</c:v>
                </c:pt>
                <c:pt idx="13388">
                  <c:v>0.1958113532109699</c:v>
                </c:pt>
                <c:pt idx="13389">
                  <c:v>0.19552465596326338</c:v>
                </c:pt>
                <c:pt idx="13390">
                  <c:v>0.19523795871555688</c:v>
                </c:pt>
                <c:pt idx="13391">
                  <c:v>0.19495126146785074</c:v>
                </c:pt>
                <c:pt idx="13392">
                  <c:v>0.19466456422014367</c:v>
                </c:pt>
                <c:pt idx="13393">
                  <c:v>0.19437786697243753</c:v>
                </c:pt>
                <c:pt idx="13394">
                  <c:v>0.19409116972473106</c:v>
                </c:pt>
                <c:pt idx="13395">
                  <c:v>0.19380447247702542</c:v>
                </c:pt>
                <c:pt idx="13396">
                  <c:v>0.19351777522931812</c:v>
                </c:pt>
                <c:pt idx="13397">
                  <c:v>0.19323107798161165</c:v>
                </c:pt>
                <c:pt idx="13398">
                  <c:v>0.19294438073390627</c:v>
                </c:pt>
                <c:pt idx="13399">
                  <c:v>0.19265768348619874</c:v>
                </c:pt>
                <c:pt idx="13400">
                  <c:v>0.19237098623849225</c:v>
                </c:pt>
                <c:pt idx="13401">
                  <c:v>0.19208428899078578</c:v>
                </c:pt>
                <c:pt idx="13402">
                  <c:v>0.19179759174307931</c:v>
                </c:pt>
                <c:pt idx="13403">
                  <c:v>0.19151089449537362</c:v>
                </c:pt>
                <c:pt idx="13404">
                  <c:v>0.1912241972476664</c:v>
                </c:pt>
                <c:pt idx="13405">
                  <c:v>0.1909374999999599</c:v>
                </c:pt>
                <c:pt idx="13406">
                  <c:v>0.19065080275225338</c:v>
                </c:pt>
                <c:pt idx="13407">
                  <c:v>0.19036410550454697</c:v>
                </c:pt>
                <c:pt idx="13408">
                  <c:v>0.1900774082568405</c:v>
                </c:pt>
                <c:pt idx="13409">
                  <c:v>0.18979071100913444</c:v>
                </c:pt>
                <c:pt idx="13410">
                  <c:v>0.18950401376142892</c:v>
                </c:pt>
                <c:pt idx="13411">
                  <c:v>0.18921731651372256</c:v>
                </c:pt>
                <c:pt idx="13412">
                  <c:v>0.1889306192660147</c:v>
                </c:pt>
                <c:pt idx="13413">
                  <c:v>0.18864392201830821</c:v>
                </c:pt>
                <c:pt idx="13414">
                  <c:v>0.18835722477060171</c:v>
                </c:pt>
                <c:pt idx="13415">
                  <c:v>0.18807052752289521</c:v>
                </c:pt>
                <c:pt idx="13416">
                  <c:v>0.18778383027518891</c:v>
                </c:pt>
                <c:pt idx="13417">
                  <c:v>0.18749713302748422</c:v>
                </c:pt>
                <c:pt idx="13418">
                  <c:v>0.18721043577977714</c:v>
                </c:pt>
                <c:pt idx="13419">
                  <c:v>0.18692373853207081</c:v>
                </c:pt>
                <c:pt idx="13420">
                  <c:v>0.18663704128436368</c:v>
                </c:pt>
                <c:pt idx="13421">
                  <c:v>0.1863503440366564</c:v>
                </c:pt>
                <c:pt idx="13422">
                  <c:v>0.18606364678894993</c:v>
                </c:pt>
                <c:pt idx="13423">
                  <c:v>0.18577694954124452</c:v>
                </c:pt>
                <c:pt idx="13424">
                  <c:v>0.18549025229353699</c:v>
                </c:pt>
                <c:pt idx="13425">
                  <c:v>0.18520355504583091</c:v>
                </c:pt>
                <c:pt idx="13426">
                  <c:v>0.18491685779812542</c:v>
                </c:pt>
                <c:pt idx="13427">
                  <c:v>0.18463016055041842</c:v>
                </c:pt>
                <c:pt idx="13428">
                  <c:v>0.18434346330271195</c:v>
                </c:pt>
                <c:pt idx="13429">
                  <c:v>0.18405676605500471</c:v>
                </c:pt>
                <c:pt idx="13430">
                  <c:v>0.18377006880729907</c:v>
                </c:pt>
                <c:pt idx="13431">
                  <c:v>0.18348337155959277</c:v>
                </c:pt>
                <c:pt idx="13432">
                  <c:v>0.18319667431188522</c:v>
                </c:pt>
                <c:pt idx="13433">
                  <c:v>0.18290997706417891</c:v>
                </c:pt>
                <c:pt idx="13434">
                  <c:v>0.18262327981647244</c:v>
                </c:pt>
                <c:pt idx="13435">
                  <c:v>0.18233658256876653</c:v>
                </c:pt>
                <c:pt idx="13436">
                  <c:v>0.18204988532106031</c:v>
                </c:pt>
                <c:pt idx="13437">
                  <c:v>0.18176318807335379</c:v>
                </c:pt>
                <c:pt idx="13438">
                  <c:v>0.18147649082564732</c:v>
                </c:pt>
                <c:pt idx="13439">
                  <c:v>0.18118979357794102</c:v>
                </c:pt>
                <c:pt idx="13440">
                  <c:v>0.18090309633023458</c:v>
                </c:pt>
                <c:pt idx="13441">
                  <c:v>0.18061639908252825</c:v>
                </c:pt>
                <c:pt idx="13442">
                  <c:v>0.18032970183482094</c:v>
                </c:pt>
                <c:pt idx="13443">
                  <c:v>0.18004300458711542</c:v>
                </c:pt>
                <c:pt idx="13444">
                  <c:v>0.17975630733940845</c:v>
                </c:pt>
                <c:pt idx="13445">
                  <c:v>0.17946961009170195</c:v>
                </c:pt>
                <c:pt idx="13446">
                  <c:v>0.17918291284399471</c:v>
                </c:pt>
                <c:pt idx="13447">
                  <c:v>0.17889621559628927</c:v>
                </c:pt>
                <c:pt idx="13448">
                  <c:v>0.17860951834858094</c:v>
                </c:pt>
                <c:pt idx="13449">
                  <c:v>0.17832282110087527</c:v>
                </c:pt>
                <c:pt idx="13450">
                  <c:v>0.17803612385316891</c:v>
                </c:pt>
                <c:pt idx="13451">
                  <c:v>0.1777494266054637</c:v>
                </c:pt>
                <c:pt idx="13452">
                  <c:v>0.17746272935775589</c:v>
                </c:pt>
                <c:pt idx="13453">
                  <c:v>0.1771760321100494</c:v>
                </c:pt>
                <c:pt idx="13454">
                  <c:v>0.17688933486234446</c:v>
                </c:pt>
                <c:pt idx="13455">
                  <c:v>0.17660263761463638</c:v>
                </c:pt>
                <c:pt idx="13456">
                  <c:v>0.17631594036693107</c:v>
                </c:pt>
                <c:pt idx="13457">
                  <c:v>0.17602924311922474</c:v>
                </c:pt>
                <c:pt idx="13458">
                  <c:v>0.17574254587151741</c:v>
                </c:pt>
                <c:pt idx="13459">
                  <c:v>0.17545584862381058</c:v>
                </c:pt>
                <c:pt idx="13460">
                  <c:v>0.17516915137610489</c:v>
                </c:pt>
                <c:pt idx="13461">
                  <c:v>0.17488245412839845</c:v>
                </c:pt>
                <c:pt idx="13462">
                  <c:v>0.17459575688069207</c:v>
                </c:pt>
                <c:pt idx="13463">
                  <c:v>0.17430905963298471</c:v>
                </c:pt>
                <c:pt idx="13464">
                  <c:v>0.17402236238527824</c:v>
                </c:pt>
                <c:pt idx="13465">
                  <c:v>0.17373566513757191</c:v>
                </c:pt>
                <c:pt idx="13466">
                  <c:v>0.17344896788986647</c:v>
                </c:pt>
                <c:pt idx="13467">
                  <c:v>0.17316227064215883</c:v>
                </c:pt>
                <c:pt idx="13468">
                  <c:v>0.17287557339445217</c:v>
                </c:pt>
                <c:pt idx="13469">
                  <c:v>0.1725888761467459</c:v>
                </c:pt>
                <c:pt idx="13470">
                  <c:v>0.17230217889903943</c:v>
                </c:pt>
                <c:pt idx="13471">
                  <c:v>0.17201548165133454</c:v>
                </c:pt>
                <c:pt idx="13472">
                  <c:v>0.17172878440362649</c:v>
                </c:pt>
                <c:pt idx="13473">
                  <c:v>0.17144208715592177</c:v>
                </c:pt>
                <c:pt idx="13474">
                  <c:v>0.17115538990821355</c:v>
                </c:pt>
                <c:pt idx="13475">
                  <c:v>0.17086869266050708</c:v>
                </c:pt>
                <c:pt idx="13476">
                  <c:v>0.17058199541280133</c:v>
                </c:pt>
                <c:pt idx="13477">
                  <c:v>0.17029529816509562</c:v>
                </c:pt>
                <c:pt idx="13478">
                  <c:v>0.1700086009173877</c:v>
                </c:pt>
                <c:pt idx="13479">
                  <c:v>0.16972190366968118</c:v>
                </c:pt>
                <c:pt idx="13480">
                  <c:v>0.16943520642197576</c:v>
                </c:pt>
                <c:pt idx="13481">
                  <c:v>0.16914850917426841</c:v>
                </c:pt>
                <c:pt idx="13482">
                  <c:v>0.1688618119265618</c:v>
                </c:pt>
                <c:pt idx="13483">
                  <c:v>0.16857511467885467</c:v>
                </c:pt>
                <c:pt idx="13484">
                  <c:v>0.16828841743114956</c:v>
                </c:pt>
                <c:pt idx="13485">
                  <c:v>0.16800172018344239</c:v>
                </c:pt>
                <c:pt idx="13486">
                  <c:v>0.16771502293573592</c:v>
                </c:pt>
                <c:pt idx="13487">
                  <c:v>0.16742832568802946</c:v>
                </c:pt>
                <c:pt idx="13488">
                  <c:v>0.16714162844032299</c:v>
                </c:pt>
                <c:pt idx="13489">
                  <c:v>0.16685493119261671</c:v>
                </c:pt>
                <c:pt idx="13490">
                  <c:v>0.16656823394491024</c:v>
                </c:pt>
                <c:pt idx="13491">
                  <c:v>0.16628153669720391</c:v>
                </c:pt>
                <c:pt idx="13492">
                  <c:v>0.16599483944949847</c:v>
                </c:pt>
                <c:pt idx="13493">
                  <c:v>0.16570814220179136</c:v>
                </c:pt>
                <c:pt idx="13494">
                  <c:v>0.1654214449540842</c:v>
                </c:pt>
                <c:pt idx="13495">
                  <c:v>0.1651347477063777</c:v>
                </c:pt>
                <c:pt idx="13496">
                  <c:v>0.16484805045867124</c:v>
                </c:pt>
                <c:pt idx="13497">
                  <c:v>0.16456135321096479</c:v>
                </c:pt>
                <c:pt idx="13498">
                  <c:v>0.16427465596325752</c:v>
                </c:pt>
                <c:pt idx="13499">
                  <c:v>0.16398795871555183</c:v>
                </c:pt>
                <c:pt idx="13500">
                  <c:v>0.16370126146784544</c:v>
                </c:pt>
                <c:pt idx="13501">
                  <c:v>0.16341456422013889</c:v>
                </c:pt>
                <c:pt idx="13502">
                  <c:v>0.16312786697243242</c:v>
                </c:pt>
                <c:pt idx="13503">
                  <c:v>0.16284116972472595</c:v>
                </c:pt>
                <c:pt idx="13504">
                  <c:v>0.16255447247701948</c:v>
                </c:pt>
                <c:pt idx="13505">
                  <c:v>0.16226777522931302</c:v>
                </c:pt>
                <c:pt idx="13506">
                  <c:v>0.16198107798160655</c:v>
                </c:pt>
                <c:pt idx="13507">
                  <c:v>0.16169438073390024</c:v>
                </c:pt>
                <c:pt idx="13508">
                  <c:v>0.16140768348619486</c:v>
                </c:pt>
                <c:pt idx="13509">
                  <c:v>0.16112098623848667</c:v>
                </c:pt>
                <c:pt idx="13510">
                  <c:v>0.1608342889907807</c:v>
                </c:pt>
                <c:pt idx="13511">
                  <c:v>0.1605475917430742</c:v>
                </c:pt>
                <c:pt idx="13512">
                  <c:v>0.16026089449536862</c:v>
                </c:pt>
                <c:pt idx="13513">
                  <c:v>0.15997419724766224</c:v>
                </c:pt>
                <c:pt idx="13514">
                  <c:v>0.15968749999995491</c:v>
                </c:pt>
                <c:pt idx="13515">
                  <c:v>0.15940080275224952</c:v>
                </c:pt>
                <c:pt idx="13516">
                  <c:v>0.15911410550454191</c:v>
                </c:pt>
                <c:pt idx="13517">
                  <c:v>0.15882740825683594</c:v>
                </c:pt>
                <c:pt idx="13518">
                  <c:v>0.15854071100912961</c:v>
                </c:pt>
                <c:pt idx="13519">
                  <c:v>0.15825401376142395</c:v>
                </c:pt>
                <c:pt idx="13520">
                  <c:v>0.15796731651371693</c:v>
                </c:pt>
                <c:pt idx="13521">
                  <c:v>0.15768061926600938</c:v>
                </c:pt>
                <c:pt idx="13522">
                  <c:v>0.15739392201830321</c:v>
                </c:pt>
                <c:pt idx="13523">
                  <c:v>0.15710722477059674</c:v>
                </c:pt>
                <c:pt idx="13524">
                  <c:v>0.15682052752289041</c:v>
                </c:pt>
                <c:pt idx="13525">
                  <c:v>0.15653383027518394</c:v>
                </c:pt>
                <c:pt idx="13526">
                  <c:v>0.1562471330274792</c:v>
                </c:pt>
                <c:pt idx="13527">
                  <c:v>0.1559604357797722</c:v>
                </c:pt>
                <c:pt idx="13528">
                  <c:v>0.15567373853206506</c:v>
                </c:pt>
                <c:pt idx="13529">
                  <c:v>0.15538704128435776</c:v>
                </c:pt>
                <c:pt idx="13530">
                  <c:v>0.15510034403665129</c:v>
                </c:pt>
                <c:pt idx="13531">
                  <c:v>0.15481364678894491</c:v>
                </c:pt>
                <c:pt idx="13532">
                  <c:v>0.15452694954123952</c:v>
                </c:pt>
                <c:pt idx="13533">
                  <c:v>0.15424025229353194</c:v>
                </c:pt>
                <c:pt idx="13534">
                  <c:v>0.15395355504582611</c:v>
                </c:pt>
                <c:pt idx="13535">
                  <c:v>0.15366685779811895</c:v>
                </c:pt>
                <c:pt idx="13536">
                  <c:v>0.15338016055041329</c:v>
                </c:pt>
                <c:pt idx="13537">
                  <c:v>0.15309346330270696</c:v>
                </c:pt>
                <c:pt idx="13538">
                  <c:v>0.15280676605499954</c:v>
                </c:pt>
                <c:pt idx="13539">
                  <c:v>0.15252006880729418</c:v>
                </c:pt>
                <c:pt idx="13540">
                  <c:v>0.15223337155958674</c:v>
                </c:pt>
                <c:pt idx="13541">
                  <c:v>0.15194667431188041</c:v>
                </c:pt>
                <c:pt idx="13542">
                  <c:v>0.1516599770641737</c:v>
                </c:pt>
                <c:pt idx="13543">
                  <c:v>0.15137327981646798</c:v>
                </c:pt>
                <c:pt idx="13544">
                  <c:v>0.15108658256876151</c:v>
                </c:pt>
                <c:pt idx="13545">
                  <c:v>0.15079988532105518</c:v>
                </c:pt>
                <c:pt idx="13546">
                  <c:v>0.15051318807334874</c:v>
                </c:pt>
                <c:pt idx="13547">
                  <c:v>0.15022649082564243</c:v>
                </c:pt>
                <c:pt idx="13548">
                  <c:v>0.14993979357793663</c:v>
                </c:pt>
                <c:pt idx="13549">
                  <c:v>0.14965309633022841</c:v>
                </c:pt>
                <c:pt idx="13550">
                  <c:v>0.14936639908252325</c:v>
                </c:pt>
                <c:pt idx="13551">
                  <c:v>0.14907970183481545</c:v>
                </c:pt>
                <c:pt idx="13552">
                  <c:v>0.14879300458711045</c:v>
                </c:pt>
                <c:pt idx="13553">
                  <c:v>0.14850630733940345</c:v>
                </c:pt>
                <c:pt idx="13554">
                  <c:v>0.14821961009169698</c:v>
                </c:pt>
                <c:pt idx="13555">
                  <c:v>0.14793291284398971</c:v>
                </c:pt>
                <c:pt idx="13556">
                  <c:v>0.14764621559628419</c:v>
                </c:pt>
                <c:pt idx="13557">
                  <c:v>0.14735951834857594</c:v>
                </c:pt>
                <c:pt idx="13558">
                  <c:v>0.14707282110087019</c:v>
                </c:pt>
                <c:pt idx="13559">
                  <c:v>0.14678612385316439</c:v>
                </c:pt>
                <c:pt idx="13560">
                  <c:v>0.14649942660545801</c:v>
                </c:pt>
                <c:pt idx="13561">
                  <c:v>0.14621272935775076</c:v>
                </c:pt>
                <c:pt idx="13562">
                  <c:v>0.14592603211004523</c:v>
                </c:pt>
                <c:pt idx="13563">
                  <c:v>0.14563933486233951</c:v>
                </c:pt>
                <c:pt idx="13564">
                  <c:v>0.14535263761463135</c:v>
                </c:pt>
                <c:pt idx="13565">
                  <c:v>0.14506594036692608</c:v>
                </c:pt>
                <c:pt idx="13566">
                  <c:v>0.14477924311921841</c:v>
                </c:pt>
                <c:pt idx="13567">
                  <c:v>0.14449254587151264</c:v>
                </c:pt>
                <c:pt idx="13568">
                  <c:v>0.14420584862380548</c:v>
                </c:pt>
                <c:pt idx="13569">
                  <c:v>0.14391915137610051</c:v>
                </c:pt>
                <c:pt idx="13570">
                  <c:v>0.14363245412839348</c:v>
                </c:pt>
                <c:pt idx="13571">
                  <c:v>0.14334575688068621</c:v>
                </c:pt>
                <c:pt idx="13572">
                  <c:v>0.14305905963297971</c:v>
                </c:pt>
                <c:pt idx="13573">
                  <c:v>0.14277236238527324</c:v>
                </c:pt>
                <c:pt idx="13574">
                  <c:v>0.14248566513756691</c:v>
                </c:pt>
                <c:pt idx="13575">
                  <c:v>0.14219896788986044</c:v>
                </c:pt>
                <c:pt idx="13576">
                  <c:v>0.14191227064215442</c:v>
                </c:pt>
                <c:pt idx="13577">
                  <c:v>0.14162557339444717</c:v>
                </c:pt>
                <c:pt idx="13578">
                  <c:v>0.14133887614674079</c:v>
                </c:pt>
                <c:pt idx="13579">
                  <c:v>0.1410521788990344</c:v>
                </c:pt>
                <c:pt idx="13580">
                  <c:v>0.14076548165132954</c:v>
                </c:pt>
                <c:pt idx="13581">
                  <c:v>0.14047878440362141</c:v>
                </c:pt>
                <c:pt idx="13582">
                  <c:v>0.14019208715591491</c:v>
                </c:pt>
                <c:pt idx="13583">
                  <c:v>0.13990538990820844</c:v>
                </c:pt>
                <c:pt idx="13584">
                  <c:v>0.13961869266050198</c:v>
                </c:pt>
                <c:pt idx="13585">
                  <c:v>0.13933199541279631</c:v>
                </c:pt>
                <c:pt idx="13586">
                  <c:v>0.13904529816508987</c:v>
                </c:pt>
                <c:pt idx="13587">
                  <c:v>0.13875860091738271</c:v>
                </c:pt>
                <c:pt idx="13588">
                  <c:v>0.1384719036696761</c:v>
                </c:pt>
                <c:pt idx="13589">
                  <c:v>0.13818520642196971</c:v>
                </c:pt>
                <c:pt idx="13590">
                  <c:v>0.13789850917426341</c:v>
                </c:pt>
                <c:pt idx="13591">
                  <c:v>0.13761181192655667</c:v>
                </c:pt>
                <c:pt idx="13592">
                  <c:v>0.13732511467885017</c:v>
                </c:pt>
                <c:pt idx="13593">
                  <c:v>0.13703841743114453</c:v>
                </c:pt>
                <c:pt idx="13594">
                  <c:v>0.13675172018343729</c:v>
                </c:pt>
                <c:pt idx="13595">
                  <c:v>0.1364650229357309</c:v>
                </c:pt>
                <c:pt idx="13596">
                  <c:v>0.13617832568802435</c:v>
                </c:pt>
                <c:pt idx="13597">
                  <c:v>0.13589162844031788</c:v>
                </c:pt>
                <c:pt idx="13598">
                  <c:v>0.13560493119261141</c:v>
                </c:pt>
                <c:pt idx="13599">
                  <c:v>0.13531823394490494</c:v>
                </c:pt>
                <c:pt idx="13600">
                  <c:v>0.13503153669719917</c:v>
                </c:pt>
                <c:pt idx="13601">
                  <c:v>0.13474483944949342</c:v>
                </c:pt>
                <c:pt idx="13602">
                  <c:v>0.13445814220178554</c:v>
                </c:pt>
                <c:pt idx="13603">
                  <c:v>0.13417144495407907</c:v>
                </c:pt>
                <c:pt idx="13604">
                  <c:v>0.13388474770637271</c:v>
                </c:pt>
                <c:pt idx="13605">
                  <c:v>0.13359805045866621</c:v>
                </c:pt>
                <c:pt idx="13606">
                  <c:v>0.13331135321095966</c:v>
                </c:pt>
                <c:pt idx="13607">
                  <c:v>0.1330246559632525</c:v>
                </c:pt>
                <c:pt idx="13608">
                  <c:v>0.13273795871554672</c:v>
                </c:pt>
                <c:pt idx="13609">
                  <c:v>0.13245126146784095</c:v>
                </c:pt>
                <c:pt idx="13610">
                  <c:v>0.13216456422013367</c:v>
                </c:pt>
                <c:pt idx="13611">
                  <c:v>0.13187786697242734</c:v>
                </c:pt>
                <c:pt idx="13612">
                  <c:v>0.1315911697247209</c:v>
                </c:pt>
                <c:pt idx="13613">
                  <c:v>0.13130447247701441</c:v>
                </c:pt>
                <c:pt idx="13614">
                  <c:v>0.13101777522930788</c:v>
                </c:pt>
                <c:pt idx="13615">
                  <c:v>0.13073107798160138</c:v>
                </c:pt>
                <c:pt idx="13616">
                  <c:v>0.13044438073389625</c:v>
                </c:pt>
                <c:pt idx="13617">
                  <c:v>0.1301576834861885</c:v>
                </c:pt>
                <c:pt idx="13618">
                  <c:v>0.12987098623848187</c:v>
                </c:pt>
                <c:pt idx="13619">
                  <c:v>0.12958428899077556</c:v>
                </c:pt>
                <c:pt idx="13620">
                  <c:v>0.12929759174306921</c:v>
                </c:pt>
                <c:pt idx="13621">
                  <c:v>0.12901089449536374</c:v>
                </c:pt>
                <c:pt idx="13622">
                  <c:v>0.12872419724765616</c:v>
                </c:pt>
                <c:pt idx="13623">
                  <c:v>0.12843749999994974</c:v>
                </c:pt>
                <c:pt idx="13624">
                  <c:v>0.12815080275224322</c:v>
                </c:pt>
                <c:pt idx="13625">
                  <c:v>0.12786410550453675</c:v>
                </c:pt>
                <c:pt idx="13626">
                  <c:v>0.12757740825683028</c:v>
                </c:pt>
                <c:pt idx="13627">
                  <c:v>0.12729071100912381</c:v>
                </c:pt>
                <c:pt idx="13628">
                  <c:v>0.12700401376141734</c:v>
                </c:pt>
                <c:pt idx="13629">
                  <c:v>0.1267173165137109</c:v>
                </c:pt>
                <c:pt idx="13630">
                  <c:v>0.12643061926600438</c:v>
                </c:pt>
                <c:pt idx="13631">
                  <c:v>0.12614392201829788</c:v>
                </c:pt>
                <c:pt idx="13632">
                  <c:v>0.12585722477059147</c:v>
                </c:pt>
                <c:pt idx="13633">
                  <c:v>0.12557052752288467</c:v>
                </c:pt>
                <c:pt idx="13634">
                  <c:v>0.12528383027517853</c:v>
                </c:pt>
                <c:pt idx="13635">
                  <c:v>0.12499713302747206</c:v>
                </c:pt>
                <c:pt idx="13636">
                  <c:v>0.12471043577976558</c:v>
                </c:pt>
                <c:pt idx="13637">
                  <c:v>0.12442373853205976</c:v>
                </c:pt>
                <c:pt idx="13638">
                  <c:v>0.12413704128435279</c:v>
                </c:pt>
                <c:pt idx="13639">
                  <c:v>0.12385034403664619</c:v>
                </c:pt>
                <c:pt idx="13640">
                  <c:v>0.12356364678894065</c:v>
                </c:pt>
                <c:pt idx="13641">
                  <c:v>0.12327694954123419</c:v>
                </c:pt>
                <c:pt idx="13642">
                  <c:v>0.12299025229352679</c:v>
                </c:pt>
                <c:pt idx="13643">
                  <c:v>0.12270355504582077</c:v>
                </c:pt>
                <c:pt idx="13644">
                  <c:v>0.12241685779811402</c:v>
                </c:pt>
                <c:pt idx="13645">
                  <c:v>0.12213016055040762</c:v>
                </c:pt>
                <c:pt idx="13646">
                  <c:v>0.12184346330270091</c:v>
                </c:pt>
                <c:pt idx="13647">
                  <c:v>0.12155676605499446</c:v>
                </c:pt>
                <c:pt idx="13648">
                  <c:v>0.12127006880728802</c:v>
                </c:pt>
                <c:pt idx="13649">
                  <c:v>0.12098337155958162</c:v>
                </c:pt>
                <c:pt idx="13650">
                  <c:v>0.12069667431187571</c:v>
                </c:pt>
                <c:pt idx="13651">
                  <c:v>0.12040997706416855</c:v>
                </c:pt>
                <c:pt idx="13652">
                  <c:v>0.12012327981646261</c:v>
                </c:pt>
                <c:pt idx="13653">
                  <c:v>0.11983658256875562</c:v>
                </c:pt>
                <c:pt idx="13654">
                  <c:v>0.11954988532104915</c:v>
                </c:pt>
                <c:pt idx="13655">
                  <c:v>0.11926318807334312</c:v>
                </c:pt>
                <c:pt idx="13656">
                  <c:v>0.11897649082563622</c:v>
                </c:pt>
                <c:pt idx="13657">
                  <c:v>0.11868979357792976</c:v>
                </c:pt>
                <c:pt idx="13658">
                  <c:v>0.11840309633022328</c:v>
                </c:pt>
                <c:pt idx="13659">
                  <c:v>0.11811639908251682</c:v>
                </c:pt>
                <c:pt idx="13660">
                  <c:v>0.11782970183481042</c:v>
                </c:pt>
                <c:pt idx="13661">
                  <c:v>0.11754300458710402</c:v>
                </c:pt>
                <c:pt idx="13662">
                  <c:v>0.11725630733939738</c:v>
                </c:pt>
                <c:pt idx="13663">
                  <c:v>0.11696961009169093</c:v>
                </c:pt>
                <c:pt idx="13664">
                  <c:v>0.11668291284398449</c:v>
                </c:pt>
                <c:pt idx="13665">
                  <c:v>0.11639621559627802</c:v>
                </c:pt>
                <c:pt idx="13666">
                  <c:v>0.11610951834857153</c:v>
                </c:pt>
                <c:pt idx="13667">
                  <c:v>0.11582282110086498</c:v>
                </c:pt>
                <c:pt idx="13668">
                  <c:v>0.11553612385315909</c:v>
                </c:pt>
                <c:pt idx="13669">
                  <c:v>0.11524942660545211</c:v>
                </c:pt>
                <c:pt idx="13670">
                  <c:v>0.11496272935774565</c:v>
                </c:pt>
                <c:pt idx="13671">
                  <c:v>0.11467603211003922</c:v>
                </c:pt>
                <c:pt idx="13672">
                  <c:v>0.1143893348623322</c:v>
                </c:pt>
                <c:pt idx="13673">
                  <c:v>0.11410263761462625</c:v>
                </c:pt>
                <c:pt idx="13674">
                  <c:v>0.11381594036692012</c:v>
                </c:pt>
                <c:pt idx="13675">
                  <c:v>0.1135292431192137</c:v>
                </c:pt>
                <c:pt idx="13676">
                  <c:v>0.11324254587150727</c:v>
                </c:pt>
                <c:pt idx="13677">
                  <c:v>0.11295584862380037</c:v>
                </c:pt>
                <c:pt idx="13678">
                  <c:v>0.11266915137609412</c:v>
                </c:pt>
                <c:pt idx="13679">
                  <c:v>0.11238245412838738</c:v>
                </c:pt>
                <c:pt idx="13680">
                  <c:v>0.1120957568806817</c:v>
                </c:pt>
                <c:pt idx="13681">
                  <c:v>0.11180905963297404</c:v>
                </c:pt>
                <c:pt idx="13682">
                  <c:v>0.11152236238526803</c:v>
                </c:pt>
                <c:pt idx="13683">
                  <c:v>0.11123566513756156</c:v>
                </c:pt>
                <c:pt idx="13684">
                  <c:v>0.11094896788985451</c:v>
                </c:pt>
                <c:pt idx="13685">
                  <c:v>0.11066227064214862</c:v>
                </c:pt>
                <c:pt idx="13686">
                  <c:v>0.11037557339444179</c:v>
                </c:pt>
                <c:pt idx="13687">
                  <c:v>0.11008887614673545</c:v>
                </c:pt>
                <c:pt idx="13688">
                  <c:v>0.10980217889902921</c:v>
                </c:pt>
                <c:pt idx="13689">
                  <c:v>0.10951548165132274</c:v>
                </c:pt>
                <c:pt idx="13690">
                  <c:v>0.10922878440361715</c:v>
                </c:pt>
                <c:pt idx="13691">
                  <c:v>0.10894208715591018</c:v>
                </c:pt>
                <c:pt idx="13692">
                  <c:v>0.10865538990820375</c:v>
                </c:pt>
                <c:pt idx="13693">
                  <c:v>0.10836869266049687</c:v>
                </c:pt>
                <c:pt idx="13694">
                  <c:v>0.1080819954127904</c:v>
                </c:pt>
                <c:pt idx="13695">
                  <c:v>0.10779529816508458</c:v>
                </c:pt>
                <c:pt idx="13696">
                  <c:v>0.10750860091737746</c:v>
                </c:pt>
                <c:pt idx="13697">
                  <c:v>0.10722190366967146</c:v>
                </c:pt>
                <c:pt idx="13698">
                  <c:v>0.10693520642196506</c:v>
                </c:pt>
                <c:pt idx="13699">
                  <c:v>0.10664850917425805</c:v>
                </c:pt>
                <c:pt idx="13700">
                  <c:v>0.10636181192655172</c:v>
                </c:pt>
                <c:pt idx="13701">
                  <c:v>0.10607511467884512</c:v>
                </c:pt>
                <c:pt idx="13702">
                  <c:v>0.10578841743113866</c:v>
                </c:pt>
                <c:pt idx="13703">
                  <c:v>0.1055017201834328</c:v>
                </c:pt>
                <c:pt idx="13704">
                  <c:v>0.10521502293572572</c:v>
                </c:pt>
                <c:pt idx="13705">
                  <c:v>0.10492832568801969</c:v>
                </c:pt>
                <c:pt idx="13706">
                  <c:v>0.10464162844031329</c:v>
                </c:pt>
                <c:pt idx="13707">
                  <c:v>0.1043549311926059</c:v>
                </c:pt>
                <c:pt idx="13708">
                  <c:v>0.10406823394490021</c:v>
                </c:pt>
                <c:pt idx="13709">
                  <c:v>0.10378153669719337</c:v>
                </c:pt>
                <c:pt idx="13710">
                  <c:v>0.10349483944948699</c:v>
                </c:pt>
                <c:pt idx="13711">
                  <c:v>0.10320814220178105</c:v>
                </c:pt>
                <c:pt idx="13712">
                  <c:v>0.10292144495407422</c:v>
                </c:pt>
                <c:pt idx="13713">
                  <c:v>0.10263474770636787</c:v>
                </c:pt>
                <c:pt idx="13714">
                  <c:v>0.10234805045866102</c:v>
                </c:pt>
                <c:pt idx="13715">
                  <c:v>0.10206135321095459</c:v>
                </c:pt>
                <c:pt idx="13716">
                  <c:v>0.10177465596324874</c:v>
                </c:pt>
                <c:pt idx="13717">
                  <c:v>0.10148795871554155</c:v>
                </c:pt>
                <c:pt idx="13718">
                  <c:v>0.10120126146783563</c:v>
                </c:pt>
                <c:pt idx="13719">
                  <c:v>0.10091456422012868</c:v>
                </c:pt>
                <c:pt idx="13720">
                  <c:v>0.10062786697242221</c:v>
                </c:pt>
                <c:pt idx="13721">
                  <c:v>0.10034116972471555</c:v>
                </c:pt>
                <c:pt idx="13722">
                  <c:v>0.10005447247700976</c:v>
                </c:pt>
                <c:pt idx="13723">
                  <c:v>9.9767775229303024E-2</c:v>
                </c:pt>
                <c:pt idx="13724">
                  <c:v>9.9481077981596333E-2</c:v>
                </c:pt>
                <c:pt idx="13725">
                  <c:v>9.9194380733890863E-2</c:v>
                </c:pt>
                <c:pt idx="13726">
                  <c:v>9.8907683486183395E-2</c:v>
                </c:pt>
                <c:pt idx="13727">
                  <c:v>9.8620986238477676E-2</c:v>
                </c:pt>
                <c:pt idx="13728">
                  <c:v>9.8334288990770707E-2</c:v>
                </c:pt>
                <c:pt idx="13729">
                  <c:v>9.8047591743064266E-2</c:v>
                </c:pt>
                <c:pt idx="13730">
                  <c:v>9.776089449535752E-2</c:v>
                </c:pt>
                <c:pt idx="13731">
                  <c:v>9.7474197247651051E-2</c:v>
                </c:pt>
                <c:pt idx="13732">
                  <c:v>9.7187499999944582E-2</c:v>
                </c:pt>
                <c:pt idx="13733">
                  <c:v>9.6900802752238266E-2</c:v>
                </c:pt>
                <c:pt idx="13734">
                  <c:v>9.6614105504531644E-2</c:v>
                </c:pt>
                <c:pt idx="13735">
                  <c:v>9.6327408256825245E-2</c:v>
                </c:pt>
                <c:pt idx="13736">
                  <c:v>9.6040711009117943E-2</c:v>
                </c:pt>
                <c:pt idx="13737">
                  <c:v>9.5754013761413154E-2</c:v>
                </c:pt>
                <c:pt idx="13738">
                  <c:v>9.5467316513705699E-2</c:v>
                </c:pt>
                <c:pt idx="13739">
                  <c:v>9.51806192659993E-2</c:v>
                </c:pt>
                <c:pt idx="13740">
                  <c:v>9.4893922018293692E-2</c:v>
                </c:pt>
                <c:pt idx="13741">
                  <c:v>9.4607224770586765E-2</c:v>
                </c:pt>
                <c:pt idx="13742">
                  <c:v>9.4320527522880268E-2</c:v>
                </c:pt>
                <c:pt idx="13743">
                  <c:v>9.4033830275173508E-2</c:v>
                </c:pt>
                <c:pt idx="13744">
                  <c:v>9.3747133027467067E-2</c:v>
                </c:pt>
                <c:pt idx="13745">
                  <c:v>9.3460435779760764E-2</c:v>
                </c:pt>
                <c:pt idx="13746">
                  <c:v>9.3173738532054018E-2</c:v>
                </c:pt>
                <c:pt idx="13747">
                  <c:v>9.2887041284347549E-2</c:v>
                </c:pt>
                <c:pt idx="13748">
                  <c:v>9.2600344036641205E-2</c:v>
                </c:pt>
                <c:pt idx="13749">
                  <c:v>9.2313646788934611E-2</c:v>
                </c:pt>
                <c:pt idx="13750">
                  <c:v>9.2026949541228267E-2</c:v>
                </c:pt>
                <c:pt idx="13751">
                  <c:v>9.1740252293521674E-2</c:v>
                </c:pt>
                <c:pt idx="13752">
                  <c:v>9.1453555045815191E-2</c:v>
                </c:pt>
                <c:pt idx="13753">
                  <c:v>9.1166857798108736E-2</c:v>
                </c:pt>
                <c:pt idx="13754">
                  <c:v>9.0880160550402267E-2</c:v>
                </c:pt>
                <c:pt idx="13755">
                  <c:v>9.0593463302696742E-2</c:v>
                </c:pt>
                <c:pt idx="13756">
                  <c:v>9.0306766054989523E-2</c:v>
                </c:pt>
                <c:pt idx="13757">
                  <c:v>9.0020068807283693E-2</c:v>
                </c:pt>
                <c:pt idx="13758">
                  <c:v>8.9733371559576766E-2</c:v>
                </c:pt>
                <c:pt idx="13759">
                  <c:v>8.9446674311870006E-2</c:v>
                </c:pt>
                <c:pt idx="13760">
                  <c:v>8.9159977064163565E-2</c:v>
                </c:pt>
                <c:pt idx="13761">
                  <c:v>8.8873279816457013E-2</c:v>
                </c:pt>
                <c:pt idx="13762">
                  <c:v>8.8586582568750766E-2</c:v>
                </c:pt>
                <c:pt idx="13763">
                  <c:v>8.8299885321044672E-2</c:v>
                </c:pt>
                <c:pt idx="13764">
                  <c:v>8.801318807333755E-2</c:v>
                </c:pt>
                <c:pt idx="13765">
                  <c:v>8.7726490825631206E-2</c:v>
                </c:pt>
                <c:pt idx="13766">
                  <c:v>8.7439793577924613E-2</c:v>
                </c:pt>
                <c:pt idx="13767">
                  <c:v>8.7153096330218227E-2</c:v>
                </c:pt>
                <c:pt idx="13768">
                  <c:v>8.6866399082511703E-2</c:v>
                </c:pt>
                <c:pt idx="13769">
                  <c:v>8.6579701834805109E-2</c:v>
                </c:pt>
                <c:pt idx="13770">
                  <c:v>8.6293004587098751E-2</c:v>
                </c:pt>
                <c:pt idx="13771">
                  <c:v>8.6006307339392768E-2</c:v>
                </c:pt>
                <c:pt idx="13772">
                  <c:v>8.5719610091685813E-2</c:v>
                </c:pt>
                <c:pt idx="13773">
                  <c:v>8.5432912843979358E-2</c:v>
                </c:pt>
                <c:pt idx="13774">
                  <c:v>8.5146215596273264E-2</c:v>
                </c:pt>
                <c:pt idx="13775">
                  <c:v>8.4859518348566768E-2</c:v>
                </c:pt>
                <c:pt idx="13776">
                  <c:v>8.4572821100860618E-2</c:v>
                </c:pt>
                <c:pt idx="13777">
                  <c:v>8.4286123853153497E-2</c:v>
                </c:pt>
                <c:pt idx="13778">
                  <c:v>8.3999426605447208E-2</c:v>
                </c:pt>
                <c:pt idx="13779">
                  <c:v>8.3712729357740545E-2</c:v>
                </c:pt>
                <c:pt idx="13780">
                  <c:v>8.3426032110034715E-2</c:v>
                </c:pt>
                <c:pt idx="13781">
                  <c:v>8.3139334862327607E-2</c:v>
                </c:pt>
                <c:pt idx="13782">
                  <c:v>8.2852637614621139E-2</c:v>
                </c:pt>
                <c:pt idx="13783">
                  <c:v>8.2565940366914767E-2</c:v>
                </c:pt>
                <c:pt idx="13784">
                  <c:v>8.2279243119208187E-2</c:v>
                </c:pt>
                <c:pt idx="13785">
                  <c:v>8.1992545871501732E-2</c:v>
                </c:pt>
                <c:pt idx="13786">
                  <c:v>8.1705848623795263E-2</c:v>
                </c:pt>
                <c:pt idx="13787">
                  <c:v>8.1419151376088739E-2</c:v>
                </c:pt>
                <c:pt idx="13788">
                  <c:v>8.1132454128382325E-2</c:v>
                </c:pt>
                <c:pt idx="13789">
                  <c:v>8.0845756880675856E-2</c:v>
                </c:pt>
                <c:pt idx="13790">
                  <c:v>8.0559059632969568E-2</c:v>
                </c:pt>
                <c:pt idx="13791">
                  <c:v>8.0272362385263862E-2</c:v>
                </c:pt>
                <c:pt idx="13792">
                  <c:v>7.9985665137556519E-2</c:v>
                </c:pt>
                <c:pt idx="13793">
                  <c:v>7.9698967889850134E-2</c:v>
                </c:pt>
                <c:pt idx="13794">
                  <c:v>7.941227064214415E-2</c:v>
                </c:pt>
                <c:pt idx="13795">
                  <c:v>7.9125573394437043E-2</c:v>
                </c:pt>
                <c:pt idx="13796">
                  <c:v>7.8838876146730574E-2</c:v>
                </c:pt>
                <c:pt idx="13797">
                  <c:v>7.8552178899024105E-2</c:v>
                </c:pt>
                <c:pt idx="13798">
                  <c:v>7.8265481651317734E-2</c:v>
                </c:pt>
                <c:pt idx="13799">
                  <c:v>7.7978784403611334E-2</c:v>
                </c:pt>
                <c:pt idx="13800">
                  <c:v>7.7692087155905198E-2</c:v>
                </c:pt>
                <c:pt idx="13801">
                  <c:v>7.7405389908198424E-2</c:v>
                </c:pt>
                <c:pt idx="13802">
                  <c:v>7.7118692660491803E-2</c:v>
                </c:pt>
                <c:pt idx="13803">
                  <c:v>7.6831995412785292E-2</c:v>
                </c:pt>
                <c:pt idx="13804">
                  <c:v>7.6545298165078796E-2</c:v>
                </c:pt>
                <c:pt idx="13805">
                  <c:v>7.6258600917372354E-2</c:v>
                </c:pt>
                <c:pt idx="13806">
                  <c:v>7.5971903669665886E-2</c:v>
                </c:pt>
                <c:pt idx="13807">
                  <c:v>7.5685206421959417E-2</c:v>
                </c:pt>
                <c:pt idx="13808">
                  <c:v>7.5398509174252948E-2</c:v>
                </c:pt>
                <c:pt idx="13809">
                  <c:v>7.5111811926547006E-2</c:v>
                </c:pt>
                <c:pt idx="13810">
                  <c:v>7.482511467884001E-2</c:v>
                </c:pt>
                <c:pt idx="13811">
                  <c:v>7.4538417431134041E-2</c:v>
                </c:pt>
                <c:pt idx="13812">
                  <c:v>7.4251720183427072E-2</c:v>
                </c:pt>
                <c:pt idx="13813">
                  <c:v>7.3965022935720923E-2</c:v>
                </c:pt>
                <c:pt idx="13814">
                  <c:v>7.3678325688014065E-2</c:v>
                </c:pt>
                <c:pt idx="13815">
                  <c:v>7.3391628440307832E-2</c:v>
                </c:pt>
                <c:pt idx="13816">
                  <c:v>7.3104931192601544E-2</c:v>
                </c:pt>
                <c:pt idx="13817">
                  <c:v>7.2818233944895297E-2</c:v>
                </c:pt>
                <c:pt idx="13818">
                  <c:v>7.2531536697188301E-2</c:v>
                </c:pt>
                <c:pt idx="13819">
                  <c:v>7.224483944948179E-2</c:v>
                </c:pt>
                <c:pt idx="13820">
                  <c:v>7.1958142201775266E-2</c:v>
                </c:pt>
                <c:pt idx="13821">
                  <c:v>7.1671444954068853E-2</c:v>
                </c:pt>
                <c:pt idx="13822">
                  <c:v>7.1384747706362384E-2</c:v>
                </c:pt>
                <c:pt idx="13823">
                  <c:v>7.1098050458655915E-2</c:v>
                </c:pt>
                <c:pt idx="13824">
                  <c:v>7.0811353210949474E-2</c:v>
                </c:pt>
                <c:pt idx="13825">
                  <c:v>7.0524655963242977E-2</c:v>
                </c:pt>
                <c:pt idx="13826">
                  <c:v>7.0237958715536508E-2</c:v>
                </c:pt>
                <c:pt idx="13827">
                  <c:v>6.9951261467830039E-2</c:v>
                </c:pt>
                <c:pt idx="13828">
                  <c:v>6.9664564220123834E-2</c:v>
                </c:pt>
                <c:pt idx="13829">
                  <c:v>6.9377866972417102E-2</c:v>
                </c:pt>
                <c:pt idx="13830">
                  <c:v>6.9091169724710633E-2</c:v>
                </c:pt>
                <c:pt idx="13831">
                  <c:v>6.8804472477004164E-2</c:v>
                </c:pt>
                <c:pt idx="13832">
                  <c:v>6.8517775229297723E-2</c:v>
                </c:pt>
                <c:pt idx="13833">
                  <c:v>6.8231077981591323E-2</c:v>
                </c:pt>
                <c:pt idx="13834">
                  <c:v>6.7944380733884757E-2</c:v>
                </c:pt>
                <c:pt idx="13835">
                  <c:v>6.765768348617833E-2</c:v>
                </c:pt>
                <c:pt idx="13836">
                  <c:v>6.7370986238471833E-2</c:v>
                </c:pt>
                <c:pt idx="13837">
                  <c:v>6.7084288990765364E-2</c:v>
                </c:pt>
                <c:pt idx="13838">
                  <c:v>6.6797591743058923E-2</c:v>
                </c:pt>
                <c:pt idx="13839">
                  <c:v>6.6510894495352413E-2</c:v>
                </c:pt>
                <c:pt idx="13840">
                  <c:v>6.6224197247645944E-2</c:v>
                </c:pt>
                <c:pt idx="13841">
                  <c:v>6.593749999993985E-2</c:v>
                </c:pt>
                <c:pt idx="13842">
                  <c:v>6.5650802752233006E-2</c:v>
                </c:pt>
                <c:pt idx="13843">
                  <c:v>6.5364105504526537E-2</c:v>
                </c:pt>
                <c:pt idx="13844">
                  <c:v>6.5077408256820082E-2</c:v>
                </c:pt>
                <c:pt idx="13845">
                  <c:v>6.4790711009114182E-2</c:v>
                </c:pt>
                <c:pt idx="13846">
                  <c:v>6.4504013761407131E-2</c:v>
                </c:pt>
                <c:pt idx="13847">
                  <c:v>6.4217316513700703E-2</c:v>
                </c:pt>
                <c:pt idx="13848">
                  <c:v>6.3930619265994193E-2</c:v>
                </c:pt>
                <c:pt idx="13849">
                  <c:v>6.3643922018287724E-2</c:v>
                </c:pt>
                <c:pt idx="13850">
                  <c:v>6.3357224770581394E-2</c:v>
                </c:pt>
                <c:pt idx="13851">
                  <c:v>6.3070527522874786E-2</c:v>
                </c:pt>
                <c:pt idx="13852">
                  <c:v>6.2783830275168331E-2</c:v>
                </c:pt>
                <c:pt idx="13853">
                  <c:v>6.2497133027462133E-2</c:v>
                </c:pt>
                <c:pt idx="13854">
                  <c:v>6.221043577975538E-2</c:v>
                </c:pt>
                <c:pt idx="13855">
                  <c:v>6.1923738532048911E-2</c:v>
                </c:pt>
                <c:pt idx="13856">
                  <c:v>6.1637041284342442E-2</c:v>
                </c:pt>
                <c:pt idx="13857">
                  <c:v>6.1350344036635973E-2</c:v>
                </c:pt>
                <c:pt idx="13858">
                  <c:v>6.1063646788929497E-2</c:v>
                </c:pt>
                <c:pt idx="13859">
                  <c:v>6.0776949541223133E-2</c:v>
                </c:pt>
                <c:pt idx="13860">
                  <c:v>6.0490252293516594E-2</c:v>
                </c:pt>
                <c:pt idx="13861">
                  <c:v>6.0203555045810098E-2</c:v>
                </c:pt>
                <c:pt idx="13862">
                  <c:v>5.9916857798103823E-2</c:v>
                </c:pt>
                <c:pt idx="13863">
                  <c:v>5.963016055039716E-2</c:v>
                </c:pt>
                <c:pt idx="13864">
                  <c:v>5.9343463302690913E-2</c:v>
                </c:pt>
                <c:pt idx="13865">
                  <c:v>5.9056766054984527E-2</c:v>
                </c:pt>
                <c:pt idx="13866">
                  <c:v>5.8770068807277753E-2</c:v>
                </c:pt>
                <c:pt idx="13867">
                  <c:v>5.8483371559571534E-2</c:v>
                </c:pt>
                <c:pt idx="13868">
                  <c:v>5.8196674311864913E-2</c:v>
                </c:pt>
                <c:pt idx="13869">
                  <c:v>5.7909977064158374E-2</c:v>
                </c:pt>
                <c:pt idx="13870">
                  <c:v>5.7623279816451912E-2</c:v>
                </c:pt>
                <c:pt idx="13871">
                  <c:v>5.7336582568745534E-2</c:v>
                </c:pt>
                <c:pt idx="13872">
                  <c:v>5.704988532103894E-2</c:v>
                </c:pt>
                <c:pt idx="13873">
                  <c:v>5.6763188073332471E-2</c:v>
                </c:pt>
                <c:pt idx="13874">
                  <c:v>5.6476490825626557E-2</c:v>
                </c:pt>
                <c:pt idx="13875">
                  <c:v>5.6189793577919485E-2</c:v>
                </c:pt>
                <c:pt idx="13876">
                  <c:v>5.5903096330213134E-2</c:v>
                </c:pt>
                <c:pt idx="13877">
                  <c:v>5.5616399082506901E-2</c:v>
                </c:pt>
                <c:pt idx="13878">
                  <c:v>5.5329701834800467E-2</c:v>
                </c:pt>
                <c:pt idx="13879">
                  <c:v>5.5043004587093693E-2</c:v>
                </c:pt>
                <c:pt idx="13880">
                  <c:v>5.4756307339387529E-2</c:v>
                </c:pt>
                <c:pt idx="13881">
                  <c:v>5.4469610091680914E-2</c:v>
                </c:pt>
                <c:pt idx="13882">
                  <c:v>5.4182912843974584E-2</c:v>
                </c:pt>
                <c:pt idx="13883">
                  <c:v>5.3896215596267782E-2</c:v>
                </c:pt>
                <c:pt idx="13884">
                  <c:v>5.3609518348561307E-2</c:v>
                </c:pt>
                <c:pt idx="13885">
                  <c:v>5.3322821100854852E-2</c:v>
                </c:pt>
                <c:pt idx="13886">
                  <c:v>5.3036123853148917E-2</c:v>
                </c:pt>
                <c:pt idx="13887">
                  <c:v>5.2749426605441914E-2</c:v>
                </c:pt>
                <c:pt idx="13888">
                  <c:v>5.2462729357735972E-2</c:v>
                </c:pt>
                <c:pt idx="13889">
                  <c:v>5.2176032110029004E-2</c:v>
                </c:pt>
                <c:pt idx="13890">
                  <c:v>5.18893348623225E-2</c:v>
                </c:pt>
                <c:pt idx="13891">
                  <c:v>5.1602637614616427E-2</c:v>
                </c:pt>
                <c:pt idx="13892">
                  <c:v>5.1315940366909556E-2</c:v>
                </c:pt>
                <c:pt idx="13893">
                  <c:v>5.1029243119203087E-2</c:v>
                </c:pt>
                <c:pt idx="13894">
                  <c:v>5.0742545871496632E-2</c:v>
                </c:pt>
                <c:pt idx="13895">
                  <c:v>5.0455848623790045E-2</c:v>
                </c:pt>
                <c:pt idx="13896">
                  <c:v>5.0169151376083687E-2</c:v>
                </c:pt>
                <c:pt idx="13897">
                  <c:v>4.98824541283776E-2</c:v>
                </c:pt>
                <c:pt idx="13898">
                  <c:v>4.9595756880670784E-2</c:v>
                </c:pt>
                <c:pt idx="13899">
                  <c:v>4.9309059632964281E-2</c:v>
                </c:pt>
                <c:pt idx="13900">
                  <c:v>4.9022362385257805E-2</c:v>
                </c:pt>
                <c:pt idx="13901">
                  <c:v>4.8735665137551412E-2</c:v>
                </c:pt>
                <c:pt idx="13902">
                  <c:v>4.8448967889844874E-2</c:v>
                </c:pt>
                <c:pt idx="13903">
                  <c:v>4.8162270642138787E-2</c:v>
                </c:pt>
                <c:pt idx="13904">
                  <c:v>4.7875573394431936E-2</c:v>
                </c:pt>
                <c:pt idx="13905">
                  <c:v>4.7588876146725474E-2</c:v>
                </c:pt>
                <c:pt idx="13906">
                  <c:v>4.7302178899019033E-2</c:v>
                </c:pt>
                <c:pt idx="13907">
                  <c:v>4.7015481651312911E-2</c:v>
                </c:pt>
                <c:pt idx="13908">
                  <c:v>4.6728784403606123E-2</c:v>
                </c:pt>
                <c:pt idx="13909">
                  <c:v>4.6442087155899592E-2</c:v>
                </c:pt>
                <c:pt idx="13910">
                  <c:v>4.6155389908193116E-2</c:v>
                </c:pt>
                <c:pt idx="13911">
                  <c:v>4.5868692660486723E-2</c:v>
                </c:pt>
                <c:pt idx="13912">
                  <c:v>4.5581995412780185E-2</c:v>
                </c:pt>
                <c:pt idx="13913">
                  <c:v>4.5295298165073716E-2</c:v>
                </c:pt>
                <c:pt idx="13914">
                  <c:v>4.5008600917367414E-2</c:v>
                </c:pt>
                <c:pt idx="13915">
                  <c:v>4.4721903669660779E-2</c:v>
                </c:pt>
                <c:pt idx="13916">
                  <c:v>4.443520642195431E-2</c:v>
                </c:pt>
                <c:pt idx="13917">
                  <c:v>4.4148509174247841E-2</c:v>
                </c:pt>
                <c:pt idx="13918">
                  <c:v>4.3861811926541802E-2</c:v>
                </c:pt>
                <c:pt idx="13919">
                  <c:v>4.3575114678834646E-2</c:v>
                </c:pt>
                <c:pt idx="13920">
                  <c:v>4.3288417431128434E-2</c:v>
                </c:pt>
                <c:pt idx="13921">
                  <c:v>4.3001720183421972E-2</c:v>
                </c:pt>
                <c:pt idx="13922">
                  <c:v>4.2715022935715906E-2</c:v>
                </c:pt>
                <c:pt idx="13923">
                  <c:v>4.2428325688008986E-2</c:v>
                </c:pt>
                <c:pt idx="13924">
                  <c:v>4.2141628440302559E-2</c:v>
                </c:pt>
                <c:pt idx="13925">
                  <c:v>4.1854931192596131E-2</c:v>
                </c:pt>
                <c:pt idx="13926">
                  <c:v>4.1568233944889822E-2</c:v>
                </c:pt>
                <c:pt idx="13927">
                  <c:v>4.1281536697183145E-2</c:v>
                </c:pt>
                <c:pt idx="13928">
                  <c:v>4.0994839449476822E-2</c:v>
                </c:pt>
                <c:pt idx="13929">
                  <c:v>4.0708142201770207E-2</c:v>
                </c:pt>
                <c:pt idx="13930">
                  <c:v>4.0421444954063884E-2</c:v>
                </c:pt>
                <c:pt idx="13931">
                  <c:v>4.0134747706357277E-2</c:v>
                </c:pt>
                <c:pt idx="13932">
                  <c:v>3.9848050458650815E-2</c:v>
                </c:pt>
                <c:pt idx="13933">
                  <c:v>3.9561353210944346E-2</c:v>
                </c:pt>
                <c:pt idx="13934">
                  <c:v>3.927465596323787E-2</c:v>
                </c:pt>
                <c:pt idx="13935">
                  <c:v>3.8987958715531401E-2</c:v>
                </c:pt>
                <c:pt idx="13936">
                  <c:v>3.8701261467825133E-2</c:v>
                </c:pt>
                <c:pt idx="13937">
                  <c:v>3.8414564220118463E-2</c:v>
                </c:pt>
                <c:pt idx="13938">
                  <c:v>3.8127866972411995E-2</c:v>
                </c:pt>
                <c:pt idx="13939">
                  <c:v>3.7841169724705789E-2</c:v>
                </c:pt>
                <c:pt idx="13940">
                  <c:v>3.7554472476999265E-2</c:v>
                </c:pt>
                <c:pt idx="13941">
                  <c:v>3.7267775229292616E-2</c:v>
                </c:pt>
                <c:pt idx="13942">
                  <c:v>3.6981077981586334E-2</c:v>
                </c:pt>
                <c:pt idx="13943">
                  <c:v>3.6694380733879692E-2</c:v>
                </c:pt>
                <c:pt idx="13944">
                  <c:v>3.6407683486173514E-2</c:v>
                </c:pt>
                <c:pt idx="13945">
                  <c:v>3.6120986238466705E-2</c:v>
                </c:pt>
                <c:pt idx="13946">
                  <c:v>3.583428899076025E-2</c:v>
                </c:pt>
                <c:pt idx="13947">
                  <c:v>3.5547591743053782E-2</c:v>
                </c:pt>
                <c:pt idx="13948">
                  <c:v>3.5260894495347306E-2</c:v>
                </c:pt>
                <c:pt idx="13949">
                  <c:v>3.4974197247640844E-2</c:v>
                </c:pt>
                <c:pt idx="13950">
                  <c:v>3.4687499999934375E-2</c:v>
                </c:pt>
                <c:pt idx="13951">
                  <c:v>3.4400802752228052E-2</c:v>
                </c:pt>
                <c:pt idx="13952">
                  <c:v>3.4114105504521444E-2</c:v>
                </c:pt>
                <c:pt idx="13953">
                  <c:v>3.3827408256814975E-2</c:v>
                </c:pt>
                <c:pt idx="13954">
                  <c:v>3.3540711009108493E-2</c:v>
                </c:pt>
                <c:pt idx="13955">
                  <c:v>3.3254013761402031E-2</c:v>
                </c:pt>
                <c:pt idx="13956">
                  <c:v>3.2967316513695749E-2</c:v>
                </c:pt>
                <c:pt idx="13957">
                  <c:v>3.2680619265989211E-2</c:v>
                </c:pt>
                <c:pt idx="13958">
                  <c:v>3.2393922018282631E-2</c:v>
                </c:pt>
                <c:pt idx="13959">
                  <c:v>3.2107224770576211E-2</c:v>
                </c:pt>
                <c:pt idx="13960">
                  <c:v>3.1820527522869881E-2</c:v>
                </c:pt>
                <c:pt idx="13961">
                  <c:v>3.153383027516346E-2</c:v>
                </c:pt>
                <c:pt idx="13962">
                  <c:v>3.124713302745695E-2</c:v>
                </c:pt>
                <c:pt idx="13963">
                  <c:v>3.0960435779750276E-2</c:v>
                </c:pt>
                <c:pt idx="13964">
                  <c:v>3.0673738532043998E-2</c:v>
                </c:pt>
                <c:pt idx="13965">
                  <c:v>3.0387041284337342E-2</c:v>
                </c:pt>
                <c:pt idx="13966">
                  <c:v>3.0100344036630866E-2</c:v>
                </c:pt>
                <c:pt idx="13967">
                  <c:v>2.9813646788924651E-2</c:v>
                </c:pt>
                <c:pt idx="13968">
                  <c:v>2.9526949541217932E-2</c:v>
                </c:pt>
                <c:pt idx="13969">
                  <c:v>2.9240252293511459E-2</c:v>
                </c:pt>
                <c:pt idx="13970">
                  <c:v>2.8953555045804991E-2</c:v>
                </c:pt>
                <c:pt idx="13971">
                  <c:v>2.8666857798098522E-2</c:v>
                </c:pt>
                <c:pt idx="13972">
                  <c:v>2.8380160550392053E-2</c:v>
                </c:pt>
                <c:pt idx="13973">
                  <c:v>2.8093463302685584E-2</c:v>
                </c:pt>
                <c:pt idx="13974">
                  <c:v>2.7806766054979299E-2</c:v>
                </c:pt>
                <c:pt idx="13975">
                  <c:v>2.7520068807272646E-2</c:v>
                </c:pt>
                <c:pt idx="13976">
                  <c:v>2.7233371559566483E-2</c:v>
                </c:pt>
                <c:pt idx="13977">
                  <c:v>2.6946674311859712E-2</c:v>
                </c:pt>
                <c:pt idx="13978">
                  <c:v>2.6659977064153545E-2</c:v>
                </c:pt>
                <c:pt idx="13979">
                  <c:v>2.6373279816446812E-2</c:v>
                </c:pt>
                <c:pt idx="13980">
                  <c:v>2.6086582568740312E-2</c:v>
                </c:pt>
                <c:pt idx="13981">
                  <c:v>2.5799885321033836E-2</c:v>
                </c:pt>
                <c:pt idx="13982">
                  <c:v>2.5513188073327392E-2</c:v>
                </c:pt>
                <c:pt idx="13983">
                  <c:v>2.5226490825620895E-2</c:v>
                </c:pt>
                <c:pt idx="13984">
                  <c:v>2.4939793577914617E-2</c:v>
                </c:pt>
                <c:pt idx="13985">
                  <c:v>2.4653096330207958E-2</c:v>
                </c:pt>
                <c:pt idx="13986">
                  <c:v>2.4366399082501478E-2</c:v>
                </c:pt>
                <c:pt idx="13987">
                  <c:v>2.407970183479503E-2</c:v>
                </c:pt>
                <c:pt idx="13988">
                  <c:v>2.3793004587088547E-2</c:v>
                </c:pt>
                <c:pt idx="13989">
                  <c:v>2.3506307339382068E-2</c:v>
                </c:pt>
                <c:pt idx="13990">
                  <c:v>2.3219610091675641E-2</c:v>
                </c:pt>
                <c:pt idx="13991">
                  <c:v>2.2932912843969394E-2</c:v>
                </c:pt>
                <c:pt idx="13992">
                  <c:v>2.2646215596262859E-2</c:v>
                </c:pt>
                <c:pt idx="13993">
                  <c:v>2.235951834855621E-2</c:v>
                </c:pt>
                <c:pt idx="13994">
                  <c:v>2.2072821100849811E-2</c:v>
                </c:pt>
                <c:pt idx="13995">
                  <c:v>2.1786123853143272E-2</c:v>
                </c:pt>
                <c:pt idx="13996">
                  <c:v>2.1499426605436793E-2</c:v>
                </c:pt>
                <c:pt idx="13997">
                  <c:v>2.1212729357730328E-2</c:v>
                </c:pt>
                <c:pt idx="13998">
                  <c:v>2.0926032110023886E-2</c:v>
                </c:pt>
                <c:pt idx="13999">
                  <c:v>2.0639334862317452E-2</c:v>
                </c:pt>
                <c:pt idx="14000">
                  <c:v>2.0352637614610952E-2</c:v>
                </c:pt>
                <c:pt idx="14001">
                  <c:v>2.0065940366904605E-2</c:v>
                </c:pt>
                <c:pt idx="14002">
                  <c:v>1.9779243119197987E-2</c:v>
                </c:pt>
                <c:pt idx="14003">
                  <c:v>1.9492545871491521E-2</c:v>
                </c:pt>
                <c:pt idx="14004">
                  <c:v>1.9205848623785163E-2</c:v>
                </c:pt>
                <c:pt idx="14005">
                  <c:v>1.8919151376078601E-2</c:v>
                </c:pt>
                <c:pt idx="14006">
                  <c:v>1.8632454128372125E-2</c:v>
                </c:pt>
                <c:pt idx="14007">
                  <c:v>1.8345756880665663E-2</c:v>
                </c:pt>
                <c:pt idx="14008">
                  <c:v>1.805905963295918E-2</c:v>
                </c:pt>
                <c:pt idx="14009">
                  <c:v>1.7772362385252705E-2</c:v>
                </c:pt>
                <c:pt idx="14010">
                  <c:v>1.7485665137546239E-2</c:v>
                </c:pt>
                <c:pt idx="14011">
                  <c:v>1.7198967889839756E-2</c:v>
                </c:pt>
                <c:pt idx="14012">
                  <c:v>1.6912270642133416E-2</c:v>
                </c:pt>
                <c:pt idx="14013">
                  <c:v>1.6625573394426937E-2</c:v>
                </c:pt>
                <c:pt idx="14014">
                  <c:v>1.6338876146720367E-2</c:v>
                </c:pt>
                <c:pt idx="14015">
                  <c:v>1.6052178899014006E-2</c:v>
                </c:pt>
                <c:pt idx="14016">
                  <c:v>1.576548165130753E-2</c:v>
                </c:pt>
                <c:pt idx="14017">
                  <c:v>1.5478784403600955E-2</c:v>
                </c:pt>
                <c:pt idx="14018">
                  <c:v>1.5192087155894478E-2</c:v>
                </c:pt>
                <c:pt idx="14019">
                  <c:v>1.4905389908188075E-2</c:v>
                </c:pt>
                <c:pt idx="14020">
                  <c:v>1.4618692660481538E-2</c:v>
                </c:pt>
                <c:pt idx="14021">
                  <c:v>1.433199541277508E-2</c:v>
                </c:pt>
                <c:pt idx="14022">
                  <c:v>1.4045298165068609E-2</c:v>
                </c:pt>
                <c:pt idx="14023">
                  <c:v>1.3758600917362161E-2</c:v>
                </c:pt>
                <c:pt idx="14024">
                  <c:v>1.3471903669655729E-2</c:v>
                </c:pt>
                <c:pt idx="14025">
                  <c:v>1.3185206421949196E-2</c:v>
                </c:pt>
                <c:pt idx="14026">
                  <c:v>1.2898509174242737E-2</c:v>
                </c:pt>
                <c:pt idx="14027">
                  <c:v>1.2611811926536265E-2</c:v>
                </c:pt>
                <c:pt idx="14028">
                  <c:v>1.23251146788298E-2</c:v>
                </c:pt>
                <c:pt idx="14029">
                  <c:v>1.2038417431123312E-2</c:v>
                </c:pt>
                <c:pt idx="14030">
                  <c:v>1.1751720183416903E-2</c:v>
                </c:pt>
                <c:pt idx="14031">
                  <c:v>1.1465022935710403E-2</c:v>
                </c:pt>
                <c:pt idx="14032">
                  <c:v>1.1178325688003941E-2</c:v>
                </c:pt>
                <c:pt idx="14033">
                  <c:v>1.0891628440297481E-2</c:v>
                </c:pt>
                <c:pt idx="14034">
                  <c:v>1.0604931192590979E-2</c:v>
                </c:pt>
                <c:pt idx="14035">
                  <c:v>1.0318233944884478E-2</c:v>
                </c:pt>
                <c:pt idx="14036">
                  <c:v>1.0031536697178083E-2</c:v>
                </c:pt>
                <c:pt idx="14037">
                  <c:v>9.7448394494715589E-3</c:v>
                </c:pt>
                <c:pt idx="14038">
                  <c:v>9.4581422017651715E-3</c:v>
                </c:pt>
                <c:pt idx="14039">
                  <c:v>9.1714449540587165E-3</c:v>
                </c:pt>
                <c:pt idx="14040">
                  <c:v>8.8847477063521696E-3</c:v>
                </c:pt>
                <c:pt idx="14041">
                  <c:v>8.5980504586457007E-3</c:v>
                </c:pt>
                <c:pt idx="14042">
                  <c:v>8.3113532109392839E-3</c:v>
                </c:pt>
                <c:pt idx="14043">
                  <c:v>8.024655963232763E-3</c:v>
                </c:pt>
                <c:pt idx="14044">
                  <c:v>7.7379587155263305E-3</c:v>
                </c:pt>
                <c:pt idx="14045">
                  <c:v>7.4512614678198868E-3</c:v>
                </c:pt>
                <c:pt idx="14046">
                  <c:v>7.1645642201133555E-3</c:v>
                </c:pt>
                <c:pt idx="14047">
                  <c:v>6.8778669724068884E-3</c:v>
                </c:pt>
                <c:pt idx="14048">
                  <c:v>6.5911697247004637E-3</c:v>
                </c:pt>
                <c:pt idx="14049">
                  <c:v>6.3044724769939497E-3</c:v>
                </c:pt>
                <c:pt idx="14050">
                  <c:v>6.0177752292874765E-3</c:v>
                </c:pt>
                <c:pt idx="14051">
                  <c:v>5.7310779815810658E-3</c:v>
                </c:pt>
                <c:pt idx="14052">
                  <c:v>5.4443807338745744E-3</c:v>
                </c:pt>
                <c:pt idx="14053">
                  <c:v>5.1576834861680803E-3</c:v>
                </c:pt>
                <c:pt idx="14054">
                  <c:v>4.8709862384616054E-3</c:v>
                </c:pt>
                <c:pt idx="14055">
                  <c:v>4.5842889907551504E-3</c:v>
                </c:pt>
                <c:pt idx="14056">
                  <c:v>4.2975917430486824E-3</c:v>
                </c:pt>
                <c:pt idx="14057">
                  <c:v>4.0108944953422239E-3</c:v>
                </c:pt>
                <c:pt idx="14058">
                  <c:v>3.7241972476357702E-3</c:v>
                </c:pt>
                <c:pt idx="14059">
                  <c:v>3.4374999999292597E-3</c:v>
                </c:pt>
                <c:pt idx="14060">
                  <c:v>3.1508027522228104E-3</c:v>
                </c:pt>
                <c:pt idx="14061">
                  <c:v>2.8641055045163402E-3</c:v>
                </c:pt>
                <c:pt idx="14062">
                  <c:v>2.5774082568098592E-3</c:v>
                </c:pt>
                <c:pt idx="14063">
                  <c:v>2.290711009103402E-3</c:v>
                </c:pt>
                <c:pt idx="14064">
                  <c:v>2.0040137613969427E-3</c:v>
                </c:pt>
                <c:pt idx="14065">
                  <c:v>1.717316513690448E-3</c:v>
                </c:pt>
                <c:pt idx="14066">
                  <c:v>1.4306192659839789E-3</c:v>
                </c:pt>
                <c:pt idx="14067">
                  <c:v>1.1439220182775101E-3</c:v>
                </c:pt>
                <c:pt idx="14068">
                  <c:v>8.5722477057104205E-4</c:v>
                </c:pt>
                <c:pt idx="14069">
                  <c:v>5.7052752286457231E-4</c:v>
                </c:pt>
                <c:pt idx="14070">
                  <c:v>2.8383027515810572E-4</c:v>
                </c:pt>
                <c:pt idx="14071">
                  <c:v>0.99999730312837165</c:v>
                </c:pt>
                <c:pt idx="14072">
                  <c:v>0.99972761596548065</c:v>
                </c:pt>
                <c:pt idx="14073">
                  <c:v>0.99945792880258633</c:v>
                </c:pt>
                <c:pt idx="14074">
                  <c:v>0.99918824163969799</c:v>
                </c:pt>
                <c:pt idx="14075">
                  <c:v>0.99891855447680689</c:v>
                </c:pt>
                <c:pt idx="14076">
                  <c:v>0.99864886731391866</c:v>
                </c:pt>
                <c:pt idx="14077">
                  <c:v>0.99837918015102456</c:v>
                </c:pt>
                <c:pt idx="14078">
                  <c:v>0.99810949298813678</c:v>
                </c:pt>
                <c:pt idx="14079">
                  <c:v>0.99783980582524257</c:v>
                </c:pt>
                <c:pt idx="14080">
                  <c:v>0.99757011866235157</c:v>
                </c:pt>
                <c:pt idx="14081">
                  <c:v>0.99730043149946068</c:v>
                </c:pt>
                <c:pt idx="14082">
                  <c:v>0.99703074433656957</c:v>
                </c:pt>
                <c:pt idx="14083">
                  <c:v>0.99676105717368169</c:v>
                </c:pt>
                <c:pt idx="14084">
                  <c:v>0.99649137001078769</c:v>
                </c:pt>
                <c:pt idx="14085">
                  <c:v>0.99622168284789669</c:v>
                </c:pt>
                <c:pt idx="14086">
                  <c:v>0.9959519956850057</c:v>
                </c:pt>
                <c:pt idx="14087">
                  <c:v>0.99568230852211437</c:v>
                </c:pt>
                <c:pt idx="14088">
                  <c:v>0.99541262135921926</c:v>
                </c:pt>
                <c:pt idx="14089">
                  <c:v>0.99514293419633226</c:v>
                </c:pt>
                <c:pt idx="14090">
                  <c:v>0.99487324703344115</c:v>
                </c:pt>
                <c:pt idx="14091">
                  <c:v>0.99460355987055016</c:v>
                </c:pt>
                <c:pt idx="14092">
                  <c:v>0.99433387270765516</c:v>
                </c:pt>
                <c:pt idx="14093">
                  <c:v>0.99406418554476417</c:v>
                </c:pt>
                <c:pt idx="14094">
                  <c:v>0.99379449838188083</c:v>
                </c:pt>
                <c:pt idx="14095">
                  <c:v>0.99352481121898595</c:v>
                </c:pt>
                <c:pt idx="14096">
                  <c:v>0.99325512405609451</c:v>
                </c:pt>
                <c:pt idx="14097">
                  <c:v>0.99298543689320384</c:v>
                </c:pt>
                <c:pt idx="14098">
                  <c:v>0.99271574973030929</c:v>
                </c:pt>
                <c:pt idx="14099">
                  <c:v>0.99244606256742152</c:v>
                </c:pt>
                <c:pt idx="14100">
                  <c:v>0.99217637540453052</c:v>
                </c:pt>
                <c:pt idx="14101">
                  <c:v>0.99190668824163675</c:v>
                </c:pt>
                <c:pt idx="14102">
                  <c:v>0.99163700107874853</c:v>
                </c:pt>
                <c:pt idx="14103">
                  <c:v>0.99136731391585453</c:v>
                </c:pt>
                <c:pt idx="14104">
                  <c:v>0.99109762675296365</c:v>
                </c:pt>
                <c:pt idx="14105">
                  <c:v>0.99082793959007565</c:v>
                </c:pt>
                <c:pt idx="14106">
                  <c:v>0.99055825242718465</c:v>
                </c:pt>
                <c:pt idx="14107">
                  <c:v>0.99028856526429043</c:v>
                </c:pt>
                <c:pt idx="14108">
                  <c:v>0.99001887810140243</c:v>
                </c:pt>
                <c:pt idx="14109">
                  <c:v>0.98974919093851399</c:v>
                </c:pt>
                <c:pt idx="14110">
                  <c:v>0.98947950377561766</c:v>
                </c:pt>
                <c:pt idx="14111">
                  <c:v>0.98920981661273188</c:v>
                </c:pt>
                <c:pt idx="14112">
                  <c:v>0.98894012944983822</c:v>
                </c:pt>
                <c:pt idx="14113">
                  <c:v>0.98867044228694712</c:v>
                </c:pt>
                <c:pt idx="14114">
                  <c:v>0.98840075512405556</c:v>
                </c:pt>
                <c:pt idx="14115">
                  <c:v>0.98813106796116457</c:v>
                </c:pt>
                <c:pt idx="14116">
                  <c:v>0.98786138079827357</c:v>
                </c:pt>
                <c:pt idx="14117">
                  <c:v>0.98759169363538601</c:v>
                </c:pt>
                <c:pt idx="14118">
                  <c:v>0.98732200647249191</c:v>
                </c:pt>
                <c:pt idx="14119">
                  <c:v>0.98705231930960058</c:v>
                </c:pt>
                <c:pt idx="14120">
                  <c:v>0.9867826321467098</c:v>
                </c:pt>
                <c:pt idx="14121">
                  <c:v>0.98651294498381481</c:v>
                </c:pt>
                <c:pt idx="14122">
                  <c:v>0.98624325782092759</c:v>
                </c:pt>
                <c:pt idx="14123">
                  <c:v>0.9859735706580367</c:v>
                </c:pt>
                <c:pt idx="14124">
                  <c:v>0.98570388349514571</c:v>
                </c:pt>
                <c:pt idx="14125">
                  <c:v>0.9854341963322506</c:v>
                </c:pt>
                <c:pt idx="14126">
                  <c:v>0.9851645091693596</c:v>
                </c:pt>
                <c:pt idx="14127">
                  <c:v>0.98489482200647593</c:v>
                </c:pt>
                <c:pt idx="14128">
                  <c:v>0.98462513484358494</c:v>
                </c:pt>
                <c:pt idx="14129">
                  <c:v>0.98435544768069061</c:v>
                </c:pt>
                <c:pt idx="14130">
                  <c:v>0.98408576051779939</c:v>
                </c:pt>
                <c:pt idx="14131">
                  <c:v>0.98381607335490828</c:v>
                </c:pt>
                <c:pt idx="14132">
                  <c:v>0.98354638619201395</c:v>
                </c:pt>
                <c:pt idx="14133">
                  <c:v>0.98327669902912629</c:v>
                </c:pt>
                <c:pt idx="14134">
                  <c:v>0.98300701186623185</c:v>
                </c:pt>
                <c:pt idx="14135">
                  <c:v>0.98273732470334085</c:v>
                </c:pt>
                <c:pt idx="14136">
                  <c:v>0.98246763754045308</c:v>
                </c:pt>
                <c:pt idx="14137">
                  <c:v>0.98219795037756208</c:v>
                </c:pt>
                <c:pt idx="14138">
                  <c:v>0.98192826321467164</c:v>
                </c:pt>
                <c:pt idx="14139">
                  <c:v>0.98165857605178064</c:v>
                </c:pt>
                <c:pt idx="14140">
                  <c:v>0.98138888888888898</c:v>
                </c:pt>
                <c:pt idx="14141">
                  <c:v>0.98111920172599487</c:v>
                </c:pt>
                <c:pt idx="14142">
                  <c:v>0.98084951456311176</c:v>
                </c:pt>
                <c:pt idx="14143">
                  <c:v>0.98057982740021576</c:v>
                </c:pt>
                <c:pt idx="14144">
                  <c:v>0.98031014023731944</c:v>
                </c:pt>
                <c:pt idx="14145">
                  <c:v>0.98004045307443632</c:v>
                </c:pt>
                <c:pt idx="14146">
                  <c:v>0.97977076591154266</c:v>
                </c:pt>
                <c:pt idx="14147">
                  <c:v>0.97950107874865155</c:v>
                </c:pt>
                <c:pt idx="14148">
                  <c:v>0.97923139158576067</c:v>
                </c:pt>
                <c:pt idx="14149">
                  <c:v>0.97896170442286967</c:v>
                </c:pt>
                <c:pt idx="14150">
                  <c:v>0.97869201725998434</c:v>
                </c:pt>
                <c:pt idx="14151">
                  <c:v>0.97842233009708768</c:v>
                </c:pt>
                <c:pt idx="14152">
                  <c:v>0.97815264293419935</c:v>
                </c:pt>
                <c:pt idx="14153">
                  <c:v>0.97788295577130457</c:v>
                </c:pt>
                <c:pt idx="14154">
                  <c:v>0.97761326860841724</c:v>
                </c:pt>
                <c:pt idx="14155">
                  <c:v>0.97734358144552325</c:v>
                </c:pt>
                <c:pt idx="14156">
                  <c:v>0.97707389428263225</c:v>
                </c:pt>
                <c:pt idx="14157">
                  <c:v>0.97680420711974458</c:v>
                </c:pt>
                <c:pt idx="14158">
                  <c:v>0.97653451995684959</c:v>
                </c:pt>
                <c:pt idx="14159">
                  <c:v>0.97626483279395904</c:v>
                </c:pt>
                <c:pt idx="14160">
                  <c:v>0.97599514563106804</c:v>
                </c:pt>
                <c:pt idx="14161">
                  <c:v>0.97572545846818592</c:v>
                </c:pt>
                <c:pt idx="14162">
                  <c:v>0.97545577130528593</c:v>
                </c:pt>
                <c:pt idx="14163">
                  <c:v>0.97518608414239449</c:v>
                </c:pt>
                <c:pt idx="14164">
                  <c:v>0.97491639697950383</c:v>
                </c:pt>
                <c:pt idx="14165">
                  <c:v>0.9746467098166125</c:v>
                </c:pt>
                <c:pt idx="14166">
                  <c:v>0.97437702265372572</c:v>
                </c:pt>
                <c:pt idx="14167">
                  <c:v>0.97410733549083073</c:v>
                </c:pt>
                <c:pt idx="14168">
                  <c:v>0.97383764832793951</c:v>
                </c:pt>
                <c:pt idx="14169">
                  <c:v>0.97356796116504518</c:v>
                </c:pt>
                <c:pt idx="14170">
                  <c:v>0.97329827400215763</c:v>
                </c:pt>
                <c:pt idx="14171">
                  <c:v>0.97302858683926652</c:v>
                </c:pt>
                <c:pt idx="14172">
                  <c:v>0.97275889967637963</c:v>
                </c:pt>
                <c:pt idx="14173">
                  <c:v>0.97248921251349174</c:v>
                </c:pt>
                <c:pt idx="14174">
                  <c:v>0.97221952535059364</c:v>
                </c:pt>
                <c:pt idx="14175">
                  <c:v>0.97194983818770708</c:v>
                </c:pt>
                <c:pt idx="14176">
                  <c:v>0.97168015102481164</c:v>
                </c:pt>
                <c:pt idx="14177">
                  <c:v>0.97141046386191721</c:v>
                </c:pt>
                <c:pt idx="14178">
                  <c:v>0.97114077669903398</c:v>
                </c:pt>
                <c:pt idx="14179">
                  <c:v>0.97087108953613865</c:v>
                </c:pt>
                <c:pt idx="14180">
                  <c:v>0.97060140237325221</c:v>
                </c:pt>
                <c:pt idx="14181">
                  <c:v>0.9703317152103561</c:v>
                </c:pt>
                <c:pt idx="14182">
                  <c:v>0.97006202804746233</c:v>
                </c:pt>
                <c:pt idx="14183">
                  <c:v>0.96979234088457678</c:v>
                </c:pt>
                <c:pt idx="14184">
                  <c:v>0.96952265372168289</c:v>
                </c:pt>
                <c:pt idx="14185">
                  <c:v>0.96925296655879489</c:v>
                </c:pt>
                <c:pt idx="14186">
                  <c:v>0.96898327939590079</c:v>
                </c:pt>
                <c:pt idx="14187">
                  <c:v>0.96871359223301279</c:v>
                </c:pt>
                <c:pt idx="14188">
                  <c:v>0.96844390507011879</c:v>
                </c:pt>
                <c:pt idx="14189">
                  <c:v>0.96817421790722769</c:v>
                </c:pt>
                <c:pt idx="14190">
                  <c:v>0.96790453074433669</c:v>
                </c:pt>
                <c:pt idx="14191">
                  <c:v>0.96763484358144902</c:v>
                </c:pt>
                <c:pt idx="14192">
                  <c:v>0.96736515641855803</c:v>
                </c:pt>
                <c:pt idx="14193">
                  <c:v>0.9670954692556637</c:v>
                </c:pt>
                <c:pt idx="14194">
                  <c:v>0.96682578209277592</c:v>
                </c:pt>
                <c:pt idx="14195">
                  <c:v>0.9665560949298817</c:v>
                </c:pt>
                <c:pt idx="14196">
                  <c:v>0.96628640776699037</c:v>
                </c:pt>
                <c:pt idx="14197">
                  <c:v>0.9660167206040996</c:v>
                </c:pt>
                <c:pt idx="14198">
                  <c:v>0.96574703344121182</c:v>
                </c:pt>
                <c:pt idx="14199">
                  <c:v>0.96547734627831761</c:v>
                </c:pt>
                <c:pt idx="14200">
                  <c:v>0.96520765911542661</c:v>
                </c:pt>
                <c:pt idx="14201">
                  <c:v>0.96493797195253517</c:v>
                </c:pt>
                <c:pt idx="14202">
                  <c:v>0.96466828478964406</c:v>
                </c:pt>
                <c:pt idx="14203">
                  <c:v>0.96439859762675362</c:v>
                </c:pt>
                <c:pt idx="14204">
                  <c:v>0.96412891046386595</c:v>
                </c:pt>
                <c:pt idx="14205">
                  <c:v>0.96385922330097495</c:v>
                </c:pt>
                <c:pt idx="14206">
                  <c:v>0.96358953613808396</c:v>
                </c:pt>
                <c:pt idx="14207">
                  <c:v>0.96331984897518885</c:v>
                </c:pt>
                <c:pt idx="14208">
                  <c:v>0.96305016181229486</c:v>
                </c:pt>
                <c:pt idx="14209">
                  <c:v>0.96278047464941152</c:v>
                </c:pt>
                <c:pt idx="14210">
                  <c:v>0.96251078748651553</c:v>
                </c:pt>
                <c:pt idx="14211">
                  <c:v>0.96224110032362464</c:v>
                </c:pt>
                <c:pt idx="14212">
                  <c:v>0.96197141316073831</c:v>
                </c:pt>
                <c:pt idx="14213">
                  <c:v>0.96170172599784254</c:v>
                </c:pt>
                <c:pt idx="14214">
                  <c:v>0.96143203883494865</c:v>
                </c:pt>
                <c:pt idx="14215">
                  <c:v>0.96116235167205788</c:v>
                </c:pt>
                <c:pt idx="14216">
                  <c:v>0.9608926645091741</c:v>
                </c:pt>
                <c:pt idx="14217">
                  <c:v>0.9606229773462811</c:v>
                </c:pt>
                <c:pt idx="14218">
                  <c:v>0.96035329018339</c:v>
                </c:pt>
                <c:pt idx="14219">
                  <c:v>0.96008360302049922</c:v>
                </c:pt>
                <c:pt idx="14220">
                  <c:v>0.95981391585760456</c:v>
                </c:pt>
                <c:pt idx="14221">
                  <c:v>0.95954422869471723</c:v>
                </c:pt>
                <c:pt idx="14222">
                  <c:v>0.95927454153182323</c:v>
                </c:pt>
                <c:pt idx="14223">
                  <c:v>0.95900485436893512</c:v>
                </c:pt>
                <c:pt idx="14224">
                  <c:v>0.95873516720604113</c:v>
                </c:pt>
                <c:pt idx="14225">
                  <c:v>0.95846548004315002</c:v>
                </c:pt>
                <c:pt idx="14226">
                  <c:v>0.95819579288025902</c:v>
                </c:pt>
                <c:pt idx="14227">
                  <c:v>0.95792610571736381</c:v>
                </c:pt>
                <c:pt idx="14228">
                  <c:v>0.95765641855448291</c:v>
                </c:pt>
                <c:pt idx="14229">
                  <c:v>0.95738673139158592</c:v>
                </c:pt>
                <c:pt idx="14230">
                  <c:v>0.95711704422869481</c:v>
                </c:pt>
                <c:pt idx="14231">
                  <c:v>0.95684735706580715</c:v>
                </c:pt>
                <c:pt idx="14232">
                  <c:v>0.95657766990290882</c:v>
                </c:pt>
                <c:pt idx="14233">
                  <c:v>0.95630798274002149</c:v>
                </c:pt>
                <c:pt idx="14234">
                  <c:v>0.9560382955771306</c:v>
                </c:pt>
                <c:pt idx="14235">
                  <c:v>0.95576860841423961</c:v>
                </c:pt>
                <c:pt idx="14236">
                  <c:v>0.9554989212513485</c:v>
                </c:pt>
                <c:pt idx="14237">
                  <c:v>0.95522923408846139</c:v>
                </c:pt>
                <c:pt idx="14238">
                  <c:v>0.95495954692556662</c:v>
                </c:pt>
                <c:pt idx="14239">
                  <c:v>0.95468985976267562</c:v>
                </c:pt>
                <c:pt idx="14240">
                  <c:v>0.95442017259978829</c:v>
                </c:pt>
                <c:pt idx="14241">
                  <c:v>0.95415048543689363</c:v>
                </c:pt>
                <c:pt idx="14242">
                  <c:v>0.95388079827400263</c:v>
                </c:pt>
                <c:pt idx="14243">
                  <c:v>0.95361111111111163</c:v>
                </c:pt>
                <c:pt idx="14244">
                  <c:v>0.95334142394822063</c:v>
                </c:pt>
                <c:pt idx="14245">
                  <c:v>0.95307173678532964</c:v>
                </c:pt>
                <c:pt idx="14246">
                  <c:v>0.95280204962243809</c:v>
                </c:pt>
                <c:pt idx="14247">
                  <c:v>0.95253236245954709</c:v>
                </c:pt>
                <c:pt idx="14248">
                  <c:v>0.95226267529665298</c:v>
                </c:pt>
                <c:pt idx="14249">
                  <c:v>0.95199298813376498</c:v>
                </c:pt>
                <c:pt idx="14250">
                  <c:v>0.95172330097087465</c:v>
                </c:pt>
                <c:pt idx="14251">
                  <c:v>0.95145361380798288</c:v>
                </c:pt>
                <c:pt idx="14252">
                  <c:v>0.95118392664509455</c:v>
                </c:pt>
                <c:pt idx="14253">
                  <c:v>0.95091423948220077</c:v>
                </c:pt>
                <c:pt idx="14254">
                  <c:v>0.95064455231931511</c:v>
                </c:pt>
                <c:pt idx="14255">
                  <c:v>0.95037486515641867</c:v>
                </c:pt>
                <c:pt idx="14256">
                  <c:v>0.95010517799353056</c:v>
                </c:pt>
                <c:pt idx="14257">
                  <c:v>0.94983549083063668</c:v>
                </c:pt>
                <c:pt idx="14258">
                  <c:v>0.94956580366774568</c:v>
                </c:pt>
                <c:pt idx="14259">
                  <c:v>0.94929611650485746</c:v>
                </c:pt>
                <c:pt idx="14260">
                  <c:v>0.94902642934196346</c:v>
                </c:pt>
                <c:pt idx="14261">
                  <c:v>0.94875674217907546</c:v>
                </c:pt>
                <c:pt idx="14262">
                  <c:v>0.94848705501618169</c:v>
                </c:pt>
                <c:pt idx="14263">
                  <c:v>0.94821736785329036</c:v>
                </c:pt>
                <c:pt idx="14264">
                  <c:v>0.94794768069040281</c:v>
                </c:pt>
                <c:pt idx="14265">
                  <c:v>0.94767799352751181</c:v>
                </c:pt>
                <c:pt idx="14266">
                  <c:v>0.94740830636461715</c:v>
                </c:pt>
                <c:pt idx="14267">
                  <c:v>0.94713861920172615</c:v>
                </c:pt>
                <c:pt idx="14268">
                  <c:v>0.94686893203883848</c:v>
                </c:pt>
                <c:pt idx="14269">
                  <c:v>0.94659924487594349</c:v>
                </c:pt>
                <c:pt idx="14270">
                  <c:v>0.94632955771305305</c:v>
                </c:pt>
                <c:pt idx="14271">
                  <c:v>0.94605987055016538</c:v>
                </c:pt>
                <c:pt idx="14272">
                  <c:v>0.94579018338727094</c:v>
                </c:pt>
                <c:pt idx="14273">
                  <c:v>0.94552049622438383</c:v>
                </c:pt>
                <c:pt idx="14274">
                  <c:v>0.94525080906148884</c:v>
                </c:pt>
                <c:pt idx="14275">
                  <c:v>0.94498112189859773</c:v>
                </c:pt>
                <c:pt idx="14276">
                  <c:v>0.94471143473570673</c:v>
                </c:pt>
                <c:pt idx="14277">
                  <c:v>0.94444174757281574</c:v>
                </c:pt>
                <c:pt idx="14278">
                  <c:v>0.94417206040992452</c:v>
                </c:pt>
                <c:pt idx="14279">
                  <c:v>0.94390237324703352</c:v>
                </c:pt>
                <c:pt idx="14280">
                  <c:v>0.94363268608414264</c:v>
                </c:pt>
                <c:pt idx="14281">
                  <c:v>0.94336299892124564</c:v>
                </c:pt>
                <c:pt idx="14282">
                  <c:v>0.94309331175836042</c:v>
                </c:pt>
                <c:pt idx="14283">
                  <c:v>0.94282362459546964</c:v>
                </c:pt>
                <c:pt idx="14284">
                  <c:v>0.94255393743257865</c:v>
                </c:pt>
                <c:pt idx="14285">
                  <c:v>0.94228425026968765</c:v>
                </c:pt>
                <c:pt idx="14286">
                  <c:v>0.94201456310679632</c:v>
                </c:pt>
                <c:pt idx="14287">
                  <c:v>0.94174487594390788</c:v>
                </c:pt>
                <c:pt idx="14288">
                  <c:v>0.94147518878101155</c:v>
                </c:pt>
                <c:pt idx="14289">
                  <c:v>0.94120550161812577</c:v>
                </c:pt>
                <c:pt idx="14290">
                  <c:v>0.94093581445523489</c:v>
                </c:pt>
                <c:pt idx="14291">
                  <c:v>0.94066612729234056</c:v>
                </c:pt>
                <c:pt idx="14292">
                  <c:v>0.94039644012945001</c:v>
                </c:pt>
                <c:pt idx="14293">
                  <c:v>0.94012675296655901</c:v>
                </c:pt>
                <c:pt idx="14294">
                  <c:v>0.93985706580366757</c:v>
                </c:pt>
                <c:pt idx="14295">
                  <c:v>0.9395873786407769</c:v>
                </c:pt>
                <c:pt idx="14296">
                  <c:v>0.9393176914778858</c:v>
                </c:pt>
                <c:pt idx="14297">
                  <c:v>0.9390480043149978</c:v>
                </c:pt>
                <c:pt idx="14298">
                  <c:v>0.93877831715210702</c:v>
                </c:pt>
                <c:pt idx="14299">
                  <c:v>0.93850862998921258</c:v>
                </c:pt>
                <c:pt idx="14300">
                  <c:v>0.93823894282632159</c:v>
                </c:pt>
                <c:pt idx="14301">
                  <c:v>0.93796925566343403</c:v>
                </c:pt>
                <c:pt idx="14302">
                  <c:v>0.93769956850054303</c:v>
                </c:pt>
                <c:pt idx="14303">
                  <c:v>0.93742988133764849</c:v>
                </c:pt>
                <c:pt idx="14304">
                  <c:v>0.93716019417475749</c:v>
                </c:pt>
                <c:pt idx="14305">
                  <c:v>0.9368905070118666</c:v>
                </c:pt>
                <c:pt idx="14306">
                  <c:v>0.93662081984897883</c:v>
                </c:pt>
                <c:pt idx="14307">
                  <c:v>0.93635113268608783</c:v>
                </c:pt>
                <c:pt idx="14308">
                  <c:v>0.93608144552319694</c:v>
                </c:pt>
                <c:pt idx="14309">
                  <c:v>0.93581175836030261</c:v>
                </c:pt>
                <c:pt idx="14310">
                  <c:v>0.93554207119741117</c:v>
                </c:pt>
                <c:pt idx="14311">
                  <c:v>0.93527238403452007</c:v>
                </c:pt>
                <c:pt idx="14312">
                  <c:v>0.93500269687162907</c:v>
                </c:pt>
                <c:pt idx="14313">
                  <c:v>0.93473300970873796</c:v>
                </c:pt>
                <c:pt idx="14314">
                  <c:v>0.93446332254584696</c:v>
                </c:pt>
                <c:pt idx="14315">
                  <c:v>0.93419363538295586</c:v>
                </c:pt>
                <c:pt idx="14316">
                  <c:v>0.93392394822006486</c:v>
                </c:pt>
                <c:pt idx="14317">
                  <c:v>0.93365426105717375</c:v>
                </c:pt>
                <c:pt idx="14318">
                  <c:v>0.93338457389428253</c:v>
                </c:pt>
                <c:pt idx="14319">
                  <c:v>0.93311488673139154</c:v>
                </c:pt>
                <c:pt idx="14320">
                  <c:v>0.93284519956850542</c:v>
                </c:pt>
                <c:pt idx="14321">
                  <c:v>0.93257551240560965</c:v>
                </c:pt>
                <c:pt idx="14322">
                  <c:v>0.93230582524271854</c:v>
                </c:pt>
                <c:pt idx="14323">
                  <c:v>0.93203613807982744</c:v>
                </c:pt>
                <c:pt idx="14324">
                  <c:v>0.93176645091693377</c:v>
                </c:pt>
                <c:pt idx="14325">
                  <c:v>0.93149676375404356</c:v>
                </c:pt>
                <c:pt idx="14326">
                  <c:v>0.93122707659115733</c:v>
                </c:pt>
                <c:pt idx="14327">
                  <c:v>0.93095738942826256</c:v>
                </c:pt>
                <c:pt idx="14328">
                  <c:v>0.93068770226537523</c:v>
                </c:pt>
                <c:pt idx="14329">
                  <c:v>0.93041801510248112</c:v>
                </c:pt>
                <c:pt idx="14330">
                  <c:v>0.93014832793959312</c:v>
                </c:pt>
                <c:pt idx="14331">
                  <c:v>0.92987864077669902</c:v>
                </c:pt>
                <c:pt idx="14332">
                  <c:v>0.92960895361381402</c:v>
                </c:pt>
                <c:pt idx="14333">
                  <c:v>0.92933926645091691</c:v>
                </c:pt>
                <c:pt idx="14334">
                  <c:v>0.92906957928802592</c:v>
                </c:pt>
                <c:pt idx="14335">
                  <c:v>0.9287998921251408</c:v>
                </c:pt>
                <c:pt idx="14336">
                  <c:v>0.92853020496223992</c:v>
                </c:pt>
                <c:pt idx="14337">
                  <c:v>0.92826051779935259</c:v>
                </c:pt>
                <c:pt idx="14338">
                  <c:v>0.92799083063646504</c:v>
                </c:pt>
                <c:pt idx="14339">
                  <c:v>0.9277211434735767</c:v>
                </c:pt>
                <c:pt idx="14340">
                  <c:v>0.92745145631068293</c:v>
                </c:pt>
                <c:pt idx="14341">
                  <c:v>0.92718176914778849</c:v>
                </c:pt>
                <c:pt idx="14342">
                  <c:v>0.9269120819848975</c:v>
                </c:pt>
                <c:pt idx="14343">
                  <c:v>0.92664239482200639</c:v>
                </c:pt>
                <c:pt idx="14344">
                  <c:v>0.92637270765911561</c:v>
                </c:pt>
                <c:pt idx="14345">
                  <c:v>0.92610302049622428</c:v>
                </c:pt>
                <c:pt idx="14346">
                  <c:v>0.92583333333333362</c:v>
                </c:pt>
                <c:pt idx="14347">
                  <c:v>0.92556364617044218</c:v>
                </c:pt>
                <c:pt idx="14348">
                  <c:v>0.92529395900755118</c:v>
                </c:pt>
                <c:pt idx="14349">
                  <c:v>0.92502427184466007</c:v>
                </c:pt>
                <c:pt idx="14350">
                  <c:v>0.92475458468176908</c:v>
                </c:pt>
                <c:pt idx="14351">
                  <c:v>0.92448489751888241</c:v>
                </c:pt>
                <c:pt idx="14352">
                  <c:v>0.92421521035598764</c:v>
                </c:pt>
                <c:pt idx="14353">
                  <c:v>0.92394552319310075</c:v>
                </c:pt>
                <c:pt idx="14354">
                  <c:v>0.92367583603020975</c:v>
                </c:pt>
                <c:pt idx="14355">
                  <c:v>0.92340614886730787</c:v>
                </c:pt>
                <c:pt idx="14356">
                  <c:v>0.92313646170441976</c:v>
                </c:pt>
                <c:pt idx="14357">
                  <c:v>0.92286677454153154</c:v>
                </c:pt>
                <c:pt idx="14358">
                  <c:v>0.92259708737864066</c:v>
                </c:pt>
                <c:pt idx="14359">
                  <c:v>0.92232740021574955</c:v>
                </c:pt>
                <c:pt idx="14360">
                  <c:v>0.92205771305285855</c:v>
                </c:pt>
                <c:pt idx="14361">
                  <c:v>0.92178802588996656</c:v>
                </c:pt>
                <c:pt idx="14362">
                  <c:v>0.92151833872707556</c:v>
                </c:pt>
                <c:pt idx="14363">
                  <c:v>0.92124865156419133</c:v>
                </c:pt>
                <c:pt idx="14364">
                  <c:v>0.92097896440129434</c:v>
                </c:pt>
                <c:pt idx="14365">
                  <c:v>0.92070927723840912</c:v>
                </c:pt>
                <c:pt idx="14366">
                  <c:v>0.92043959007551224</c:v>
                </c:pt>
                <c:pt idx="14367">
                  <c:v>0.92016990291262057</c:v>
                </c:pt>
                <c:pt idx="14368">
                  <c:v>0.91990021574973013</c:v>
                </c:pt>
                <c:pt idx="14369">
                  <c:v>0.91963052858683902</c:v>
                </c:pt>
                <c:pt idx="14370">
                  <c:v>0.91936084142394758</c:v>
                </c:pt>
                <c:pt idx="14371">
                  <c:v>0.91909115426105692</c:v>
                </c:pt>
                <c:pt idx="14372">
                  <c:v>0.91882146709816925</c:v>
                </c:pt>
                <c:pt idx="14373">
                  <c:v>0.91855177993527459</c:v>
                </c:pt>
                <c:pt idx="14374">
                  <c:v>0.91828209277238348</c:v>
                </c:pt>
                <c:pt idx="14375">
                  <c:v>0.91801240560949271</c:v>
                </c:pt>
                <c:pt idx="14376">
                  <c:v>0.91774271844660171</c:v>
                </c:pt>
                <c:pt idx="14377">
                  <c:v>0.9174730312837106</c:v>
                </c:pt>
                <c:pt idx="14378">
                  <c:v>0.9172033441208195</c:v>
                </c:pt>
                <c:pt idx="14379">
                  <c:v>0.9169336569579285</c:v>
                </c:pt>
                <c:pt idx="14380">
                  <c:v>0.91666396979503417</c:v>
                </c:pt>
                <c:pt idx="14381">
                  <c:v>0.91639428263214662</c:v>
                </c:pt>
                <c:pt idx="14382">
                  <c:v>0.9161245954692554</c:v>
                </c:pt>
                <c:pt idx="14383">
                  <c:v>0.91585490830636429</c:v>
                </c:pt>
                <c:pt idx="14384">
                  <c:v>0.91558522114347363</c:v>
                </c:pt>
                <c:pt idx="14385">
                  <c:v>0.91531553398058263</c:v>
                </c:pt>
                <c:pt idx="14386">
                  <c:v>0.91504584681769163</c:v>
                </c:pt>
                <c:pt idx="14387">
                  <c:v>0.91477615965480064</c:v>
                </c:pt>
                <c:pt idx="14388">
                  <c:v>0.91450647249190908</c:v>
                </c:pt>
                <c:pt idx="14389">
                  <c:v>0.91423678532901498</c:v>
                </c:pt>
                <c:pt idx="14390">
                  <c:v>0.91396709816612698</c:v>
                </c:pt>
                <c:pt idx="14391">
                  <c:v>0.91369741100323665</c:v>
                </c:pt>
                <c:pt idx="14392">
                  <c:v>0.91342772384034188</c:v>
                </c:pt>
                <c:pt idx="14393">
                  <c:v>0.91315803667745465</c:v>
                </c:pt>
                <c:pt idx="14394">
                  <c:v>0.91288834951456277</c:v>
                </c:pt>
                <c:pt idx="14395">
                  <c:v>0.91261866235167433</c:v>
                </c:pt>
                <c:pt idx="14396">
                  <c:v>0.91234897518878333</c:v>
                </c:pt>
                <c:pt idx="14397">
                  <c:v>0.91207928802589244</c:v>
                </c:pt>
                <c:pt idx="14398">
                  <c:v>0.91180960086299867</c:v>
                </c:pt>
                <c:pt idx="14399">
                  <c:v>0.91153991370010745</c:v>
                </c:pt>
                <c:pt idx="14400">
                  <c:v>0.91127022653721645</c:v>
                </c:pt>
                <c:pt idx="14401">
                  <c:v>0.91100053937432535</c:v>
                </c:pt>
                <c:pt idx="14402">
                  <c:v>0.91073085221143735</c:v>
                </c:pt>
                <c:pt idx="14403">
                  <c:v>0.91046116504854258</c:v>
                </c:pt>
                <c:pt idx="14404">
                  <c:v>0.91019147788565224</c:v>
                </c:pt>
                <c:pt idx="14405">
                  <c:v>0.90992179072276058</c:v>
                </c:pt>
                <c:pt idx="14406">
                  <c:v>0.90965210355987358</c:v>
                </c:pt>
                <c:pt idx="14407">
                  <c:v>0.90938241639697903</c:v>
                </c:pt>
                <c:pt idx="14408">
                  <c:v>0.90911272923408759</c:v>
                </c:pt>
                <c:pt idx="14409">
                  <c:v>0.90884304207120004</c:v>
                </c:pt>
                <c:pt idx="14410">
                  <c:v>0.90857335490830549</c:v>
                </c:pt>
                <c:pt idx="14411">
                  <c:v>0.90830366774541449</c:v>
                </c:pt>
                <c:pt idx="14412">
                  <c:v>0.90803398058252349</c:v>
                </c:pt>
                <c:pt idx="14413">
                  <c:v>0.90776429341963272</c:v>
                </c:pt>
                <c:pt idx="14414">
                  <c:v>0.90749460625674172</c:v>
                </c:pt>
                <c:pt idx="14415">
                  <c:v>0.90722491909385061</c:v>
                </c:pt>
                <c:pt idx="14416">
                  <c:v>0.9069552319309595</c:v>
                </c:pt>
                <c:pt idx="14417">
                  <c:v>0.90668554476806851</c:v>
                </c:pt>
                <c:pt idx="14418">
                  <c:v>0.90641585760518151</c:v>
                </c:pt>
                <c:pt idx="14419">
                  <c:v>0.9061461704422864</c:v>
                </c:pt>
                <c:pt idx="14420">
                  <c:v>0.90587648327939563</c:v>
                </c:pt>
                <c:pt idx="14421">
                  <c:v>0.90560679611650463</c:v>
                </c:pt>
                <c:pt idx="14422">
                  <c:v>0.9053371089536103</c:v>
                </c:pt>
                <c:pt idx="14423">
                  <c:v>0.9050674217907192</c:v>
                </c:pt>
                <c:pt idx="14424">
                  <c:v>0.90479773462783164</c:v>
                </c:pt>
                <c:pt idx="14425">
                  <c:v>0.90452804746494009</c:v>
                </c:pt>
                <c:pt idx="14426">
                  <c:v>0.90425836030204609</c:v>
                </c:pt>
                <c:pt idx="14427">
                  <c:v>0.90398867313915865</c:v>
                </c:pt>
                <c:pt idx="14428">
                  <c:v>0.90371898597626144</c:v>
                </c:pt>
                <c:pt idx="14429">
                  <c:v>0.90344929881337765</c:v>
                </c:pt>
                <c:pt idx="14430">
                  <c:v>0.90317961165049021</c:v>
                </c:pt>
                <c:pt idx="14431">
                  <c:v>0.90290992448759644</c:v>
                </c:pt>
                <c:pt idx="14432">
                  <c:v>0.90264023732470811</c:v>
                </c:pt>
                <c:pt idx="14433">
                  <c:v>0.90237055016181167</c:v>
                </c:pt>
                <c:pt idx="14434">
                  <c:v>0.90210086299892067</c:v>
                </c:pt>
                <c:pt idx="14435">
                  <c:v>0.90183117583602956</c:v>
                </c:pt>
                <c:pt idx="14436">
                  <c:v>0.90156148867313868</c:v>
                </c:pt>
                <c:pt idx="14437">
                  <c:v>0.90129180151024768</c:v>
                </c:pt>
                <c:pt idx="14438">
                  <c:v>0.90102211434735646</c:v>
                </c:pt>
                <c:pt idx="14439">
                  <c:v>0.90075242718446535</c:v>
                </c:pt>
                <c:pt idx="14440">
                  <c:v>0.90048274002157436</c:v>
                </c:pt>
                <c:pt idx="14441">
                  <c:v>0.90021305285868325</c:v>
                </c:pt>
                <c:pt idx="14442">
                  <c:v>0.89994336569579225</c:v>
                </c:pt>
                <c:pt idx="14443">
                  <c:v>0.89967367853290114</c:v>
                </c:pt>
                <c:pt idx="14444">
                  <c:v>0.89940399137000959</c:v>
                </c:pt>
                <c:pt idx="14445">
                  <c:v>0.89913430420711848</c:v>
                </c:pt>
                <c:pt idx="14446">
                  <c:v>0.89886461704422804</c:v>
                </c:pt>
                <c:pt idx="14447">
                  <c:v>0.89859492988133305</c:v>
                </c:pt>
                <c:pt idx="14448">
                  <c:v>0.89832524271844594</c:v>
                </c:pt>
                <c:pt idx="14449">
                  <c:v>0.89805555555555483</c:v>
                </c:pt>
                <c:pt idx="14450">
                  <c:v>0.8977858683926635</c:v>
                </c:pt>
                <c:pt idx="14451">
                  <c:v>0.89751618122976884</c:v>
                </c:pt>
                <c:pt idx="14452">
                  <c:v>0.89724649406688173</c:v>
                </c:pt>
                <c:pt idx="14453">
                  <c:v>0.89697680690399062</c:v>
                </c:pt>
                <c:pt idx="14454">
                  <c:v>0.89670711974109951</c:v>
                </c:pt>
                <c:pt idx="14455">
                  <c:v>0.89643743257820863</c:v>
                </c:pt>
                <c:pt idx="14456">
                  <c:v>0.89616774541531419</c:v>
                </c:pt>
                <c:pt idx="14457">
                  <c:v>0.89589805825242663</c:v>
                </c:pt>
                <c:pt idx="14458">
                  <c:v>0.89562837108953564</c:v>
                </c:pt>
                <c:pt idx="14459">
                  <c:v>0.89535868392664131</c:v>
                </c:pt>
                <c:pt idx="14460">
                  <c:v>0.89508899676375331</c:v>
                </c:pt>
                <c:pt idx="14461">
                  <c:v>0.8948193096008622</c:v>
                </c:pt>
                <c:pt idx="14462">
                  <c:v>0.89454962243797165</c:v>
                </c:pt>
                <c:pt idx="14463">
                  <c:v>0.89427993527508065</c:v>
                </c:pt>
                <c:pt idx="14464">
                  <c:v>0.8940102481121891</c:v>
                </c:pt>
                <c:pt idx="14465">
                  <c:v>0.89374056094929799</c:v>
                </c:pt>
                <c:pt idx="14466">
                  <c:v>0.89347087378640699</c:v>
                </c:pt>
                <c:pt idx="14467">
                  <c:v>0.89320118662351855</c:v>
                </c:pt>
                <c:pt idx="14468">
                  <c:v>0.89293149946062489</c:v>
                </c:pt>
                <c:pt idx="14469">
                  <c:v>0.89266181229773678</c:v>
                </c:pt>
                <c:pt idx="14470">
                  <c:v>0.89239212513484256</c:v>
                </c:pt>
                <c:pt idx="14471">
                  <c:v>0.89212243797195157</c:v>
                </c:pt>
                <c:pt idx="14472">
                  <c:v>0.89185275080906057</c:v>
                </c:pt>
                <c:pt idx="14473">
                  <c:v>0.89158306364616957</c:v>
                </c:pt>
                <c:pt idx="14474">
                  <c:v>0.89131337648327869</c:v>
                </c:pt>
                <c:pt idx="14475">
                  <c:v>0.89104368932038769</c:v>
                </c:pt>
                <c:pt idx="14476">
                  <c:v>0.89077400215749991</c:v>
                </c:pt>
                <c:pt idx="14477">
                  <c:v>0.89050431499460536</c:v>
                </c:pt>
                <c:pt idx="14478">
                  <c:v>0.89023462783171436</c:v>
                </c:pt>
                <c:pt idx="14479">
                  <c:v>0.8899649406688237</c:v>
                </c:pt>
                <c:pt idx="14480">
                  <c:v>0.88969525350593581</c:v>
                </c:pt>
                <c:pt idx="14481">
                  <c:v>0.88942556634304115</c:v>
                </c:pt>
                <c:pt idx="14482">
                  <c:v>0.88915587918015015</c:v>
                </c:pt>
                <c:pt idx="14483">
                  <c:v>0.88888619201725505</c:v>
                </c:pt>
                <c:pt idx="14484">
                  <c:v>0.88861650485436405</c:v>
                </c:pt>
                <c:pt idx="14485">
                  <c:v>0.88834681769148038</c:v>
                </c:pt>
                <c:pt idx="14486">
                  <c:v>0.88807713052858972</c:v>
                </c:pt>
                <c:pt idx="14487">
                  <c:v>0.88780744336569484</c:v>
                </c:pt>
                <c:pt idx="14488">
                  <c:v>0.88753775620280351</c:v>
                </c:pt>
                <c:pt idx="14489">
                  <c:v>0.88726806903990929</c:v>
                </c:pt>
                <c:pt idx="14490">
                  <c:v>0.88699838187701829</c:v>
                </c:pt>
                <c:pt idx="14491">
                  <c:v>0.88672869471413063</c:v>
                </c:pt>
                <c:pt idx="14492">
                  <c:v>0.88645900755123952</c:v>
                </c:pt>
                <c:pt idx="14493">
                  <c:v>0.88618932038834852</c:v>
                </c:pt>
                <c:pt idx="14494">
                  <c:v>0.88591963322545764</c:v>
                </c:pt>
                <c:pt idx="14495">
                  <c:v>0.88564994606256664</c:v>
                </c:pt>
                <c:pt idx="14496">
                  <c:v>0.88538025889967542</c:v>
                </c:pt>
                <c:pt idx="14497">
                  <c:v>0.88511057173678132</c:v>
                </c:pt>
                <c:pt idx="14498">
                  <c:v>0.8848408845738982</c:v>
                </c:pt>
                <c:pt idx="14499">
                  <c:v>0.88457119741100221</c:v>
                </c:pt>
                <c:pt idx="14500">
                  <c:v>0.88430151024811265</c:v>
                </c:pt>
                <c:pt idx="14501">
                  <c:v>0.8840318230852201</c:v>
                </c:pt>
                <c:pt idx="14502">
                  <c:v>0.88376213592232378</c:v>
                </c:pt>
                <c:pt idx="14503">
                  <c:v>0.88349244875943556</c:v>
                </c:pt>
                <c:pt idx="14504">
                  <c:v>0.88322276159654656</c:v>
                </c:pt>
                <c:pt idx="14505">
                  <c:v>0.88295307443365589</c:v>
                </c:pt>
                <c:pt idx="14506">
                  <c:v>0.88268338727076456</c:v>
                </c:pt>
                <c:pt idx="14507">
                  <c:v>0.88241370010787357</c:v>
                </c:pt>
                <c:pt idx="14508">
                  <c:v>0.88214401294498579</c:v>
                </c:pt>
                <c:pt idx="14509">
                  <c:v>0.88187432578209157</c:v>
                </c:pt>
                <c:pt idx="14510">
                  <c:v>0.88160463861920368</c:v>
                </c:pt>
                <c:pt idx="14511">
                  <c:v>0.88133495145630958</c:v>
                </c:pt>
                <c:pt idx="14512">
                  <c:v>0.88106526429341869</c:v>
                </c:pt>
                <c:pt idx="14513">
                  <c:v>0.88079557713053092</c:v>
                </c:pt>
                <c:pt idx="14514">
                  <c:v>0.88052588996763248</c:v>
                </c:pt>
                <c:pt idx="14515">
                  <c:v>0.88025620280474537</c:v>
                </c:pt>
                <c:pt idx="14516">
                  <c:v>0.87998651564185471</c:v>
                </c:pt>
                <c:pt idx="14517">
                  <c:v>0.8797168284789636</c:v>
                </c:pt>
                <c:pt idx="14518">
                  <c:v>0.8794471413160726</c:v>
                </c:pt>
                <c:pt idx="14519">
                  <c:v>0.87917745415318727</c:v>
                </c:pt>
                <c:pt idx="14520">
                  <c:v>0.87890776699029061</c:v>
                </c:pt>
                <c:pt idx="14521">
                  <c:v>0.87863807982739905</c:v>
                </c:pt>
                <c:pt idx="14522">
                  <c:v>0.87836839266451205</c:v>
                </c:pt>
                <c:pt idx="14523">
                  <c:v>0.87809870550161695</c:v>
                </c:pt>
                <c:pt idx="14524">
                  <c:v>0.87782901833873284</c:v>
                </c:pt>
                <c:pt idx="14525">
                  <c:v>0.87755933117583484</c:v>
                </c:pt>
                <c:pt idx="14526">
                  <c:v>0.87728964401294351</c:v>
                </c:pt>
                <c:pt idx="14527">
                  <c:v>0.87701995685005274</c:v>
                </c:pt>
                <c:pt idx="14528">
                  <c:v>0.87675026968716174</c:v>
                </c:pt>
                <c:pt idx="14529">
                  <c:v>0.87648058252427063</c:v>
                </c:pt>
                <c:pt idx="14530">
                  <c:v>0.87621089536137964</c:v>
                </c:pt>
                <c:pt idx="14531">
                  <c:v>0.87594120819849652</c:v>
                </c:pt>
                <c:pt idx="14532">
                  <c:v>0.87567152103560064</c:v>
                </c:pt>
                <c:pt idx="14533">
                  <c:v>0.87540183387270665</c:v>
                </c:pt>
                <c:pt idx="14534">
                  <c:v>0.87513214670981543</c:v>
                </c:pt>
                <c:pt idx="14535">
                  <c:v>0.87486245954692432</c:v>
                </c:pt>
                <c:pt idx="14536">
                  <c:v>0.87459277238403565</c:v>
                </c:pt>
                <c:pt idx="14537">
                  <c:v>0.87432308522114222</c:v>
                </c:pt>
                <c:pt idx="14538">
                  <c:v>0.87405339805825122</c:v>
                </c:pt>
                <c:pt idx="14539">
                  <c:v>0.87378371089536011</c:v>
                </c:pt>
                <c:pt idx="14540">
                  <c:v>0.87351402373246856</c:v>
                </c:pt>
                <c:pt idx="14541">
                  <c:v>0.873244336569586</c:v>
                </c:pt>
                <c:pt idx="14542">
                  <c:v>0.87297464940669001</c:v>
                </c:pt>
                <c:pt idx="14543">
                  <c:v>0.8727049622438019</c:v>
                </c:pt>
                <c:pt idx="14544">
                  <c:v>0.8724352750809049</c:v>
                </c:pt>
                <c:pt idx="14545">
                  <c:v>0.8721655879180138</c:v>
                </c:pt>
                <c:pt idx="14546">
                  <c:v>0.8718959007551258</c:v>
                </c:pt>
                <c:pt idx="14547">
                  <c:v>0.87162621359223502</c:v>
                </c:pt>
                <c:pt idx="14548">
                  <c:v>0.87135652642934069</c:v>
                </c:pt>
                <c:pt idx="14549">
                  <c:v>0.8710868392664497</c:v>
                </c:pt>
                <c:pt idx="14550">
                  <c:v>0.87081715210356203</c:v>
                </c:pt>
                <c:pt idx="14551">
                  <c:v>0.87054746494066748</c:v>
                </c:pt>
                <c:pt idx="14552">
                  <c:v>0.8702777777777766</c:v>
                </c:pt>
                <c:pt idx="14553">
                  <c:v>0.87000809061489137</c:v>
                </c:pt>
                <c:pt idx="14554">
                  <c:v>0.86973840345199782</c:v>
                </c:pt>
                <c:pt idx="14555">
                  <c:v>0.86946871628910682</c:v>
                </c:pt>
                <c:pt idx="14556">
                  <c:v>0.86919902912621261</c:v>
                </c:pt>
                <c:pt idx="14557">
                  <c:v>0.86892934196332161</c:v>
                </c:pt>
                <c:pt idx="14558">
                  <c:v>0.86865965480043406</c:v>
                </c:pt>
                <c:pt idx="14559">
                  <c:v>0.86838996763753962</c:v>
                </c:pt>
                <c:pt idx="14560">
                  <c:v>0.86812028047464862</c:v>
                </c:pt>
                <c:pt idx="14561">
                  <c:v>0.86785059331175762</c:v>
                </c:pt>
                <c:pt idx="14562">
                  <c:v>0.86758090614886663</c:v>
                </c:pt>
                <c:pt idx="14563">
                  <c:v>0.86731121898597485</c:v>
                </c:pt>
                <c:pt idx="14564">
                  <c:v>0.86704153182308796</c:v>
                </c:pt>
                <c:pt idx="14565">
                  <c:v>0.86677184466020007</c:v>
                </c:pt>
                <c:pt idx="14566">
                  <c:v>0.86650215749730153</c:v>
                </c:pt>
                <c:pt idx="14567">
                  <c:v>0.86623247033441064</c:v>
                </c:pt>
                <c:pt idx="14568">
                  <c:v>0.86596278317151953</c:v>
                </c:pt>
                <c:pt idx="14569">
                  <c:v>0.86569309600863342</c:v>
                </c:pt>
                <c:pt idx="14570">
                  <c:v>0.86542340884573754</c:v>
                </c:pt>
                <c:pt idx="14571">
                  <c:v>0.86515372168284643</c:v>
                </c:pt>
                <c:pt idx="14572">
                  <c:v>0.8648840345199581</c:v>
                </c:pt>
                <c:pt idx="14573">
                  <c:v>0.86461434735706433</c:v>
                </c:pt>
                <c:pt idx="14574">
                  <c:v>0.86434466019417866</c:v>
                </c:pt>
                <c:pt idx="14575">
                  <c:v>0.86407497303128511</c:v>
                </c:pt>
                <c:pt idx="14576">
                  <c:v>0.86380528586839422</c:v>
                </c:pt>
                <c:pt idx="14577">
                  <c:v>0.86353559870550012</c:v>
                </c:pt>
                <c:pt idx="14578">
                  <c:v>0.86326591154260912</c:v>
                </c:pt>
                <c:pt idx="14579">
                  <c:v>0.86299622437972101</c:v>
                </c:pt>
                <c:pt idx="14580">
                  <c:v>0.86272653721683001</c:v>
                </c:pt>
                <c:pt idx="14581">
                  <c:v>0.86245685005393591</c:v>
                </c:pt>
                <c:pt idx="14582">
                  <c:v>0.86218716289104458</c:v>
                </c:pt>
                <c:pt idx="14583">
                  <c:v>0.8619174757281538</c:v>
                </c:pt>
                <c:pt idx="14584">
                  <c:v>0.86164778856526281</c:v>
                </c:pt>
                <c:pt idx="14585">
                  <c:v>0.8613781014023717</c:v>
                </c:pt>
                <c:pt idx="14586">
                  <c:v>0.8611084142394867</c:v>
                </c:pt>
                <c:pt idx="14587">
                  <c:v>0.86083872707659304</c:v>
                </c:pt>
                <c:pt idx="14588">
                  <c:v>0.8605690399136986</c:v>
                </c:pt>
                <c:pt idx="14589">
                  <c:v>0.86029935275081093</c:v>
                </c:pt>
                <c:pt idx="14590">
                  <c:v>0.8600296655879166</c:v>
                </c:pt>
                <c:pt idx="14591">
                  <c:v>0.85975997842502883</c:v>
                </c:pt>
                <c:pt idx="14592">
                  <c:v>0.85949029126213461</c:v>
                </c:pt>
                <c:pt idx="14593">
                  <c:v>0.85922060409924361</c:v>
                </c:pt>
                <c:pt idx="14594">
                  <c:v>0.85895091693635262</c:v>
                </c:pt>
                <c:pt idx="14595">
                  <c:v>0.85868122977346162</c:v>
                </c:pt>
                <c:pt idx="14596">
                  <c:v>0.85841154261057406</c:v>
                </c:pt>
                <c:pt idx="14597">
                  <c:v>0.85814185544768318</c:v>
                </c:pt>
                <c:pt idx="14598">
                  <c:v>0.85787216828478863</c:v>
                </c:pt>
                <c:pt idx="14599">
                  <c:v>0.85760248112189763</c:v>
                </c:pt>
                <c:pt idx="14600">
                  <c:v>0.85733279395900597</c:v>
                </c:pt>
                <c:pt idx="14601">
                  <c:v>0.85706310679611486</c:v>
                </c:pt>
                <c:pt idx="14602">
                  <c:v>0.85679341963322875</c:v>
                </c:pt>
                <c:pt idx="14603">
                  <c:v>0.85652373247033275</c:v>
                </c:pt>
                <c:pt idx="14604">
                  <c:v>0.85625404530744176</c:v>
                </c:pt>
                <c:pt idx="14605">
                  <c:v>0.85598435814455065</c:v>
                </c:pt>
                <c:pt idx="14606">
                  <c:v>0.85571467098165954</c:v>
                </c:pt>
                <c:pt idx="14607">
                  <c:v>0.85544498381876855</c:v>
                </c:pt>
                <c:pt idx="14608">
                  <c:v>0.85517529665588554</c:v>
                </c:pt>
                <c:pt idx="14609">
                  <c:v>0.8549056094929891</c:v>
                </c:pt>
                <c:pt idx="14610">
                  <c:v>0.85463592233010077</c:v>
                </c:pt>
                <c:pt idx="14611">
                  <c:v>0.85436623516720356</c:v>
                </c:pt>
                <c:pt idx="14612">
                  <c:v>0.85409654800431334</c:v>
                </c:pt>
                <c:pt idx="14613">
                  <c:v>0.85382686084142223</c:v>
                </c:pt>
                <c:pt idx="14614">
                  <c:v>0.85355717367853423</c:v>
                </c:pt>
                <c:pt idx="14615">
                  <c:v>0.85328748651564013</c:v>
                </c:pt>
                <c:pt idx="14616">
                  <c:v>0.85301779935274857</c:v>
                </c:pt>
                <c:pt idx="14617">
                  <c:v>0.85274811218986402</c:v>
                </c:pt>
                <c:pt idx="14618">
                  <c:v>0.85247842502696658</c:v>
                </c:pt>
                <c:pt idx="14619">
                  <c:v>0.85220873786407925</c:v>
                </c:pt>
                <c:pt idx="14620">
                  <c:v>0.85193905070118825</c:v>
                </c:pt>
                <c:pt idx="14621">
                  <c:v>0.85166936353829714</c:v>
                </c:pt>
                <c:pt idx="14622">
                  <c:v>0.85139967637540892</c:v>
                </c:pt>
                <c:pt idx="14623">
                  <c:v>0.85112998921251171</c:v>
                </c:pt>
                <c:pt idx="14624">
                  <c:v>0.85086030204962071</c:v>
                </c:pt>
                <c:pt idx="14625">
                  <c:v>0.8505906148867296</c:v>
                </c:pt>
                <c:pt idx="14626">
                  <c:v>0.8503209277238386</c:v>
                </c:pt>
                <c:pt idx="14627">
                  <c:v>0.85005124056094761</c:v>
                </c:pt>
                <c:pt idx="14628">
                  <c:v>0.84978155339805994</c:v>
                </c:pt>
                <c:pt idx="14629">
                  <c:v>0.84951186623516561</c:v>
                </c:pt>
                <c:pt idx="14630">
                  <c:v>0.84924217907227439</c:v>
                </c:pt>
                <c:pt idx="14631">
                  <c:v>0.84897249190938362</c:v>
                </c:pt>
                <c:pt idx="14632">
                  <c:v>0.84870280474649262</c:v>
                </c:pt>
                <c:pt idx="14633">
                  <c:v>0.84843311758360163</c:v>
                </c:pt>
                <c:pt idx="14634">
                  <c:v>0.84816343042071063</c:v>
                </c:pt>
                <c:pt idx="14635">
                  <c:v>0.84789374325781963</c:v>
                </c:pt>
                <c:pt idx="14636">
                  <c:v>0.84762405609493274</c:v>
                </c:pt>
                <c:pt idx="14637">
                  <c:v>0.84735436893203397</c:v>
                </c:pt>
                <c:pt idx="14638">
                  <c:v>0.84708468176914598</c:v>
                </c:pt>
                <c:pt idx="14639">
                  <c:v>0.84681499460625487</c:v>
                </c:pt>
                <c:pt idx="14640">
                  <c:v>0.84654530744336465</c:v>
                </c:pt>
                <c:pt idx="14641">
                  <c:v>0.84627562028047765</c:v>
                </c:pt>
                <c:pt idx="14642">
                  <c:v>0.84600593311758665</c:v>
                </c:pt>
                <c:pt idx="14643">
                  <c:v>0.84573624595469066</c:v>
                </c:pt>
                <c:pt idx="14644">
                  <c:v>0.845466558791797</c:v>
                </c:pt>
                <c:pt idx="14645">
                  <c:v>0.84519687162891122</c:v>
                </c:pt>
                <c:pt idx="14646">
                  <c:v>0.84492718446601767</c:v>
                </c:pt>
                <c:pt idx="14647">
                  <c:v>0.84465749730313222</c:v>
                </c:pt>
                <c:pt idx="14648">
                  <c:v>0.84438781014023545</c:v>
                </c:pt>
                <c:pt idx="14649">
                  <c:v>0.84411812297734357</c:v>
                </c:pt>
                <c:pt idx="14650">
                  <c:v>0.84384843581445634</c:v>
                </c:pt>
                <c:pt idx="14651">
                  <c:v>0.84357874865156224</c:v>
                </c:pt>
                <c:pt idx="14652">
                  <c:v>0.84330906148867424</c:v>
                </c:pt>
                <c:pt idx="14653">
                  <c:v>0.84303937432578324</c:v>
                </c:pt>
                <c:pt idx="14654">
                  <c:v>0.84276968716289258</c:v>
                </c:pt>
                <c:pt idx="14655">
                  <c:v>0.84249999999999803</c:v>
                </c:pt>
                <c:pt idx="14656">
                  <c:v>0.84223031283710703</c:v>
                </c:pt>
                <c:pt idx="14657">
                  <c:v>0.84196062567421592</c:v>
                </c:pt>
                <c:pt idx="14658">
                  <c:v>0.84169093851132826</c:v>
                </c:pt>
                <c:pt idx="14659">
                  <c:v>0.84142125134843715</c:v>
                </c:pt>
                <c:pt idx="14660">
                  <c:v>0.84115156418554282</c:v>
                </c:pt>
                <c:pt idx="14661">
                  <c:v>0.84088187702265171</c:v>
                </c:pt>
                <c:pt idx="14662">
                  <c:v>0.84061218985975683</c:v>
                </c:pt>
                <c:pt idx="14663">
                  <c:v>0.84034250269686961</c:v>
                </c:pt>
                <c:pt idx="14664">
                  <c:v>0.84007281553398216</c:v>
                </c:pt>
                <c:pt idx="14665">
                  <c:v>0.83980312837108761</c:v>
                </c:pt>
                <c:pt idx="14666">
                  <c:v>0.83953344120819662</c:v>
                </c:pt>
                <c:pt idx="14667">
                  <c:v>0.8392637540453054</c:v>
                </c:pt>
                <c:pt idx="14668">
                  <c:v>0.83899406688241462</c:v>
                </c:pt>
                <c:pt idx="14669">
                  <c:v>0.83872437971952363</c:v>
                </c:pt>
                <c:pt idx="14670">
                  <c:v>0.83845469255663263</c:v>
                </c:pt>
                <c:pt idx="14671">
                  <c:v>0.83818500539374163</c:v>
                </c:pt>
                <c:pt idx="14672">
                  <c:v>0.83791531823085064</c:v>
                </c:pt>
                <c:pt idx="14673">
                  <c:v>0.83764563106795964</c:v>
                </c:pt>
                <c:pt idx="14674">
                  <c:v>0.83737594390506809</c:v>
                </c:pt>
                <c:pt idx="14675">
                  <c:v>0.83710625674217765</c:v>
                </c:pt>
                <c:pt idx="14676">
                  <c:v>0.83683656957928598</c:v>
                </c:pt>
                <c:pt idx="14677">
                  <c:v>0.83656688241639487</c:v>
                </c:pt>
                <c:pt idx="14678">
                  <c:v>0.83629719525350465</c:v>
                </c:pt>
                <c:pt idx="14679">
                  <c:v>0.83602750809061277</c:v>
                </c:pt>
                <c:pt idx="14680">
                  <c:v>0.83575782092772177</c:v>
                </c:pt>
                <c:pt idx="14681">
                  <c:v>0.83548813376483066</c:v>
                </c:pt>
                <c:pt idx="14682">
                  <c:v>0.83521844660193967</c:v>
                </c:pt>
                <c:pt idx="14683">
                  <c:v>0.83494875943905156</c:v>
                </c:pt>
                <c:pt idx="14684">
                  <c:v>0.83467907227616356</c:v>
                </c:pt>
                <c:pt idx="14685">
                  <c:v>0.83440938511326646</c:v>
                </c:pt>
                <c:pt idx="14686">
                  <c:v>0.83413969795037846</c:v>
                </c:pt>
                <c:pt idx="14687">
                  <c:v>0.83387001078748735</c:v>
                </c:pt>
                <c:pt idx="14688">
                  <c:v>0.83360032362459935</c:v>
                </c:pt>
                <c:pt idx="14689">
                  <c:v>0.83333063646170547</c:v>
                </c:pt>
                <c:pt idx="14690">
                  <c:v>0.83306094929881125</c:v>
                </c:pt>
                <c:pt idx="14691">
                  <c:v>0.83279126213592358</c:v>
                </c:pt>
                <c:pt idx="14692">
                  <c:v>0.83252157497302914</c:v>
                </c:pt>
                <c:pt idx="14693">
                  <c:v>0.83225188781013804</c:v>
                </c:pt>
                <c:pt idx="14694">
                  <c:v>0.83198220064724659</c:v>
                </c:pt>
                <c:pt idx="14695">
                  <c:v>0.83171251348435593</c:v>
                </c:pt>
                <c:pt idx="14696">
                  <c:v>0.83144282632146493</c:v>
                </c:pt>
                <c:pt idx="14697">
                  <c:v>0.83117313915857716</c:v>
                </c:pt>
                <c:pt idx="14698">
                  <c:v>0.83090345199568283</c:v>
                </c:pt>
                <c:pt idx="14699">
                  <c:v>0.8306337648327915</c:v>
                </c:pt>
                <c:pt idx="14700">
                  <c:v>0.83036407766990072</c:v>
                </c:pt>
                <c:pt idx="14701">
                  <c:v>0.83009439050700962</c:v>
                </c:pt>
                <c:pt idx="14702">
                  <c:v>0.82982470334412251</c:v>
                </c:pt>
                <c:pt idx="14703">
                  <c:v>0.82955501618122762</c:v>
                </c:pt>
                <c:pt idx="14704">
                  <c:v>0.82928532901833651</c:v>
                </c:pt>
                <c:pt idx="14705">
                  <c:v>0.82901564185544541</c:v>
                </c:pt>
                <c:pt idx="14706">
                  <c:v>0.82874595469255841</c:v>
                </c:pt>
                <c:pt idx="14707">
                  <c:v>0.8284762675296633</c:v>
                </c:pt>
                <c:pt idx="14708">
                  <c:v>0.8282065803667723</c:v>
                </c:pt>
                <c:pt idx="14709">
                  <c:v>0.82793689320388586</c:v>
                </c:pt>
                <c:pt idx="14710">
                  <c:v>0.82766720604099064</c:v>
                </c:pt>
                <c:pt idx="14711">
                  <c:v>0.82739751887809965</c:v>
                </c:pt>
                <c:pt idx="14712">
                  <c:v>0.82712783171520809</c:v>
                </c:pt>
                <c:pt idx="14713">
                  <c:v>0.82685814455231699</c:v>
                </c:pt>
                <c:pt idx="14714">
                  <c:v>0.82658845738942865</c:v>
                </c:pt>
                <c:pt idx="14715">
                  <c:v>0.82631877022653488</c:v>
                </c:pt>
                <c:pt idx="14716">
                  <c:v>0.82604908306364655</c:v>
                </c:pt>
                <c:pt idx="14717">
                  <c:v>0.82577939590075278</c:v>
                </c:pt>
                <c:pt idx="14718">
                  <c:v>0.82550970873786156</c:v>
                </c:pt>
                <c:pt idx="14719">
                  <c:v>0.82524002157497356</c:v>
                </c:pt>
                <c:pt idx="14720">
                  <c:v>0.82497033441208256</c:v>
                </c:pt>
                <c:pt idx="14721">
                  <c:v>0.82470064724919456</c:v>
                </c:pt>
                <c:pt idx="14722">
                  <c:v>0.82443096008629757</c:v>
                </c:pt>
                <c:pt idx="14723">
                  <c:v>0.82416127292340946</c:v>
                </c:pt>
                <c:pt idx="14724">
                  <c:v>0.82389158576051569</c:v>
                </c:pt>
                <c:pt idx="14725">
                  <c:v>0.82362189859762791</c:v>
                </c:pt>
                <c:pt idx="14726">
                  <c:v>0.82335221143473369</c:v>
                </c:pt>
                <c:pt idx="14727">
                  <c:v>0.82308252427184159</c:v>
                </c:pt>
                <c:pt idx="14728">
                  <c:v>0.8228128371089517</c:v>
                </c:pt>
                <c:pt idx="14729">
                  <c:v>0.82254314994605615</c:v>
                </c:pt>
                <c:pt idx="14730">
                  <c:v>0.82227346278316915</c:v>
                </c:pt>
                <c:pt idx="14731">
                  <c:v>0.82200377562027804</c:v>
                </c:pt>
                <c:pt idx="14732">
                  <c:v>0.82173408845738705</c:v>
                </c:pt>
                <c:pt idx="14733">
                  <c:v>0.82146440129449594</c:v>
                </c:pt>
                <c:pt idx="14734">
                  <c:v>0.82119471413160494</c:v>
                </c:pt>
                <c:pt idx="14735">
                  <c:v>0.82092502696871739</c:v>
                </c:pt>
                <c:pt idx="14736">
                  <c:v>0.82065533980582284</c:v>
                </c:pt>
                <c:pt idx="14737">
                  <c:v>0.82038565264293173</c:v>
                </c:pt>
                <c:pt idx="14738">
                  <c:v>0.82011596548004051</c:v>
                </c:pt>
                <c:pt idx="14739">
                  <c:v>0.81984627831714962</c:v>
                </c:pt>
                <c:pt idx="14740">
                  <c:v>0.81957659115425519</c:v>
                </c:pt>
                <c:pt idx="14741">
                  <c:v>0.81930690399136419</c:v>
                </c:pt>
                <c:pt idx="14742">
                  <c:v>0.81903721682848074</c:v>
                </c:pt>
                <c:pt idx="14743">
                  <c:v>0.81876752966558564</c:v>
                </c:pt>
                <c:pt idx="14744">
                  <c:v>0.81849784250269464</c:v>
                </c:pt>
                <c:pt idx="14745">
                  <c:v>0.81822815533980364</c:v>
                </c:pt>
                <c:pt idx="14746">
                  <c:v>0.81795846817691231</c:v>
                </c:pt>
                <c:pt idx="14747">
                  <c:v>0.8176887810140212</c:v>
                </c:pt>
                <c:pt idx="14748">
                  <c:v>0.81741909385113021</c:v>
                </c:pt>
                <c:pt idx="14749">
                  <c:v>0.81714940668824398</c:v>
                </c:pt>
                <c:pt idx="14750">
                  <c:v>0.81687971952535077</c:v>
                </c:pt>
                <c:pt idx="14751">
                  <c:v>0.81661003236245966</c:v>
                </c:pt>
                <c:pt idx="14752">
                  <c:v>0.816340345199566</c:v>
                </c:pt>
                <c:pt idx="14753">
                  <c:v>0.81607065803667778</c:v>
                </c:pt>
                <c:pt idx="14754">
                  <c:v>0.81580097087378689</c:v>
                </c:pt>
                <c:pt idx="14755">
                  <c:v>0.81553128371089278</c:v>
                </c:pt>
                <c:pt idx="14756">
                  <c:v>0.81526159654800479</c:v>
                </c:pt>
                <c:pt idx="14757">
                  <c:v>0.81499190938511368</c:v>
                </c:pt>
                <c:pt idx="14758">
                  <c:v>0.81472222222221968</c:v>
                </c:pt>
                <c:pt idx="14759">
                  <c:v>0.81445253505932858</c:v>
                </c:pt>
                <c:pt idx="14760">
                  <c:v>0.81418284789643758</c:v>
                </c:pt>
                <c:pt idx="14761">
                  <c:v>0.81391316073354647</c:v>
                </c:pt>
                <c:pt idx="14762">
                  <c:v>0.81364347357065891</c:v>
                </c:pt>
                <c:pt idx="14763">
                  <c:v>0.81337378640776437</c:v>
                </c:pt>
                <c:pt idx="14764">
                  <c:v>0.81310409924487692</c:v>
                </c:pt>
                <c:pt idx="14765">
                  <c:v>0.81283441208198581</c:v>
                </c:pt>
                <c:pt idx="14766">
                  <c:v>0.81256472491909126</c:v>
                </c:pt>
                <c:pt idx="14767">
                  <c:v>0.8122950377562006</c:v>
                </c:pt>
                <c:pt idx="14768">
                  <c:v>0.81202535059331271</c:v>
                </c:pt>
                <c:pt idx="14769">
                  <c:v>0.8117556634304216</c:v>
                </c:pt>
                <c:pt idx="14770">
                  <c:v>0.81148597626752705</c:v>
                </c:pt>
                <c:pt idx="14771">
                  <c:v>0.81121628910463239</c:v>
                </c:pt>
                <c:pt idx="14772">
                  <c:v>0.8109466019417445</c:v>
                </c:pt>
                <c:pt idx="14773">
                  <c:v>0.81067691477885384</c:v>
                </c:pt>
                <c:pt idx="14774">
                  <c:v>0.81040722761596251</c:v>
                </c:pt>
                <c:pt idx="14775">
                  <c:v>0.81013754045307174</c:v>
                </c:pt>
                <c:pt idx="14776">
                  <c:v>0.80986785329018474</c:v>
                </c:pt>
                <c:pt idx="14777">
                  <c:v>0.80959816612728952</c:v>
                </c:pt>
                <c:pt idx="14778">
                  <c:v>0.80932847896439863</c:v>
                </c:pt>
                <c:pt idx="14779">
                  <c:v>0.80905879180150753</c:v>
                </c:pt>
                <c:pt idx="14780">
                  <c:v>0.80878910463861664</c:v>
                </c:pt>
                <c:pt idx="14781">
                  <c:v>0.80851941747572564</c:v>
                </c:pt>
                <c:pt idx="14782">
                  <c:v>0.80824973031283465</c:v>
                </c:pt>
                <c:pt idx="14783">
                  <c:v>0.80798004314994332</c:v>
                </c:pt>
                <c:pt idx="14784">
                  <c:v>0.80771035598704943</c:v>
                </c:pt>
                <c:pt idx="14785">
                  <c:v>0.80744066882416121</c:v>
                </c:pt>
                <c:pt idx="14786">
                  <c:v>0.80717098166127021</c:v>
                </c:pt>
                <c:pt idx="14787">
                  <c:v>0.80690129449838444</c:v>
                </c:pt>
                <c:pt idx="14788">
                  <c:v>0.80663160733549344</c:v>
                </c:pt>
                <c:pt idx="14789">
                  <c:v>0.806361920172597</c:v>
                </c:pt>
                <c:pt idx="14790">
                  <c:v>0.806092233009709</c:v>
                </c:pt>
                <c:pt idx="14791">
                  <c:v>0.80582254584681456</c:v>
                </c:pt>
                <c:pt idx="14792">
                  <c:v>0.8055528586839239</c:v>
                </c:pt>
                <c:pt idx="14793">
                  <c:v>0.80528317152103257</c:v>
                </c:pt>
                <c:pt idx="14794">
                  <c:v>0.8050134843581418</c:v>
                </c:pt>
                <c:pt idx="14795">
                  <c:v>0.80474379719525069</c:v>
                </c:pt>
                <c:pt idx="14796">
                  <c:v>0.80447411003235958</c:v>
                </c:pt>
                <c:pt idx="14797">
                  <c:v>0.80420442286946869</c:v>
                </c:pt>
                <c:pt idx="14798">
                  <c:v>0.8039347357065777</c:v>
                </c:pt>
                <c:pt idx="14799">
                  <c:v>0.80366504854368992</c:v>
                </c:pt>
                <c:pt idx="14800">
                  <c:v>0.8033953613807957</c:v>
                </c:pt>
                <c:pt idx="14801">
                  <c:v>0.80312567421790471</c:v>
                </c:pt>
                <c:pt idx="14802">
                  <c:v>0.8028559870550136</c:v>
                </c:pt>
                <c:pt idx="14803">
                  <c:v>0.80258629989211827</c:v>
                </c:pt>
                <c:pt idx="14804">
                  <c:v>0.80231661272923127</c:v>
                </c:pt>
                <c:pt idx="14805">
                  <c:v>0.80204692556634016</c:v>
                </c:pt>
                <c:pt idx="14806">
                  <c:v>0.80177723840345272</c:v>
                </c:pt>
                <c:pt idx="14807">
                  <c:v>0.80150755124055806</c:v>
                </c:pt>
                <c:pt idx="14808">
                  <c:v>0.80123786407766351</c:v>
                </c:pt>
                <c:pt idx="14809">
                  <c:v>0.80096817691477595</c:v>
                </c:pt>
                <c:pt idx="14810">
                  <c:v>0.80069848975188562</c:v>
                </c:pt>
                <c:pt idx="14811">
                  <c:v>0.80042880258899785</c:v>
                </c:pt>
                <c:pt idx="14812">
                  <c:v>0.80015911542610285</c:v>
                </c:pt>
                <c:pt idx="14813">
                  <c:v>0.79988942826321174</c:v>
                </c:pt>
                <c:pt idx="14814">
                  <c:v>0.79961974110032052</c:v>
                </c:pt>
                <c:pt idx="14815">
                  <c:v>0.79935005393742953</c:v>
                </c:pt>
                <c:pt idx="14816">
                  <c:v>0.79908036677453853</c:v>
                </c:pt>
                <c:pt idx="14817">
                  <c:v>0.79881067961164753</c:v>
                </c:pt>
                <c:pt idx="14818">
                  <c:v>0.79854099244875665</c:v>
                </c:pt>
                <c:pt idx="14819">
                  <c:v>0.79827130528586543</c:v>
                </c:pt>
                <c:pt idx="14820">
                  <c:v>0.79800161812297465</c:v>
                </c:pt>
                <c:pt idx="14821">
                  <c:v>0.79773193096008599</c:v>
                </c:pt>
                <c:pt idx="14822">
                  <c:v>0.79746224379718966</c:v>
                </c:pt>
                <c:pt idx="14823">
                  <c:v>0.79719255663430388</c:v>
                </c:pt>
                <c:pt idx="14824">
                  <c:v>0.79692286947141022</c:v>
                </c:pt>
                <c:pt idx="14825">
                  <c:v>0.79665318230852211</c:v>
                </c:pt>
                <c:pt idx="14826">
                  <c:v>0.79638349514562756</c:v>
                </c:pt>
                <c:pt idx="14827">
                  <c:v>0.79611380798273657</c:v>
                </c:pt>
                <c:pt idx="14828">
                  <c:v>0.79584412081984601</c:v>
                </c:pt>
                <c:pt idx="14829">
                  <c:v>0.7955744336569549</c:v>
                </c:pt>
                <c:pt idx="14830">
                  <c:v>0.79530474649406391</c:v>
                </c:pt>
                <c:pt idx="14831">
                  <c:v>0.7950350593311758</c:v>
                </c:pt>
                <c:pt idx="14832">
                  <c:v>0.79476537216828513</c:v>
                </c:pt>
                <c:pt idx="14833">
                  <c:v>0.79449568500539069</c:v>
                </c:pt>
                <c:pt idx="14834">
                  <c:v>0.7942259978424997</c:v>
                </c:pt>
                <c:pt idx="14835">
                  <c:v>0.7939563106796087</c:v>
                </c:pt>
                <c:pt idx="14836">
                  <c:v>0.7936866235167177</c:v>
                </c:pt>
                <c:pt idx="14837">
                  <c:v>0.7934169363538266</c:v>
                </c:pt>
                <c:pt idx="14838">
                  <c:v>0.79314724919093549</c:v>
                </c:pt>
                <c:pt idx="14839">
                  <c:v>0.7928775620280446</c:v>
                </c:pt>
                <c:pt idx="14840">
                  <c:v>0.79260787486515361</c:v>
                </c:pt>
                <c:pt idx="14841">
                  <c:v>0.79233818770225606</c:v>
                </c:pt>
                <c:pt idx="14842">
                  <c:v>0.79206850053937161</c:v>
                </c:pt>
                <c:pt idx="14843">
                  <c:v>0.79179881337648705</c:v>
                </c:pt>
                <c:pt idx="14844">
                  <c:v>0.79152912621359306</c:v>
                </c:pt>
                <c:pt idx="14845">
                  <c:v>0.79125943905069862</c:v>
                </c:pt>
                <c:pt idx="14846">
                  <c:v>0.79098975188780707</c:v>
                </c:pt>
                <c:pt idx="14847">
                  <c:v>0.79072006472491596</c:v>
                </c:pt>
                <c:pt idx="14848">
                  <c:v>0.79045037756202496</c:v>
                </c:pt>
                <c:pt idx="14849">
                  <c:v>0.79018069039913463</c:v>
                </c:pt>
                <c:pt idx="14850">
                  <c:v>0.78991100323624286</c:v>
                </c:pt>
                <c:pt idx="14851">
                  <c:v>0.78964131607335653</c:v>
                </c:pt>
                <c:pt idx="14852">
                  <c:v>0.78937162891046053</c:v>
                </c:pt>
                <c:pt idx="14853">
                  <c:v>0.78910194174756665</c:v>
                </c:pt>
                <c:pt idx="14854">
                  <c:v>0.78883225458467865</c:v>
                </c:pt>
                <c:pt idx="14855">
                  <c:v>0.78856256742178465</c:v>
                </c:pt>
                <c:pt idx="14856">
                  <c:v>0.78829288025889765</c:v>
                </c:pt>
                <c:pt idx="14857">
                  <c:v>0.78802319309600544</c:v>
                </c:pt>
                <c:pt idx="14858">
                  <c:v>0.78775350593311444</c:v>
                </c:pt>
                <c:pt idx="14859">
                  <c:v>0.78748381877022156</c:v>
                </c:pt>
                <c:pt idx="14860">
                  <c:v>0.78721413160733156</c:v>
                </c:pt>
                <c:pt idx="14861">
                  <c:v>0.78694444444444422</c:v>
                </c:pt>
                <c:pt idx="14862">
                  <c:v>0.78667475728155323</c:v>
                </c:pt>
                <c:pt idx="14863">
                  <c:v>0.78640507011865912</c:v>
                </c:pt>
                <c:pt idx="14864">
                  <c:v>0.78613538295576757</c:v>
                </c:pt>
                <c:pt idx="14865">
                  <c:v>0.78586569579287702</c:v>
                </c:pt>
                <c:pt idx="14866">
                  <c:v>0.78559600862998602</c:v>
                </c:pt>
                <c:pt idx="14867">
                  <c:v>0.78532632146709458</c:v>
                </c:pt>
                <c:pt idx="14868">
                  <c:v>0.78505663430420392</c:v>
                </c:pt>
                <c:pt idx="14869">
                  <c:v>0.78478694714131259</c:v>
                </c:pt>
                <c:pt idx="14870">
                  <c:v>0.78451725997842159</c:v>
                </c:pt>
                <c:pt idx="14871">
                  <c:v>0.7842475728155307</c:v>
                </c:pt>
                <c:pt idx="14872">
                  <c:v>0.78397788565263959</c:v>
                </c:pt>
                <c:pt idx="14873">
                  <c:v>0.7837081984897486</c:v>
                </c:pt>
                <c:pt idx="14874">
                  <c:v>0.78343851132685749</c:v>
                </c:pt>
                <c:pt idx="14875">
                  <c:v>0.78316882416396649</c:v>
                </c:pt>
                <c:pt idx="14876">
                  <c:v>0.78289913700107894</c:v>
                </c:pt>
                <c:pt idx="14877">
                  <c:v>0.78262944983818783</c:v>
                </c:pt>
                <c:pt idx="14878">
                  <c:v>0.78235976267529361</c:v>
                </c:pt>
                <c:pt idx="14879">
                  <c:v>0.78209007551240262</c:v>
                </c:pt>
                <c:pt idx="14880">
                  <c:v>0.78182038834951162</c:v>
                </c:pt>
                <c:pt idx="14881">
                  <c:v>0.78155070118661685</c:v>
                </c:pt>
                <c:pt idx="14882">
                  <c:v>0.78128101402372963</c:v>
                </c:pt>
                <c:pt idx="14883">
                  <c:v>0.78101132686083807</c:v>
                </c:pt>
                <c:pt idx="14884">
                  <c:v>0.78074163969794763</c:v>
                </c:pt>
                <c:pt idx="14885">
                  <c:v>0.78047195253505663</c:v>
                </c:pt>
                <c:pt idx="14886">
                  <c:v>0.78020226537216197</c:v>
                </c:pt>
                <c:pt idx="14887">
                  <c:v>0.77993257820927464</c:v>
                </c:pt>
                <c:pt idx="14888">
                  <c:v>0.77966289104638364</c:v>
                </c:pt>
                <c:pt idx="14889">
                  <c:v>0.77939320388349664</c:v>
                </c:pt>
                <c:pt idx="14890">
                  <c:v>0.77912351672060165</c:v>
                </c:pt>
                <c:pt idx="14891">
                  <c:v>0.77885382955770965</c:v>
                </c:pt>
                <c:pt idx="14892">
                  <c:v>0.77858414239482132</c:v>
                </c:pt>
                <c:pt idx="14893">
                  <c:v>0.77831445523192755</c:v>
                </c:pt>
                <c:pt idx="14894">
                  <c:v>0.77804476806903922</c:v>
                </c:pt>
                <c:pt idx="14895">
                  <c:v>0.77777508090614822</c:v>
                </c:pt>
                <c:pt idx="14896">
                  <c:v>0.77750539374325445</c:v>
                </c:pt>
                <c:pt idx="14897">
                  <c:v>0.77723570658036634</c:v>
                </c:pt>
                <c:pt idx="14898">
                  <c:v>0.77696601941747534</c:v>
                </c:pt>
                <c:pt idx="14899">
                  <c:v>0.77669633225458934</c:v>
                </c:pt>
                <c:pt idx="14900">
                  <c:v>0.77642664509169024</c:v>
                </c:pt>
                <c:pt idx="14901">
                  <c:v>0.77615695792880213</c:v>
                </c:pt>
                <c:pt idx="14902">
                  <c:v>0.77588727076590813</c:v>
                </c:pt>
                <c:pt idx="14903">
                  <c:v>0.77561758360302036</c:v>
                </c:pt>
                <c:pt idx="14904">
                  <c:v>0.77534789644013202</c:v>
                </c:pt>
                <c:pt idx="14905">
                  <c:v>0.77507820927723492</c:v>
                </c:pt>
                <c:pt idx="14906">
                  <c:v>0.77480852211434725</c:v>
                </c:pt>
                <c:pt idx="14907">
                  <c:v>0.77453883495145281</c:v>
                </c:pt>
                <c:pt idx="14908">
                  <c:v>0.77426914778856182</c:v>
                </c:pt>
                <c:pt idx="14909">
                  <c:v>0.77399946062567671</c:v>
                </c:pt>
                <c:pt idx="14910">
                  <c:v>0.77372977346278582</c:v>
                </c:pt>
                <c:pt idx="14911">
                  <c:v>0.77346008629989194</c:v>
                </c:pt>
                <c:pt idx="14912">
                  <c:v>0.77319039913699761</c:v>
                </c:pt>
                <c:pt idx="14913">
                  <c:v>0.77292071197411005</c:v>
                </c:pt>
                <c:pt idx="14914">
                  <c:v>0.77265102481121561</c:v>
                </c:pt>
                <c:pt idx="14915">
                  <c:v>0.77238133764832828</c:v>
                </c:pt>
                <c:pt idx="14916">
                  <c:v>0.77211165048543728</c:v>
                </c:pt>
                <c:pt idx="14917">
                  <c:v>0.77184196332254629</c:v>
                </c:pt>
                <c:pt idx="14918">
                  <c:v>0.77157227615965163</c:v>
                </c:pt>
                <c:pt idx="14919">
                  <c:v>0.77130258899675685</c:v>
                </c:pt>
                <c:pt idx="14920">
                  <c:v>0.77103290183386919</c:v>
                </c:pt>
                <c:pt idx="14921">
                  <c:v>0.77076321467098285</c:v>
                </c:pt>
                <c:pt idx="14922">
                  <c:v>0.77049352750809186</c:v>
                </c:pt>
                <c:pt idx="14923">
                  <c:v>0.77022384034520042</c:v>
                </c:pt>
                <c:pt idx="14924">
                  <c:v>0.76995415318230565</c:v>
                </c:pt>
                <c:pt idx="14925">
                  <c:v>0.76968446601941876</c:v>
                </c:pt>
                <c:pt idx="14926">
                  <c:v>0.76941477885652287</c:v>
                </c:pt>
                <c:pt idx="14927">
                  <c:v>0.76914509169363665</c:v>
                </c:pt>
                <c:pt idx="14928">
                  <c:v>0.76887540453074599</c:v>
                </c:pt>
                <c:pt idx="14929">
                  <c:v>0.76860571736785499</c:v>
                </c:pt>
                <c:pt idx="14930">
                  <c:v>0.76833603020495866</c:v>
                </c:pt>
                <c:pt idx="14931">
                  <c:v>0.76806634304206756</c:v>
                </c:pt>
                <c:pt idx="14932">
                  <c:v>0.76779665587918255</c:v>
                </c:pt>
                <c:pt idx="14933">
                  <c:v>0.76752696871628456</c:v>
                </c:pt>
                <c:pt idx="14934">
                  <c:v>0.76725728155339745</c:v>
                </c:pt>
                <c:pt idx="14935">
                  <c:v>0.76698759439050634</c:v>
                </c:pt>
                <c:pt idx="14936">
                  <c:v>0.76671790722761235</c:v>
                </c:pt>
                <c:pt idx="14937">
                  <c:v>0.76644822006472424</c:v>
                </c:pt>
                <c:pt idx="14938">
                  <c:v>0.76617853290183346</c:v>
                </c:pt>
                <c:pt idx="14939">
                  <c:v>0.76590884573893914</c:v>
                </c:pt>
                <c:pt idx="14940">
                  <c:v>0.76563915857605158</c:v>
                </c:pt>
                <c:pt idx="14941">
                  <c:v>0.76536947141316036</c:v>
                </c:pt>
                <c:pt idx="14942">
                  <c:v>0.76509978425026604</c:v>
                </c:pt>
                <c:pt idx="14943">
                  <c:v>0.76483009708737826</c:v>
                </c:pt>
                <c:pt idx="14944">
                  <c:v>0.76456040992448393</c:v>
                </c:pt>
                <c:pt idx="14945">
                  <c:v>0.76429072276159615</c:v>
                </c:pt>
                <c:pt idx="14946">
                  <c:v>0.76402103559870782</c:v>
                </c:pt>
                <c:pt idx="14947">
                  <c:v>0.76375134843581405</c:v>
                </c:pt>
                <c:pt idx="14948">
                  <c:v>0.7634816612729195</c:v>
                </c:pt>
                <c:pt idx="14949">
                  <c:v>0.76321197411002861</c:v>
                </c:pt>
                <c:pt idx="14950">
                  <c:v>0.76294228694713762</c:v>
                </c:pt>
                <c:pt idx="14951">
                  <c:v>0.76267259978424651</c:v>
                </c:pt>
                <c:pt idx="14952">
                  <c:v>0.76240291262135562</c:v>
                </c:pt>
                <c:pt idx="14953">
                  <c:v>0.76213322545846462</c:v>
                </c:pt>
                <c:pt idx="14954">
                  <c:v>0.7618635382955774</c:v>
                </c:pt>
                <c:pt idx="14955">
                  <c:v>0.76159385113268263</c:v>
                </c:pt>
                <c:pt idx="14956">
                  <c:v>0.76132416396979163</c:v>
                </c:pt>
                <c:pt idx="14957">
                  <c:v>0.76105447680690064</c:v>
                </c:pt>
                <c:pt idx="14958">
                  <c:v>0.76078478964400964</c:v>
                </c:pt>
                <c:pt idx="14959">
                  <c:v>0.76051510248111864</c:v>
                </c:pt>
                <c:pt idx="14960">
                  <c:v>0.76024541531823187</c:v>
                </c:pt>
                <c:pt idx="14961">
                  <c:v>0.75997572815533665</c:v>
                </c:pt>
                <c:pt idx="14962">
                  <c:v>0.75970604099244499</c:v>
                </c:pt>
                <c:pt idx="14963">
                  <c:v>0.75943635382955388</c:v>
                </c:pt>
                <c:pt idx="14964">
                  <c:v>0.75916666666666288</c:v>
                </c:pt>
                <c:pt idx="14965">
                  <c:v>0.7588969795037771</c:v>
                </c:pt>
                <c:pt idx="14966">
                  <c:v>0.75862729234088877</c:v>
                </c:pt>
                <c:pt idx="14967">
                  <c:v>0.75835760517798967</c:v>
                </c:pt>
                <c:pt idx="14968">
                  <c:v>0.75808791801510156</c:v>
                </c:pt>
                <c:pt idx="14969">
                  <c:v>0.75781823085220767</c:v>
                </c:pt>
                <c:pt idx="14970">
                  <c:v>0.75754854368931956</c:v>
                </c:pt>
                <c:pt idx="14971">
                  <c:v>0.75727885652643134</c:v>
                </c:pt>
                <c:pt idx="14972">
                  <c:v>0.75700916936353746</c:v>
                </c:pt>
                <c:pt idx="14973">
                  <c:v>0.75673948220064635</c:v>
                </c:pt>
                <c:pt idx="14974">
                  <c:v>0.75646979503775236</c:v>
                </c:pt>
                <c:pt idx="14975">
                  <c:v>0.75620010787486125</c:v>
                </c:pt>
                <c:pt idx="14976">
                  <c:v>0.75593042071197025</c:v>
                </c:pt>
                <c:pt idx="14977">
                  <c:v>0.75566073354908514</c:v>
                </c:pt>
                <c:pt idx="14978">
                  <c:v>0.75539104638619414</c:v>
                </c:pt>
                <c:pt idx="14979">
                  <c:v>0.75512135922330048</c:v>
                </c:pt>
                <c:pt idx="14980">
                  <c:v>0.75485167206041215</c:v>
                </c:pt>
                <c:pt idx="14981">
                  <c:v>0.75458198489751449</c:v>
                </c:pt>
                <c:pt idx="14982">
                  <c:v>0.75431229773462349</c:v>
                </c:pt>
                <c:pt idx="14983">
                  <c:v>0.75404261057173616</c:v>
                </c:pt>
                <c:pt idx="14984">
                  <c:v>0.75377292340884516</c:v>
                </c:pt>
                <c:pt idx="14985">
                  <c:v>0.75350323624595072</c:v>
                </c:pt>
                <c:pt idx="14986">
                  <c:v>0.75323354908305951</c:v>
                </c:pt>
                <c:pt idx="14987">
                  <c:v>0.75296386192016851</c:v>
                </c:pt>
                <c:pt idx="14988">
                  <c:v>0.75269417475727762</c:v>
                </c:pt>
                <c:pt idx="14989">
                  <c:v>0.75242448759439062</c:v>
                </c:pt>
                <c:pt idx="14990">
                  <c:v>0.75215480043149963</c:v>
                </c:pt>
                <c:pt idx="14991">
                  <c:v>0.75188511326860841</c:v>
                </c:pt>
                <c:pt idx="14992">
                  <c:v>0.75161542610571797</c:v>
                </c:pt>
                <c:pt idx="14993">
                  <c:v>0.75134573894282264</c:v>
                </c:pt>
                <c:pt idx="14994">
                  <c:v>0.75107605177993131</c:v>
                </c:pt>
                <c:pt idx="14995">
                  <c:v>0.7508063646170402</c:v>
                </c:pt>
                <c:pt idx="14996">
                  <c:v>0.75053667745414965</c:v>
                </c:pt>
                <c:pt idx="14997">
                  <c:v>0.7502669902912551</c:v>
                </c:pt>
                <c:pt idx="14998">
                  <c:v>0.74999730312836765</c:v>
                </c:pt>
                <c:pt idx="14999">
                  <c:v>0.74972761596548121</c:v>
                </c:pt>
                <c:pt idx="15000">
                  <c:v>0.74945792880258499</c:v>
                </c:pt>
                <c:pt idx="15001">
                  <c:v>0.74918824163969666</c:v>
                </c:pt>
                <c:pt idx="15002">
                  <c:v>0.74891855447680566</c:v>
                </c:pt>
                <c:pt idx="15003">
                  <c:v>0.74864886731391755</c:v>
                </c:pt>
                <c:pt idx="15004">
                  <c:v>0.74837918015102078</c:v>
                </c:pt>
                <c:pt idx="15005">
                  <c:v>0.74810949298813556</c:v>
                </c:pt>
                <c:pt idx="15006">
                  <c:v>0.74783980582523868</c:v>
                </c:pt>
                <c:pt idx="15007">
                  <c:v>0.74757011866234768</c:v>
                </c:pt>
                <c:pt idx="15008">
                  <c:v>0.74730043149945968</c:v>
                </c:pt>
                <c:pt idx="15009">
                  <c:v>0.74703074433656569</c:v>
                </c:pt>
                <c:pt idx="15010">
                  <c:v>0.74676105717368046</c:v>
                </c:pt>
                <c:pt idx="15011">
                  <c:v>0.74649137001078691</c:v>
                </c:pt>
                <c:pt idx="15012">
                  <c:v>0.74622168284789592</c:v>
                </c:pt>
                <c:pt idx="15013">
                  <c:v>0.74595199568500492</c:v>
                </c:pt>
                <c:pt idx="15014">
                  <c:v>0.7456823085221107</c:v>
                </c:pt>
                <c:pt idx="15015">
                  <c:v>0.74541262135921849</c:v>
                </c:pt>
                <c:pt idx="15016">
                  <c:v>0.74514293419632815</c:v>
                </c:pt>
                <c:pt idx="15017">
                  <c:v>0.74487324703344071</c:v>
                </c:pt>
                <c:pt idx="15018">
                  <c:v>0.74460355987054605</c:v>
                </c:pt>
                <c:pt idx="15019">
                  <c:v>0.7443338727076545</c:v>
                </c:pt>
                <c:pt idx="15020">
                  <c:v>0.7440641855447635</c:v>
                </c:pt>
                <c:pt idx="15021">
                  <c:v>0.74379449838187983</c:v>
                </c:pt>
                <c:pt idx="15022">
                  <c:v>0.74352481121898584</c:v>
                </c:pt>
                <c:pt idx="15023">
                  <c:v>0.74325512405609073</c:v>
                </c:pt>
                <c:pt idx="15024">
                  <c:v>0.74298543689320395</c:v>
                </c:pt>
                <c:pt idx="15025">
                  <c:v>0.74271574973030852</c:v>
                </c:pt>
                <c:pt idx="15026">
                  <c:v>0.74244606256741763</c:v>
                </c:pt>
                <c:pt idx="15027">
                  <c:v>0.74217637540452663</c:v>
                </c:pt>
                <c:pt idx="15028">
                  <c:v>0.74190668824163553</c:v>
                </c:pt>
                <c:pt idx="15029">
                  <c:v>0.74163700107874464</c:v>
                </c:pt>
                <c:pt idx="15030">
                  <c:v>0.74136731391585342</c:v>
                </c:pt>
                <c:pt idx="15031">
                  <c:v>0.74109762675296231</c:v>
                </c:pt>
                <c:pt idx="15032">
                  <c:v>0.7408279395900762</c:v>
                </c:pt>
                <c:pt idx="15033">
                  <c:v>0.7405582524271852</c:v>
                </c:pt>
                <c:pt idx="15034">
                  <c:v>0.74028856526428921</c:v>
                </c:pt>
                <c:pt idx="15035">
                  <c:v>0.74001887810140077</c:v>
                </c:pt>
                <c:pt idx="15036">
                  <c:v>0.73974919093851244</c:v>
                </c:pt>
                <c:pt idx="15037">
                  <c:v>0.73947950377561611</c:v>
                </c:pt>
                <c:pt idx="15038">
                  <c:v>0.73920981661273044</c:v>
                </c:pt>
                <c:pt idx="15039">
                  <c:v>0.73894012944983689</c:v>
                </c:pt>
                <c:pt idx="15040">
                  <c:v>0.73867044228694589</c:v>
                </c:pt>
                <c:pt idx="15041">
                  <c:v>0.7384007551240519</c:v>
                </c:pt>
                <c:pt idx="15042">
                  <c:v>0.73813106796116079</c:v>
                </c:pt>
                <c:pt idx="15043">
                  <c:v>0.73786138079826957</c:v>
                </c:pt>
                <c:pt idx="15044">
                  <c:v>0.73759169363538457</c:v>
                </c:pt>
                <c:pt idx="15045">
                  <c:v>0.73732200647249091</c:v>
                </c:pt>
                <c:pt idx="15046">
                  <c:v>0.73705231930960002</c:v>
                </c:pt>
                <c:pt idx="15047">
                  <c:v>0.73678263214670892</c:v>
                </c:pt>
                <c:pt idx="15048">
                  <c:v>0.73651294498381448</c:v>
                </c:pt>
                <c:pt idx="15049">
                  <c:v>0.7362432578209237</c:v>
                </c:pt>
                <c:pt idx="15050">
                  <c:v>0.73597357065803592</c:v>
                </c:pt>
                <c:pt idx="15051">
                  <c:v>0.73570388349514482</c:v>
                </c:pt>
                <c:pt idx="15052">
                  <c:v>0.73543419633225027</c:v>
                </c:pt>
                <c:pt idx="15053">
                  <c:v>0.73516450916935927</c:v>
                </c:pt>
                <c:pt idx="15054">
                  <c:v>0.73489482200647283</c:v>
                </c:pt>
                <c:pt idx="15055">
                  <c:v>0.73462513484358305</c:v>
                </c:pt>
                <c:pt idx="15056">
                  <c:v>0.73435544768069005</c:v>
                </c:pt>
                <c:pt idx="15057">
                  <c:v>0.73408576051779562</c:v>
                </c:pt>
                <c:pt idx="15058">
                  <c:v>0.73381607335490395</c:v>
                </c:pt>
                <c:pt idx="15059">
                  <c:v>0.73354638619201251</c:v>
                </c:pt>
                <c:pt idx="15060">
                  <c:v>0.73327669902912185</c:v>
                </c:pt>
                <c:pt idx="15061">
                  <c:v>0.73300701186623052</c:v>
                </c:pt>
                <c:pt idx="15062">
                  <c:v>0.73273732470333952</c:v>
                </c:pt>
                <c:pt idx="15063">
                  <c:v>0.73246763754044864</c:v>
                </c:pt>
                <c:pt idx="15064">
                  <c:v>0.73219795037755764</c:v>
                </c:pt>
                <c:pt idx="15065">
                  <c:v>0.73192826321466664</c:v>
                </c:pt>
                <c:pt idx="15066">
                  <c:v>0.73165857605178031</c:v>
                </c:pt>
                <c:pt idx="15067">
                  <c:v>0.73138888888888465</c:v>
                </c:pt>
                <c:pt idx="15068">
                  <c:v>0.73111920172599343</c:v>
                </c:pt>
                <c:pt idx="15069">
                  <c:v>0.73084951456311043</c:v>
                </c:pt>
                <c:pt idx="15070">
                  <c:v>0.73057982740021365</c:v>
                </c:pt>
                <c:pt idx="15071">
                  <c:v>0.73031014023731755</c:v>
                </c:pt>
                <c:pt idx="15072">
                  <c:v>0.73004045307443455</c:v>
                </c:pt>
                <c:pt idx="15073">
                  <c:v>0.72977076591153822</c:v>
                </c:pt>
                <c:pt idx="15074">
                  <c:v>0.72950107874864711</c:v>
                </c:pt>
                <c:pt idx="15075">
                  <c:v>0.72923139158575601</c:v>
                </c:pt>
                <c:pt idx="15076">
                  <c:v>0.72896170442286501</c:v>
                </c:pt>
                <c:pt idx="15077">
                  <c:v>0.7286920172599799</c:v>
                </c:pt>
                <c:pt idx="15078">
                  <c:v>0.7284223300970829</c:v>
                </c:pt>
                <c:pt idx="15079">
                  <c:v>0.72815264293419479</c:v>
                </c:pt>
                <c:pt idx="15080">
                  <c:v>0.72788295577130058</c:v>
                </c:pt>
                <c:pt idx="15081">
                  <c:v>0.72761326860841313</c:v>
                </c:pt>
                <c:pt idx="15082">
                  <c:v>0.72734358144551869</c:v>
                </c:pt>
                <c:pt idx="15083">
                  <c:v>0.7270738942826277</c:v>
                </c:pt>
                <c:pt idx="15084">
                  <c:v>0.72680420711974003</c:v>
                </c:pt>
                <c:pt idx="15085">
                  <c:v>0.72653451995684559</c:v>
                </c:pt>
                <c:pt idx="15086">
                  <c:v>0.7262648327939546</c:v>
                </c:pt>
                <c:pt idx="15087">
                  <c:v>0.7259951456310636</c:v>
                </c:pt>
                <c:pt idx="15088">
                  <c:v>0.72572545846818137</c:v>
                </c:pt>
                <c:pt idx="15089">
                  <c:v>0.7254557713052816</c:v>
                </c:pt>
                <c:pt idx="15090">
                  <c:v>0.72518608414239027</c:v>
                </c:pt>
                <c:pt idx="15091">
                  <c:v>0.72491639697949961</c:v>
                </c:pt>
                <c:pt idx="15092">
                  <c:v>0.72464670981660817</c:v>
                </c:pt>
                <c:pt idx="15093">
                  <c:v>0.72437702265372106</c:v>
                </c:pt>
                <c:pt idx="15094">
                  <c:v>0.72410733549082662</c:v>
                </c:pt>
                <c:pt idx="15095">
                  <c:v>0.72383764832793496</c:v>
                </c:pt>
                <c:pt idx="15096">
                  <c:v>0.72356796116504041</c:v>
                </c:pt>
                <c:pt idx="15097">
                  <c:v>0.72329827400215363</c:v>
                </c:pt>
                <c:pt idx="15098">
                  <c:v>0.72302858683926186</c:v>
                </c:pt>
                <c:pt idx="15099">
                  <c:v>0.72275889967637552</c:v>
                </c:pt>
                <c:pt idx="15100">
                  <c:v>0.72248921251348752</c:v>
                </c:pt>
                <c:pt idx="15101">
                  <c:v>0.72221952535058875</c:v>
                </c:pt>
                <c:pt idx="15102">
                  <c:v>0.72194983818770231</c:v>
                </c:pt>
                <c:pt idx="15103">
                  <c:v>0.72168015102480665</c:v>
                </c:pt>
                <c:pt idx="15104">
                  <c:v>0.72141046386191265</c:v>
                </c:pt>
                <c:pt idx="15105">
                  <c:v>0.72114077669902943</c:v>
                </c:pt>
                <c:pt idx="15106">
                  <c:v>0.7208710895361361</c:v>
                </c:pt>
                <c:pt idx="15107">
                  <c:v>0.72060140237324766</c:v>
                </c:pt>
                <c:pt idx="15108">
                  <c:v>0.72033171521035133</c:v>
                </c:pt>
                <c:pt idx="15109">
                  <c:v>0.72006202804745956</c:v>
                </c:pt>
                <c:pt idx="15110">
                  <c:v>0.71979234088456923</c:v>
                </c:pt>
                <c:pt idx="15111">
                  <c:v>0.71952265372167812</c:v>
                </c:pt>
                <c:pt idx="15112">
                  <c:v>0.71925296655879012</c:v>
                </c:pt>
                <c:pt idx="15113">
                  <c:v>0.71898327939589912</c:v>
                </c:pt>
                <c:pt idx="15114">
                  <c:v>0.71871359223300801</c:v>
                </c:pt>
                <c:pt idx="15115">
                  <c:v>0.71844390507011391</c:v>
                </c:pt>
                <c:pt idx="15116">
                  <c:v>0.71817421790722291</c:v>
                </c:pt>
                <c:pt idx="15117">
                  <c:v>0.71790453074433191</c:v>
                </c:pt>
                <c:pt idx="15118">
                  <c:v>0.71763484358144414</c:v>
                </c:pt>
                <c:pt idx="15119">
                  <c:v>0.71736515641855303</c:v>
                </c:pt>
                <c:pt idx="15120">
                  <c:v>0.7170954692556587</c:v>
                </c:pt>
                <c:pt idx="15121">
                  <c:v>0.7168257820927677</c:v>
                </c:pt>
                <c:pt idx="15122">
                  <c:v>0.7165560949298766</c:v>
                </c:pt>
                <c:pt idx="15123">
                  <c:v>0.71628640776698549</c:v>
                </c:pt>
                <c:pt idx="15124">
                  <c:v>0.7160167206040946</c:v>
                </c:pt>
                <c:pt idx="15125">
                  <c:v>0.71574703344120694</c:v>
                </c:pt>
                <c:pt idx="15126">
                  <c:v>0.71547734627831261</c:v>
                </c:pt>
                <c:pt idx="15127">
                  <c:v>0.71520765911542161</c:v>
                </c:pt>
                <c:pt idx="15128">
                  <c:v>0.71493797195253028</c:v>
                </c:pt>
                <c:pt idx="15129">
                  <c:v>0.71466828478963929</c:v>
                </c:pt>
                <c:pt idx="15130">
                  <c:v>0.71439859762674862</c:v>
                </c:pt>
                <c:pt idx="15131">
                  <c:v>0.71412891046386118</c:v>
                </c:pt>
                <c:pt idx="15132">
                  <c:v>0.71385922330096663</c:v>
                </c:pt>
                <c:pt idx="15133">
                  <c:v>0.71358953613807918</c:v>
                </c:pt>
                <c:pt idx="15134">
                  <c:v>0.71331984897518463</c:v>
                </c:pt>
                <c:pt idx="15135">
                  <c:v>0.71305016181228986</c:v>
                </c:pt>
                <c:pt idx="15136">
                  <c:v>0.71278047464940675</c:v>
                </c:pt>
                <c:pt idx="15137">
                  <c:v>0.71251078748651087</c:v>
                </c:pt>
                <c:pt idx="15138">
                  <c:v>0.71224110032362065</c:v>
                </c:pt>
                <c:pt idx="15139">
                  <c:v>0.71197141316073342</c:v>
                </c:pt>
                <c:pt idx="15140">
                  <c:v>0.71170172599783754</c:v>
                </c:pt>
                <c:pt idx="15141">
                  <c:v>0.71143203883494399</c:v>
                </c:pt>
                <c:pt idx="15142">
                  <c:v>0.71116235167205288</c:v>
                </c:pt>
                <c:pt idx="15143">
                  <c:v>0.7108926645091671</c:v>
                </c:pt>
                <c:pt idx="15144">
                  <c:v>0.71062297734627611</c:v>
                </c:pt>
                <c:pt idx="15145">
                  <c:v>0.71035329018338544</c:v>
                </c:pt>
                <c:pt idx="15146">
                  <c:v>0.71008360302049434</c:v>
                </c:pt>
                <c:pt idx="15147">
                  <c:v>0.7098139158575999</c:v>
                </c:pt>
                <c:pt idx="15148">
                  <c:v>0.70954422869471223</c:v>
                </c:pt>
                <c:pt idx="15149">
                  <c:v>0.70927454153181824</c:v>
                </c:pt>
                <c:pt idx="15150">
                  <c:v>0.70900485436893013</c:v>
                </c:pt>
                <c:pt idx="15151">
                  <c:v>0.70873516720603602</c:v>
                </c:pt>
                <c:pt idx="15152">
                  <c:v>0.70846548004314502</c:v>
                </c:pt>
                <c:pt idx="15153">
                  <c:v>0.70819579288025403</c:v>
                </c:pt>
                <c:pt idx="15154">
                  <c:v>0.70792610571735892</c:v>
                </c:pt>
                <c:pt idx="15155">
                  <c:v>0.70765641855447792</c:v>
                </c:pt>
                <c:pt idx="15156">
                  <c:v>0.70738673139158081</c:v>
                </c:pt>
                <c:pt idx="15157">
                  <c:v>0.70711704422868982</c:v>
                </c:pt>
                <c:pt idx="15158">
                  <c:v>0.70684735706580204</c:v>
                </c:pt>
                <c:pt idx="15159">
                  <c:v>0.7065776699029036</c:v>
                </c:pt>
                <c:pt idx="15160">
                  <c:v>0.70630798274001649</c:v>
                </c:pt>
                <c:pt idx="15161">
                  <c:v>0.70603829557712561</c:v>
                </c:pt>
                <c:pt idx="15162">
                  <c:v>0.70576860841423461</c:v>
                </c:pt>
                <c:pt idx="15163">
                  <c:v>0.70549892125134339</c:v>
                </c:pt>
                <c:pt idx="15164">
                  <c:v>0.70522923408845628</c:v>
                </c:pt>
                <c:pt idx="15165">
                  <c:v>0.70495954692556162</c:v>
                </c:pt>
                <c:pt idx="15166">
                  <c:v>0.70468985976267062</c:v>
                </c:pt>
                <c:pt idx="15167">
                  <c:v>0.70442017259978318</c:v>
                </c:pt>
                <c:pt idx="15168">
                  <c:v>0.70415048543688863</c:v>
                </c:pt>
                <c:pt idx="15169">
                  <c:v>0.70388079827399763</c:v>
                </c:pt>
                <c:pt idx="15170">
                  <c:v>0.70361111111110664</c:v>
                </c:pt>
                <c:pt idx="15171">
                  <c:v>0.70334142394821564</c:v>
                </c:pt>
                <c:pt idx="15172">
                  <c:v>0.70307173678532464</c:v>
                </c:pt>
                <c:pt idx="15173">
                  <c:v>0.70280204962243298</c:v>
                </c:pt>
                <c:pt idx="15174">
                  <c:v>0.70253236245954187</c:v>
                </c:pt>
                <c:pt idx="15175">
                  <c:v>0.70226267529664776</c:v>
                </c:pt>
                <c:pt idx="15176">
                  <c:v>0.70199298813375977</c:v>
                </c:pt>
                <c:pt idx="15177">
                  <c:v>0.70172330097086877</c:v>
                </c:pt>
                <c:pt idx="15178">
                  <c:v>0.70145361380797766</c:v>
                </c:pt>
                <c:pt idx="15179">
                  <c:v>0.70118392664508922</c:v>
                </c:pt>
                <c:pt idx="15180">
                  <c:v>0.70091423948219833</c:v>
                </c:pt>
                <c:pt idx="15181">
                  <c:v>0.70064455231931044</c:v>
                </c:pt>
                <c:pt idx="15182">
                  <c:v>0.70037486515641345</c:v>
                </c:pt>
                <c:pt idx="15183">
                  <c:v>0.70010517799352534</c:v>
                </c:pt>
                <c:pt idx="15184">
                  <c:v>0.69983549083063135</c:v>
                </c:pt>
                <c:pt idx="15185">
                  <c:v>0.69956580366774035</c:v>
                </c:pt>
                <c:pt idx="15186">
                  <c:v>0.69929611650485224</c:v>
                </c:pt>
                <c:pt idx="15187">
                  <c:v>0.69902642934195758</c:v>
                </c:pt>
                <c:pt idx="15188">
                  <c:v>0.69875674217906714</c:v>
                </c:pt>
                <c:pt idx="15189">
                  <c:v>0.69848705501617614</c:v>
                </c:pt>
                <c:pt idx="15190">
                  <c:v>0.69821736785328459</c:v>
                </c:pt>
                <c:pt idx="15191">
                  <c:v>0.69794768069039725</c:v>
                </c:pt>
                <c:pt idx="15192">
                  <c:v>0.69767799352750626</c:v>
                </c:pt>
                <c:pt idx="15193">
                  <c:v>0.69740830636461193</c:v>
                </c:pt>
                <c:pt idx="15194">
                  <c:v>0.69713861920172082</c:v>
                </c:pt>
                <c:pt idx="15195">
                  <c:v>0.69686893203883304</c:v>
                </c:pt>
                <c:pt idx="15196">
                  <c:v>0.69659924487593849</c:v>
                </c:pt>
                <c:pt idx="15197">
                  <c:v>0.69632955771304772</c:v>
                </c:pt>
                <c:pt idx="15198">
                  <c:v>0.69605987055016016</c:v>
                </c:pt>
                <c:pt idx="15199">
                  <c:v>0.6957901833872655</c:v>
                </c:pt>
                <c:pt idx="15200">
                  <c:v>0.6955204962243785</c:v>
                </c:pt>
                <c:pt idx="15201">
                  <c:v>0.69525080906148362</c:v>
                </c:pt>
                <c:pt idx="15202">
                  <c:v>0.69498112189859262</c:v>
                </c:pt>
                <c:pt idx="15203">
                  <c:v>0.69471143473570163</c:v>
                </c:pt>
                <c:pt idx="15204">
                  <c:v>0.69444174757281063</c:v>
                </c:pt>
                <c:pt idx="15205">
                  <c:v>0.6941720604099193</c:v>
                </c:pt>
                <c:pt idx="15206">
                  <c:v>0.69390237324702819</c:v>
                </c:pt>
                <c:pt idx="15207">
                  <c:v>0.69363268608413764</c:v>
                </c:pt>
                <c:pt idx="15208">
                  <c:v>0.69336299892124009</c:v>
                </c:pt>
                <c:pt idx="15209">
                  <c:v>0.69309331175835509</c:v>
                </c:pt>
                <c:pt idx="15210">
                  <c:v>0.69282362459546465</c:v>
                </c:pt>
                <c:pt idx="15211">
                  <c:v>0.69255393743257365</c:v>
                </c:pt>
                <c:pt idx="15212">
                  <c:v>0.69228425026968265</c:v>
                </c:pt>
                <c:pt idx="15213">
                  <c:v>0.69201456310679088</c:v>
                </c:pt>
                <c:pt idx="15214">
                  <c:v>0.69174487594390255</c:v>
                </c:pt>
                <c:pt idx="15215">
                  <c:v>0.69147518878100656</c:v>
                </c:pt>
                <c:pt idx="15216">
                  <c:v>0.69120550161812055</c:v>
                </c:pt>
                <c:pt idx="15217">
                  <c:v>0.69093581445522956</c:v>
                </c:pt>
                <c:pt idx="15218">
                  <c:v>0.69066612729233556</c:v>
                </c:pt>
                <c:pt idx="15219">
                  <c:v>0.69039644012944468</c:v>
                </c:pt>
                <c:pt idx="15220">
                  <c:v>0.69012675296655368</c:v>
                </c:pt>
                <c:pt idx="15221">
                  <c:v>0.68985706580366246</c:v>
                </c:pt>
                <c:pt idx="15222">
                  <c:v>0.68958737864077135</c:v>
                </c:pt>
                <c:pt idx="15223">
                  <c:v>0.68931769147788025</c:v>
                </c:pt>
                <c:pt idx="15224">
                  <c:v>0.6890480043149928</c:v>
                </c:pt>
                <c:pt idx="15225">
                  <c:v>0.6887783171521018</c:v>
                </c:pt>
                <c:pt idx="15226">
                  <c:v>0.68850862998920659</c:v>
                </c:pt>
                <c:pt idx="15227">
                  <c:v>0.68823894282631559</c:v>
                </c:pt>
                <c:pt idx="15228">
                  <c:v>0.68796925566342848</c:v>
                </c:pt>
                <c:pt idx="15229">
                  <c:v>0.68769956850053748</c:v>
                </c:pt>
                <c:pt idx="15230">
                  <c:v>0.68742988133764249</c:v>
                </c:pt>
                <c:pt idx="15231">
                  <c:v>0.68716019417475149</c:v>
                </c:pt>
                <c:pt idx="15232">
                  <c:v>0.68689050701186083</c:v>
                </c:pt>
                <c:pt idx="15233">
                  <c:v>0.68662081984896983</c:v>
                </c:pt>
                <c:pt idx="15234">
                  <c:v>0.68635113268608261</c:v>
                </c:pt>
                <c:pt idx="15235">
                  <c:v>0.6860814455231915</c:v>
                </c:pt>
                <c:pt idx="15236">
                  <c:v>0.68581175836029662</c:v>
                </c:pt>
                <c:pt idx="15237">
                  <c:v>0.68554207119740551</c:v>
                </c:pt>
                <c:pt idx="15238">
                  <c:v>0.68527238403451451</c:v>
                </c:pt>
                <c:pt idx="15239">
                  <c:v>0.68500269687162341</c:v>
                </c:pt>
                <c:pt idx="15240">
                  <c:v>0.68473300970873241</c:v>
                </c:pt>
                <c:pt idx="15241">
                  <c:v>0.68446332254584141</c:v>
                </c:pt>
                <c:pt idx="15242">
                  <c:v>0.6841936353829503</c:v>
                </c:pt>
                <c:pt idx="15243">
                  <c:v>0.6839239482200592</c:v>
                </c:pt>
                <c:pt idx="15244">
                  <c:v>0.6836542610571682</c:v>
                </c:pt>
                <c:pt idx="15245">
                  <c:v>0.6833845738942772</c:v>
                </c:pt>
                <c:pt idx="15246">
                  <c:v>0.6831148867313861</c:v>
                </c:pt>
                <c:pt idx="15247">
                  <c:v>0.68284519956849976</c:v>
                </c:pt>
                <c:pt idx="15248">
                  <c:v>0.68257551240560665</c:v>
                </c:pt>
                <c:pt idx="15249">
                  <c:v>0.68230582524271299</c:v>
                </c:pt>
                <c:pt idx="15250">
                  <c:v>0.68203613807982189</c:v>
                </c:pt>
                <c:pt idx="15251">
                  <c:v>0.68176645091693056</c:v>
                </c:pt>
                <c:pt idx="15252">
                  <c:v>0.68149676375403956</c:v>
                </c:pt>
                <c:pt idx="15253">
                  <c:v>0.68122707659115178</c:v>
                </c:pt>
                <c:pt idx="15254">
                  <c:v>0.68095738942825756</c:v>
                </c:pt>
                <c:pt idx="15255">
                  <c:v>0.68068770226536668</c:v>
                </c:pt>
                <c:pt idx="15256">
                  <c:v>0.68041801510247568</c:v>
                </c:pt>
                <c:pt idx="15257">
                  <c:v>0.68014832793958768</c:v>
                </c:pt>
                <c:pt idx="15258">
                  <c:v>0.67987864077669646</c:v>
                </c:pt>
                <c:pt idx="15259">
                  <c:v>0.67960895361381102</c:v>
                </c:pt>
                <c:pt idx="15260">
                  <c:v>0.67933926645091491</c:v>
                </c:pt>
                <c:pt idx="15261">
                  <c:v>0.67906957928802392</c:v>
                </c:pt>
                <c:pt idx="15262">
                  <c:v>0.67879989212513825</c:v>
                </c:pt>
                <c:pt idx="15263">
                  <c:v>0.67853020496223759</c:v>
                </c:pt>
                <c:pt idx="15264">
                  <c:v>0.67826051779934715</c:v>
                </c:pt>
                <c:pt idx="15265">
                  <c:v>0.67799083063646215</c:v>
                </c:pt>
                <c:pt idx="15266">
                  <c:v>0.67772114347357149</c:v>
                </c:pt>
                <c:pt idx="15267">
                  <c:v>0.67745145631068004</c:v>
                </c:pt>
                <c:pt idx="15268">
                  <c:v>0.67718176914778294</c:v>
                </c:pt>
                <c:pt idx="15269">
                  <c:v>0.67691208198489194</c:v>
                </c:pt>
                <c:pt idx="15270">
                  <c:v>0.67664239482200084</c:v>
                </c:pt>
                <c:pt idx="15271">
                  <c:v>0.67637270765911373</c:v>
                </c:pt>
                <c:pt idx="15272">
                  <c:v>0.67610302049621873</c:v>
                </c:pt>
                <c:pt idx="15273">
                  <c:v>0.67583333333333173</c:v>
                </c:pt>
                <c:pt idx="15274">
                  <c:v>0.67556364617043663</c:v>
                </c:pt>
                <c:pt idx="15275">
                  <c:v>0.67529395900754563</c:v>
                </c:pt>
                <c:pt idx="15276">
                  <c:v>0.67502427184465463</c:v>
                </c:pt>
                <c:pt idx="15277">
                  <c:v>0.67475458468176364</c:v>
                </c:pt>
                <c:pt idx="15278">
                  <c:v>0.67448489751888019</c:v>
                </c:pt>
                <c:pt idx="15279">
                  <c:v>0.67421521035598608</c:v>
                </c:pt>
                <c:pt idx="15280">
                  <c:v>0.67394552319309819</c:v>
                </c:pt>
                <c:pt idx="15281">
                  <c:v>0.67367583603020753</c:v>
                </c:pt>
                <c:pt idx="15282">
                  <c:v>0.67340614886730521</c:v>
                </c:pt>
                <c:pt idx="15283">
                  <c:v>0.6731364617044171</c:v>
                </c:pt>
                <c:pt idx="15284">
                  <c:v>0.67286677454152877</c:v>
                </c:pt>
                <c:pt idx="15285">
                  <c:v>0.67259708737863777</c:v>
                </c:pt>
                <c:pt idx="15286">
                  <c:v>0.67232740021574666</c:v>
                </c:pt>
                <c:pt idx="15287">
                  <c:v>0.67205771305285578</c:v>
                </c:pt>
                <c:pt idx="15288">
                  <c:v>0.67178802588996189</c:v>
                </c:pt>
                <c:pt idx="15289">
                  <c:v>0.6715183387270709</c:v>
                </c:pt>
                <c:pt idx="15290">
                  <c:v>0.67124865156418778</c:v>
                </c:pt>
                <c:pt idx="15291">
                  <c:v>0.67097896440129168</c:v>
                </c:pt>
                <c:pt idx="15292">
                  <c:v>0.67070927723840568</c:v>
                </c:pt>
                <c:pt idx="15293">
                  <c:v>0.67043959007550968</c:v>
                </c:pt>
                <c:pt idx="15294">
                  <c:v>0.67016990291261569</c:v>
                </c:pt>
                <c:pt idx="15295">
                  <c:v>0.66990021574972791</c:v>
                </c:pt>
                <c:pt idx="15296">
                  <c:v>0.66963052858683692</c:v>
                </c:pt>
                <c:pt idx="15297">
                  <c:v>0.6693608414239427</c:v>
                </c:pt>
                <c:pt idx="15298">
                  <c:v>0.66909115426105492</c:v>
                </c:pt>
                <c:pt idx="15299">
                  <c:v>0.66882146709816637</c:v>
                </c:pt>
                <c:pt idx="15300">
                  <c:v>0.66855177993526926</c:v>
                </c:pt>
                <c:pt idx="15301">
                  <c:v>0.6682820927723786</c:v>
                </c:pt>
                <c:pt idx="15302">
                  <c:v>0.66801240560949071</c:v>
                </c:pt>
                <c:pt idx="15303">
                  <c:v>0.66774271844660116</c:v>
                </c:pt>
                <c:pt idx="15304">
                  <c:v>0.66747303128370861</c:v>
                </c:pt>
                <c:pt idx="15305">
                  <c:v>0.66720334412081461</c:v>
                </c:pt>
                <c:pt idx="15306">
                  <c:v>0.66693365695792295</c:v>
                </c:pt>
                <c:pt idx="15307">
                  <c:v>0.66666396979503151</c:v>
                </c:pt>
                <c:pt idx="15308">
                  <c:v>0.66639428263214484</c:v>
                </c:pt>
                <c:pt idx="15309">
                  <c:v>0.66612459546924985</c:v>
                </c:pt>
                <c:pt idx="15310">
                  <c:v>0.66585490830635874</c:v>
                </c:pt>
                <c:pt idx="15311">
                  <c:v>0.66558522114346763</c:v>
                </c:pt>
                <c:pt idx="15312">
                  <c:v>0.66531553398058085</c:v>
                </c:pt>
                <c:pt idx="15313">
                  <c:v>0.6650458468176903</c:v>
                </c:pt>
                <c:pt idx="15314">
                  <c:v>0.6647761596547993</c:v>
                </c:pt>
                <c:pt idx="15315">
                  <c:v>0.66450647249190364</c:v>
                </c:pt>
                <c:pt idx="15316">
                  <c:v>0.66423678532901242</c:v>
                </c:pt>
                <c:pt idx="15317">
                  <c:v>0.66396709816612165</c:v>
                </c:pt>
                <c:pt idx="15318">
                  <c:v>0.6636974110032352</c:v>
                </c:pt>
                <c:pt idx="15319">
                  <c:v>0.66342772384033921</c:v>
                </c:pt>
                <c:pt idx="15320">
                  <c:v>0.66315803667745354</c:v>
                </c:pt>
                <c:pt idx="15321">
                  <c:v>0.66288834951455988</c:v>
                </c:pt>
                <c:pt idx="15322">
                  <c:v>0.66261866235166877</c:v>
                </c:pt>
                <c:pt idx="15323">
                  <c:v>0.66234897518878055</c:v>
                </c:pt>
                <c:pt idx="15324">
                  <c:v>0.66207928802588989</c:v>
                </c:pt>
                <c:pt idx="15325">
                  <c:v>0.66180960086299601</c:v>
                </c:pt>
                <c:pt idx="15326">
                  <c:v>0.6615399137001049</c:v>
                </c:pt>
                <c:pt idx="15327">
                  <c:v>0.66127022653721379</c:v>
                </c:pt>
                <c:pt idx="15328">
                  <c:v>0.66100053937432279</c:v>
                </c:pt>
                <c:pt idx="15329">
                  <c:v>0.66073085221143479</c:v>
                </c:pt>
                <c:pt idx="15330">
                  <c:v>0.66046116504853769</c:v>
                </c:pt>
                <c:pt idx="15331">
                  <c:v>0.66019147788565002</c:v>
                </c:pt>
                <c:pt idx="15332">
                  <c:v>0.6599217907227557</c:v>
                </c:pt>
                <c:pt idx="15333">
                  <c:v>0.65965210355986803</c:v>
                </c:pt>
                <c:pt idx="15334">
                  <c:v>0.65938241639697692</c:v>
                </c:pt>
                <c:pt idx="15335">
                  <c:v>0.65911272923408271</c:v>
                </c:pt>
                <c:pt idx="15336">
                  <c:v>0.65884304207119737</c:v>
                </c:pt>
                <c:pt idx="15337">
                  <c:v>0.6585733549083006</c:v>
                </c:pt>
                <c:pt idx="15338">
                  <c:v>0.6583036677454096</c:v>
                </c:pt>
                <c:pt idx="15339">
                  <c:v>0.65803398058251861</c:v>
                </c:pt>
                <c:pt idx="15340">
                  <c:v>0.65776429341963072</c:v>
                </c:pt>
                <c:pt idx="15341">
                  <c:v>0.65749460625674006</c:v>
                </c:pt>
                <c:pt idx="15342">
                  <c:v>0.65722491909384906</c:v>
                </c:pt>
                <c:pt idx="15343">
                  <c:v>0.65695523193095395</c:v>
                </c:pt>
                <c:pt idx="15344">
                  <c:v>0.65668554476806362</c:v>
                </c:pt>
                <c:pt idx="15345">
                  <c:v>0.65641585760517884</c:v>
                </c:pt>
                <c:pt idx="15346">
                  <c:v>0.65614617044228085</c:v>
                </c:pt>
                <c:pt idx="15347">
                  <c:v>0.65587648327939374</c:v>
                </c:pt>
                <c:pt idx="15348">
                  <c:v>0.65560679611650341</c:v>
                </c:pt>
                <c:pt idx="15349">
                  <c:v>0.65533710895360753</c:v>
                </c:pt>
                <c:pt idx="15350">
                  <c:v>0.65506742179071653</c:v>
                </c:pt>
                <c:pt idx="15351">
                  <c:v>0.65479773462783031</c:v>
                </c:pt>
                <c:pt idx="15352">
                  <c:v>0.65452804746493465</c:v>
                </c:pt>
                <c:pt idx="15353">
                  <c:v>0.65425836030204354</c:v>
                </c:pt>
                <c:pt idx="15354">
                  <c:v>0.65398867313915721</c:v>
                </c:pt>
                <c:pt idx="15355">
                  <c:v>0.65371898597625866</c:v>
                </c:pt>
                <c:pt idx="15356">
                  <c:v>0.65344929881337566</c:v>
                </c:pt>
                <c:pt idx="15357">
                  <c:v>0.65317961165048732</c:v>
                </c:pt>
                <c:pt idx="15358">
                  <c:v>0.65290992448759355</c:v>
                </c:pt>
                <c:pt idx="15359">
                  <c:v>0.65264023732470511</c:v>
                </c:pt>
                <c:pt idx="15360">
                  <c:v>0.65237055016180912</c:v>
                </c:pt>
                <c:pt idx="15361">
                  <c:v>0.65210086299891812</c:v>
                </c:pt>
                <c:pt idx="15362">
                  <c:v>0.65183117583602401</c:v>
                </c:pt>
                <c:pt idx="15363">
                  <c:v>0.6515614886731359</c:v>
                </c:pt>
                <c:pt idx="15364">
                  <c:v>0.65129180151024491</c:v>
                </c:pt>
                <c:pt idx="15365">
                  <c:v>0.65102211434735091</c:v>
                </c:pt>
                <c:pt idx="15366">
                  <c:v>0.65075242718446313</c:v>
                </c:pt>
                <c:pt idx="15367">
                  <c:v>0.65048274002156858</c:v>
                </c:pt>
                <c:pt idx="15368">
                  <c:v>0.65021305285868103</c:v>
                </c:pt>
                <c:pt idx="15369">
                  <c:v>0.64994336569579003</c:v>
                </c:pt>
                <c:pt idx="15370">
                  <c:v>0.64967367853290103</c:v>
                </c:pt>
                <c:pt idx="15371">
                  <c:v>0.6494039913700046</c:v>
                </c:pt>
                <c:pt idx="15372">
                  <c:v>0.6491343042071136</c:v>
                </c:pt>
                <c:pt idx="15373">
                  <c:v>0.64886461704422593</c:v>
                </c:pt>
                <c:pt idx="15374">
                  <c:v>0.64859492988133138</c:v>
                </c:pt>
                <c:pt idx="15375">
                  <c:v>0.64832524271844383</c:v>
                </c:pt>
                <c:pt idx="15376">
                  <c:v>0.64805555555555294</c:v>
                </c:pt>
                <c:pt idx="15377">
                  <c:v>0.64778586839265861</c:v>
                </c:pt>
                <c:pt idx="15378">
                  <c:v>0.64751618122976373</c:v>
                </c:pt>
                <c:pt idx="15379">
                  <c:v>0.64724649406688006</c:v>
                </c:pt>
                <c:pt idx="15380">
                  <c:v>0.64697680690398907</c:v>
                </c:pt>
                <c:pt idx="15381">
                  <c:v>0.64670711974109463</c:v>
                </c:pt>
                <c:pt idx="15382">
                  <c:v>0.64643743257820696</c:v>
                </c:pt>
                <c:pt idx="15383">
                  <c:v>0.64616774541531186</c:v>
                </c:pt>
                <c:pt idx="15384">
                  <c:v>0.64589805825242574</c:v>
                </c:pt>
                <c:pt idx="15385">
                  <c:v>0.64562837108953475</c:v>
                </c:pt>
                <c:pt idx="15386">
                  <c:v>0.64535868392663853</c:v>
                </c:pt>
                <c:pt idx="15387">
                  <c:v>0.64508899676374765</c:v>
                </c:pt>
                <c:pt idx="15388">
                  <c:v>0.64481930960085665</c:v>
                </c:pt>
                <c:pt idx="15389">
                  <c:v>0.64454962243796565</c:v>
                </c:pt>
                <c:pt idx="15390">
                  <c:v>0.64427993527507943</c:v>
                </c:pt>
                <c:pt idx="15391">
                  <c:v>0.6440102481121861</c:v>
                </c:pt>
                <c:pt idx="15392">
                  <c:v>0.6437405609492951</c:v>
                </c:pt>
                <c:pt idx="15393">
                  <c:v>0.64347087378640411</c:v>
                </c:pt>
                <c:pt idx="15394">
                  <c:v>0.643201186623516</c:v>
                </c:pt>
                <c:pt idx="15395">
                  <c:v>0.64293149946062222</c:v>
                </c:pt>
                <c:pt idx="15396">
                  <c:v>0.64266181229773411</c:v>
                </c:pt>
                <c:pt idx="15397">
                  <c:v>0.64239212513483723</c:v>
                </c:pt>
                <c:pt idx="15398">
                  <c:v>0.64212243797194613</c:v>
                </c:pt>
                <c:pt idx="15399">
                  <c:v>0.64185275080905502</c:v>
                </c:pt>
                <c:pt idx="15400">
                  <c:v>0.64158306364616402</c:v>
                </c:pt>
                <c:pt idx="15401">
                  <c:v>0.64131337648327624</c:v>
                </c:pt>
                <c:pt idx="15402">
                  <c:v>0.64104368932038525</c:v>
                </c:pt>
                <c:pt idx="15403">
                  <c:v>0.6407740021574968</c:v>
                </c:pt>
                <c:pt idx="15404">
                  <c:v>0.64050431499460003</c:v>
                </c:pt>
                <c:pt idx="15405">
                  <c:v>0.64023462783170881</c:v>
                </c:pt>
                <c:pt idx="15406">
                  <c:v>0.63996494066882104</c:v>
                </c:pt>
                <c:pt idx="15407">
                  <c:v>0.6396952535059327</c:v>
                </c:pt>
                <c:pt idx="15408">
                  <c:v>0.63942556634303893</c:v>
                </c:pt>
                <c:pt idx="15409">
                  <c:v>0.63915587918014793</c:v>
                </c:pt>
                <c:pt idx="15410">
                  <c:v>0.6388861920172535</c:v>
                </c:pt>
                <c:pt idx="15411">
                  <c:v>0.63861650485436239</c:v>
                </c:pt>
                <c:pt idx="15412">
                  <c:v>0.63834681769147783</c:v>
                </c:pt>
                <c:pt idx="15413">
                  <c:v>0.63807713052858717</c:v>
                </c:pt>
                <c:pt idx="15414">
                  <c:v>0.63780744336569328</c:v>
                </c:pt>
                <c:pt idx="15415">
                  <c:v>0.63753775620279862</c:v>
                </c:pt>
                <c:pt idx="15416">
                  <c:v>0.63726806903990718</c:v>
                </c:pt>
                <c:pt idx="15417">
                  <c:v>0.63699838187701618</c:v>
                </c:pt>
                <c:pt idx="15418">
                  <c:v>0.63672869471412918</c:v>
                </c:pt>
                <c:pt idx="15419">
                  <c:v>0.63645900755123463</c:v>
                </c:pt>
                <c:pt idx="15420">
                  <c:v>0.63618932038834364</c:v>
                </c:pt>
                <c:pt idx="15421">
                  <c:v>0.63591963322545675</c:v>
                </c:pt>
                <c:pt idx="15422">
                  <c:v>0.63564994606256575</c:v>
                </c:pt>
                <c:pt idx="15423">
                  <c:v>0.63538025889966976</c:v>
                </c:pt>
                <c:pt idx="15424">
                  <c:v>0.63511057173677876</c:v>
                </c:pt>
                <c:pt idx="15425">
                  <c:v>0.63484088457389576</c:v>
                </c:pt>
                <c:pt idx="15426">
                  <c:v>0.63457119741099932</c:v>
                </c:pt>
                <c:pt idx="15427">
                  <c:v>0.63430151024811088</c:v>
                </c:pt>
                <c:pt idx="15428">
                  <c:v>0.63403182308521722</c:v>
                </c:pt>
                <c:pt idx="15429">
                  <c:v>0.63376213592232356</c:v>
                </c:pt>
                <c:pt idx="15430">
                  <c:v>0.63349244875943245</c:v>
                </c:pt>
                <c:pt idx="15431">
                  <c:v>0.63322276159654134</c:v>
                </c:pt>
                <c:pt idx="15432">
                  <c:v>0.63295307443365334</c:v>
                </c:pt>
                <c:pt idx="15433">
                  <c:v>0.63268338727075935</c:v>
                </c:pt>
                <c:pt idx="15434">
                  <c:v>0.63241370010786757</c:v>
                </c:pt>
                <c:pt idx="15435">
                  <c:v>0.63214401294498312</c:v>
                </c:pt>
                <c:pt idx="15436">
                  <c:v>0.63187432578208613</c:v>
                </c:pt>
                <c:pt idx="15437">
                  <c:v>0.6316046386192028</c:v>
                </c:pt>
                <c:pt idx="15438">
                  <c:v>0.63133495145630403</c:v>
                </c:pt>
                <c:pt idx="15439">
                  <c:v>0.63106526429341625</c:v>
                </c:pt>
                <c:pt idx="15440">
                  <c:v>0.63079557713052792</c:v>
                </c:pt>
                <c:pt idx="15441">
                  <c:v>0.63052588996763059</c:v>
                </c:pt>
                <c:pt idx="15442">
                  <c:v>0.63025620280473982</c:v>
                </c:pt>
                <c:pt idx="15443">
                  <c:v>0.62998651564184871</c:v>
                </c:pt>
                <c:pt idx="15444">
                  <c:v>0.62971682847895771</c:v>
                </c:pt>
                <c:pt idx="15445">
                  <c:v>0.62944714131606649</c:v>
                </c:pt>
                <c:pt idx="15446">
                  <c:v>0.6291774541531816</c:v>
                </c:pt>
                <c:pt idx="15447">
                  <c:v>0.62890776699028461</c:v>
                </c:pt>
                <c:pt idx="15448">
                  <c:v>0.62863807982739361</c:v>
                </c:pt>
                <c:pt idx="15449">
                  <c:v>0.6283683926645065</c:v>
                </c:pt>
                <c:pt idx="15450">
                  <c:v>0.62809870550161162</c:v>
                </c:pt>
                <c:pt idx="15451">
                  <c:v>0.62782901833872706</c:v>
                </c:pt>
                <c:pt idx="15452">
                  <c:v>0.62755933117582963</c:v>
                </c:pt>
                <c:pt idx="15453">
                  <c:v>0.6272896440129383</c:v>
                </c:pt>
                <c:pt idx="15454">
                  <c:v>0.62701995685004763</c:v>
                </c:pt>
                <c:pt idx="15455">
                  <c:v>0.62675026968715664</c:v>
                </c:pt>
                <c:pt idx="15456">
                  <c:v>0.62648058252426508</c:v>
                </c:pt>
                <c:pt idx="15457">
                  <c:v>0.62621089536137464</c:v>
                </c:pt>
                <c:pt idx="15458">
                  <c:v>0.62594120819849086</c:v>
                </c:pt>
                <c:pt idx="15459">
                  <c:v>0.62567152103559676</c:v>
                </c:pt>
                <c:pt idx="15460">
                  <c:v>0.62540183387270165</c:v>
                </c:pt>
                <c:pt idx="15461">
                  <c:v>0.62513214670980988</c:v>
                </c:pt>
                <c:pt idx="15462">
                  <c:v>0.62486245954691877</c:v>
                </c:pt>
                <c:pt idx="15463">
                  <c:v>0.62459277238403033</c:v>
                </c:pt>
                <c:pt idx="15464">
                  <c:v>0.62432308522113666</c:v>
                </c:pt>
                <c:pt idx="15465">
                  <c:v>0.62405339805824567</c:v>
                </c:pt>
                <c:pt idx="15466">
                  <c:v>0.62378371089535467</c:v>
                </c:pt>
                <c:pt idx="15467">
                  <c:v>0.62351402373246256</c:v>
                </c:pt>
                <c:pt idx="15468">
                  <c:v>0.62324433656958045</c:v>
                </c:pt>
                <c:pt idx="15469">
                  <c:v>0.62297464940668446</c:v>
                </c:pt>
                <c:pt idx="15470">
                  <c:v>0.62270496224379634</c:v>
                </c:pt>
                <c:pt idx="15471">
                  <c:v>0.62243527508090002</c:v>
                </c:pt>
                <c:pt idx="15472">
                  <c:v>0.62216558791800824</c:v>
                </c:pt>
                <c:pt idx="15473">
                  <c:v>0.6218959007551208</c:v>
                </c:pt>
                <c:pt idx="15474">
                  <c:v>0.62162621359222958</c:v>
                </c:pt>
                <c:pt idx="15475">
                  <c:v>0.62135652642933503</c:v>
                </c:pt>
                <c:pt idx="15476">
                  <c:v>0.62108683926644404</c:v>
                </c:pt>
                <c:pt idx="15477">
                  <c:v>0.62081715210355648</c:v>
                </c:pt>
                <c:pt idx="15478">
                  <c:v>0.62054746494066149</c:v>
                </c:pt>
                <c:pt idx="15479">
                  <c:v>0.62027777777777082</c:v>
                </c:pt>
                <c:pt idx="15480">
                  <c:v>0.62000809061488582</c:v>
                </c:pt>
                <c:pt idx="15481">
                  <c:v>0.61973840345199216</c:v>
                </c:pt>
                <c:pt idx="15482">
                  <c:v>0.61946871628910105</c:v>
                </c:pt>
                <c:pt idx="15483">
                  <c:v>0.61919902912620661</c:v>
                </c:pt>
                <c:pt idx="15484">
                  <c:v>0.61892934196331562</c:v>
                </c:pt>
                <c:pt idx="15485">
                  <c:v>0.6186596548004285</c:v>
                </c:pt>
                <c:pt idx="15486">
                  <c:v>0.61838996763753362</c:v>
                </c:pt>
                <c:pt idx="15487">
                  <c:v>0.61812028047464262</c:v>
                </c:pt>
                <c:pt idx="15488">
                  <c:v>0.61785059331175163</c:v>
                </c:pt>
                <c:pt idx="15489">
                  <c:v>0.61758090614886063</c:v>
                </c:pt>
                <c:pt idx="15490">
                  <c:v>0.6173112189859693</c:v>
                </c:pt>
                <c:pt idx="15491">
                  <c:v>0.61704153182308286</c:v>
                </c:pt>
                <c:pt idx="15492">
                  <c:v>0.61677184466019519</c:v>
                </c:pt>
                <c:pt idx="15493">
                  <c:v>0.6165021574972962</c:v>
                </c:pt>
                <c:pt idx="15494">
                  <c:v>0.61623247033440565</c:v>
                </c:pt>
                <c:pt idx="15495">
                  <c:v>0.61596278317151398</c:v>
                </c:pt>
                <c:pt idx="15496">
                  <c:v>0.61569309600862776</c:v>
                </c:pt>
                <c:pt idx="15497">
                  <c:v>0.61542340884573199</c:v>
                </c:pt>
                <c:pt idx="15498">
                  <c:v>0.61515372168284088</c:v>
                </c:pt>
                <c:pt idx="15499">
                  <c:v>0.61488403451995244</c:v>
                </c:pt>
                <c:pt idx="15500">
                  <c:v>0.61461434735705878</c:v>
                </c:pt>
                <c:pt idx="15501">
                  <c:v>0.61434466019417133</c:v>
                </c:pt>
                <c:pt idx="15502">
                  <c:v>0.61407497303127956</c:v>
                </c:pt>
                <c:pt idx="15503">
                  <c:v>0.61380528586838856</c:v>
                </c:pt>
                <c:pt idx="15504">
                  <c:v>0.61353559870549468</c:v>
                </c:pt>
                <c:pt idx="15505">
                  <c:v>0.61326591154260368</c:v>
                </c:pt>
                <c:pt idx="15506">
                  <c:v>0.61299622437971546</c:v>
                </c:pt>
                <c:pt idx="15507">
                  <c:v>0.61272653721682435</c:v>
                </c:pt>
                <c:pt idx="15508">
                  <c:v>0.61245685005393069</c:v>
                </c:pt>
                <c:pt idx="15509">
                  <c:v>0.61218716289103936</c:v>
                </c:pt>
                <c:pt idx="15510">
                  <c:v>0.61191747572814825</c:v>
                </c:pt>
                <c:pt idx="15511">
                  <c:v>0.61164778856525714</c:v>
                </c:pt>
                <c:pt idx="15512">
                  <c:v>0.61137810140236559</c:v>
                </c:pt>
                <c:pt idx="15513">
                  <c:v>0.61110841423948115</c:v>
                </c:pt>
                <c:pt idx="15514">
                  <c:v>0.61083872707658748</c:v>
                </c:pt>
                <c:pt idx="15515">
                  <c:v>0.61056903991369293</c:v>
                </c:pt>
                <c:pt idx="15516">
                  <c:v>0.61029935275080538</c:v>
                </c:pt>
                <c:pt idx="15517">
                  <c:v>0.61002966558791094</c:v>
                </c:pt>
                <c:pt idx="15518">
                  <c:v>0.60975997842502316</c:v>
                </c:pt>
                <c:pt idx="15519">
                  <c:v>0.60949029126212872</c:v>
                </c:pt>
                <c:pt idx="15520">
                  <c:v>0.60922060409923773</c:v>
                </c:pt>
                <c:pt idx="15521">
                  <c:v>0.60895091693634673</c:v>
                </c:pt>
                <c:pt idx="15522">
                  <c:v>0.60868122977345562</c:v>
                </c:pt>
                <c:pt idx="15523">
                  <c:v>0.60841154261056463</c:v>
                </c:pt>
                <c:pt idx="15524">
                  <c:v>0.60814185544767763</c:v>
                </c:pt>
                <c:pt idx="15525">
                  <c:v>0.60787216828478263</c:v>
                </c:pt>
                <c:pt idx="15526">
                  <c:v>0.60760248112189164</c:v>
                </c:pt>
                <c:pt idx="15527">
                  <c:v>0.60733279395900031</c:v>
                </c:pt>
                <c:pt idx="15528">
                  <c:v>0.60706310679610931</c:v>
                </c:pt>
                <c:pt idx="15529">
                  <c:v>0.60679341963322309</c:v>
                </c:pt>
                <c:pt idx="15530">
                  <c:v>0.60652373247032765</c:v>
                </c:pt>
                <c:pt idx="15531">
                  <c:v>0.6062540453074361</c:v>
                </c:pt>
                <c:pt idx="15532">
                  <c:v>0.60598435814454565</c:v>
                </c:pt>
                <c:pt idx="15533">
                  <c:v>0.6057146709816541</c:v>
                </c:pt>
                <c:pt idx="15534">
                  <c:v>0.60544498381876299</c:v>
                </c:pt>
                <c:pt idx="15535">
                  <c:v>0.60517529665587988</c:v>
                </c:pt>
                <c:pt idx="15536">
                  <c:v>0.60490560949298366</c:v>
                </c:pt>
                <c:pt idx="15537">
                  <c:v>0.60463592233009578</c:v>
                </c:pt>
                <c:pt idx="15538">
                  <c:v>0.60436623516719878</c:v>
                </c:pt>
                <c:pt idx="15539">
                  <c:v>0.60409654800430768</c:v>
                </c:pt>
                <c:pt idx="15540">
                  <c:v>0.60382686084141668</c:v>
                </c:pt>
                <c:pt idx="15541">
                  <c:v>0.60355717367852868</c:v>
                </c:pt>
                <c:pt idx="15542">
                  <c:v>0.60328748651563469</c:v>
                </c:pt>
                <c:pt idx="15543">
                  <c:v>0.60301779935274347</c:v>
                </c:pt>
                <c:pt idx="15544">
                  <c:v>0.60274811218985846</c:v>
                </c:pt>
                <c:pt idx="15545">
                  <c:v>0.60247842502696147</c:v>
                </c:pt>
                <c:pt idx="15546">
                  <c:v>0.60220873786407392</c:v>
                </c:pt>
                <c:pt idx="15547">
                  <c:v>0.60193905070118281</c:v>
                </c:pt>
                <c:pt idx="15548">
                  <c:v>0.60166936353829181</c:v>
                </c:pt>
                <c:pt idx="15549">
                  <c:v>0.60139967637540337</c:v>
                </c:pt>
                <c:pt idx="15550">
                  <c:v>0.6011299892125066</c:v>
                </c:pt>
                <c:pt idx="15551">
                  <c:v>0.60086030204961505</c:v>
                </c:pt>
                <c:pt idx="15552">
                  <c:v>0.60059061488672405</c:v>
                </c:pt>
                <c:pt idx="15553">
                  <c:v>0.60032092772383305</c:v>
                </c:pt>
                <c:pt idx="15554">
                  <c:v>0.60005124056094195</c:v>
                </c:pt>
                <c:pt idx="15555">
                  <c:v>0.59978155339805084</c:v>
                </c:pt>
                <c:pt idx="15556">
                  <c:v>0.59951186623515951</c:v>
                </c:pt>
                <c:pt idx="15557">
                  <c:v>0.59924217907226285</c:v>
                </c:pt>
                <c:pt idx="15558">
                  <c:v>0.59897249190937751</c:v>
                </c:pt>
                <c:pt idx="15559">
                  <c:v>0.59870280474648652</c:v>
                </c:pt>
                <c:pt idx="15560">
                  <c:v>0.59843311758359563</c:v>
                </c:pt>
                <c:pt idx="15561">
                  <c:v>0.59816343042070452</c:v>
                </c:pt>
                <c:pt idx="15562">
                  <c:v>0.59789374325781353</c:v>
                </c:pt>
                <c:pt idx="15563">
                  <c:v>0.59762405609492264</c:v>
                </c:pt>
                <c:pt idx="15564">
                  <c:v>0.59735436893202565</c:v>
                </c:pt>
                <c:pt idx="15565">
                  <c:v>0.59708468176913743</c:v>
                </c:pt>
                <c:pt idx="15566">
                  <c:v>0.59681499460624632</c:v>
                </c:pt>
                <c:pt idx="15567">
                  <c:v>0.59654530744335821</c:v>
                </c:pt>
                <c:pt idx="15568">
                  <c:v>0.59627562028046721</c:v>
                </c:pt>
                <c:pt idx="15569">
                  <c:v>0.59600593311757888</c:v>
                </c:pt>
                <c:pt idx="15570">
                  <c:v>0.59573624595468244</c:v>
                </c:pt>
                <c:pt idx="15571">
                  <c:v>0.595466558791789</c:v>
                </c:pt>
                <c:pt idx="15572">
                  <c:v>0.595196871628903</c:v>
                </c:pt>
                <c:pt idx="15573">
                  <c:v>0.59492718446601156</c:v>
                </c:pt>
                <c:pt idx="15574">
                  <c:v>0.59465749730312389</c:v>
                </c:pt>
                <c:pt idx="15575">
                  <c:v>0.59438781014022957</c:v>
                </c:pt>
                <c:pt idx="15576">
                  <c:v>0.59411812297733413</c:v>
                </c:pt>
                <c:pt idx="15577">
                  <c:v>0.59384843581444779</c:v>
                </c:pt>
                <c:pt idx="15578">
                  <c:v>0.59357874865155658</c:v>
                </c:pt>
                <c:pt idx="15579">
                  <c:v>0.59330906148866558</c:v>
                </c:pt>
                <c:pt idx="15580">
                  <c:v>0.59303937432577469</c:v>
                </c:pt>
                <c:pt idx="15581">
                  <c:v>0.5927696871628837</c:v>
                </c:pt>
                <c:pt idx="15582">
                  <c:v>0.59249999999999248</c:v>
                </c:pt>
                <c:pt idx="15583">
                  <c:v>0.59223031283710137</c:v>
                </c:pt>
                <c:pt idx="15584">
                  <c:v>0.59196062567421037</c:v>
                </c:pt>
                <c:pt idx="15585">
                  <c:v>0.5916909385113196</c:v>
                </c:pt>
                <c:pt idx="15586">
                  <c:v>0.5914212513484286</c:v>
                </c:pt>
                <c:pt idx="15587">
                  <c:v>0.59115156418553716</c:v>
                </c:pt>
                <c:pt idx="15588">
                  <c:v>0.59088187702264616</c:v>
                </c:pt>
                <c:pt idx="15589">
                  <c:v>0.59061218985974906</c:v>
                </c:pt>
                <c:pt idx="15590">
                  <c:v>0.59034250269686406</c:v>
                </c:pt>
                <c:pt idx="15591">
                  <c:v>0.59007281553397295</c:v>
                </c:pt>
                <c:pt idx="15592">
                  <c:v>0.58980312837108151</c:v>
                </c:pt>
                <c:pt idx="15593">
                  <c:v>0.58953344120819096</c:v>
                </c:pt>
                <c:pt idx="15594">
                  <c:v>0.5892637540452963</c:v>
                </c:pt>
                <c:pt idx="15595">
                  <c:v>0.58899406688240852</c:v>
                </c:pt>
                <c:pt idx="15596">
                  <c:v>0.58872437971951752</c:v>
                </c:pt>
                <c:pt idx="15597">
                  <c:v>0.58845469255662652</c:v>
                </c:pt>
                <c:pt idx="15598">
                  <c:v>0.58818500539373553</c:v>
                </c:pt>
                <c:pt idx="15599">
                  <c:v>0.58791531823084453</c:v>
                </c:pt>
                <c:pt idx="15600">
                  <c:v>0.58764563106795353</c:v>
                </c:pt>
                <c:pt idx="15601">
                  <c:v>0.58737594390505965</c:v>
                </c:pt>
                <c:pt idx="15602">
                  <c:v>0.58710625674217143</c:v>
                </c:pt>
                <c:pt idx="15603">
                  <c:v>0.58683656957927754</c:v>
                </c:pt>
                <c:pt idx="15604">
                  <c:v>0.58656688241638666</c:v>
                </c:pt>
                <c:pt idx="15605">
                  <c:v>0.58629719525349833</c:v>
                </c:pt>
                <c:pt idx="15606">
                  <c:v>0.58602750809060455</c:v>
                </c:pt>
                <c:pt idx="15607">
                  <c:v>0.58575782092771556</c:v>
                </c:pt>
                <c:pt idx="15608">
                  <c:v>0.58548813376482456</c:v>
                </c:pt>
                <c:pt idx="15609">
                  <c:v>0.58521844660193356</c:v>
                </c:pt>
                <c:pt idx="15610">
                  <c:v>0.58494875943904301</c:v>
                </c:pt>
                <c:pt idx="15611">
                  <c:v>0.5846790722761549</c:v>
                </c:pt>
                <c:pt idx="15612">
                  <c:v>0.58440938511325613</c:v>
                </c:pt>
                <c:pt idx="15613">
                  <c:v>0.58413969795036957</c:v>
                </c:pt>
                <c:pt idx="15614">
                  <c:v>0.5838700107874788</c:v>
                </c:pt>
                <c:pt idx="15615">
                  <c:v>0.58360032362459102</c:v>
                </c:pt>
                <c:pt idx="15616">
                  <c:v>0.58333063646169669</c:v>
                </c:pt>
                <c:pt idx="15617">
                  <c:v>0.58306094929880559</c:v>
                </c:pt>
                <c:pt idx="15618">
                  <c:v>0.5827912621359147</c:v>
                </c:pt>
                <c:pt idx="15619">
                  <c:v>0.58252157497302348</c:v>
                </c:pt>
                <c:pt idx="15620">
                  <c:v>0.58225188781013248</c:v>
                </c:pt>
                <c:pt idx="15621">
                  <c:v>0.5819822006472376</c:v>
                </c:pt>
                <c:pt idx="15622">
                  <c:v>0.58171251348435038</c:v>
                </c:pt>
                <c:pt idx="15623">
                  <c:v>0.58144282632145927</c:v>
                </c:pt>
                <c:pt idx="15624">
                  <c:v>0.58117313915856827</c:v>
                </c:pt>
                <c:pt idx="15625">
                  <c:v>0.58090345199567728</c:v>
                </c:pt>
                <c:pt idx="15626">
                  <c:v>0.58063376483278273</c:v>
                </c:pt>
                <c:pt idx="15627">
                  <c:v>0.58036407766989562</c:v>
                </c:pt>
                <c:pt idx="15628">
                  <c:v>0.58009439050700407</c:v>
                </c:pt>
                <c:pt idx="15629">
                  <c:v>0.57982470334411707</c:v>
                </c:pt>
                <c:pt idx="15630">
                  <c:v>0.57955501618122263</c:v>
                </c:pt>
                <c:pt idx="15631">
                  <c:v>0.57928532901833052</c:v>
                </c:pt>
                <c:pt idx="15632">
                  <c:v>0.57901564185543986</c:v>
                </c:pt>
                <c:pt idx="15633">
                  <c:v>0.57874595469255374</c:v>
                </c:pt>
                <c:pt idx="15634">
                  <c:v>0.57847626752965753</c:v>
                </c:pt>
                <c:pt idx="15635">
                  <c:v>0.57820658036676364</c:v>
                </c:pt>
                <c:pt idx="15636">
                  <c:v>0.57793689320388031</c:v>
                </c:pt>
                <c:pt idx="15637">
                  <c:v>0.57766720604098465</c:v>
                </c:pt>
                <c:pt idx="15638">
                  <c:v>0.57739751887809365</c:v>
                </c:pt>
                <c:pt idx="15639">
                  <c:v>0.57712783171520243</c:v>
                </c:pt>
                <c:pt idx="15640">
                  <c:v>0.57685814455231144</c:v>
                </c:pt>
                <c:pt idx="15641">
                  <c:v>0.5765884573894231</c:v>
                </c:pt>
                <c:pt idx="15642">
                  <c:v>0.57631877022652933</c:v>
                </c:pt>
                <c:pt idx="15643">
                  <c:v>0.57604908306364111</c:v>
                </c:pt>
                <c:pt idx="15644">
                  <c:v>0.57577939590074723</c:v>
                </c:pt>
                <c:pt idx="15645">
                  <c:v>0.57550970873785556</c:v>
                </c:pt>
                <c:pt idx="15646">
                  <c:v>0.57524002157496512</c:v>
                </c:pt>
                <c:pt idx="15647">
                  <c:v>0.57497033441207701</c:v>
                </c:pt>
                <c:pt idx="15648">
                  <c:v>0.57470064724918901</c:v>
                </c:pt>
                <c:pt idx="15649">
                  <c:v>0.57443096008629158</c:v>
                </c:pt>
                <c:pt idx="15650">
                  <c:v>0.57416127292340402</c:v>
                </c:pt>
                <c:pt idx="15651">
                  <c:v>0.5738915857605098</c:v>
                </c:pt>
                <c:pt idx="15652">
                  <c:v>0.57362189859762214</c:v>
                </c:pt>
                <c:pt idx="15653">
                  <c:v>0.57335221143472781</c:v>
                </c:pt>
                <c:pt idx="15654">
                  <c:v>0.57308252427183659</c:v>
                </c:pt>
                <c:pt idx="15655">
                  <c:v>0.5728128371089457</c:v>
                </c:pt>
                <c:pt idx="15656">
                  <c:v>0.5725431499460506</c:v>
                </c:pt>
                <c:pt idx="15657">
                  <c:v>0.5722734627831636</c:v>
                </c:pt>
                <c:pt idx="15658">
                  <c:v>0.5720037756202726</c:v>
                </c:pt>
                <c:pt idx="15659">
                  <c:v>0.57173408845738161</c:v>
                </c:pt>
                <c:pt idx="15660">
                  <c:v>0.57146440129449061</c:v>
                </c:pt>
                <c:pt idx="15661">
                  <c:v>0.57119471413160061</c:v>
                </c:pt>
                <c:pt idx="15662">
                  <c:v>0.57092502696871228</c:v>
                </c:pt>
                <c:pt idx="15663">
                  <c:v>0.57065533980581762</c:v>
                </c:pt>
                <c:pt idx="15664">
                  <c:v>0.57038565264292662</c:v>
                </c:pt>
                <c:pt idx="15665">
                  <c:v>0.57011596548003518</c:v>
                </c:pt>
                <c:pt idx="15666">
                  <c:v>0.56984627831714463</c:v>
                </c:pt>
                <c:pt idx="15667">
                  <c:v>0.56957659115424975</c:v>
                </c:pt>
                <c:pt idx="15668">
                  <c:v>0.56930690399135897</c:v>
                </c:pt>
                <c:pt idx="15669">
                  <c:v>0.56903721682847574</c:v>
                </c:pt>
                <c:pt idx="15670">
                  <c:v>0.56876752966558064</c:v>
                </c:pt>
                <c:pt idx="15671">
                  <c:v>0.56849784250268875</c:v>
                </c:pt>
                <c:pt idx="15672">
                  <c:v>0.56822815533979865</c:v>
                </c:pt>
                <c:pt idx="15673">
                  <c:v>0.56795846817690676</c:v>
                </c:pt>
                <c:pt idx="15674">
                  <c:v>0.56768878101401554</c:v>
                </c:pt>
                <c:pt idx="15675">
                  <c:v>0.56741909385112455</c:v>
                </c:pt>
                <c:pt idx="15676">
                  <c:v>0.56714940668823888</c:v>
                </c:pt>
                <c:pt idx="15677">
                  <c:v>0.56687971952534522</c:v>
                </c:pt>
                <c:pt idx="15678">
                  <c:v>0.56661003236245411</c:v>
                </c:pt>
                <c:pt idx="15679">
                  <c:v>0.56634034519956034</c:v>
                </c:pt>
                <c:pt idx="15680">
                  <c:v>0.56607065803666934</c:v>
                </c:pt>
                <c:pt idx="15681">
                  <c:v>0.56580097087378134</c:v>
                </c:pt>
                <c:pt idx="15682">
                  <c:v>0.56553128371088723</c:v>
                </c:pt>
                <c:pt idx="15683">
                  <c:v>0.56526159654799613</c:v>
                </c:pt>
                <c:pt idx="15684">
                  <c:v>0.56499190938510813</c:v>
                </c:pt>
                <c:pt idx="15685">
                  <c:v>0.56472222222221413</c:v>
                </c:pt>
                <c:pt idx="15686">
                  <c:v>0.56445253505932258</c:v>
                </c:pt>
                <c:pt idx="15687">
                  <c:v>0.56418284789643158</c:v>
                </c:pt>
                <c:pt idx="15688">
                  <c:v>0.56391316073354059</c:v>
                </c:pt>
                <c:pt idx="15689">
                  <c:v>0.56364347357065325</c:v>
                </c:pt>
                <c:pt idx="15690">
                  <c:v>0.56337378640775859</c:v>
                </c:pt>
                <c:pt idx="15691">
                  <c:v>0.56310409924486771</c:v>
                </c:pt>
                <c:pt idx="15692">
                  <c:v>0.56283441208198004</c:v>
                </c:pt>
                <c:pt idx="15693">
                  <c:v>0.56256472491908549</c:v>
                </c:pt>
                <c:pt idx="15694">
                  <c:v>0.56229503775619794</c:v>
                </c:pt>
                <c:pt idx="15695">
                  <c:v>0.56202535059330694</c:v>
                </c:pt>
                <c:pt idx="15696">
                  <c:v>0.56175566343041594</c:v>
                </c:pt>
                <c:pt idx="15697">
                  <c:v>0.56148597626752161</c:v>
                </c:pt>
                <c:pt idx="15698">
                  <c:v>0.56121628910462706</c:v>
                </c:pt>
                <c:pt idx="15699">
                  <c:v>0.56094660194173929</c:v>
                </c:pt>
                <c:pt idx="15700">
                  <c:v>0.56067691477884862</c:v>
                </c:pt>
                <c:pt idx="15701">
                  <c:v>0.56040722761595729</c:v>
                </c:pt>
                <c:pt idx="15702">
                  <c:v>0.56013754045306619</c:v>
                </c:pt>
                <c:pt idx="15703">
                  <c:v>0.55986785329017918</c:v>
                </c:pt>
                <c:pt idx="15704">
                  <c:v>0.55959816612728408</c:v>
                </c:pt>
                <c:pt idx="15705">
                  <c:v>0.55932847896439364</c:v>
                </c:pt>
                <c:pt idx="15706">
                  <c:v>0.55905879180150198</c:v>
                </c:pt>
                <c:pt idx="15707">
                  <c:v>0.55878910463861164</c:v>
                </c:pt>
                <c:pt idx="15708">
                  <c:v>0.55851941747572065</c:v>
                </c:pt>
                <c:pt idx="15709">
                  <c:v>0.55824973031282965</c:v>
                </c:pt>
                <c:pt idx="15710">
                  <c:v>0.55798004314993777</c:v>
                </c:pt>
                <c:pt idx="15711">
                  <c:v>0.55771035598704399</c:v>
                </c:pt>
                <c:pt idx="15712">
                  <c:v>0.55744066882415566</c:v>
                </c:pt>
                <c:pt idx="15713">
                  <c:v>0.557170981661262</c:v>
                </c:pt>
                <c:pt idx="15714">
                  <c:v>0.556901294498379</c:v>
                </c:pt>
                <c:pt idx="15715">
                  <c:v>0.55663160733548822</c:v>
                </c:pt>
                <c:pt idx="15716">
                  <c:v>0.55636192017259145</c:v>
                </c:pt>
                <c:pt idx="15717">
                  <c:v>0.55609223300970345</c:v>
                </c:pt>
                <c:pt idx="15718">
                  <c:v>0.55582254584680857</c:v>
                </c:pt>
                <c:pt idx="15719">
                  <c:v>0.55555285868391824</c:v>
                </c:pt>
                <c:pt idx="15720">
                  <c:v>0.55528317152102658</c:v>
                </c:pt>
                <c:pt idx="15721">
                  <c:v>0.55501348435813624</c:v>
                </c:pt>
                <c:pt idx="15722">
                  <c:v>0.55474379719524514</c:v>
                </c:pt>
                <c:pt idx="15723">
                  <c:v>0.55447411003235358</c:v>
                </c:pt>
                <c:pt idx="15724">
                  <c:v>0.55420442286946303</c:v>
                </c:pt>
                <c:pt idx="15725">
                  <c:v>0.55393473570657203</c:v>
                </c:pt>
                <c:pt idx="15726">
                  <c:v>0.55366504854368426</c:v>
                </c:pt>
                <c:pt idx="15727">
                  <c:v>0.55339536138078982</c:v>
                </c:pt>
                <c:pt idx="15728">
                  <c:v>0.55312567421790004</c:v>
                </c:pt>
                <c:pt idx="15729">
                  <c:v>0.55285598705500782</c:v>
                </c:pt>
                <c:pt idx="15730">
                  <c:v>0.55258629989211283</c:v>
                </c:pt>
                <c:pt idx="15731">
                  <c:v>0.5523166127292255</c:v>
                </c:pt>
                <c:pt idx="15732">
                  <c:v>0.5520469255663345</c:v>
                </c:pt>
                <c:pt idx="15733">
                  <c:v>0.5517772384034475</c:v>
                </c:pt>
                <c:pt idx="15734">
                  <c:v>0.55150755124055251</c:v>
                </c:pt>
                <c:pt idx="15735">
                  <c:v>0.55123786407765807</c:v>
                </c:pt>
                <c:pt idx="15736">
                  <c:v>0.55096817691477062</c:v>
                </c:pt>
                <c:pt idx="15737">
                  <c:v>0.55069848975187963</c:v>
                </c:pt>
                <c:pt idx="15738">
                  <c:v>0.55042880258899241</c:v>
                </c:pt>
                <c:pt idx="15739">
                  <c:v>0.55015911542609763</c:v>
                </c:pt>
                <c:pt idx="15740">
                  <c:v>0.54988942826320664</c:v>
                </c:pt>
                <c:pt idx="15741">
                  <c:v>0.5496197411003152</c:v>
                </c:pt>
                <c:pt idx="15742">
                  <c:v>0.54935005393742409</c:v>
                </c:pt>
                <c:pt idx="15743">
                  <c:v>0.54908036677453298</c:v>
                </c:pt>
                <c:pt idx="15744">
                  <c:v>0.54881067961164198</c:v>
                </c:pt>
                <c:pt idx="15745">
                  <c:v>0.54854099244875165</c:v>
                </c:pt>
                <c:pt idx="15746">
                  <c:v>0.54827130528585988</c:v>
                </c:pt>
                <c:pt idx="15747">
                  <c:v>0.54800161812296877</c:v>
                </c:pt>
                <c:pt idx="15748">
                  <c:v>0.54773193096008044</c:v>
                </c:pt>
                <c:pt idx="15749">
                  <c:v>0.54746224379718456</c:v>
                </c:pt>
                <c:pt idx="15750">
                  <c:v>0.54719255663429855</c:v>
                </c:pt>
                <c:pt idx="15751">
                  <c:v>0.54692286947140467</c:v>
                </c:pt>
                <c:pt idx="15752">
                  <c:v>0.54665318230851656</c:v>
                </c:pt>
                <c:pt idx="15753">
                  <c:v>0.54638349514562257</c:v>
                </c:pt>
                <c:pt idx="15754">
                  <c:v>0.54611380798273146</c:v>
                </c:pt>
                <c:pt idx="15755">
                  <c:v>0.54584412081984035</c:v>
                </c:pt>
                <c:pt idx="15756">
                  <c:v>0.54557443365694935</c:v>
                </c:pt>
                <c:pt idx="15757">
                  <c:v>0.54530474649405869</c:v>
                </c:pt>
                <c:pt idx="15758">
                  <c:v>0.54503505933116725</c:v>
                </c:pt>
                <c:pt idx="15759">
                  <c:v>0.54476537216827958</c:v>
                </c:pt>
                <c:pt idx="15760">
                  <c:v>0.54449568500538514</c:v>
                </c:pt>
                <c:pt idx="15761">
                  <c:v>0.54422599784249415</c:v>
                </c:pt>
                <c:pt idx="15762">
                  <c:v>0.54395631067960304</c:v>
                </c:pt>
                <c:pt idx="15763">
                  <c:v>0.54368662351671193</c:v>
                </c:pt>
                <c:pt idx="15764">
                  <c:v>0.54341693635382093</c:v>
                </c:pt>
                <c:pt idx="15765">
                  <c:v>0.54314724919092949</c:v>
                </c:pt>
                <c:pt idx="15766">
                  <c:v>0.54287756202803883</c:v>
                </c:pt>
                <c:pt idx="15767">
                  <c:v>0.54260787486514772</c:v>
                </c:pt>
                <c:pt idx="15768">
                  <c:v>0.54233818770225051</c:v>
                </c:pt>
                <c:pt idx="15769">
                  <c:v>0.54206850053936551</c:v>
                </c:pt>
                <c:pt idx="15770">
                  <c:v>0.54179881337648139</c:v>
                </c:pt>
                <c:pt idx="15771">
                  <c:v>0.54152912621358751</c:v>
                </c:pt>
                <c:pt idx="15772">
                  <c:v>0.54125943905069263</c:v>
                </c:pt>
                <c:pt idx="15773">
                  <c:v>0.54098975188780152</c:v>
                </c:pt>
                <c:pt idx="15774">
                  <c:v>0.54072006472491041</c:v>
                </c:pt>
                <c:pt idx="15775">
                  <c:v>0.5404503775620193</c:v>
                </c:pt>
                <c:pt idx="15776">
                  <c:v>0.54018069039912864</c:v>
                </c:pt>
                <c:pt idx="15777">
                  <c:v>0.53991100323623731</c:v>
                </c:pt>
                <c:pt idx="15778">
                  <c:v>0.53964131607335086</c:v>
                </c:pt>
                <c:pt idx="15779">
                  <c:v>0.53937162891045509</c:v>
                </c:pt>
                <c:pt idx="15780">
                  <c:v>0.5391019417475611</c:v>
                </c:pt>
                <c:pt idx="15781">
                  <c:v>0.53883225458467365</c:v>
                </c:pt>
                <c:pt idx="15782">
                  <c:v>0.53856256742177933</c:v>
                </c:pt>
                <c:pt idx="15783">
                  <c:v>0.53829288025889355</c:v>
                </c:pt>
                <c:pt idx="15784">
                  <c:v>0.53802319309599989</c:v>
                </c:pt>
                <c:pt idx="15785">
                  <c:v>0.53775350593310889</c:v>
                </c:pt>
                <c:pt idx="15786">
                  <c:v>0.53748381877021756</c:v>
                </c:pt>
                <c:pt idx="15787">
                  <c:v>0.53721413160732656</c:v>
                </c:pt>
                <c:pt idx="15788">
                  <c:v>0.53694444444443856</c:v>
                </c:pt>
                <c:pt idx="15789">
                  <c:v>0.53667475728154757</c:v>
                </c:pt>
                <c:pt idx="15790">
                  <c:v>0.53640507011865368</c:v>
                </c:pt>
                <c:pt idx="15791">
                  <c:v>0.53613538295576246</c:v>
                </c:pt>
                <c:pt idx="15792">
                  <c:v>0.53586569579287169</c:v>
                </c:pt>
                <c:pt idx="15793">
                  <c:v>0.53559600862998069</c:v>
                </c:pt>
                <c:pt idx="15794">
                  <c:v>0.53532632146708936</c:v>
                </c:pt>
                <c:pt idx="15795">
                  <c:v>0.53505663430420003</c:v>
                </c:pt>
                <c:pt idx="15796">
                  <c:v>0.53478694714130726</c:v>
                </c:pt>
                <c:pt idx="15797">
                  <c:v>0.53451725997841626</c:v>
                </c:pt>
                <c:pt idx="15798">
                  <c:v>0.53424757281552515</c:v>
                </c:pt>
                <c:pt idx="15799">
                  <c:v>0.53397788565263349</c:v>
                </c:pt>
                <c:pt idx="15800">
                  <c:v>0.53370819848974305</c:v>
                </c:pt>
                <c:pt idx="15801">
                  <c:v>0.53343851132685149</c:v>
                </c:pt>
                <c:pt idx="15802">
                  <c:v>0.5331688241639605</c:v>
                </c:pt>
                <c:pt idx="15803">
                  <c:v>0.53289913700106983</c:v>
                </c:pt>
                <c:pt idx="15804">
                  <c:v>0.53262944983818283</c:v>
                </c:pt>
                <c:pt idx="15805">
                  <c:v>0.53235976267528784</c:v>
                </c:pt>
                <c:pt idx="15806">
                  <c:v>0.53209007551239673</c:v>
                </c:pt>
                <c:pt idx="15807">
                  <c:v>0.53182038834950562</c:v>
                </c:pt>
                <c:pt idx="15808">
                  <c:v>0.53155070118661119</c:v>
                </c:pt>
                <c:pt idx="15809">
                  <c:v>0.53128101402372363</c:v>
                </c:pt>
                <c:pt idx="15810">
                  <c:v>0.53101132686083252</c:v>
                </c:pt>
                <c:pt idx="15811">
                  <c:v>0.53074163969794164</c:v>
                </c:pt>
                <c:pt idx="15812">
                  <c:v>0.53047195253505064</c:v>
                </c:pt>
                <c:pt idx="15813">
                  <c:v>0.53020226537215642</c:v>
                </c:pt>
                <c:pt idx="15814">
                  <c:v>0.52993257820926531</c:v>
                </c:pt>
                <c:pt idx="15815">
                  <c:v>0.5296628910463772</c:v>
                </c:pt>
                <c:pt idx="15816">
                  <c:v>0.52939320388348665</c:v>
                </c:pt>
                <c:pt idx="15817">
                  <c:v>0.52912351672059565</c:v>
                </c:pt>
                <c:pt idx="15818">
                  <c:v>0.5288538295577041</c:v>
                </c:pt>
                <c:pt idx="15819">
                  <c:v>0.52858414239481299</c:v>
                </c:pt>
                <c:pt idx="15820">
                  <c:v>0.52831445523191956</c:v>
                </c:pt>
                <c:pt idx="15821">
                  <c:v>0.528044768069031</c:v>
                </c:pt>
                <c:pt idx="15822">
                  <c:v>0.52777508090613989</c:v>
                </c:pt>
                <c:pt idx="15823">
                  <c:v>0.52750539374324856</c:v>
                </c:pt>
                <c:pt idx="15824">
                  <c:v>0.52723570658035779</c:v>
                </c:pt>
                <c:pt idx="15825">
                  <c:v>0.52696601941746657</c:v>
                </c:pt>
                <c:pt idx="15826">
                  <c:v>0.52669633225458157</c:v>
                </c:pt>
                <c:pt idx="15827">
                  <c:v>0.52642664509168458</c:v>
                </c:pt>
                <c:pt idx="15828">
                  <c:v>0.52615695792879369</c:v>
                </c:pt>
                <c:pt idx="15829">
                  <c:v>0.52588727076590258</c:v>
                </c:pt>
                <c:pt idx="15830">
                  <c:v>0.5256175836030117</c:v>
                </c:pt>
                <c:pt idx="15831">
                  <c:v>0.52534789644012392</c:v>
                </c:pt>
                <c:pt idx="15832">
                  <c:v>0.52507820927722937</c:v>
                </c:pt>
                <c:pt idx="15833">
                  <c:v>0.5248085221143387</c:v>
                </c:pt>
                <c:pt idx="15834">
                  <c:v>0.52453883495144726</c:v>
                </c:pt>
                <c:pt idx="15835">
                  <c:v>0.52426914778855616</c:v>
                </c:pt>
                <c:pt idx="15836">
                  <c:v>0.5239994606256656</c:v>
                </c:pt>
                <c:pt idx="15837">
                  <c:v>0.52372977346277771</c:v>
                </c:pt>
                <c:pt idx="15838">
                  <c:v>0.52346008629988305</c:v>
                </c:pt>
                <c:pt idx="15839">
                  <c:v>0.5231903991369915</c:v>
                </c:pt>
                <c:pt idx="15840">
                  <c:v>0.52292071197410095</c:v>
                </c:pt>
                <c:pt idx="15841">
                  <c:v>0.52265102481120951</c:v>
                </c:pt>
                <c:pt idx="15842">
                  <c:v>0.52238133764831884</c:v>
                </c:pt>
                <c:pt idx="15843">
                  <c:v>0.52211165048542774</c:v>
                </c:pt>
                <c:pt idx="15844">
                  <c:v>0.52184196332253674</c:v>
                </c:pt>
                <c:pt idx="15845">
                  <c:v>0.52157227615964552</c:v>
                </c:pt>
                <c:pt idx="15846">
                  <c:v>0.52130258899674864</c:v>
                </c:pt>
                <c:pt idx="15847">
                  <c:v>0.52103290183386053</c:v>
                </c:pt>
                <c:pt idx="15848">
                  <c:v>0.52076321467097264</c:v>
                </c:pt>
                <c:pt idx="15849">
                  <c:v>0.52049352750808164</c:v>
                </c:pt>
                <c:pt idx="15850">
                  <c:v>0.52022384034519065</c:v>
                </c:pt>
                <c:pt idx="15851">
                  <c:v>0.51995415318229932</c:v>
                </c:pt>
                <c:pt idx="15852">
                  <c:v>0.51968446601940865</c:v>
                </c:pt>
                <c:pt idx="15853">
                  <c:v>0.51941477885651466</c:v>
                </c:pt>
                <c:pt idx="15854">
                  <c:v>0.51914509169362888</c:v>
                </c:pt>
                <c:pt idx="15855">
                  <c:v>0.51887540453073777</c:v>
                </c:pt>
                <c:pt idx="15856">
                  <c:v>0.51860571736784677</c:v>
                </c:pt>
                <c:pt idx="15857">
                  <c:v>0.51833603020495256</c:v>
                </c:pt>
                <c:pt idx="15858">
                  <c:v>0.51806634304205723</c:v>
                </c:pt>
                <c:pt idx="15859">
                  <c:v>0.51779665587917389</c:v>
                </c:pt>
                <c:pt idx="15860">
                  <c:v>0.51752696871627513</c:v>
                </c:pt>
                <c:pt idx="15861">
                  <c:v>0.5172572815533889</c:v>
                </c:pt>
                <c:pt idx="15862">
                  <c:v>0.5169875943904978</c:v>
                </c:pt>
                <c:pt idx="15863">
                  <c:v>0.51671790722760658</c:v>
                </c:pt>
                <c:pt idx="15864">
                  <c:v>0.51644822006471569</c:v>
                </c:pt>
                <c:pt idx="15865">
                  <c:v>0.51617853290182469</c:v>
                </c:pt>
                <c:pt idx="15866">
                  <c:v>0.51590884573893359</c:v>
                </c:pt>
                <c:pt idx="15867">
                  <c:v>0.5156391585760427</c:v>
                </c:pt>
                <c:pt idx="15868">
                  <c:v>0.5153694714131517</c:v>
                </c:pt>
                <c:pt idx="15869">
                  <c:v>0.51509978425026048</c:v>
                </c:pt>
                <c:pt idx="15870">
                  <c:v>0.51483009708736938</c:v>
                </c:pt>
                <c:pt idx="15871">
                  <c:v>0.51456040992447827</c:v>
                </c:pt>
                <c:pt idx="15872">
                  <c:v>0.5142907227615876</c:v>
                </c:pt>
                <c:pt idx="15873">
                  <c:v>0.51402103559869983</c:v>
                </c:pt>
                <c:pt idx="15874">
                  <c:v>0.51375134843580561</c:v>
                </c:pt>
                <c:pt idx="15875">
                  <c:v>0.51348166127291051</c:v>
                </c:pt>
                <c:pt idx="15876">
                  <c:v>0.51321197411002306</c:v>
                </c:pt>
                <c:pt idx="15877">
                  <c:v>0.51294228694713206</c:v>
                </c:pt>
                <c:pt idx="15878">
                  <c:v>0.5126725997842374</c:v>
                </c:pt>
                <c:pt idx="15879">
                  <c:v>0.51240291262134952</c:v>
                </c:pt>
                <c:pt idx="15880">
                  <c:v>0.51213322545845852</c:v>
                </c:pt>
                <c:pt idx="15881">
                  <c:v>0.51186353829556752</c:v>
                </c:pt>
                <c:pt idx="15882">
                  <c:v>0.51159385113267652</c:v>
                </c:pt>
                <c:pt idx="15883">
                  <c:v>0.51132416396978553</c:v>
                </c:pt>
                <c:pt idx="15884">
                  <c:v>0.51105447680689464</c:v>
                </c:pt>
                <c:pt idx="15885">
                  <c:v>0.51078478964400353</c:v>
                </c:pt>
                <c:pt idx="15886">
                  <c:v>0.51051510248111254</c:v>
                </c:pt>
                <c:pt idx="15887">
                  <c:v>0.51024541531822165</c:v>
                </c:pt>
                <c:pt idx="15888">
                  <c:v>0.50997572815533043</c:v>
                </c:pt>
                <c:pt idx="15889">
                  <c:v>0.50970604099243677</c:v>
                </c:pt>
                <c:pt idx="15890">
                  <c:v>0.50943635382954566</c:v>
                </c:pt>
                <c:pt idx="15891">
                  <c:v>0.50916666666665455</c:v>
                </c:pt>
                <c:pt idx="15892">
                  <c:v>0.50889697950376622</c:v>
                </c:pt>
                <c:pt idx="15893">
                  <c:v>0.508627292340881</c:v>
                </c:pt>
                <c:pt idx="15894">
                  <c:v>0.50835760517798356</c:v>
                </c:pt>
                <c:pt idx="15895">
                  <c:v>0.50808791801509301</c:v>
                </c:pt>
                <c:pt idx="15896">
                  <c:v>0.50781823085220157</c:v>
                </c:pt>
                <c:pt idx="15897">
                  <c:v>0.50754854368931102</c:v>
                </c:pt>
                <c:pt idx="15898">
                  <c:v>0.50727885652642291</c:v>
                </c:pt>
                <c:pt idx="15899">
                  <c:v>0.5070091693635288</c:v>
                </c:pt>
                <c:pt idx="15900">
                  <c:v>0.5067394822006378</c:v>
                </c:pt>
                <c:pt idx="15901">
                  <c:v>0.50646979503774281</c:v>
                </c:pt>
                <c:pt idx="15902">
                  <c:v>0.50620010787485559</c:v>
                </c:pt>
                <c:pt idx="15903">
                  <c:v>0.5059304207119607</c:v>
                </c:pt>
                <c:pt idx="15904">
                  <c:v>0.50566073354907703</c:v>
                </c:pt>
                <c:pt idx="15905">
                  <c:v>0.50539104638618593</c:v>
                </c:pt>
                <c:pt idx="15906">
                  <c:v>0.5051213592232916</c:v>
                </c:pt>
                <c:pt idx="15907">
                  <c:v>0.50485167206040382</c:v>
                </c:pt>
                <c:pt idx="15908">
                  <c:v>0.50458198489750539</c:v>
                </c:pt>
                <c:pt idx="15909">
                  <c:v>0.50431229773461472</c:v>
                </c:pt>
                <c:pt idx="15910">
                  <c:v>0.50404261057172761</c:v>
                </c:pt>
                <c:pt idx="15911">
                  <c:v>0.50377292340883661</c:v>
                </c:pt>
                <c:pt idx="15912">
                  <c:v>0.50350323624594517</c:v>
                </c:pt>
                <c:pt idx="15913">
                  <c:v>0.50323354908305085</c:v>
                </c:pt>
                <c:pt idx="15914">
                  <c:v>0.50296386192015963</c:v>
                </c:pt>
                <c:pt idx="15915">
                  <c:v>0.50269417475727196</c:v>
                </c:pt>
                <c:pt idx="15916">
                  <c:v>0.50242448759438163</c:v>
                </c:pt>
                <c:pt idx="15917">
                  <c:v>0.50215480043149063</c:v>
                </c:pt>
                <c:pt idx="15918">
                  <c:v>0.50188511326860064</c:v>
                </c:pt>
                <c:pt idx="15919">
                  <c:v>0.50161542610570775</c:v>
                </c:pt>
                <c:pt idx="15920">
                  <c:v>0.50134573894281653</c:v>
                </c:pt>
                <c:pt idx="15921">
                  <c:v>0.50107605177992276</c:v>
                </c:pt>
                <c:pt idx="15922">
                  <c:v>0.50080636461703165</c:v>
                </c:pt>
                <c:pt idx="15923">
                  <c:v>0.50053667745414354</c:v>
                </c:pt>
                <c:pt idx="15924">
                  <c:v>0.50026699029124722</c:v>
                </c:pt>
                <c:pt idx="15925">
                  <c:v>0.49999730312836188</c:v>
                </c:pt>
                <c:pt idx="15926">
                  <c:v>0.49972761596547294</c:v>
                </c:pt>
                <c:pt idx="15927">
                  <c:v>0.49945792880258089</c:v>
                </c:pt>
                <c:pt idx="15928">
                  <c:v>0.49918824163969122</c:v>
                </c:pt>
                <c:pt idx="15929">
                  <c:v>0.49891855447679756</c:v>
                </c:pt>
                <c:pt idx="15930">
                  <c:v>0.49864886731390951</c:v>
                </c:pt>
                <c:pt idx="15931">
                  <c:v>0.49837918015101706</c:v>
                </c:pt>
                <c:pt idx="15932">
                  <c:v>0.49810949298812457</c:v>
                </c:pt>
                <c:pt idx="15933">
                  <c:v>0.49783980582523535</c:v>
                </c:pt>
                <c:pt idx="15934">
                  <c:v>0.49757011866234435</c:v>
                </c:pt>
                <c:pt idx="15935">
                  <c:v>0.49730043149945458</c:v>
                </c:pt>
                <c:pt idx="15936">
                  <c:v>0.49703074433656058</c:v>
                </c:pt>
                <c:pt idx="15937">
                  <c:v>0.49676105717366958</c:v>
                </c:pt>
                <c:pt idx="15938">
                  <c:v>0.49649137001077881</c:v>
                </c:pt>
                <c:pt idx="15939">
                  <c:v>0.49622168284788953</c:v>
                </c:pt>
                <c:pt idx="15940">
                  <c:v>0.49595199568499893</c:v>
                </c:pt>
                <c:pt idx="15941">
                  <c:v>0.49568230852210582</c:v>
                </c:pt>
                <c:pt idx="15942">
                  <c:v>0.4954126213592186</c:v>
                </c:pt>
                <c:pt idx="15943">
                  <c:v>0.4951429341963236</c:v>
                </c:pt>
                <c:pt idx="15944">
                  <c:v>0.49487324703343288</c:v>
                </c:pt>
                <c:pt idx="15945">
                  <c:v>0.49460355987054294</c:v>
                </c:pt>
                <c:pt idx="15946">
                  <c:v>0.49433387270765328</c:v>
                </c:pt>
                <c:pt idx="15947">
                  <c:v>0.4940641855447625</c:v>
                </c:pt>
                <c:pt idx="15948">
                  <c:v>0.49379449838187012</c:v>
                </c:pt>
                <c:pt idx="15949">
                  <c:v>0.49352481121898062</c:v>
                </c:pt>
                <c:pt idx="15950">
                  <c:v>0.49325512405608629</c:v>
                </c:pt>
                <c:pt idx="15951">
                  <c:v>0.49298543689319568</c:v>
                </c:pt>
                <c:pt idx="15952">
                  <c:v>0.4927157497303048</c:v>
                </c:pt>
                <c:pt idx="15953">
                  <c:v>0.49244606256741541</c:v>
                </c:pt>
                <c:pt idx="15954">
                  <c:v>0.49217637540452452</c:v>
                </c:pt>
                <c:pt idx="15955">
                  <c:v>0.49190668824163364</c:v>
                </c:pt>
                <c:pt idx="15956">
                  <c:v>0.49163700107874081</c:v>
                </c:pt>
                <c:pt idx="15957">
                  <c:v>0.49136731391585303</c:v>
                </c:pt>
                <c:pt idx="15958">
                  <c:v>0.49109762675295882</c:v>
                </c:pt>
                <c:pt idx="15959">
                  <c:v>0.49082793959007004</c:v>
                </c:pt>
                <c:pt idx="15960">
                  <c:v>0.49055825242717666</c:v>
                </c:pt>
                <c:pt idx="15961">
                  <c:v>0.4902885652642896</c:v>
                </c:pt>
                <c:pt idx="15962">
                  <c:v>0.49001887810139488</c:v>
                </c:pt>
                <c:pt idx="15963">
                  <c:v>0.48974919093850366</c:v>
                </c:pt>
                <c:pt idx="15964">
                  <c:v>0.48947950377561533</c:v>
                </c:pt>
                <c:pt idx="15965">
                  <c:v>0.48920981661272167</c:v>
                </c:pt>
                <c:pt idx="15966">
                  <c:v>0.48894012944983217</c:v>
                </c:pt>
                <c:pt idx="15967">
                  <c:v>0.48867044228693968</c:v>
                </c:pt>
                <c:pt idx="15968">
                  <c:v>0.48840075512405168</c:v>
                </c:pt>
                <c:pt idx="15969">
                  <c:v>0.48813106796115768</c:v>
                </c:pt>
                <c:pt idx="15970">
                  <c:v>0.48786138079826841</c:v>
                </c:pt>
                <c:pt idx="15971">
                  <c:v>0.4875916936353758</c:v>
                </c:pt>
                <c:pt idx="15972">
                  <c:v>0.48732200647248647</c:v>
                </c:pt>
                <c:pt idx="15973">
                  <c:v>0.48705231930959564</c:v>
                </c:pt>
                <c:pt idx="15974">
                  <c:v>0.48678263214670281</c:v>
                </c:pt>
                <c:pt idx="15975">
                  <c:v>0.48651294498381364</c:v>
                </c:pt>
                <c:pt idx="15976">
                  <c:v>0.4862432578209207</c:v>
                </c:pt>
                <c:pt idx="15977">
                  <c:v>0.48597357065802982</c:v>
                </c:pt>
                <c:pt idx="15978">
                  <c:v>0.48570388349513871</c:v>
                </c:pt>
                <c:pt idx="15979">
                  <c:v>0.48543419633225005</c:v>
                </c:pt>
                <c:pt idx="15980">
                  <c:v>0.48516450916935916</c:v>
                </c:pt>
                <c:pt idx="15981">
                  <c:v>0.48489482200646705</c:v>
                </c:pt>
                <c:pt idx="15982">
                  <c:v>0.48462513484357472</c:v>
                </c:pt>
                <c:pt idx="15983">
                  <c:v>0.48435544768068522</c:v>
                </c:pt>
                <c:pt idx="15984">
                  <c:v>0.48408576051779423</c:v>
                </c:pt>
                <c:pt idx="15985">
                  <c:v>0.48381607335490584</c:v>
                </c:pt>
                <c:pt idx="15986">
                  <c:v>0.48354638619201223</c:v>
                </c:pt>
                <c:pt idx="15987">
                  <c:v>0.48327669902912146</c:v>
                </c:pt>
                <c:pt idx="15988">
                  <c:v>0.4830070118662288</c:v>
                </c:pt>
                <c:pt idx="15989">
                  <c:v>0.48273732470333575</c:v>
                </c:pt>
                <c:pt idx="15990">
                  <c:v>0.48246763754044852</c:v>
                </c:pt>
                <c:pt idx="15991">
                  <c:v>0.48219795037755581</c:v>
                </c:pt>
                <c:pt idx="15992">
                  <c:v>0.48192826321466953</c:v>
                </c:pt>
                <c:pt idx="15993">
                  <c:v>0.48165857605177381</c:v>
                </c:pt>
                <c:pt idx="15994">
                  <c:v>0.48138888888888648</c:v>
                </c:pt>
                <c:pt idx="15995">
                  <c:v>0.48111920172599182</c:v>
                </c:pt>
                <c:pt idx="15996">
                  <c:v>0.48084951456310077</c:v>
                </c:pt>
                <c:pt idx="15997">
                  <c:v>0.48057982740020982</c:v>
                </c:pt>
                <c:pt idx="15998">
                  <c:v>0.48031014023731888</c:v>
                </c:pt>
                <c:pt idx="15999">
                  <c:v>0.48004045307442911</c:v>
                </c:pt>
                <c:pt idx="16000">
                  <c:v>0.47977076591153811</c:v>
                </c:pt>
                <c:pt idx="16001">
                  <c:v>0.47950107874864722</c:v>
                </c:pt>
                <c:pt idx="16002">
                  <c:v>0.47923139158575478</c:v>
                </c:pt>
                <c:pt idx="16003">
                  <c:v>0.47896170442286534</c:v>
                </c:pt>
                <c:pt idx="16004">
                  <c:v>0.47869201725997435</c:v>
                </c:pt>
                <c:pt idx="16005">
                  <c:v>0.47842233009708351</c:v>
                </c:pt>
                <c:pt idx="16006">
                  <c:v>0.4781526429341908</c:v>
                </c:pt>
                <c:pt idx="16007">
                  <c:v>0.47788295577130147</c:v>
                </c:pt>
                <c:pt idx="16008">
                  <c:v>0.4776132686084088</c:v>
                </c:pt>
                <c:pt idx="16009">
                  <c:v>0.47734358144551781</c:v>
                </c:pt>
                <c:pt idx="16010">
                  <c:v>0.47707389428262875</c:v>
                </c:pt>
                <c:pt idx="16011">
                  <c:v>0.47680420711973776</c:v>
                </c:pt>
                <c:pt idx="16012">
                  <c:v>0.47653451995684704</c:v>
                </c:pt>
                <c:pt idx="16013">
                  <c:v>0.47626483279395382</c:v>
                </c:pt>
                <c:pt idx="16014">
                  <c:v>0.47599514563106277</c:v>
                </c:pt>
                <c:pt idx="16015">
                  <c:v>0.47572545846817027</c:v>
                </c:pt>
                <c:pt idx="16016">
                  <c:v>0.47545577130528327</c:v>
                </c:pt>
                <c:pt idx="16017">
                  <c:v>0.47518608414239116</c:v>
                </c:pt>
                <c:pt idx="16018">
                  <c:v>0.4749163969795015</c:v>
                </c:pt>
                <c:pt idx="16019">
                  <c:v>0.47464670981660928</c:v>
                </c:pt>
                <c:pt idx="16020">
                  <c:v>0.47437702265371684</c:v>
                </c:pt>
                <c:pt idx="16021">
                  <c:v>0.47410733549082584</c:v>
                </c:pt>
                <c:pt idx="16022">
                  <c:v>0.47383764832793485</c:v>
                </c:pt>
                <c:pt idx="16023">
                  <c:v>0.47356796116504679</c:v>
                </c:pt>
                <c:pt idx="16024">
                  <c:v>0.47329827400215285</c:v>
                </c:pt>
                <c:pt idx="16025">
                  <c:v>0.47302858683926485</c:v>
                </c:pt>
                <c:pt idx="16026">
                  <c:v>0.47275889967637086</c:v>
                </c:pt>
                <c:pt idx="16027">
                  <c:v>0.47248921251347986</c:v>
                </c:pt>
                <c:pt idx="16028">
                  <c:v>0.47221952535058886</c:v>
                </c:pt>
                <c:pt idx="16029">
                  <c:v>0.47194983818769787</c:v>
                </c:pt>
                <c:pt idx="16030">
                  <c:v>0.47168015102480915</c:v>
                </c:pt>
                <c:pt idx="16031">
                  <c:v>0.47141046386191826</c:v>
                </c:pt>
                <c:pt idx="16032">
                  <c:v>0.47114077669902488</c:v>
                </c:pt>
                <c:pt idx="16033">
                  <c:v>0.47087108953613377</c:v>
                </c:pt>
                <c:pt idx="16034">
                  <c:v>0.47060140237324288</c:v>
                </c:pt>
                <c:pt idx="16035">
                  <c:v>0.47033171521035322</c:v>
                </c:pt>
                <c:pt idx="16036">
                  <c:v>0.47006202804746222</c:v>
                </c:pt>
                <c:pt idx="16037">
                  <c:v>0.46979234088456989</c:v>
                </c:pt>
                <c:pt idx="16038">
                  <c:v>0.46952265372168039</c:v>
                </c:pt>
                <c:pt idx="16039">
                  <c:v>0.4692529665587879</c:v>
                </c:pt>
                <c:pt idx="16040">
                  <c:v>0.4689832793958999</c:v>
                </c:pt>
                <c:pt idx="16041">
                  <c:v>0.4687135922330059</c:v>
                </c:pt>
                <c:pt idx="16042">
                  <c:v>0.46844390507011491</c:v>
                </c:pt>
                <c:pt idx="16043">
                  <c:v>0.46817421790722558</c:v>
                </c:pt>
                <c:pt idx="16044">
                  <c:v>0.46790453074433291</c:v>
                </c:pt>
                <c:pt idx="16045">
                  <c:v>0.46763484358144192</c:v>
                </c:pt>
                <c:pt idx="16046">
                  <c:v>0.46736515641855075</c:v>
                </c:pt>
                <c:pt idx="16047">
                  <c:v>0.46709546925566192</c:v>
                </c:pt>
                <c:pt idx="16048">
                  <c:v>0.46682578209277115</c:v>
                </c:pt>
                <c:pt idx="16049">
                  <c:v>0.46655609492988037</c:v>
                </c:pt>
                <c:pt idx="16050">
                  <c:v>0.46628640776698732</c:v>
                </c:pt>
                <c:pt idx="16051">
                  <c:v>0.46601672060409632</c:v>
                </c:pt>
                <c:pt idx="16052">
                  <c:v>0.46574703344120344</c:v>
                </c:pt>
                <c:pt idx="16053">
                  <c:v>0.46547734627831394</c:v>
                </c:pt>
                <c:pt idx="16054">
                  <c:v>0.46520765911542294</c:v>
                </c:pt>
                <c:pt idx="16055">
                  <c:v>0.46493797195253334</c:v>
                </c:pt>
                <c:pt idx="16056">
                  <c:v>0.46466828478964389</c:v>
                </c:pt>
                <c:pt idx="16057">
                  <c:v>0.46439859762675145</c:v>
                </c:pt>
                <c:pt idx="16058">
                  <c:v>0.46412891046386046</c:v>
                </c:pt>
                <c:pt idx="16059">
                  <c:v>0.46385922330096963</c:v>
                </c:pt>
                <c:pt idx="16060">
                  <c:v>0.46358953613807696</c:v>
                </c:pt>
                <c:pt idx="16061">
                  <c:v>0.46331984897518597</c:v>
                </c:pt>
                <c:pt idx="16062">
                  <c:v>0.46305016181229663</c:v>
                </c:pt>
                <c:pt idx="16063">
                  <c:v>0.46278047464940597</c:v>
                </c:pt>
                <c:pt idx="16064">
                  <c:v>0.46251078748651298</c:v>
                </c:pt>
                <c:pt idx="16065">
                  <c:v>0.46224110032362176</c:v>
                </c:pt>
                <c:pt idx="16066">
                  <c:v>0.46197141316073098</c:v>
                </c:pt>
                <c:pt idx="16067">
                  <c:v>0.46170172599783998</c:v>
                </c:pt>
                <c:pt idx="16068">
                  <c:v>0.46143203883494932</c:v>
                </c:pt>
                <c:pt idx="16069">
                  <c:v>0.46116235167205832</c:v>
                </c:pt>
                <c:pt idx="16070">
                  <c:v>0.46089266450916738</c:v>
                </c:pt>
                <c:pt idx="16071">
                  <c:v>0.46062297734627855</c:v>
                </c:pt>
                <c:pt idx="16072">
                  <c:v>0.460353290183385</c:v>
                </c:pt>
                <c:pt idx="16073">
                  <c:v>0.46008360302049539</c:v>
                </c:pt>
                <c:pt idx="16074">
                  <c:v>0.459813915857606</c:v>
                </c:pt>
                <c:pt idx="16075">
                  <c:v>0.45954422869471201</c:v>
                </c:pt>
                <c:pt idx="16076">
                  <c:v>0.45927454153182101</c:v>
                </c:pt>
                <c:pt idx="16077">
                  <c:v>0.45900485436893002</c:v>
                </c:pt>
                <c:pt idx="16078">
                  <c:v>0.45873516720603874</c:v>
                </c:pt>
                <c:pt idx="16079">
                  <c:v>0.45846548004314802</c:v>
                </c:pt>
                <c:pt idx="16080">
                  <c:v>0.45819579288025702</c:v>
                </c:pt>
                <c:pt idx="16081">
                  <c:v>0.45792610571736803</c:v>
                </c:pt>
                <c:pt idx="16082">
                  <c:v>0.45765641855447531</c:v>
                </c:pt>
                <c:pt idx="16083">
                  <c:v>0.45738673139158603</c:v>
                </c:pt>
                <c:pt idx="16084">
                  <c:v>0.45711704422869304</c:v>
                </c:pt>
                <c:pt idx="16085">
                  <c:v>0.45684735706580232</c:v>
                </c:pt>
                <c:pt idx="16086">
                  <c:v>0.45657766990291343</c:v>
                </c:pt>
                <c:pt idx="16087">
                  <c:v>0.45630798274002032</c:v>
                </c:pt>
                <c:pt idx="16088">
                  <c:v>0.45603829557712905</c:v>
                </c:pt>
                <c:pt idx="16089">
                  <c:v>0.45576860841423805</c:v>
                </c:pt>
                <c:pt idx="16090">
                  <c:v>0.45549892125134839</c:v>
                </c:pt>
                <c:pt idx="16091">
                  <c:v>0.45522923408845606</c:v>
                </c:pt>
                <c:pt idx="16092">
                  <c:v>0.45495954692556506</c:v>
                </c:pt>
                <c:pt idx="16093">
                  <c:v>0.45468985976267556</c:v>
                </c:pt>
                <c:pt idx="16094">
                  <c:v>0.45442017259978457</c:v>
                </c:pt>
                <c:pt idx="16095">
                  <c:v>0.45415048543689207</c:v>
                </c:pt>
                <c:pt idx="16096">
                  <c:v>0.45388079827400407</c:v>
                </c:pt>
                <c:pt idx="16097">
                  <c:v>0.45361111111110974</c:v>
                </c:pt>
                <c:pt idx="16098">
                  <c:v>0.45334142394821908</c:v>
                </c:pt>
                <c:pt idx="16099">
                  <c:v>0.45307173678532803</c:v>
                </c:pt>
                <c:pt idx="16100">
                  <c:v>0.45280204962243731</c:v>
                </c:pt>
                <c:pt idx="16101">
                  <c:v>0.45253236245954631</c:v>
                </c:pt>
                <c:pt idx="16102">
                  <c:v>0.45226267529665715</c:v>
                </c:pt>
                <c:pt idx="16103">
                  <c:v>0.45199298813376432</c:v>
                </c:pt>
                <c:pt idx="16104">
                  <c:v>0.45172330097087332</c:v>
                </c:pt>
                <c:pt idx="16105">
                  <c:v>0.45145361380798232</c:v>
                </c:pt>
                <c:pt idx="16106">
                  <c:v>0.4511839266450911</c:v>
                </c:pt>
                <c:pt idx="16107">
                  <c:v>0.45091423948220088</c:v>
                </c:pt>
                <c:pt idx="16108">
                  <c:v>0.45064455231930911</c:v>
                </c:pt>
                <c:pt idx="16109">
                  <c:v>0.45037486515642078</c:v>
                </c:pt>
                <c:pt idx="16110">
                  <c:v>0.45010517799352712</c:v>
                </c:pt>
                <c:pt idx="16111">
                  <c:v>0.44983549083063612</c:v>
                </c:pt>
                <c:pt idx="16112">
                  <c:v>0.44956580366774662</c:v>
                </c:pt>
                <c:pt idx="16113">
                  <c:v>0.44929611650485418</c:v>
                </c:pt>
                <c:pt idx="16114">
                  <c:v>0.44902642934196491</c:v>
                </c:pt>
                <c:pt idx="16115">
                  <c:v>0.4487567421790723</c:v>
                </c:pt>
                <c:pt idx="16116">
                  <c:v>0.44848705501618114</c:v>
                </c:pt>
                <c:pt idx="16117">
                  <c:v>0.4482173678532903</c:v>
                </c:pt>
                <c:pt idx="16118">
                  <c:v>0.44794768069039914</c:v>
                </c:pt>
                <c:pt idx="16119">
                  <c:v>0.44767799352750831</c:v>
                </c:pt>
                <c:pt idx="16120">
                  <c:v>0.44740830636461926</c:v>
                </c:pt>
                <c:pt idx="16121">
                  <c:v>0.44713861920172615</c:v>
                </c:pt>
                <c:pt idx="16122">
                  <c:v>0.44686893203883532</c:v>
                </c:pt>
                <c:pt idx="16123">
                  <c:v>0.44659924487594416</c:v>
                </c:pt>
                <c:pt idx="16124">
                  <c:v>0.44632955771305338</c:v>
                </c:pt>
                <c:pt idx="16125">
                  <c:v>0.44605987055016216</c:v>
                </c:pt>
                <c:pt idx="16126">
                  <c:v>0.4457901833872725</c:v>
                </c:pt>
                <c:pt idx="16127">
                  <c:v>0.4455204962243815</c:v>
                </c:pt>
                <c:pt idx="16128">
                  <c:v>0.44525080906148917</c:v>
                </c:pt>
                <c:pt idx="16129">
                  <c:v>0.44498112189859818</c:v>
                </c:pt>
                <c:pt idx="16130">
                  <c:v>0.44471143473570679</c:v>
                </c:pt>
                <c:pt idx="16131">
                  <c:v>0.44444174757281618</c:v>
                </c:pt>
                <c:pt idx="16132">
                  <c:v>0.44417206040992518</c:v>
                </c:pt>
                <c:pt idx="16133">
                  <c:v>0.44390237324703591</c:v>
                </c:pt>
                <c:pt idx="16134">
                  <c:v>0.4436326860841433</c:v>
                </c:pt>
                <c:pt idx="16135">
                  <c:v>0.44336299892125414</c:v>
                </c:pt>
                <c:pt idx="16136">
                  <c:v>0.4430933117583612</c:v>
                </c:pt>
                <c:pt idx="16137">
                  <c:v>0.44282362459547031</c:v>
                </c:pt>
                <c:pt idx="16138">
                  <c:v>0.4425539374325792</c:v>
                </c:pt>
                <c:pt idx="16139">
                  <c:v>0.44228425026968832</c:v>
                </c:pt>
                <c:pt idx="16140">
                  <c:v>0.44201456310679732</c:v>
                </c:pt>
                <c:pt idx="16141">
                  <c:v>0.44174487594390632</c:v>
                </c:pt>
                <c:pt idx="16142">
                  <c:v>0.44147518878101522</c:v>
                </c:pt>
                <c:pt idx="16143">
                  <c:v>0.44120550161812289</c:v>
                </c:pt>
                <c:pt idx="16144">
                  <c:v>0.44093581445523189</c:v>
                </c:pt>
                <c:pt idx="16145">
                  <c:v>0.44066612729234356</c:v>
                </c:pt>
                <c:pt idx="16146">
                  <c:v>0.44039644012945273</c:v>
                </c:pt>
                <c:pt idx="16147">
                  <c:v>0.44012675296656034</c:v>
                </c:pt>
                <c:pt idx="16148">
                  <c:v>0.43985706580367223</c:v>
                </c:pt>
                <c:pt idx="16149">
                  <c:v>0.4395873786407799</c:v>
                </c:pt>
                <c:pt idx="16150">
                  <c:v>0.43931769147789029</c:v>
                </c:pt>
                <c:pt idx="16151">
                  <c:v>0.43904800431499796</c:v>
                </c:pt>
                <c:pt idx="16152">
                  <c:v>0.43877831715210697</c:v>
                </c:pt>
                <c:pt idx="16153">
                  <c:v>0.43850862998921736</c:v>
                </c:pt>
                <c:pt idx="16154">
                  <c:v>0.43823894282632325</c:v>
                </c:pt>
                <c:pt idx="16155">
                  <c:v>0.43796925566343231</c:v>
                </c:pt>
                <c:pt idx="16156">
                  <c:v>0.43769956850054131</c:v>
                </c:pt>
                <c:pt idx="16157">
                  <c:v>0.43742988133765504</c:v>
                </c:pt>
                <c:pt idx="16158">
                  <c:v>0.43716019417476165</c:v>
                </c:pt>
                <c:pt idx="16159">
                  <c:v>0.43689050701187065</c:v>
                </c:pt>
                <c:pt idx="16160">
                  <c:v>0.43662081984897966</c:v>
                </c:pt>
                <c:pt idx="16161">
                  <c:v>0.43635113268608627</c:v>
                </c:pt>
                <c:pt idx="16162">
                  <c:v>0.43608144552319528</c:v>
                </c:pt>
                <c:pt idx="16163">
                  <c:v>0.43581175836030561</c:v>
                </c:pt>
                <c:pt idx="16164">
                  <c:v>0.43554207119741623</c:v>
                </c:pt>
                <c:pt idx="16165">
                  <c:v>0.43527238403452384</c:v>
                </c:pt>
                <c:pt idx="16166">
                  <c:v>0.43500269687163284</c:v>
                </c:pt>
                <c:pt idx="16167">
                  <c:v>0.43473300970874035</c:v>
                </c:pt>
                <c:pt idx="16168">
                  <c:v>0.43446332254585096</c:v>
                </c:pt>
                <c:pt idx="16169">
                  <c:v>0.43419363538295996</c:v>
                </c:pt>
                <c:pt idx="16170">
                  <c:v>0.43392394822006897</c:v>
                </c:pt>
                <c:pt idx="16171">
                  <c:v>0.43365426105717825</c:v>
                </c:pt>
                <c:pt idx="16172">
                  <c:v>0.43338457389429003</c:v>
                </c:pt>
                <c:pt idx="16173">
                  <c:v>0.43311488673139431</c:v>
                </c:pt>
                <c:pt idx="16174">
                  <c:v>0.43284519956850331</c:v>
                </c:pt>
                <c:pt idx="16175">
                  <c:v>0.43257551240561232</c:v>
                </c:pt>
                <c:pt idx="16176">
                  <c:v>0.43230582524272365</c:v>
                </c:pt>
                <c:pt idx="16177">
                  <c:v>0.43203613807983032</c:v>
                </c:pt>
                <c:pt idx="16178">
                  <c:v>0.43176645091693933</c:v>
                </c:pt>
                <c:pt idx="16179">
                  <c:v>0.43149676375405233</c:v>
                </c:pt>
                <c:pt idx="16180">
                  <c:v>0.43122707659115733</c:v>
                </c:pt>
                <c:pt idx="16181">
                  <c:v>0.43095738942826767</c:v>
                </c:pt>
                <c:pt idx="16182">
                  <c:v>0.43068770226537684</c:v>
                </c:pt>
                <c:pt idx="16183">
                  <c:v>0.43041801510248723</c:v>
                </c:pt>
                <c:pt idx="16184">
                  <c:v>0.43014832793959484</c:v>
                </c:pt>
                <c:pt idx="16185">
                  <c:v>0.4298786407767039</c:v>
                </c:pt>
                <c:pt idx="16186">
                  <c:v>0.42960895361381302</c:v>
                </c:pt>
                <c:pt idx="16187">
                  <c:v>0.42933926645092035</c:v>
                </c:pt>
                <c:pt idx="16188">
                  <c:v>0.42906957928803102</c:v>
                </c:pt>
                <c:pt idx="16189">
                  <c:v>0.42879989212513825</c:v>
                </c:pt>
                <c:pt idx="16190">
                  <c:v>0.42853020496224936</c:v>
                </c:pt>
                <c:pt idx="16191">
                  <c:v>0.42826051779935836</c:v>
                </c:pt>
                <c:pt idx="16192">
                  <c:v>0.42799083063646537</c:v>
                </c:pt>
                <c:pt idx="16193">
                  <c:v>0.42772114347357426</c:v>
                </c:pt>
                <c:pt idx="16194">
                  <c:v>0.42745145631068338</c:v>
                </c:pt>
                <c:pt idx="16195">
                  <c:v>0.42718176914779477</c:v>
                </c:pt>
                <c:pt idx="16196">
                  <c:v>0.42691208198490527</c:v>
                </c:pt>
                <c:pt idx="16197">
                  <c:v>0.42664239482201038</c:v>
                </c:pt>
                <c:pt idx="16198">
                  <c:v>0.42637270765912205</c:v>
                </c:pt>
                <c:pt idx="16199">
                  <c:v>0.42610302049622706</c:v>
                </c:pt>
                <c:pt idx="16200">
                  <c:v>0.42583333333333739</c:v>
                </c:pt>
                <c:pt idx="16201">
                  <c:v>0.4255636461704479</c:v>
                </c:pt>
                <c:pt idx="16202">
                  <c:v>0.4252939590075554</c:v>
                </c:pt>
                <c:pt idx="16203">
                  <c:v>0.42502427184466851</c:v>
                </c:pt>
                <c:pt idx="16204">
                  <c:v>0.42475458468177341</c:v>
                </c:pt>
                <c:pt idx="16205">
                  <c:v>0.42448489751888541</c:v>
                </c:pt>
                <c:pt idx="16206">
                  <c:v>0.42421521035599141</c:v>
                </c:pt>
                <c:pt idx="16207">
                  <c:v>0.42394552319310042</c:v>
                </c:pt>
                <c:pt idx="16208">
                  <c:v>0.42367583603020942</c:v>
                </c:pt>
                <c:pt idx="16209">
                  <c:v>0.42340614886731842</c:v>
                </c:pt>
                <c:pt idx="16210">
                  <c:v>0.42313646170442942</c:v>
                </c:pt>
                <c:pt idx="16211">
                  <c:v>0.42286677454153648</c:v>
                </c:pt>
                <c:pt idx="16212">
                  <c:v>0.42259708737864787</c:v>
                </c:pt>
                <c:pt idx="16213">
                  <c:v>0.42232740021575688</c:v>
                </c:pt>
                <c:pt idx="16214">
                  <c:v>0.42205771305286588</c:v>
                </c:pt>
                <c:pt idx="16215">
                  <c:v>0.42178802588997488</c:v>
                </c:pt>
                <c:pt idx="16216">
                  <c:v>0.42151833872708278</c:v>
                </c:pt>
                <c:pt idx="16217">
                  <c:v>0.42124865156419045</c:v>
                </c:pt>
                <c:pt idx="16218">
                  <c:v>0.42097896440130095</c:v>
                </c:pt>
                <c:pt idx="16219">
                  <c:v>0.42070927723840995</c:v>
                </c:pt>
                <c:pt idx="16220">
                  <c:v>0.42043959007551746</c:v>
                </c:pt>
                <c:pt idx="16221">
                  <c:v>0.42016990291262796</c:v>
                </c:pt>
                <c:pt idx="16222">
                  <c:v>0.41990021574973713</c:v>
                </c:pt>
                <c:pt idx="16223">
                  <c:v>0.41963052858684446</c:v>
                </c:pt>
                <c:pt idx="16224">
                  <c:v>0.41936084142395513</c:v>
                </c:pt>
                <c:pt idx="16225">
                  <c:v>0.41909115426106225</c:v>
                </c:pt>
                <c:pt idx="16226">
                  <c:v>0.41882146709817347</c:v>
                </c:pt>
                <c:pt idx="16227">
                  <c:v>0.41855177993528248</c:v>
                </c:pt>
                <c:pt idx="16228">
                  <c:v>0.41828209277238948</c:v>
                </c:pt>
                <c:pt idx="16229">
                  <c:v>0.41801240560950087</c:v>
                </c:pt>
                <c:pt idx="16230">
                  <c:v>0.41774271844660749</c:v>
                </c:pt>
                <c:pt idx="16231">
                  <c:v>0.41747303128371682</c:v>
                </c:pt>
                <c:pt idx="16232">
                  <c:v>0.41720334412082549</c:v>
                </c:pt>
                <c:pt idx="16233">
                  <c:v>0.4169336569579345</c:v>
                </c:pt>
                <c:pt idx="16234">
                  <c:v>0.41666396979504616</c:v>
                </c:pt>
                <c:pt idx="16235">
                  <c:v>0.41639428263215383</c:v>
                </c:pt>
                <c:pt idx="16236">
                  <c:v>0.41612459546926445</c:v>
                </c:pt>
                <c:pt idx="16237">
                  <c:v>0.41585490830637201</c:v>
                </c:pt>
                <c:pt idx="16238">
                  <c:v>0.41558522114348101</c:v>
                </c:pt>
                <c:pt idx="16239">
                  <c:v>0.41531553398059001</c:v>
                </c:pt>
                <c:pt idx="16240">
                  <c:v>0.41504584681769752</c:v>
                </c:pt>
                <c:pt idx="16241">
                  <c:v>0.41477615965480824</c:v>
                </c:pt>
                <c:pt idx="16242">
                  <c:v>0.41450647249191552</c:v>
                </c:pt>
                <c:pt idx="16243">
                  <c:v>0.41423678532902647</c:v>
                </c:pt>
                <c:pt idx="16244">
                  <c:v>0.41396709816613353</c:v>
                </c:pt>
                <c:pt idx="16245">
                  <c:v>0.41369741100324281</c:v>
                </c:pt>
                <c:pt idx="16246">
                  <c:v>0.41342772384035353</c:v>
                </c:pt>
                <c:pt idx="16247">
                  <c:v>0.41315803667746082</c:v>
                </c:pt>
                <c:pt idx="16248">
                  <c:v>0.41288834951457193</c:v>
                </c:pt>
                <c:pt idx="16249">
                  <c:v>0.41261866235168093</c:v>
                </c:pt>
                <c:pt idx="16250">
                  <c:v>0.41234897518878993</c:v>
                </c:pt>
                <c:pt idx="16251">
                  <c:v>0.41207928802589688</c:v>
                </c:pt>
                <c:pt idx="16252">
                  <c:v>0.41180960086300689</c:v>
                </c:pt>
                <c:pt idx="16253">
                  <c:v>0.41153991370011456</c:v>
                </c:pt>
                <c:pt idx="16254">
                  <c:v>0.41127022653722356</c:v>
                </c:pt>
                <c:pt idx="16255">
                  <c:v>0.41100053937433406</c:v>
                </c:pt>
                <c:pt idx="16256">
                  <c:v>0.41073085221144157</c:v>
                </c:pt>
                <c:pt idx="16257">
                  <c:v>0.41046116504855207</c:v>
                </c:pt>
                <c:pt idx="16258">
                  <c:v>0.41019147788566135</c:v>
                </c:pt>
                <c:pt idx="16259">
                  <c:v>0.40992179072277035</c:v>
                </c:pt>
                <c:pt idx="16260">
                  <c:v>0.40965210355987935</c:v>
                </c:pt>
                <c:pt idx="16261">
                  <c:v>0.40938241639698847</c:v>
                </c:pt>
                <c:pt idx="16262">
                  <c:v>0.40911272923409753</c:v>
                </c:pt>
                <c:pt idx="16263">
                  <c:v>0.40884304207120459</c:v>
                </c:pt>
                <c:pt idx="16264">
                  <c:v>0.40857335490831359</c:v>
                </c:pt>
                <c:pt idx="16265">
                  <c:v>0.40830366774542493</c:v>
                </c:pt>
                <c:pt idx="16266">
                  <c:v>0.4080339805825316</c:v>
                </c:pt>
                <c:pt idx="16267">
                  <c:v>0.40776429341964293</c:v>
                </c:pt>
                <c:pt idx="16268">
                  <c:v>0.40749460625674988</c:v>
                </c:pt>
                <c:pt idx="16269">
                  <c:v>0.40722491909386105</c:v>
                </c:pt>
                <c:pt idx="16270">
                  <c:v>0.40695523193096894</c:v>
                </c:pt>
                <c:pt idx="16271">
                  <c:v>0.40668554476807661</c:v>
                </c:pt>
                <c:pt idx="16272">
                  <c:v>0.40641585760518562</c:v>
                </c:pt>
                <c:pt idx="16273">
                  <c:v>0.40614617044229462</c:v>
                </c:pt>
                <c:pt idx="16274">
                  <c:v>0.40587648327940767</c:v>
                </c:pt>
                <c:pt idx="16275">
                  <c:v>0.40560679611651262</c:v>
                </c:pt>
                <c:pt idx="16276">
                  <c:v>0.40533710895362168</c:v>
                </c:pt>
                <c:pt idx="16277">
                  <c:v>0.4050674217907308</c:v>
                </c:pt>
                <c:pt idx="16278">
                  <c:v>0.40479773462783963</c:v>
                </c:pt>
                <c:pt idx="16279">
                  <c:v>0.40452804746495052</c:v>
                </c:pt>
                <c:pt idx="16280">
                  <c:v>0.40425836030205964</c:v>
                </c:pt>
                <c:pt idx="16281">
                  <c:v>0.40398867313917003</c:v>
                </c:pt>
                <c:pt idx="16282">
                  <c:v>0.40371898597627764</c:v>
                </c:pt>
                <c:pt idx="16283">
                  <c:v>0.40344929881338465</c:v>
                </c:pt>
                <c:pt idx="16284">
                  <c:v>0.40317961165049382</c:v>
                </c:pt>
                <c:pt idx="16285">
                  <c:v>0.40290992448760282</c:v>
                </c:pt>
                <c:pt idx="16286">
                  <c:v>0.40264023732471182</c:v>
                </c:pt>
                <c:pt idx="16287">
                  <c:v>0.40237055016182088</c:v>
                </c:pt>
                <c:pt idx="16288">
                  <c:v>0.402100862998931</c:v>
                </c:pt>
                <c:pt idx="16289">
                  <c:v>0.40183117583603867</c:v>
                </c:pt>
                <c:pt idx="16290">
                  <c:v>0.40156148867314767</c:v>
                </c:pt>
                <c:pt idx="16291">
                  <c:v>0.40129180151025667</c:v>
                </c:pt>
                <c:pt idx="16292">
                  <c:v>0.40102211434736718</c:v>
                </c:pt>
                <c:pt idx="16293">
                  <c:v>0.40075242718447618</c:v>
                </c:pt>
                <c:pt idx="16294">
                  <c:v>0.40048274002158368</c:v>
                </c:pt>
                <c:pt idx="16295">
                  <c:v>0.40021305285869269</c:v>
                </c:pt>
                <c:pt idx="16296">
                  <c:v>0.39994336569580469</c:v>
                </c:pt>
                <c:pt idx="16297">
                  <c:v>0.39967367853291247</c:v>
                </c:pt>
                <c:pt idx="16298">
                  <c:v>0.39940399137002269</c:v>
                </c:pt>
                <c:pt idx="16299">
                  <c:v>0.39913430420712881</c:v>
                </c:pt>
                <c:pt idx="16300">
                  <c:v>0.39886461704424148</c:v>
                </c:pt>
                <c:pt idx="16301">
                  <c:v>0.39859492988134898</c:v>
                </c:pt>
                <c:pt idx="16302">
                  <c:v>0.39832524271845804</c:v>
                </c:pt>
                <c:pt idx="16303">
                  <c:v>0.39805555555556482</c:v>
                </c:pt>
                <c:pt idx="16304">
                  <c:v>0.3977858683926776</c:v>
                </c:pt>
                <c:pt idx="16305">
                  <c:v>0.39751618122978666</c:v>
                </c:pt>
                <c:pt idx="16306">
                  <c:v>0.39724649406689305</c:v>
                </c:pt>
                <c:pt idx="16307">
                  <c:v>0.39697680690400472</c:v>
                </c:pt>
                <c:pt idx="16308">
                  <c:v>0.39670711974110978</c:v>
                </c:pt>
                <c:pt idx="16309">
                  <c:v>0.39643743257821878</c:v>
                </c:pt>
                <c:pt idx="16310">
                  <c:v>0.39616774541532784</c:v>
                </c:pt>
                <c:pt idx="16311">
                  <c:v>0.39589805825243823</c:v>
                </c:pt>
                <c:pt idx="16312">
                  <c:v>0.39562837108954985</c:v>
                </c:pt>
                <c:pt idx="16313">
                  <c:v>0.39535868392665902</c:v>
                </c:pt>
                <c:pt idx="16314">
                  <c:v>0.3950889967637668</c:v>
                </c:pt>
                <c:pt idx="16315">
                  <c:v>0.39481930960087586</c:v>
                </c:pt>
                <c:pt idx="16316">
                  <c:v>0.39454962243798181</c:v>
                </c:pt>
                <c:pt idx="16317">
                  <c:v>0.39427993527509275</c:v>
                </c:pt>
                <c:pt idx="16318">
                  <c:v>0.39401024811219981</c:v>
                </c:pt>
                <c:pt idx="16319">
                  <c:v>0.39374056094931104</c:v>
                </c:pt>
                <c:pt idx="16320">
                  <c:v>0.39347087378642176</c:v>
                </c:pt>
                <c:pt idx="16321">
                  <c:v>0.39320118662352677</c:v>
                </c:pt>
                <c:pt idx="16322">
                  <c:v>0.39293149946063582</c:v>
                </c:pt>
                <c:pt idx="16323">
                  <c:v>0.39266181229774716</c:v>
                </c:pt>
                <c:pt idx="16324">
                  <c:v>0.39239212513485777</c:v>
                </c:pt>
                <c:pt idx="16325">
                  <c:v>0.39212243797196544</c:v>
                </c:pt>
                <c:pt idx="16326">
                  <c:v>0.39185275080907456</c:v>
                </c:pt>
                <c:pt idx="16327">
                  <c:v>0.39158306364618223</c:v>
                </c:pt>
                <c:pt idx="16328">
                  <c:v>0.39131337648329134</c:v>
                </c:pt>
                <c:pt idx="16329">
                  <c:v>0.39104368932040062</c:v>
                </c:pt>
                <c:pt idx="16330">
                  <c:v>0.39077400215750951</c:v>
                </c:pt>
                <c:pt idx="16331">
                  <c:v>0.39050431499461979</c:v>
                </c:pt>
                <c:pt idx="16332">
                  <c:v>0.3902346278317258</c:v>
                </c:pt>
                <c:pt idx="16333">
                  <c:v>0.38996494066883652</c:v>
                </c:pt>
                <c:pt idx="16334">
                  <c:v>0.38969525350594381</c:v>
                </c:pt>
                <c:pt idx="16335">
                  <c:v>0.38942556634305608</c:v>
                </c:pt>
                <c:pt idx="16336">
                  <c:v>0.38915587918016376</c:v>
                </c:pt>
                <c:pt idx="16337">
                  <c:v>0.38888619201727448</c:v>
                </c:pt>
                <c:pt idx="16338">
                  <c:v>0.38861650485438215</c:v>
                </c:pt>
                <c:pt idx="16339">
                  <c:v>0.38834681769149115</c:v>
                </c:pt>
                <c:pt idx="16340">
                  <c:v>0.38807713052859777</c:v>
                </c:pt>
                <c:pt idx="16341">
                  <c:v>0.38780744336570927</c:v>
                </c:pt>
                <c:pt idx="16342">
                  <c:v>0.38753775620281716</c:v>
                </c:pt>
                <c:pt idx="16343">
                  <c:v>0.3872680690399275</c:v>
                </c:pt>
                <c:pt idx="16344">
                  <c:v>0.38699838187703656</c:v>
                </c:pt>
                <c:pt idx="16345">
                  <c:v>0.38672869471414573</c:v>
                </c:pt>
                <c:pt idx="16346">
                  <c:v>0.38645900755125334</c:v>
                </c:pt>
                <c:pt idx="16347">
                  <c:v>0.38618932038836234</c:v>
                </c:pt>
                <c:pt idx="16348">
                  <c:v>0.38591963322547279</c:v>
                </c:pt>
                <c:pt idx="16349">
                  <c:v>0.38564994606257885</c:v>
                </c:pt>
                <c:pt idx="16350">
                  <c:v>0.38538025889969085</c:v>
                </c:pt>
                <c:pt idx="16351">
                  <c:v>0.38511057173679852</c:v>
                </c:pt>
                <c:pt idx="16352">
                  <c:v>0.38484088457390786</c:v>
                </c:pt>
                <c:pt idx="16353">
                  <c:v>0.38457119741101486</c:v>
                </c:pt>
                <c:pt idx="16354">
                  <c:v>0.38430151024812387</c:v>
                </c:pt>
                <c:pt idx="16355">
                  <c:v>0.38403182308523287</c:v>
                </c:pt>
                <c:pt idx="16356">
                  <c:v>0.38376213592234426</c:v>
                </c:pt>
                <c:pt idx="16357">
                  <c:v>0.38349244875945326</c:v>
                </c:pt>
                <c:pt idx="16358">
                  <c:v>0.38322276159656227</c:v>
                </c:pt>
                <c:pt idx="16359">
                  <c:v>0.38295307443366888</c:v>
                </c:pt>
                <c:pt idx="16360">
                  <c:v>0.38268338727078044</c:v>
                </c:pt>
                <c:pt idx="16361">
                  <c:v>0.38241370010788955</c:v>
                </c:pt>
                <c:pt idx="16362">
                  <c:v>0.38214401294499728</c:v>
                </c:pt>
                <c:pt idx="16363">
                  <c:v>0.38187432578210789</c:v>
                </c:pt>
                <c:pt idx="16364">
                  <c:v>0.3816046386192154</c:v>
                </c:pt>
                <c:pt idx="16365">
                  <c:v>0.3813349514563229</c:v>
                </c:pt>
                <c:pt idx="16366">
                  <c:v>0.38106526429343357</c:v>
                </c:pt>
                <c:pt idx="16367">
                  <c:v>0.38079557713054257</c:v>
                </c:pt>
                <c:pt idx="16368">
                  <c:v>0.38052588996765441</c:v>
                </c:pt>
                <c:pt idx="16369">
                  <c:v>0.38025620280476058</c:v>
                </c:pt>
                <c:pt idx="16370">
                  <c:v>0.37998651564187097</c:v>
                </c:pt>
                <c:pt idx="16371">
                  <c:v>0.37971682847897692</c:v>
                </c:pt>
                <c:pt idx="16372">
                  <c:v>0.37944714131608592</c:v>
                </c:pt>
                <c:pt idx="16373">
                  <c:v>0.37917745415319493</c:v>
                </c:pt>
                <c:pt idx="16374">
                  <c:v>0.37890776699030637</c:v>
                </c:pt>
                <c:pt idx="16375">
                  <c:v>0.37863807982741537</c:v>
                </c:pt>
                <c:pt idx="16376">
                  <c:v>0.37836839266452438</c:v>
                </c:pt>
                <c:pt idx="16377">
                  <c:v>0.37809870550163138</c:v>
                </c:pt>
                <c:pt idx="16378">
                  <c:v>0.37782901833874244</c:v>
                </c:pt>
                <c:pt idx="16379">
                  <c:v>0.37755933117585161</c:v>
                </c:pt>
                <c:pt idx="16380">
                  <c:v>0.37728964401295934</c:v>
                </c:pt>
                <c:pt idx="16381">
                  <c:v>0.37701995685006845</c:v>
                </c:pt>
                <c:pt idx="16382">
                  <c:v>0.37675026968717745</c:v>
                </c:pt>
                <c:pt idx="16383">
                  <c:v>0.37648058252428795</c:v>
                </c:pt>
                <c:pt idx="16384">
                  <c:v>0.37621089536139563</c:v>
                </c:pt>
                <c:pt idx="16385">
                  <c:v>0.37594120819850296</c:v>
                </c:pt>
                <c:pt idx="16386">
                  <c:v>0.37567152103561363</c:v>
                </c:pt>
                <c:pt idx="16387">
                  <c:v>0.37540183387272263</c:v>
                </c:pt>
                <c:pt idx="16388">
                  <c:v>0.37513214670982997</c:v>
                </c:pt>
                <c:pt idx="16389">
                  <c:v>0.37486245954693898</c:v>
                </c:pt>
                <c:pt idx="16390">
                  <c:v>0.37459277238405142</c:v>
                </c:pt>
                <c:pt idx="16391">
                  <c:v>0.37432308522115915</c:v>
                </c:pt>
                <c:pt idx="16392">
                  <c:v>0.37405339805826598</c:v>
                </c:pt>
                <c:pt idx="16393">
                  <c:v>0.37378371089537532</c:v>
                </c:pt>
                <c:pt idx="16394">
                  <c:v>0.37351402373248638</c:v>
                </c:pt>
                <c:pt idx="16395">
                  <c:v>0.37324433656959299</c:v>
                </c:pt>
                <c:pt idx="16396">
                  <c:v>0.37297464940670333</c:v>
                </c:pt>
                <c:pt idx="16397">
                  <c:v>0.37270496224381366</c:v>
                </c:pt>
                <c:pt idx="16398">
                  <c:v>0.37243527508092139</c:v>
                </c:pt>
                <c:pt idx="16399">
                  <c:v>0.3721655879180305</c:v>
                </c:pt>
                <c:pt idx="16400">
                  <c:v>0.37189590075513801</c:v>
                </c:pt>
                <c:pt idx="16401">
                  <c:v>0.37162621359225001</c:v>
                </c:pt>
                <c:pt idx="16402">
                  <c:v>0.37135652642935774</c:v>
                </c:pt>
                <c:pt idx="16403">
                  <c:v>0.37108683926646807</c:v>
                </c:pt>
                <c:pt idx="16404">
                  <c:v>0.37081715210357402</c:v>
                </c:pt>
                <c:pt idx="16405">
                  <c:v>0.37054746494068475</c:v>
                </c:pt>
                <c:pt idx="16406">
                  <c:v>0.37027777777779403</c:v>
                </c:pt>
                <c:pt idx="16407">
                  <c:v>0.37000809061490303</c:v>
                </c:pt>
                <c:pt idx="16408">
                  <c:v>0.36973840345201031</c:v>
                </c:pt>
                <c:pt idx="16409">
                  <c:v>0.36946871628912126</c:v>
                </c:pt>
                <c:pt idx="16410">
                  <c:v>0.36919902912622804</c:v>
                </c:pt>
                <c:pt idx="16411">
                  <c:v>0.36892934196333732</c:v>
                </c:pt>
                <c:pt idx="16412">
                  <c:v>0.36865965480044632</c:v>
                </c:pt>
                <c:pt idx="16413">
                  <c:v>0.36838996763755893</c:v>
                </c:pt>
                <c:pt idx="16414">
                  <c:v>0.36812028047466655</c:v>
                </c:pt>
                <c:pt idx="16415">
                  <c:v>0.36785059331177572</c:v>
                </c:pt>
                <c:pt idx="16416">
                  <c:v>0.36758090614888472</c:v>
                </c:pt>
                <c:pt idx="16417">
                  <c:v>0.36731121898599256</c:v>
                </c:pt>
                <c:pt idx="16418">
                  <c:v>0.36704153182310006</c:v>
                </c:pt>
                <c:pt idx="16419">
                  <c:v>0.36677184466020907</c:v>
                </c:pt>
                <c:pt idx="16420">
                  <c:v>0.36650215749731807</c:v>
                </c:pt>
                <c:pt idx="16421">
                  <c:v>0.36623247033442885</c:v>
                </c:pt>
                <c:pt idx="16422">
                  <c:v>0.36596278317153785</c:v>
                </c:pt>
                <c:pt idx="16423">
                  <c:v>0.36569309600864508</c:v>
                </c:pt>
                <c:pt idx="16424">
                  <c:v>0.36542340884575603</c:v>
                </c:pt>
                <c:pt idx="16425">
                  <c:v>0.36515372168286503</c:v>
                </c:pt>
                <c:pt idx="16426">
                  <c:v>0.36488403451997403</c:v>
                </c:pt>
                <c:pt idx="16427">
                  <c:v>0.36461434735708315</c:v>
                </c:pt>
                <c:pt idx="16428">
                  <c:v>0.36434466019419243</c:v>
                </c:pt>
                <c:pt idx="16429">
                  <c:v>0.36407497303130143</c:v>
                </c:pt>
                <c:pt idx="16430">
                  <c:v>0.36380528586841043</c:v>
                </c:pt>
                <c:pt idx="16431">
                  <c:v>0.3635355987055171</c:v>
                </c:pt>
                <c:pt idx="16432">
                  <c:v>0.36326591154262688</c:v>
                </c:pt>
                <c:pt idx="16433">
                  <c:v>0.36299622437973644</c:v>
                </c:pt>
                <c:pt idx="16434">
                  <c:v>0.36272653721684678</c:v>
                </c:pt>
                <c:pt idx="16435">
                  <c:v>0.36245685005395462</c:v>
                </c:pt>
                <c:pt idx="16436">
                  <c:v>0.36218716289106362</c:v>
                </c:pt>
                <c:pt idx="16437">
                  <c:v>0.36191747572817262</c:v>
                </c:pt>
                <c:pt idx="16438">
                  <c:v>0.36164778856528018</c:v>
                </c:pt>
                <c:pt idx="16439">
                  <c:v>0.36137810140239091</c:v>
                </c:pt>
                <c:pt idx="16440">
                  <c:v>0.36110841423949991</c:v>
                </c:pt>
                <c:pt idx="16441">
                  <c:v>0.36083872707660891</c:v>
                </c:pt>
                <c:pt idx="16442">
                  <c:v>0.3605690399137163</c:v>
                </c:pt>
                <c:pt idx="16443">
                  <c:v>0.36029935275082514</c:v>
                </c:pt>
                <c:pt idx="16444">
                  <c:v>0.36002966558793614</c:v>
                </c:pt>
                <c:pt idx="16445">
                  <c:v>0.35975997842504331</c:v>
                </c:pt>
                <c:pt idx="16446">
                  <c:v>0.35949029126215454</c:v>
                </c:pt>
                <c:pt idx="16447">
                  <c:v>0.35922060409926354</c:v>
                </c:pt>
                <c:pt idx="16448">
                  <c:v>0.35895091693637032</c:v>
                </c:pt>
                <c:pt idx="16449">
                  <c:v>0.35868122977347938</c:v>
                </c:pt>
                <c:pt idx="16450">
                  <c:v>0.35841154261058816</c:v>
                </c:pt>
                <c:pt idx="16451">
                  <c:v>0.35814185544769717</c:v>
                </c:pt>
                <c:pt idx="16452">
                  <c:v>0.35787216828481017</c:v>
                </c:pt>
                <c:pt idx="16453">
                  <c:v>0.35760248112191667</c:v>
                </c:pt>
                <c:pt idx="16454">
                  <c:v>0.35733279395902712</c:v>
                </c:pt>
                <c:pt idx="16455">
                  <c:v>0.35706310679613279</c:v>
                </c:pt>
                <c:pt idx="16456">
                  <c:v>0.35679341963324218</c:v>
                </c:pt>
                <c:pt idx="16457">
                  <c:v>0.35652373247035118</c:v>
                </c:pt>
                <c:pt idx="16458">
                  <c:v>0.35625404530746191</c:v>
                </c:pt>
                <c:pt idx="16459">
                  <c:v>0.35598435814457091</c:v>
                </c:pt>
                <c:pt idx="16460">
                  <c:v>0.35571467098168014</c:v>
                </c:pt>
                <c:pt idx="16461">
                  <c:v>0.35544498381878914</c:v>
                </c:pt>
                <c:pt idx="16462">
                  <c:v>0.35517529665589631</c:v>
                </c:pt>
                <c:pt idx="16463">
                  <c:v>0.35490560949300531</c:v>
                </c:pt>
                <c:pt idx="16464">
                  <c:v>0.35463592233011421</c:v>
                </c:pt>
                <c:pt idx="16465">
                  <c:v>0.35436623516722554</c:v>
                </c:pt>
                <c:pt idx="16466">
                  <c:v>0.35409654800433221</c:v>
                </c:pt>
                <c:pt idx="16467">
                  <c:v>0.3538268608414451</c:v>
                </c:pt>
                <c:pt idx="16468">
                  <c:v>0.35355717367855038</c:v>
                </c:pt>
                <c:pt idx="16469">
                  <c:v>0.35328748651566055</c:v>
                </c:pt>
                <c:pt idx="16470">
                  <c:v>0.35301779935277089</c:v>
                </c:pt>
                <c:pt idx="16471">
                  <c:v>0.35274811218987873</c:v>
                </c:pt>
                <c:pt idx="16472">
                  <c:v>0.35247842502698773</c:v>
                </c:pt>
                <c:pt idx="16473">
                  <c:v>0.35220873786409673</c:v>
                </c:pt>
                <c:pt idx="16474">
                  <c:v>0.35193905070120424</c:v>
                </c:pt>
                <c:pt idx="16475">
                  <c:v>0.3516693635383133</c:v>
                </c:pt>
                <c:pt idx="16476">
                  <c:v>0.35139967637542396</c:v>
                </c:pt>
                <c:pt idx="16477">
                  <c:v>0.35112998921253297</c:v>
                </c:pt>
                <c:pt idx="16478">
                  <c:v>0.35086030204964336</c:v>
                </c:pt>
                <c:pt idx="16479">
                  <c:v>0.35059061488674931</c:v>
                </c:pt>
                <c:pt idx="16480">
                  <c:v>0.3503209277238617</c:v>
                </c:pt>
                <c:pt idx="16481">
                  <c:v>0.35005124056096726</c:v>
                </c:pt>
                <c:pt idx="16482">
                  <c:v>0.34978155339807632</c:v>
                </c:pt>
                <c:pt idx="16483">
                  <c:v>0.34951186623518532</c:v>
                </c:pt>
                <c:pt idx="16484">
                  <c:v>0.34924217907229432</c:v>
                </c:pt>
                <c:pt idx="16485">
                  <c:v>0.34897249190940727</c:v>
                </c:pt>
                <c:pt idx="16486">
                  <c:v>0.34870280474651227</c:v>
                </c:pt>
                <c:pt idx="16487">
                  <c:v>0.34843311758362128</c:v>
                </c:pt>
                <c:pt idx="16488">
                  <c:v>0.34816343042072923</c:v>
                </c:pt>
                <c:pt idx="16489">
                  <c:v>0.3478937432578415</c:v>
                </c:pt>
                <c:pt idx="16490">
                  <c:v>0.34762405609494984</c:v>
                </c:pt>
                <c:pt idx="16491">
                  <c:v>0.34735436893206029</c:v>
                </c:pt>
                <c:pt idx="16492">
                  <c:v>0.34708468176916929</c:v>
                </c:pt>
                <c:pt idx="16493">
                  <c:v>0.34681499460627696</c:v>
                </c:pt>
                <c:pt idx="16494">
                  <c:v>0.34654530744338424</c:v>
                </c:pt>
                <c:pt idx="16495">
                  <c:v>0.3462756202804933</c:v>
                </c:pt>
                <c:pt idx="16496">
                  <c:v>0.34600593311760425</c:v>
                </c:pt>
                <c:pt idx="16497">
                  <c:v>0.34573624595471131</c:v>
                </c:pt>
                <c:pt idx="16498">
                  <c:v>0.34546655879182031</c:v>
                </c:pt>
                <c:pt idx="16499">
                  <c:v>0.34519687162892931</c:v>
                </c:pt>
                <c:pt idx="16500">
                  <c:v>0.34492718446603826</c:v>
                </c:pt>
                <c:pt idx="16501">
                  <c:v>0.34465749730314732</c:v>
                </c:pt>
                <c:pt idx="16502">
                  <c:v>0.34438781014025865</c:v>
                </c:pt>
                <c:pt idx="16503">
                  <c:v>0.34411812297736538</c:v>
                </c:pt>
                <c:pt idx="16504">
                  <c:v>0.34384843581447677</c:v>
                </c:pt>
                <c:pt idx="16505">
                  <c:v>0.34357874865158333</c:v>
                </c:pt>
                <c:pt idx="16506">
                  <c:v>0.34330906148869367</c:v>
                </c:pt>
                <c:pt idx="16507">
                  <c:v>0.34303937432580284</c:v>
                </c:pt>
                <c:pt idx="16508">
                  <c:v>0.34276968716291184</c:v>
                </c:pt>
                <c:pt idx="16509">
                  <c:v>0.34250000000001934</c:v>
                </c:pt>
                <c:pt idx="16510">
                  <c:v>0.34223031283712829</c:v>
                </c:pt>
                <c:pt idx="16511">
                  <c:v>0.34196062567423902</c:v>
                </c:pt>
                <c:pt idx="16512">
                  <c:v>0.34169093851134624</c:v>
                </c:pt>
                <c:pt idx="16513">
                  <c:v>0.34142125134845702</c:v>
                </c:pt>
                <c:pt idx="16514">
                  <c:v>0.34115156418556436</c:v>
                </c:pt>
                <c:pt idx="16515">
                  <c:v>0.34088187702267647</c:v>
                </c:pt>
                <c:pt idx="16516">
                  <c:v>0.34061218985978436</c:v>
                </c:pt>
                <c:pt idx="16517">
                  <c:v>0.34034250269689137</c:v>
                </c:pt>
                <c:pt idx="16518">
                  <c:v>0.34007281553400276</c:v>
                </c:pt>
                <c:pt idx="16519">
                  <c:v>0.33980312837110938</c:v>
                </c:pt>
                <c:pt idx="16520">
                  <c:v>0.33953344120821838</c:v>
                </c:pt>
                <c:pt idx="16521">
                  <c:v>0.33926375404532733</c:v>
                </c:pt>
                <c:pt idx="16522">
                  <c:v>0.33899406688243877</c:v>
                </c:pt>
                <c:pt idx="16523">
                  <c:v>0.33872437971954933</c:v>
                </c:pt>
                <c:pt idx="16524">
                  <c:v>0.33845469255665706</c:v>
                </c:pt>
                <c:pt idx="16525">
                  <c:v>0.33818500539376634</c:v>
                </c:pt>
                <c:pt idx="16526">
                  <c:v>0.33791531823087539</c:v>
                </c:pt>
                <c:pt idx="16527">
                  <c:v>0.3376456310679829</c:v>
                </c:pt>
                <c:pt idx="16528">
                  <c:v>0.33737594390509346</c:v>
                </c:pt>
                <c:pt idx="16529">
                  <c:v>0.33710625674219941</c:v>
                </c:pt>
                <c:pt idx="16530">
                  <c:v>0.33683656957931141</c:v>
                </c:pt>
                <c:pt idx="16531">
                  <c:v>0.33656688241641908</c:v>
                </c:pt>
                <c:pt idx="16532">
                  <c:v>0.33629719525352642</c:v>
                </c:pt>
                <c:pt idx="16533">
                  <c:v>0.33602750809063742</c:v>
                </c:pt>
                <c:pt idx="16534">
                  <c:v>0.33575782092774642</c:v>
                </c:pt>
                <c:pt idx="16535">
                  <c:v>0.33548813376485814</c:v>
                </c:pt>
                <c:pt idx="16536">
                  <c:v>0.33521844660196248</c:v>
                </c:pt>
                <c:pt idx="16537">
                  <c:v>0.33494875943907387</c:v>
                </c:pt>
                <c:pt idx="16538">
                  <c:v>0.33467907227618082</c:v>
                </c:pt>
                <c:pt idx="16539">
                  <c:v>0.33440938511329188</c:v>
                </c:pt>
                <c:pt idx="16540">
                  <c:v>0.33413969795039888</c:v>
                </c:pt>
                <c:pt idx="16541">
                  <c:v>0.33387001078751011</c:v>
                </c:pt>
                <c:pt idx="16542">
                  <c:v>0.33360032362461911</c:v>
                </c:pt>
                <c:pt idx="16543">
                  <c:v>0.33333063646172545</c:v>
                </c:pt>
                <c:pt idx="16544">
                  <c:v>0.33306094929883739</c:v>
                </c:pt>
                <c:pt idx="16545">
                  <c:v>0.33279126213594495</c:v>
                </c:pt>
                <c:pt idx="16546">
                  <c:v>0.33252157497305546</c:v>
                </c:pt>
                <c:pt idx="16547">
                  <c:v>0.33225188781016313</c:v>
                </c:pt>
                <c:pt idx="16548">
                  <c:v>0.33198220064727341</c:v>
                </c:pt>
                <c:pt idx="16549">
                  <c:v>0.33171251348438113</c:v>
                </c:pt>
                <c:pt idx="16550">
                  <c:v>0.33144282632149041</c:v>
                </c:pt>
                <c:pt idx="16551">
                  <c:v>0.33117313915859747</c:v>
                </c:pt>
                <c:pt idx="16552">
                  <c:v>0.33090345199570848</c:v>
                </c:pt>
                <c:pt idx="16553">
                  <c:v>0.33063376483281748</c:v>
                </c:pt>
                <c:pt idx="16554">
                  <c:v>0.33036407766992837</c:v>
                </c:pt>
                <c:pt idx="16555">
                  <c:v>0.33009439050703382</c:v>
                </c:pt>
                <c:pt idx="16556">
                  <c:v>0.32982470334414765</c:v>
                </c:pt>
                <c:pt idx="16557">
                  <c:v>0.32955501618125188</c:v>
                </c:pt>
                <c:pt idx="16558">
                  <c:v>0.32928532901836088</c:v>
                </c:pt>
                <c:pt idx="16559">
                  <c:v>0.32901564185547216</c:v>
                </c:pt>
                <c:pt idx="16560">
                  <c:v>0.3287459546925785</c:v>
                </c:pt>
                <c:pt idx="16561">
                  <c:v>0.3284762675296915</c:v>
                </c:pt>
                <c:pt idx="16562">
                  <c:v>0.32820658036679801</c:v>
                </c:pt>
                <c:pt idx="16563">
                  <c:v>0.32793689320390851</c:v>
                </c:pt>
                <c:pt idx="16564">
                  <c:v>0.32766720604101451</c:v>
                </c:pt>
                <c:pt idx="16565">
                  <c:v>0.32739751887812352</c:v>
                </c:pt>
                <c:pt idx="16566">
                  <c:v>0.32712783171523424</c:v>
                </c:pt>
                <c:pt idx="16567">
                  <c:v>0.32685814455234324</c:v>
                </c:pt>
                <c:pt idx="16568">
                  <c:v>0.32658845738945513</c:v>
                </c:pt>
                <c:pt idx="16569">
                  <c:v>0.32631877022656258</c:v>
                </c:pt>
                <c:pt idx="16570">
                  <c:v>0.32604908306367053</c:v>
                </c:pt>
                <c:pt idx="16571">
                  <c:v>0.32577939590077953</c:v>
                </c:pt>
                <c:pt idx="16572">
                  <c:v>0.32550970873788893</c:v>
                </c:pt>
                <c:pt idx="16573">
                  <c:v>0.32524002157499582</c:v>
                </c:pt>
                <c:pt idx="16574">
                  <c:v>0.32497033441210482</c:v>
                </c:pt>
                <c:pt idx="16575">
                  <c:v>0.32470064724921593</c:v>
                </c:pt>
                <c:pt idx="16576">
                  <c:v>0.32443096008632288</c:v>
                </c:pt>
                <c:pt idx="16577">
                  <c:v>0.32416127292343289</c:v>
                </c:pt>
                <c:pt idx="16578">
                  <c:v>0.32389158576054322</c:v>
                </c:pt>
                <c:pt idx="16579">
                  <c:v>0.32362189859765239</c:v>
                </c:pt>
                <c:pt idx="16580">
                  <c:v>0.32335221143476151</c:v>
                </c:pt>
                <c:pt idx="16581">
                  <c:v>0.32308252427187056</c:v>
                </c:pt>
                <c:pt idx="16582">
                  <c:v>0.32281283710897957</c:v>
                </c:pt>
                <c:pt idx="16583">
                  <c:v>0.32254314994608557</c:v>
                </c:pt>
                <c:pt idx="16584">
                  <c:v>0.32227346278319458</c:v>
                </c:pt>
                <c:pt idx="16585">
                  <c:v>0.32200377562030535</c:v>
                </c:pt>
                <c:pt idx="16586">
                  <c:v>0.32173408845741258</c:v>
                </c:pt>
                <c:pt idx="16587">
                  <c:v>0.32146440129452458</c:v>
                </c:pt>
                <c:pt idx="16588">
                  <c:v>0.32119471413163081</c:v>
                </c:pt>
                <c:pt idx="16589">
                  <c:v>0.32092502696873981</c:v>
                </c:pt>
                <c:pt idx="16590">
                  <c:v>0.32065533980585093</c:v>
                </c:pt>
                <c:pt idx="16591">
                  <c:v>0.32038565264295993</c:v>
                </c:pt>
                <c:pt idx="16592">
                  <c:v>0.32011596548006893</c:v>
                </c:pt>
                <c:pt idx="16593">
                  <c:v>0.31984627831717805</c:v>
                </c:pt>
                <c:pt idx="16594">
                  <c:v>0.3195765911542886</c:v>
                </c:pt>
                <c:pt idx="16595">
                  <c:v>0.31930690399139627</c:v>
                </c:pt>
                <c:pt idx="16596">
                  <c:v>0.31903721682850261</c:v>
                </c:pt>
                <c:pt idx="16597">
                  <c:v>0.31876752966561311</c:v>
                </c:pt>
                <c:pt idx="16598">
                  <c:v>0.31849784250272062</c:v>
                </c:pt>
                <c:pt idx="16599">
                  <c:v>0.31822815533983262</c:v>
                </c:pt>
                <c:pt idx="16600">
                  <c:v>0.31795846817694023</c:v>
                </c:pt>
                <c:pt idx="16601">
                  <c:v>0.31768878101405168</c:v>
                </c:pt>
                <c:pt idx="16602">
                  <c:v>0.31741909385115841</c:v>
                </c:pt>
                <c:pt idx="16603">
                  <c:v>0.3171494066882658</c:v>
                </c:pt>
                <c:pt idx="16604">
                  <c:v>0.31687971952537652</c:v>
                </c:pt>
                <c:pt idx="16605">
                  <c:v>0.31661003236248564</c:v>
                </c:pt>
                <c:pt idx="16606">
                  <c:v>0.31634034519959464</c:v>
                </c:pt>
                <c:pt idx="16607">
                  <c:v>0.31607065803670181</c:v>
                </c:pt>
                <c:pt idx="16608">
                  <c:v>0.31580097087381442</c:v>
                </c:pt>
                <c:pt idx="16609">
                  <c:v>0.31553128371091982</c:v>
                </c:pt>
                <c:pt idx="16610">
                  <c:v>0.31526159654802866</c:v>
                </c:pt>
                <c:pt idx="16611">
                  <c:v>0.31499190938513782</c:v>
                </c:pt>
                <c:pt idx="16612">
                  <c:v>0.31472222222224905</c:v>
                </c:pt>
                <c:pt idx="16613">
                  <c:v>0.31445253505935827</c:v>
                </c:pt>
                <c:pt idx="16614">
                  <c:v>0.31418284789646733</c:v>
                </c:pt>
                <c:pt idx="16615">
                  <c:v>0.31391316073357517</c:v>
                </c:pt>
                <c:pt idx="16616">
                  <c:v>0.31364347357068417</c:v>
                </c:pt>
                <c:pt idx="16617">
                  <c:v>0.31337378640779318</c:v>
                </c:pt>
                <c:pt idx="16618">
                  <c:v>0.31310409924490368</c:v>
                </c:pt>
                <c:pt idx="16619">
                  <c:v>0.3128344120820114</c:v>
                </c:pt>
                <c:pt idx="16620">
                  <c:v>0.31256472491912041</c:v>
                </c:pt>
                <c:pt idx="16621">
                  <c:v>0.31229503775622769</c:v>
                </c:pt>
                <c:pt idx="16622">
                  <c:v>0.31202535059333669</c:v>
                </c:pt>
                <c:pt idx="16623">
                  <c:v>0.31175566343044764</c:v>
                </c:pt>
                <c:pt idx="16624">
                  <c:v>0.31148597626755808</c:v>
                </c:pt>
                <c:pt idx="16625">
                  <c:v>0.31121628910466709</c:v>
                </c:pt>
                <c:pt idx="16626">
                  <c:v>0.31094660194177498</c:v>
                </c:pt>
                <c:pt idx="16627">
                  <c:v>0.31067691477888404</c:v>
                </c:pt>
                <c:pt idx="16628">
                  <c:v>0.31040722761599082</c:v>
                </c:pt>
                <c:pt idx="16629">
                  <c:v>0.31013754045309821</c:v>
                </c:pt>
                <c:pt idx="16630">
                  <c:v>0.30986785329021116</c:v>
                </c:pt>
                <c:pt idx="16631">
                  <c:v>0.30959816612731905</c:v>
                </c:pt>
                <c:pt idx="16632">
                  <c:v>0.30932847896443072</c:v>
                </c:pt>
                <c:pt idx="16633">
                  <c:v>0.30905879180153722</c:v>
                </c:pt>
                <c:pt idx="16634">
                  <c:v>0.30878910463864623</c:v>
                </c:pt>
                <c:pt idx="16635">
                  <c:v>0.30851941747575523</c:v>
                </c:pt>
                <c:pt idx="16636">
                  <c:v>0.30824973031286423</c:v>
                </c:pt>
                <c:pt idx="16637">
                  <c:v>0.30798004314997479</c:v>
                </c:pt>
                <c:pt idx="16638">
                  <c:v>0.30771035598708246</c:v>
                </c:pt>
                <c:pt idx="16639">
                  <c:v>0.30744066882419147</c:v>
                </c:pt>
                <c:pt idx="16640">
                  <c:v>0.30717098166130052</c:v>
                </c:pt>
                <c:pt idx="16641">
                  <c:v>0.30690129449840781</c:v>
                </c:pt>
                <c:pt idx="16642">
                  <c:v>0.30663160733551681</c:v>
                </c:pt>
                <c:pt idx="16643">
                  <c:v>0.30636192017262776</c:v>
                </c:pt>
                <c:pt idx="16644">
                  <c:v>0.30609223300973482</c:v>
                </c:pt>
                <c:pt idx="16645">
                  <c:v>0.30582254584684776</c:v>
                </c:pt>
                <c:pt idx="16646">
                  <c:v>0.30555285868395282</c:v>
                </c:pt>
                <c:pt idx="16647">
                  <c:v>0.30528317152106182</c:v>
                </c:pt>
                <c:pt idx="16648">
                  <c:v>0.30501348435817088</c:v>
                </c:pt>
                <c:pt idx="16649">
                  <c:v>0.30474379719528111</c:v>
                </c:pt>
                <c:pt idx="16650">
                  <c:v>0.30447411003239011</c:v>
                </c:pt>
                <c:pt idx="16651">
                  <c:v>0.30420442286949922</c:v>
                </c:pt>
                <c:pt idx="16652">
                  <c:v>0.30393473570660823</c:v>
                </c:pt>
                <c:pt idx="16653">
                  <c:v>0.30366504854371579</c:v>
                </c:pt>
                <c:pt idx="16654">
                  <c:v>0.30339536138082779</c:v>
                </c:pt>
                <c:pt idx="16655">
                  <c:v>0.30312567421793551</c:v>
                </c:pt>
                <c:pt idx="16656">
                  <c:v>0.30285598705504579</c:v>
                </c:pt>
                <c:pt idx="16657">
                  <c:v>0.3025862998921548</c:v>
                </c:pt>
                <c:pt idx="16658">
                  <c:v>0.30231661272926386</c:v>
                </c:pt>
                <c:pt idx="16659">
                  <c:v>0.30204692556636981</c:v>
                </c:pt>
                <c:pt idx="16660">
                  <c:v>0.30177723840347875</c:v>
                </c:pt>
                <c:pt idx="16661">
                  <c:v>0.30150755124058781</c:v>
                </c:pt>
                <c:pt idx="16662">
                  <c:v>0.30123786407769682</c:v>
                </c:pt>
                <c:pt idx="16663">
                  <c:v>0.30096817691480976</c:v>
                </c:pt>
                <c:pt idx="16664">
                  <c:v>0.30069848975191482</c:v>
                </c:pt>
                <c:pt idx="16665">
                  <c:v>0.30042880258902616</c:v>
                </c:pt>
                <c:pt idx="16666">
                  <c:v>0.30015911542613138</c:v>
                </c:pt>
                <c:pt idx="16667">
                  <c:v>0.29988942826324438</c:v>
                </c:pt>
                <c:pt idx="16668">
                  <c:v>0.29961974110035217</c:v>
                </c:pt>
                <c:pt idx="16669">
                  <c:v>0.2993500539374625</c:v>
                </c:pt>
                <c:pt idx="16670">
                  <c:v>0.29908036677457173</c:v>
                </c:pt>
                <c:pt idx="16671">
                  <c:v>0.29881067961168079</c:v>
                </c:pt>
                <c:pt idx="16672">
                  <c:v>0.29854099244878685</c:v>
                </c:pt>
                <c:pt idx="16673">
                  <c:v>0.29827130528589751</c:v>
                </c:pt>
                <c:pt idx="16674">
                  <c:v>0.29800161812300485</c:v>
                </c:pt>
                <c:pt idx="16675">
                  <c:v>0.29773193096011374</c:v>
                </c:pt>
                <c:pt idx="16676">
                  <c:v>0.29746224379722452</c:v>
                </c:pt>
                <c:pt idx="16677">
                  <c:v>0.29719255663433175</c:v>
                </c:pt>
                <c:pt idx="16678">
                  <c:v>0.29692286947144408</c:v>
                </c:pt>
                <c:pt idx="16679">
                  <c:v>0.29665318230854987</c:v>
                </c:pt>
                <c:pt idx="16680">
                  <c:v>0.29638349514566242</c:v>
                </c:pt>
                <c:pt idx="16681">
                  <c:v>0.29611380798277026</c:v>
                </c:pt>
                <c:pt idx="16682">
                  <c:v>0.29584412081987926</c:v>
                </c:pt>
                <c:pt idx="16683">
                  <c:v>0.29557443365698588</c:v>
                </c:pt>
                <c:pt idx="16684">
                  <c:v>0.29530474649409488</c:v>
                </c:pt>
                <c:pt idx="16685">
                  <c:v>0.29503505933120389</c:v>
                </c:pt>
                <c:pt idx="16686">
                  <c:v>0.29476537216831289</c:v>
                </c:pt>
                <c:pt idx="16687">
                  <c:v>0.29449568500542328</c:v>
                </c:pt>
                <c:pt idx="16688">
                  <c:v>0.29422599784253239</c:v>
                </c:pt>
                <c:pt idx="16689">
                  <c:v>0.29395631067964273</c:v>
                </c:pt>
                <c:pt idx="16690">
                  <c:v>0.2936866235167504</c:v>
                </c:pt>
                <c:pt idx="16691">
                  <c:v>0.29341693635386096</c:v>
                </c:pt>
                <c:pt idx="16692">
                  <c:v>0.29314724919096691</c:v>
                </c:pt>
                <c:pt idx="16693">
                  <c:v>0.29287756202807758</c:v>
                </c:pt>
                <c:pt idx="16694">
                  <c:v>0.29260787486518491</c:v>
                </c:pt>
                <c:pt idx="16695">
                  <c:v>0.29233818770229592</c:v>
                </c:pt>
                <c:pt idx="16696">
                  <c:v>0.29206850053940492</c:v>
                </c:pt>
                <c:pt idx="16697">
                  <c:v>0.29179881337651192</c:v>
                </c:pt>
                <c:pt idx="16698">
                  <c:v>0.29152912621362098</c:v>
                </c:pt>
                <c:pt idx="16699">
                  <c:v>0.29125943905072993</c:v>
                </c:pt>
                <c:pt idx="16700">
                  <c:v>0.2909897518878421</c:v>
                </c:pt>
                <c:pt idx="16701">
                  <c:v>0.29072006472495038</c:v>
                </c:pt>
                <c:pt idx="16702">
                  <c:v>0.29045037756205938</c:v>
                </c:pt>
                <c:pt idx="16703">
                  <c:v>0.29018069039916844</c:v>
                </c:pt>
                <c:pt idx="16704">
                  <c:v>0.28991100323627628</c:v>
                </c:pt>
                <c:pt idx="16705">
                  <c:v>0.28964131607338373</c:v>
                </c:pt>
                <c:pt idx="16706">
                  <c:v>0.28937162891049445</c:v>
                </c:pt>
                <c:pt idx="16707">
                  <c:v>0.28910194174760345</c:v>
                </c:pt>
                <c:pt idx="16708">
                  <c:v>0.28883225458471096</c:v>
                </c:pt>
                <c:pt idx="16709">
                  <c:v>0.28856256742182163</c:v>
                </c:pt>
                <c:pt idx="16710">
                  <c:v>0.28829288025892896</c:v>
                </c:pt>
                <c:pt idx="16711">
                  <c:v>0.28802319309603797</c:v>
                </c:pt>
                <c:pt idx="16712">
                  <c:v>0.28775350593314697</c:v>
                </c:pt>
                <c:pt idx="16713">
                  <c:v>0.28748381877025797</c:v>
                </c:pt>
                <c:pt idx="16714">
                  <c:v>0.28721413160736498</c:v>
                </c:pt>
                <c:pt idx="16715">
                  <c:v>0.28694444444447398</c:v>
                </c:pt>
                <c:pt idx="16716">
                  <c:v>0.28667475728158298</c:v>
                </c:pt>
                <c:pt idx="16717">
                  <c:v>0.28640507011869198</c:v>
                </c:pt>
                <c:pt idx="16718">
                  <c:v>0.28613538295580132</c:v>
                </c:pt>
                <c:pt idx="16719">
                  <c:v>0.28586569579291238</c:v>
                </c:pt>
                <c:pt idx="16720">
                  <c:v>0.28559600863001899</c:v>
                </c:pt>
                <c:pt idx="16721">
                  <c:v>0.28532632146712888</c:v>
                </c:pt>
                <c:pt idx="16722">
                  <c:v>0.28505663430423833</c:v>
                </c:pt>
                <c:pt idx="16723">
                  <c:v>0.28478694714134739</c:v>
                </c:pt>
                <c:pt idx="16724">
                  <c:v>0.2845172599784565</c:v>
                </c:pt>
                <c:pt idx="16725">
                  <c:v>0.28424757281556401</c:v>
                </c:pt>
                <c:pt idx="16726">
                  <c:v>0.28397788565267601</c:v>
                </c:pt>
                <c:pt idx="16727">
                  <c:v>0.28370819848978202</c:v>
                </c:pt>
                <c:pt idx="16728">
                  <c:v>0.28343851132689274</c:v>
                </c:pt>
                <c:pt idx="16729">
                  <c:v>0.28316882416400174</c:v>
                </c:pt>
                <c:pt idx="16730">
                  <c:v>0.28289913700110875</c:v>
                </c:pt>
                <c:pt idx="16731">
                  <c:v>0.28262944983821808</c:v>
                </c:pt>
                <c:pt idx="16732">
                  <c:v>0.28235976267532731</c:v>
                </c:pt>
                <c:pt idx="16733">
                  <c:v>0.28209007551243631</c:v>
                </c:pt>
                <c:pt idx="16734">
                  <c:v>0.28182038834954848</c:v>
                </c:pt>
                <c:pt idx="16735">
                  <c:v>0.28155070118665643</c:v>
                </c:pt>
                <c:pt idx="16736">
                  <c:v>0.28128101402376304</c:v>
                </c:pt>
                <c:pt idx="16737">
                  <c:v>0.28101132686087232</c:v>
                </c:pt>
                <c:pt idx="16738">
                  <c:v>0.28074163969798105</c:v>
                </c:pt>
                <c:pt idx="16739">
                  <c:v>0.28047195253509005</c:v>
                </c:pt>
                <c:pt idx="16740">
                  <c:v>0.28020226537220078</c:v>
                </c:pt>
                <c:pt idx="16741">
                  <c:v>0.27993257820930939</c:v>
                </c:pt>
                <c:pt idx="16742">
                  <c:v>0.27966289104641856</c:v>
                </c:pt>
                <c:pt idx="16743">
                  <c:v>0.27939320388352606</c:v>
                </c:pt>
                <c:pt idx="16744">
                  <c:v>0.27912351672063507</c:v>
                </c:pt>
                <c:pt idx="16745">
                  <c:v>0.27885382955774574</c:v>
                </c:pt>
                <c:pt idx="16746">
                  <c:v>0.27858414239485607</c:v>
                </c:pt>
                <c:pt idx="16747">
                  <c:v>0.27831445523196385</c:v>
                </c:pt>
                <c:pt idx="16748">
                  <c:v>0.27804476806907286</c:v>
                </c:pt>
                <c:pt idx="16749">
                  <c:v>0.27777508090618003</c:v>
                </c:pt>
                <c:pt idx="16750">
                  <c:v>0.27750539374328931</c:v>
                </c:pt>
                <c:pt idx="16751">
                  <c:v>0.27723570658039637</c:v>
                </c:pt>
                <c:pt idx="16752">
                  <c:v>0.27696601941750731</c:v>
                </c:pt>
                <c:pt idx="16753">
                  <c:v>0.27669633225461632</c:v>
                </c:pt>
                <c:pt idx="16754">
                  <c:v>0.27642664509172532</c:v>
                </c:pt>
                <c:pt idx="16755">
                  <c:v>0.27615695792883432</c:v>
                </c:pt>
                <c:pt idx="16756">
                  <c:v>0.27588727076594555</c:v>
                </c:pt>
                <c:pt idx="16757">
                  <c:v>0.27561758360305288</c:v>
                </c:pt>
                <c:pt idx="16758">
                  <c:v>0.27534789644016111</c:v>
                </c:pt>
                <c:pt idx="16759">
                  <c:v>0.27507820927727278</c:v>
                </c:pt>
                <c:pt idx="16760">
                  <c:v>0.27480852211438062</c:v>
                </c:pt>
                <c:pt idx="16761">
                  <c:v>0.27453883495148812</c:v>
                </c:pt>
                <c:pt idx="16762">
                  <c:v>0.27426914778859679</c:v>
                </c:pt>
                <c:pt idx="16763">
                  <c:v>0.27399946062570618</c:v>
                </c:pt>
                <c:pt idx="16764">
                  <c:v>0.27372977346281691</c:v>
                </c:pt>
                <c:pt idx="16765">
                  <c:v>0.27346008629992591</c:v>
                </c:pt>
                <c:pt idx="16766">
                  <c:v>0.2731903991370333</c:v>
                </c:pt>
                <c:pt idx="16767">
                  <c:v>0.27292071197414519</c:v>
                </c:pt>
                <c:pt idx="16768">
                  <c:v>0.27265102481125114</c:v>
                </c:pt>
                <c:pt idx="16769">
                  <c:v>0.27238133764836031</c:v>
                </c:pt>
                <c:pt idx="16770">
                  <c:v>0.27211165048546915</c:v>
                </c:pt>
                <c:pt idx="16771">
                  <c:v>0.27184196332258054</c:v>
                </c:pt>
                <c:pt idx="16772">
                  <c:v>0.27157227615968954</c:v>
                </c:pt>
                <c:pt idx="16773">
                  <c:v>0.27130258899679632</c:v>
                </c:pt>
                <c:pt idx="16774">
                  <c:v>0.27103290183390538</c:v>
                </c:pt>
                <c:pt idx="16775">
                  <c:v>0.27076321467101283</c:v>
                </c:pt>
                <c:pt idx="16776">
                  <c:v>0.27049352750812183</c:v>
                </c:pt>
                <c:pt idx="16777">
                  <c:v>0.27022384034523217</c:v>
                </c:pt>
                <c:pt idx="16778">
                  <c:v>0.26995415318234267</c:v>
                </c:pt>
                <c:pt idx="16779">
                  <c:v>0.26968446601945312</c:v>
                </c:pt>
                <c:pt idx="16780">
                  <c:v>0.26941477885656068</c:v>
                </c:pt>
                <c:pt idx="16781">
                  <c:v>0.26914509169366818</c:v>
                </c:pt>
                <c:pt idx="16782">
                  <c:v>0.26887540453077718</c:v>
                </c:pt>
                <c:pt idx="16783">
                  <c:v>0.26860571736788791</c:v>
                </c:pt>
                <c:pt idx="16784">
                  <c:v>0.2683360302049953</c:v>
                </c:pt>
                <c:pt idx="16785">
                  <c:v>0.2680663430421043</c:v>
                </c:pt>
                <c:pt idx="16786">
                  <c:v>0.26779665587921331</c:v>
                </c:pt>
                <c:pt idx="16787">
                  <c:v>0.26752696871632231</c:v>
                </c:pt>
                <c:pt idx="16788">
                  <c:v>0.2672572815534312</c:v>
                </c:pt>
                <c:pt idx="16789">
                  <c:v>0.26698759439054254</c:v>
                </c:pt>
                <c:pt idx="16790">
                  <c:v>0.26671790722765154</c:v>
                </c:pt>
                <c:pt idx="16791">
                  <c:v>0.26644822006475832</c:v>
                </c:pt>
                <c:pt idx="16792">
                  <c:v>0.26617853290186738</c:v>
                </c:pt>
                <c:pt idx="16793">
                  <c:v>0.26590884573897638</c:v>
                </c:pt>
                <c:pt idx="16794">
                  <c:v>0.26563915857608256</c:v>
                </c:pt>
                <c:pt idx="16795">
                  <c:v>0.26536947141319422</c:v>
                </c:pt>
                <c:pt idx="16796">
                  <c:v>0.26509978425030328</c:v>
                </c:pt>
                <c:pt idx="16797">
                  <c:v>0.26483009708741373</c:v>
                </c:pt>
                <c:pt idx="16798">
                  <c:v>0.26456040992452273</c:v>
                </c:pt>
                <c:pt idx="16799">
                  <c:v>0.26429072276163024</c:v>
                </c:pt>
                <c:pt idx="16800">
                  <c:v>0.26402103559873924</c:v>
                </c:pt>
                <c:pt idx="16801">
                  <c:v>0.26375134843584824</c:v>
                </c:pt>
                <c:pt idx="16802">
                  <c:v>0.2634816612729603</c:v>
                </c:pt>
                <c:pt idx="16803">
                  <c:v>0.2632119741100663</c:v>
                </c:pt>
                <c:pt idx="16804">
                  <c:v>0.26294228694717531</c:v>
                </c:pt>
                <c:pt idx="16805">
                  <c:v>0.26267259978428625</c:v>
                </c:pt>
                <c:pt idx="16806">
                  <c:v>0.26240291262139326</c:v>
                </c:pt>
                <c:pt idx="16807">
                  <c:v>0.2621332254585006</c:v>
                </c:pt>
                <c:pt idx="16808">
                  <c:v>0.26186353829561132</c:v>
                </c:pt>
                <c:pt idx="16809">
                  <c:v>0.26159385113272027</c:v>
                </c:pt>
                <c:pt idx="16810">
                  <c:v>0.26132416396983327</c:v>
                </c:pt>
                <c:pt idx="16811">
                  <c:v>0.26105447680693827</c:v>
                </c:pt>
                <c:pt idx="16812">
                  <c:v>0.26078478964404994</c:v>
                </c:pt>
                <c:pt idx="16813">
                  <c:v>0.26051510248115523</c:v>
                </c:pt>
                <c:pt idx="16814">
                  <c:v>0.26024541531826528</c:v>
                </c:pt>
                <c:pt idx="16815">
                  <c:v>0.25997572815537434</c:v>
                </c:pt>
                <c:pt idx="16816">
                  <c:v>0.25970604099248334</c:v>
                </c:pt>
                <c:pt idx="16817">
                  <c:v>0.25943635382959235</c:v>
                </c:pt>
                <c:pt idx="16818">
                  <c:v>0.2591666666667013</c:v>
                </c:pt>
                <c:pt idx="16819">
                  <c:v>0.25889697950381196</c:v>
                </c:pt>
                <c:pt idx="16820">
                  <c:v>0.2586272923409193</c:v>
                </c:pt>
                <c:pt idx="16821">
                  <c:v>0.2583576051780283</c:v>
                </c:pt>
                <c:pt idx="16822">
                  <c:v>0.25808791801513725</c:v>
                </c:pt>
                <c:pt idx="16823">
                  <c:v>0.25781823085224825</c:v>
                </c:pt>
                <c:pt idx="16824">
                  <c:v>0.25754854368935531</c:v>
                </c:pt>
                <c:pt idx="16825">
                  <c:v>0.25727885652646426</c:v>
                </c:pt>
                <c:pt idx="16826">
                  <c:v>0.25700916936357332</c:v>
                </c:pt>
                <c:pt idx="16827">
                  <c:v>0.25673948220068227</c:v>
                </c:pt>
                <c:pt idx="16828">
                  <c:v>0.25646979503779138</c:v>
                </c:pt>
                <c:pt idx="16829">
                  <c:v>0.25620010787490038</c:v>
                </c:pt>
                <c:pt idx="16830">
                  <c:v>0.25593042071200933</c:v>
                </c:pt>
                <c:pt idx="16831">
                  <c:v>0.25566073354911834</c:v>
                </c:pt>
                <c:pt idx="16832">
                  <c:v>0.25539104638622723</c:v>
                </c:pt>
                <c:pt idx="16833">
                  <c:v>0.25512135922333629</c:v>
                </c:pt>
                <c:pt idx="16834">
                  <c:v>0.25485167206044684</c:v>
                </c:pt>
                <c:pt idx="16835">
                  <c:v>0.2545819848975559</c:v>
                </c:pt>
                <c:pt idx="16836">
                  <c:v>0.25431229773466629</c:v>
                </c:pt>
                <c:pt idx="16837">
                  <c:v>0.25404261057177224</c:v>
                </c:pt>
                <c:pt idx="16838">
                  <c:v>0.25377292340888136</c:v>
                </c:pt>
                <c:pt idx="16839">
                  <c:v>0.25350323624599025</c:v>
                </c:pt>
                <c:pt idx="16840">
                  <c:v>0.25323354908309764</c:v>
                </c:pt>
                <c:pt idx="16841">
                  <c:v>0.25296386192021036</c:v>
                </c:pt>
                <c:pt idx="16842">
                  <c:v>0.25269417475731726</c:v>
                </c:pt>
                <c:pt idx="16843">
                  <c:v>0.25242448759442876</c:v>
                </c:pt>
                <c:pt idx="16844">
                  <c:v>0.25215480043153388</c:v>
                </c:pt>
                <c:pt idx="16845">
                  <c:v>0.25188511326864677</c:v>
                </c:pt>
                <c:pt idx="16846">
                  <c:v>0.25161542610575333</c:v>
                </c:pt>
                <c:pt idx="16847">
                  <c:v>0.25134573894286238</c:v>
                </c:pt>
                <c:pt idx="16848">
                  <c:v>0.25107605177997272</c:v>
                </c:pt>
                <c:pt idx="16849">
                  <c:v>0.25080636461708172</c:v>
                </c:pt>
                <c:pt idx="16850">
                  <c:v>0.25053667745418939</c:v>
                </c:pt>
                <c:pt idx="16851">
                  <c:v>0.2502669902912984</c:v>
                </c:pt>
                <c:pt idx="16852">
                  <c:v>0.2499973031284089</c:v>
                </c:pt>
                <c:pt idx="16853">
                  <c:v>0.24972761596551638</c:v>
                </c:pt>
                <c:pt idx="16854">
                  <c:v>0.24945792880262646</c:v>
                </c:pt>
                <c:pt idx="16855">
                  <c:v>0.24918824163973441</c:v>
                </c:pt>
                <c:pt idx="16856">
                  <c:v>0.24891855447684458</c:v>
                </c:pt>
                <c:pt idx="16857">
                  <c:v>0.24864886731395242</c:v>
                </c:pt>
                <c:pt idx="16858">
                  <c:v>0.24837918015106275</c:v>
                </c:pt>
                <c:pt idx="16859">
                  <c:v>0.24810949298817123</c:v>
                </c:pt>
                <c:pt idx="16860">
                  <c:v>0.24783980582528023</c:v>
                </c:pt>
                <c:pt idx="16861">
                  <c:v>0.24757011866238843</c:v>
                </c:pt>
                <c:pt idx="16862">
                  <c:v>0.24730043149949901</c:v>
                </c:pt>
                <c:pt idx="16863">
                  <c:v>0.24703074433660643</c:v>
                </c:pt>
                <c:pt idx="16864">
                  <c:v>0.24676105717371544</c:v>
                </c:pt>
                <c:pt idx="16865">
                  <c:v>0.24649137001082563</c:v>
                </c:pt>
                <c:pt idx="16866">
                  <c:v>0.24622168284793464</c:v>
                </c:pt>
                <c:pt idx="16867">
                  <c:v>0.24595199568504314</c:v>
                </c:pt>
                <c:pt idx="16868">
                  <c:v>0.24568230852215225</c:v>
                </c:pt>
                <c:pt idx="16869">
                  <c:v>0.24541262135926126</c:v>
                </c:pt>
                <c:pt idx="16870">
                  <c:v>0.24514293419637095</c:v>
                </c:pt>
                <c:pt idx="16871">
                  <c:v>0.24487324703347846</c:v>
                </c:pt>
                <c:pt idx="16872">
                  <c:v>0.24460355987058738</c:v>
                </c:pt>
                <c:pt idx="16873">
                  <c:v>0.24433387270769646</c:v>
                </c:pt>
                <c:pt idx="16874">
                  <c:v>0.24406418554480669</c:v>
                </c:pt>
                <c:pt idx="16875">
                  <c:v>0.24379449838191569</c:v>
                </c:pt>
                <c:pt idx="16876">
                  <c:v>0.24352481121902347</c:v>
                </c:pt>
                <c:pt idx="16877">
                  <c:v>0.24325512405613328</c:v>
                </c:pt>
                <c:pt idx="16878">
                  <c:v>0.24298543689324295</c:v>
                </c:pt>
                <c:pt idx="16879">
                  <c:v>0.24271574973035143</c:v>
                </c:pt>
                <c:pt idx="16880">
                  <c:v>0.24244606256746157</c:v>
                </c:pt>
                <c:pt idx="16881">
                  <c:v>0.24217637540456838</c:v>
                </c:pt>
                <c:pt idx="16882">
                  <c:v>0.24190668824167749</c:v>
                </c:pt>
                <c:pt idx="16883">
                  <c:v>0.2416370010787865</c:v>
                </c:pt>
                <c:pt idx="16884">
                  <c:v>0.24136731391589591</c:v>
                </c:pt>
                <c:pt idx="16885">
                  <c:v>0.2410976267530045</c:v>
                </c:pt>
                <c:pt idx="16886">
                  <c:v>0.24082793959011431</c:v>
                </c:pt>
                <c:pt idx="16887">
                  <c:v>0.24055825242722401</c:v>
                </c:pt>
                <c:pt idx="16888">
                  <c:v>0.24028856526433151</c:v>
                </c:pt>
                <c:pt idx="16889">
                  <c:v>0.24001887810144146</c:v>
                </c:pt>
                <c:pt idx="16890">
                  <c:v>0.23974919093854954</c:v>
                </c:pt>
                <c:pt idx="16891">
                  <c:v>0.23947950377565852</c:v>
                </c:pt>
                <c:pt idx="16892">
                  <c:v>0.23920981661276774</c:v>
                </c:pt>
                <c:pt idx="16893">
                  <c:v>0.23894012944987691</c:v>
                </c:pt>
                <c:pt idx="16894">
                  <c:v>0.23867044228698553</c:v>
                </c:pt>
                <c:pt idx="16895">
                  <c:v>0.23840075512409534</c:v>
                </c:pt>
                <c:pt idx="16896">
                  <c:v>0.23813106796120354</c:v>
                </c:pt>
                <c:pt idx="16897">
                  <c:v>0.23786138079831348</c:v>
                </c:pt>
                <c:pt idx="16898">
                  <c:v>0.23759169363542249</c:v>
                </c:pt>
                <c:pt idx="16899">
                  <c:v>0.23732200647253054</c:v>
                </c:pt>
                <c:pt idx="16900">
                  <c:v>0.23705231930963955</c:v>
                </c:pt>
                <c:pt idx="16901">
                  <c:v>0.23678263214674874</c:v>
                </c:pt>
                <c:pt idx="16902">
                  <c:v>0.23651294498385755</c:v>
                </c:pt>
                <c:pt idx="16903">
                  <c:v>0.23624325782096792</c:v>
                </c:pt>
                <c:pt idx="16904">
                  <c:v>0.23597357065807537</c:v>
                </c:pt>
                <c:pt idx="16905">
                  <c:v>0.23570388349518537</c:v>
                </c:pt>
                <c:pt idx="16906">
                  <c:v>0.23543419633229506</c:v>
                </c:pt>
                <c:pt idx="16907">
                  <c:v>0.23516450916940271</c:v>
                </c:pt>
                <c:pt idx="16908">
                  <c:v>0.23489482200651157</c:v>
                </c:pt>
                <c:pt idx="16909">
                  <c:v>0.23462513484362071</c:v>
                </c:pt>
                <c:pt idx="16910">
                  <c:v>0.23435544768072974</c:v>
                </c:pt>
                <c:pt idx="16911">
                  <c:v>0.23408576051783891</c:v>
                </c:pt>
                <c:pt idx="16912">
                  <c:v>0.23381607335494758</c:v>
                </c:pt>
                <c:pt idx="16913">
                  <c:v>0.23354638619205798</c:v>
                </c:pt>
                <c:pt idx="16914">
                  <c:v>0.23327669902916559</c:v>
                </c:pt>
                <c:pt idx="16915">
                  <c:v>0.23300701186627551</c:v>
                </c:pt>
                <c:pt idx="16916">
                  <c:v>0.23273732470338371</c:v>
                </c:pt>
                <c:pt idx="16917">
                  <c:v>0.23246763754049435</c:v>
                </c:pt>
                <c:pt idx="16918">
                  <c:v>0.23219795037760171</c:v>
                </c:pt>
                <c:pt idx="16919">
                  <c:v>0.23192826321471061</c:v>
                </c:pt>
                <c:pt idx="16920">
                  <c:v>0.23165857605181917</c:v>
                </c:pt>
                <c:pt idx="16921">
                  <c:v>0.23138888888892933</c:v>
                </c:pt>
                <c:pt idx="16922">
                  <c:v>0.23111920172603839</c:v>
                </c:pt>
                <c:pt idx="16923">
                  <c:v>0.2308495145631467</c:v>
                </c:pt>
                <c:pt idx="16924">
                  <c:v>0.23057982740025562</c:v>
                </c:pt>
                <c:pt idx="16925">
                  <c:v>0.23031014023736554</c:v>
                </c:pt>
                <c:pt idx="16926">
                  <c:v>0.23004045307447474</c:v>
                </c:pt>
                <c:pt idx="16927">
                  <c:v>0.22977076591158183</c:v>
                </c:pt>
                <c:pt idx="16928">
                  <c:v>0.22950107874869163</c:v>
                </c:pt>
                <c:pt idx="16929">
                  <c:v>0.22923139158580186</c:v>
                </c:pt>
                <c:pt idx="16930">
                  <c:v>0.22896170442291036</c:v>
                </c:pt>
                <c:pt idx="16931">
                  <c:v>0.22869201726001862</c:v>
                </c:pt>
                <c:pt idx="16932">
                  <c:v>0.22842233009712912</c:v>
                </c:pt>
                <c:pt idx="16933">
                  <c:v>0.22815264293423665</c:v>
                </c:pt>
                <c:pt idx="16934">
                  <c:v>0.22788295577134571</c:v>
                </c:pt>
                <c:pt idx="16935">
                  <c:v>0.22761326860845466</c:v>
                </c:pt>
                <c:pt idx="16936">
                  <c:v>0.22734358144556371</c:v>
                </c:pt>
                <c:pt idx="16937">
                  <c:v>0.22707389428267266</c:v>
                </c:pt>
                <c:pt idx="16938">
                  <c:v>0.22680420711978166</c:v>
                </c:pt>
                <c:pt idx="16939">
                  <c:v>0.2265345199568907</c:v>
                </c:pt>
                <c:pt idx="16940">
                  <c:v>0.22626483279400039</c:v>
                </c:pt>
                <c:pt idx="16941">
                  <c:v>0.22599514563110948</c:v>
                </c:pt>
                <c:pt idx="16942">
                  <c:v>0.2257254584682177</c:v>
                </c:pt>
                <c:pt idx="16943">
                  <c:v>0.22545577130532671</c:v>
                </c:pt>
                <c:pt idx="16944">
                  <c:v>0.22518608414243677</c:v>
                </c:pt>
                <c:pt idx="16945">
                  <c:v>0.22491639697954471</c:v>
                </c:pt>
                <c:pt idx="16946">
                  <c:v>0.22464670981665369</c:v>
                </c:pt>
                <c:pt idx="16947">
                  <c:v>0.224377022653762</c:v>
                </c:pt>
                <c:pt idx="16948">
                  <c:v>0.22410733549087239</c:v>
                </c:pt>
                <c:pt idx="16949">
                  <c:v>0.2238376483279807</c:v>
                </c:pt>
                <c:pt idx="16950">
                  <c:v>0.2235679611650897</c:v>
                </c:pt>
                <c:pt idx="16951">
                  <c:v>0.22329827400219956</c:v>
                </c:pt>
                <c:pt idx="16952">
                  <c:v>0.22302858683930771</c:v>
                </c:pt>
                <c:pt idx="16953">
                  <c:v>0.22275889967641671</c:v>
                </c:pt>
                <c:pt idx="16954">
                  <c:v>0.22248921251352571</c:v>
                </c:pt>
                <c:pt idx="16955">
                  <c:v>0.22221952535063472</c:v>
                </c:pt>
                <c:pt idx="16956">
                  <c:v>0.22194983818774494</c:v>
                </c:pt>
                <c:pt idx="16957">
                  <c:v>0.22168015102485267</c:v>
                </c:pt>
                <c:pt idx="16958">
                  <c:v>0.22141046386196309</c:v>
                </c:pt>
                <c:pt idx="16959">
                  <c:v>0.22114077669907067</c:v>
                </c:pt>
                <c:pt idx="16960">
                  <c:v>0.22087108953617973</c:v>
                </c:pt>
                <c:pt idx="16961">
                  <c:v>0.22060140237328868</c:v>
                </c:pt>
                <c:pt idx="16962">
                  <c:v>0.22033171521039768</c:v>
                </c:pt>
                <c:pt idx="16963">
                  <c:v>0.22006202804750669</c:v>
                </c:pt>
                <c:pt idx="16964">
                  <c:v>0.21979234088461694</c:v>
                </c:pt>
                <c:pt idx="16965">
                  <c:v>0.21952265372172491</c:v>
                </c:pt>
                <c:pt idx="16966">
                  <c:v>0.21925296655883394</c:v>
                </c:pt>
                <c:pt idx="16967">
                  <c:v>0.21898327939594345</c:v>
                </c:pt>
                <c:pt idx="16968">
                  <c:v>0.21871359223305176</c:v>
                </c:pt>
                <c:pt idx="16969">
                  <c:v>0.21844390507016226</c:v>
                </c:pt>
                <c:pt idx="16970">
                  <c:v>0.21817421790726976</c:v>
                </c:pt>
                <c:pt idx="16971">
                  <c:v>0.21790453074437988</c:v>
                </c:pt>
                <c:pt idx="16972">
                  <c:v>0.21763484358148888</c:v>
                </c:pt>
                <c:pt idx="16973">
                  <c:v>0.21736515641859691</c:v>
                </c:pt>
                <c:pt idx="16974">
                  <c:v>0.21709546925570591</c:v>
                </c:pt>
                <c:pt idx="16975">
                  <c:v>0.21682578209281494</c:v>
                </c:pt>
                <c:pt idx="16976">
                  <c:v>0.21655609492992448</c:v>
                </c:pt>
                <c:pt idx="16977">
                  <c:v>0.21628640776703426</c:v>
                </c:pt>
                <c:pt idx="16978">
                  <c:v>0.21601672060414179</c:v>
                </c:pt>
                <c:pt idx="16979">
                  <c:v>0.2157470334412524</c:v>
                </c:pt>
                <c:pt idx="16980">
                  <c:v>0.21547734627835979</c:v>
                </c:pt>
                <c:pt idx="16981">
                  <c:v>0.21520765911546988</c:v>
                </c:pt>
                <c:pt idx="16982">
                  <c:v>0.21493797195257791</c:v>
                </c:pt>
                <c:pt idx="16983">
                  <c:v>0.21466828478968691</c:v>
                </c:pt>
                <c:pt idx="16984">
                  <c:v>0.21439859762679594</c:v>
                </c:pt>
                <c:pt idx="16985">
                  <c:v>0.21412891046390481</c:v>
                </c:pt>
                <c:pt idx="16986">
                  <c:v>0.21385922330101381</c:v>
                </c:pt>
                <c:pt idx="16987">
                  <c:v>0.21358953613812368</c:v>
                </c:pt>
                <c:pt idx="16988">
                  <c:v>0.21331984897523276</c:v>
                </c:pt>
                <c:pt idx="16989">
                  <c:v>0.21305016181234193</c:v>
                </c:pt>
                <c:pt idx="16990">
                  <c:v>0.21278047464944991</c:v>
                </c:pt>
                <c:pt idx="16991">
                  <c:v>0.21251078748655891</c:v>
                </c:pt>
                <c:pt idx="16992">
                  <c:v>0.21224110032366791</c:v>
                </c:pt>
                <c:pt idx="16993">
                  <c:v>0.21197141316077694</c:v>
                </c:pt>
                <c:pt idx="16994">
                  <c:v>0.21170172599788584</c:v>
                </c:pt>
                <c:pt idx="16995">
                  <c:v>0.21143203883499631</c:v>
                </c:pt>
                <c:pt idx="16996">
                  <c:v>0.21116235167210462</c:v>
                </c:pt>
                <c:pt idx="16997">
                  <c:v>0.2108926645092129</c:v>
                </c:pt>
                <c:pt idx="16998">
                  <c:v>0.2106229773463219</c:v>
                </c:pt>
                <c:pt idx="16999">
                  <c:v>0.21035329018343193</c:v>
                </c:pt>
                <c:pt idx="17000">
                  <c:v>0.21008360302053986</c:v>
                </c:pt>
                <c:pt idx="17001">
                  <c:v>0.20981391585764891</c:v>
                </c:pt>
                <c:pt idx="17002">
                  <c:v>0.20954422869475786</c:v>
                </c:pt>
                <c:pt idx="17003">
                  <c:v>0.20927454153186756</c:v>
                </c:pt>
                <c:pt idx="17004">
                  <c:v>0.2090048543689759</c:v>
                </c:pt>
                <c:pt idx="17005">
                  <c:v>0.2087351672060849</c:v>
                </c:pt>
                <c:pt idx="17006">
                  <c:v>0.20846548004319546</c:v>
                </c:pt>
                <c:pt idx="17007">
                  <c:v>0.20819579288030393</c:v>
                </c:pt>
                <c:pt idx="17008">
                  <c:v>0.20792610571741296</c:v>
                </c:pt>
                <c:pt idx="17009">
                  <c:v>0.20765641855452091</c:v>
                </c:pt>
                <c:pt idx="17010">
                  <c:v>0.20738673139162991</c:v>
                </c:pt>
                <c:pt idx="17011">
                  <c:v>0.20711704422873889</c:v>
                </c:pt>
                <c:pt idx="17012">
                  <c:v>0.20684735706584859</c:v>
                </c:pt>
                <c:pt idx="17013">
                  <c:v>0.20657766990295687</c:v>
                </c:pt>
                <c:pt idx="17014">
                  <c:v>0.20630798274006668</c:v>
                </c:pt>
                <c:pt idx="17015">
                  <c:v>0.20603829557717646</c:v>
                </c:pt>
                <c:pt idx="17016">
                  <c:v>0.2057686084142839</c:v>
                </c:pt>
                <c:pt idx="17017">
                  <c:v>0.20549892125139396</c:v>
                </c:pt>
                <c:pt idx="17018">
                  <c:v>0.20522923408850191</c:v>
                </c:pt>
                <c:pt idx="17019">
                  <c:v>0.20495954692561089</c:v>
                </c:pt>
                <c:pt idx="17020">
                  <c:v>0.20468985976271992</c:v>
                </c:pt>
                <c:pt idx="17021">
                  <c:v>0.20442017259982961</c:v>
                </c:pt>
                <c:pt idx="17022">
                  <c:v>0.20415048543693873</c:v>
                </c:pt>
                <c:pt idx="17023">
                  <c:v>0.20388079827404687</c:v>
                </c:pt>
                <c:pt idx="17024">
                  <c:v>0.20361111111115593</c:v>
                </c:pt>
                <c:pt idx="17025">
                  <c:v>0.20334142394826493</c:v>
                </c:pt>
                <c:pt idx="17026">
                  <c:v>0.20307173678537394</c:v>
                </c:pt>
                <c:pt idx="17027">
                  <c:v>0.20280204962248294</c:v>
                </c:pt>
                <c:pt idx="17028">
                  <c:v>0.20253236245959194</c:v>
                </c:pt>
                <c:pt idx="17029">
                  <c:v>0.20226267529670092</c:v>
                </c:pt>
                <c:pt idx="17030">
                  <c:v>0.20199298813381064</c:v>
                </c:pt>
                <c:pt idx="17031">
                  <c:v>0.20172330097091895</c:v>
                </c:pt>
                <c:pt idx="17032">
                  <c:v>0.20145361380802795</c:v>
                </c:pt>
                <c:pt idx="17033">
                  <c:v>0.20118392664513687</c:v>
                </c:pt>
                <c:pt idx="17034">
                  <c:v>0.2009142394822476</c:v>
                </c:pt>
                <c:pt idx="17035">
                  <c:v>0.20064455231935488</c:v>
                </c:pt>
                <c:pt idx="17036">
                  <c:v>0.20037486515646399</c:v>
                </c:pt>
                <c:pt idx="17037">
                  <c:v>0.20010517799357225</c:v>
                </c:pt>
                <c:pt idx="17038">
                  <c:v>0.19983549083068244</c:v>
                </c:pt>
                <c:pt idx="17039">
                  <c:v>0.19956580366779167</c:v>
                </c:pt>
                <c:pt idx="17040">
                  <c:v>0.19929611650490078</c:v>
                </c:pt>
                <c:pt idx="17041">
                  <c:v>0.19902642934200898</c:v>
                </c:pt>
                <c:pt idx="17042">
                  <c:v>0.19875674217911798</c:v>
                </c:pt>
                <c:pt idx="17043">
                  <c:v>0.19848705501622799</c:v>
                </c:pt>
                <c:pt idx="17044">
                  <c:v>0.19821736785333707</c:v>
                </c:pt>
                <c:pt idx="17045">
                  <c:v>0.19794768069044619</c:v>
                </c:pt>
                <c:pt idx="17046">
                  <c:v>0.197677993527554</c:v>
                </c:pt>
                <c:pt idx="17047">
                  <c:v>0.19740830636466344</c:v>
                </c:pt>
                <c:pt idx="17048">
                  <c:v>0.19713861920177167</c:v>
                </c:pt>
                <c:pt idx="17049">
                  <c:v>0.19686893203888101</c:v>
                </c:pt>
                <c:pt idx="17050">
                  <c:v>0.19659924487599151</c:v>
                </c:pt>
                <c:pt idx="17051">
                  <c:v>0.19632955771309887</c:v>
                </c:pt>
                <c:pt idx="17052">
                  <c:v>0.19605987055020804</c:v>
                </c:pt>
                <c:pt idx="17053">
                  <c:v>0.19579018338731813</c:v>
                </c:pt>
                <c:pt idx="17054">
                  <c:v>0.19552049622442624</c:v>
                </c:pt>
                <c:pt idx="17055">
                  <c:v>0.19525080906153502</c:v>
                </c:pt>
                <c:pt idx="17056">
                  <c:v>0.19498112189864403</c:v>
                </c:pt>
                <c:pt idx="17057">
                  <c:v>0.19471143473575375</c:v>
                </c:pt>
                <c:pt idx="17058">
                  <c:v>0.1944417475728635</c:v>
                </c:pt>
                <c:pt idx="17059">
                  <c:v>0.19417206040997087</c:v>
                </c:pt>
                <c:pt idx="17060">
                  <c:v>0.19390237324708004</c:v>
                </c:pt>
                <c:pt idx="17061">
                  <c:v>0.19363268608418902</c:v>
                </c:pt>
                <c:pt idx="17062">
                  <c:v>0.19336299892129821</c:v>
                </c:pt>
                <c:pt idx="17063">
                  <c:v>0.19309331175840724</c:v>
                </c:pt>
                <c:pt idx="17064">
                  <c:v>0.19282362459551533</c:v>
                </c:pt>
                <c:pt idx="17065">
                  <c:v>0.19255393743262544</c:v>
                </c:pt>
                <c:pt idx="17066">
                  <c:v>0.19228425026973406</c:v>
                </c:pt>
                <c:pt idx="17067">
                  <c:v>0.19201456310684306</c:v>
                </c:pt>
                <c:pt idx="17068">
                  <c:v>0.19174487594395187</c:v>
                </c:pt>
                <c:pt idx="17069">
                  <c:v>0.19147518878106201</c:v>
                </c:pt>
                <c:pt idx="17070">
                  <c:v>0.19120550161817007</c:v>
                </c:pt>
                <c:pt idx="17071">
                  <c:v>0.19093581445527921</c:v>
                </c:pt>
                <c:pt idx="17072">
                  <c:v>0.19066612729238808</c:v>
                </c:pt>
                <c:pt idx="17073">
                  <c:v>0.1903964401294983</c:v>
                </c:pt>
                <c:pt idx="17074">
                  <c:v>0.19012675296660567</c:v>
                </c:pt>
                <c:pt idx="17075">
                  <c:v>0.18985706580371509</c:v>
                </c:pt>
                <c:pt idx="17076">
                  <c:v>0.18958737864082492</c:v>
                </c:pt>
                <c:pt idx="17077">
                  <c:v>0.18931769147793456</c:v>
                </c:pt>
                <c:pt idx="17078">
                  <c:v>0.18904800431504301</c:v>
                </c:pt>
                <c:pt idx="17079">
                  <c:v>0.18877831715215201</c:v>
                </c:pt>
                <c:pt idx="17080">
                  <c:v>0.18850862998926021</c:v>
                </c:pt>
                <c:pt idx="17081">
                  <c:v>0.18823894282637094</c:v>
                </c:pt>
                <c:pt idx="17082">
                  <c:v>0.18796925566347936</c:v>
                </c:pt>
                <c:pt idx="17083">
                  <c:v>0.18769956850058711</c:v>
                </c:pt>
                <c:pt idx="17084">
                  <c:v>0.18742988133769747</c:v>
                </c:pt>
                <c:pt idx="17085">
                  <c:v>0.18716019417480595</c:v>
                </c:pt>
                <c:pt idx="17086">
                  <c:v>0.1868905070119142</c:v>
                </c:pt>
                <c:pt idx="17087">
                  <c:v>0.18662081984902321</c:v>
                </c:pt>
                <c:pt idx="17088">
                  <c:v>0.18635113268613304</c:v>
                </c:pt>
                <c:pt idx="17089">
                  <c:v>0.18608144552324224</c:v>
                </c:pt>
                <c:pt idx="17090">
                  <c:v>0.18581175836035024</c:v>
                </c:pt>
                <c:pt idx="17091">
                  <c:v>0.1855420711974605</c:v>
                </c:pt>
                <c:pt idx="17092">
                  <c:v>0.18527238403456844</c:v>
                </c:pt>
                <c:pt idx="17093">
                  <c:v>0.18500269687167786</c:v>
                </c:pt>
                <c:pt idx="17094">
                  <c:v>0.18473300970878614</c:v>
                </c:pt>
                <c:pt idx="17095">
                  <c:v>0.18446332254589662</c:v>
                </c:pt>
                <c:pt idx="17096">
                  <c:v>0.18419363538300421</c:v>
                </c:pt>
                <c:pt idx="17097">
                  <c:v>0.18392394822011321</c:v>
                </c:pt>
                <c:pt idx="17098">
                  <c:v>0.18365426105722324</c:v>
                </c:pt>
                <c:pt idx="17099">
                  <c:v>0.18338457389433124</c:v>
                </c:pt>
                <c:pt idx="17100">
                  <c:v>0.18311488673144141</c:v>
                </c:pt>
                <c:pt idx="17101">
                  <c:v>0.18284519956854944</c:v>
                </c:pt>
                <c:pt idx="17102">
                  <c:v>0.18257551240565817</c:v>
                </c:pt>
                <c:pt idx="17103">
                  <c:v>0.1823058252427672</c:v>
                </c:pt>
                <c:pt idx="17104">
                  <c:v>0.18203613807987698</c:v>
                </c:pt>
                <c:pt idx="17105">
                  <c:v>0.18176645091698607</c:v>
                </c:pt>
                <c:pt idx="17106">
                  <c:v>0.18149676375409507</c:v>
                </c:pt>
                <c:pt idx="17107">
                  <c:v>0.18122707659120427</c:v>
                </c:pt>
                <c:pt idx="17108">
                  <c:v>0.18095738942831333</c:v>
                </c:pt>
                <c:pt idx="17109">
                  <c:v>0.18068770226542141</c:v>
                </c:pt>
                <c:pt idx="17110">
                  <c:v>0.18041801510253147</c:v>
                </c:pt>
                <c:pt idx="17111">
                  <c:v>0.1801483279396392</c:v>
                </c:pt>
                <c:pt idx="17112">
                  <c:v>0.1798786407767482</c:v>
                </c:pt>
                <c:pt idx="17113">
                  <c:v>0.17960895361385718</c:v>
                </c:pt>
                <c:pt idx="17114">
                  <c:v>0.17933926645096707</c:v>
                </c:pt>
                <c:pt idx="17115">
                  <c:v>0.17906957928807518</c:v>
                </c:pt>
                <c:pt idx="17116">
                  <c:v>0.17879989212518527</c:v>
                </c:pt>
                <c:pt idx="17117">
                  <c:v>0.17853020496229438</c:v>
                </c:pt>
                <c:pt idx="17118">
                  <c:v>0.17826051779940241</c:v>
                </c:pt>
                <c:pt idx="17119">
                  <c:v>0.17799083063651144</c:v>
                </c:pt>
                <c:pt idx="17120">
                  <c:v>0.17772114347362092</c:v>
                </c:pt>
                <c:pt idx="17121">
                  <c:v>0.17745145631073</c:v>
                </c:pt>
                <c:pt idx="17122">
                  <c:v>0.17718176914783823</c:v>
                </c:pt>
                <c:pt idx="17123">
                  <c:v>0.17691208198494812</c:v>
                </c:pt>
                <c:pt idx="17124">
                  <c:v>0.17664239482205712</c:v>
                </c:pt>
                <c:pt idx="17125">
                  <c:v>0.17637270765916518</c:v>
                </c:pt>
                <c:pt idx="17126">
                  <c:v>0.17610302049627424</c:v>
                </c:pt>
                <c:pt idx="17127">
                  <c:v>0.17583333333338341</c:v>
                </c:pt>
                <c:pt idx="17128">
                  <c:v>0.17556364617049353</c:v>
                </c:pt>
                <c:pt idx="17129">
                  <c:v>0.17529395900760195</c:v>
                </c:pt>
                <c:pt idx="17130">
                  <c:v>0.17502427184471026</c:v>
                </c:pt>
                <c:pt idx="17131">
                  <c:v>0.17475458468181926</c:v>
                </c:pt>
                <c:pt idx="17132">
                  <c:v>0.17448489751892918</c:v>
                </c:pt>
                <c:pt idx="17133">
                  <c:v>0.17421521035603818</c:v>
                </c:pt>
                <c:pt idx="17134">
                  <c:v>0.17394552319314641</c:v>
                </c:pt>
                <c:pt idx="17135">
                  <c:v>0.17367583603025527</c:v>
                </c:pt>
                <c:pt idx="17136">
                  <c:v>0.17340614886736622</c:v>
                </c:pt>
                <c:pt idx="17137">
                  <c:v>0.17313646170447344</c:v>
                </c:pt>
                <c:pt idx="17138">
                  <c:v>0.17286677454158228</c:v>
                </c:pt>
                <c:pt idx="17139">
                  <c:v>0.17259708737869206</c:v>
                </c:pt>
                <c:pt idx="17140">
                  <c:v>0.17232740021580029</c:v>
                </c:pt>
                <c:pt idx="17141">
                  <c:v>0.17205771305290929</c:v>
                </c:pt>
                <c:pt idx="17142">
                  <c:v>0.17178802589001829</c:v>
                </c:pt>
                <c:pt idx="17143">
                  <c:v>0.17151833872712904</c:v>
                </c:pt>
                <c:pt idx="17144">
                  <c:v>0.17124865156423738</c:v>
                </c:pt>
                <c:pt idx="17145">
                  <c:v>0.17097896440134541</c:v>
                </c:pt>
                <c:pt idx="17146">
                  <c:v>0.1707092772384543</c:v>
                </c:pt>
                <c:pt idx="17147">
                  <c:v>0.170439590075564</c:v>
                </c:pt>
                <c:pt idx="17148">
                  <c:v>0.17016990291267231</c:v>
                </c:pt>
                <c:pt idx="17149">
                  <c:v>0.16990021574978131</c:v>
                </c:pt>
                <c:pt idx="17150">
                  <c:v>0.16963052858689034</c:v>
                </c:pt>
                <c:pt idx="17151">
                  <c:v>0.1693608414239994</c:v>
                </c:pt>
                <c:pt idx="17152">
                  <c:v>0.16909115426110841</c:v>
                </c:pt>
                <c:pt idx="17153">
                  <c:v>0.16882146709821733</c:v>
                </c:pt>
                <c:pt idx="17154">
                  <c:v>0.16855177993532633</c:v>
                </c:pt>
                <c:pt idx="17155">
                  <c:v>0.16828209277243658</c:v>
                </c:pt>
                <c:pt idx="17156">
                  <c:v>0.16801240560954434</c:v>
                </c:pt>
                <c:pt idx="17157">
                  <c:v>0.16774271844665334</c:v>
                </c:pt>
                <c:pt idx="17158">
                  <c:v>0.16747303128376234</c:v>
                </c:pt>
                <c:pt idx="17159">
                  <c:v>0.16720334412087226</c:v>
                </c:pt>
                <c:pt idx="17160">
                  <c:v>0.1669336569579804</c:v>
                </c:pt>
                <c:pt idx="17161">
                  <c:v>0.16666396979508935</c:v>
                </c:pt>
                <c:pt idx="17162">
                  <c:v>0.16639428263219944</c:v>
                </c:pt>
                <c:pt idx="17163">
                  <c:v>0.16612459546930736</c:v>
                </c:pt>
                <c:pt idx="17164">
                  <c:v>0.16585490830641636</c:v>
                </c:pt>
                <c:pt idx="17165">
                  <c:v>0.16558522114352536</c:v>
                </c:pt>
                <c:pt idx="17166">
                  <c:v>0.16531553398063439</c:v>
                </c:pt>
                <c:pt idx="17167">
                  <c:v>0.16504584681774417</c:v>
                </c:pt>
                <c:pt idx="17168">
                  <c:v>0.16477615965485237</c:v>
                </c:pt>
                <c:pt idx="17169">
                  <c:v>0.16450647249196229</c:v>
                </c:pt>
                <c:pt idx="17170">
                  <c:v>0.16423678532907041</c:v>
                </c:pt>
                <c:pt idx="17171">
                  <c:v>0.16396709816618046</c:v>
                </c:pt>
                <c:pt idx="17172">
                  <c:v>0.16369741100328838</c:v>
                </c:pt>
                <c:pt idx="17173">
                  <c:v>0.16342772384039744</c:v>
                </c:pt>
                <c:pt idx="17174">
                  <c:v>0.16315803667750639</c:v>
                </c:pt>
                <c:pt idx="17175">
                  <c:v>0.16288834951461539</c:v>
                </c:pt>
                <c:pt idx="17176">
                  <c:v>0.1626186623517244</c:v>
                </c:pt>
                <c:pt idx="17177">
                  <c:v>0.1623489751888334</c:v>
                </c:pt>
                <c:pt idx="17178">
                  <c:v>0.1620792880259424</c:v>
                </c:pt>
                <c:pt idx="17179">
                  <c:v>0.16180960086305138</c:v>
                </c:pt>
                <c:pt idx="17180">
                  <c:v>0.16153991370016041</c:v>
                </c:pt>
                <c:pt idx="17181">
                  <c:v>0.16127022653726941</c:v>
                </c:pt>
                <c:pt idx="17182">
                  <c:v>0.16100053937437842</c:v>
                </c:pt>
                <c:pt idx="17183">
                  <c:v>0.16073085221148742</c:v>
                </c:pt>
                <c:pt idx="17184">
                  <c:v>0.16046116504859642</c:v>
                </c:pt>
                <c:pt idx="17185">
                  <c:v>0.16019147788570542</c:v>
                </c:pt>
                <c:pt idx="17186">
                  <c:v>0.15992179072281532</c:v>
                </c:pt>
                <c:pt idx="17187">
                  <c:v>0.15965210355992432</c:v>
                </c:pt>
                <c:pt idx="17188">
                  <c:v>0.15938241639703349</c:v>
                </c:pt>
                <c:pt idx="17189">
                  <c:v>0.15911272923414138</c:v>
                </c:pt>
                <c:pt idx="17190">
                  <c:v>0.15884304207125163</c:v>
                </c:pt>
                <c:pt idx="17191">
                  <c:v>0.15857335490835942</c:v>
                </c:pt>
                <c:pt idx="17192">
                  <c:v>0.15830366774546914</c:v>
                </c:pt>
                <c:pt idx="17193">
                  <c:v>0.15803398058257892</c:v>
                </c:pt>
                <c:pt idx="17194">
                  <c:v>0.15776429341968726</c:v>
                </c:pt>
                <c:pt idx="17195">
                  <c:v>0.15749460625679637</c:v>
                </c:pt>
                <c:pt idx="17196">
                  <c:v>0.15722491909390446</c:v>
                </c:pt>
                <c:pt idx="17197">
                  <c:v>0.15695523193101452</c:v>
                </c:pt>
                <c:pt idx="17198">
                  <c:v>0.15668554476812246</c:v>
                </c:pt>
                <c:pt idx="17199">
                  <c:v>0.15641585760523269</c:v>
                </c:pt>
                <c:pt idx="17200">
                  <c:v>0.15614617044234169</c:v>
                </c:pt>
                <c:pt idx="17201">
                  <c:v>0.15587648327945017</c:v>
                </c:pt>
                <c:pt idx="17202">
                  <c:v>0.15560679611655848</c:v>
                </c:pt>
                <c:pt idx="17203">
                  <c:v>0.15533710895366748</c:v>
                </c:pt>
                <c:pt idx="17204">
                  <c:v>0.15506742179077743</c:v>
                </c:pt>
                <c:pt idx="17205">
                  <c:v>0.15479773462788643</c:v>
                </c:pt>
                <c:pt idx="17206">
                  <c:v>0.15452804746499557</c:v>
                </c:pt>
                <c:pt idx="17207">
                  <c:v>0.15425836030210457</c:v>
                </c:pt>
                <c:pt idx="17208">
                  <c:v>0.15398867313921291</c:v>
                </c:pt>
                <c:pt idx="17209">
                  <c:v>0.15371898597632347</c:v>
                </c:pt>
                <c:pt idx="17210">
                  <c:v>0.1534492988134325</c:v>
                </c:pt>
                <c:pt idx="17211">
                  <c:v>0.15317961165053937</c:v>
                </c:pt>
                <c:pt idx="17212">
                  <c:v>0.15290992448764931</c:v>
                </c:pt>
                <c:pt idx="17213">
                  <c:v>0.15264023732475751</c:v>
                </c:pt>
                <c:pt idx="17214">
                  <c:v>0.15237055016186651</c:v>
                </c:pt>
                <c:pt idx="17215">
                  <c:v>0.15210086299897552</c:v>
                </c:pt>
                <c:pt idx="17216">
                  <c:v>0.15183117583608471</c:v>
                </c:pt>
                <c:pt idx="17217">
                  <c:v>0.15156148867319474</c:v>
                </c:pt>
                <c:pt idx="17218">
                  <c:v>0.15129180151030375</c:v>
                </c:pt>
                <c:pt idx="17219">
                  <c:v>0.15102211434741225</c:v>
                </c:pt>
                <c:pt idx="17220">
                  <c:v>0.15075242718452134</c:v>
                </c:pt>
                <c:pt idx="17221">
                  <c:v>0.15048274002163034</c:v>
                </c:pt>
                <c:pt idx="17222">
                  <c:v>0.15021305285873948</c:v>
                </c:pt>
                <c:pt idx="17223">
                  <c:v>0.14994336569584849</c:v>
                </c:pt>
                <c:pt idx="17224">
                  <c:v>0.14967367853295652</c:v>
                </c:pt>
                <c:pt idx="17225">
                  <c:v>0.14940399137006663</c:v>
                </c:pt>
                <c:pt idx="17226">
                  <c:v>0.14913430420717474</c:v>
                </c:pt>
                <c:pt idx="17227">
                  <c:v>0.14886461704428355</c:v>
                </c:pt>
                <c:pt idx="17228">
                  <c:v>0.14859492988139392</c:v>
                </c:pt>
                <c:pt idx="17229">
                  <c:v>0.14832524271850156</c:v>
                </c:pt>
                <c:pt idx="17230">
                  <c:v>0.14805555555561056</c:v>
                </c:pt>
                <c:pt idx="17231">
                  <c:v>0.14778586839271959</c:v>
                </c:pt>
                <c:pt idx="17232">
                  <c:v>0.14751618122982951</c:v>
                </c:pt>
                <c:pt idx="17233">
                  <c:v>0.14724649406693927</c:v>
                </c:pt>
                <c:pt idx="17234">
                  <c:v>0.14697680690404658</c:v>
                </c:pt>
                <c:pt idx="17235">
                  <c:v>0.14670711974115574</c:v>
                </c:pt>
                <c:pt idx="17236">
                  <c:v>0.14643743257826655</c:v>
                </c:pt>
                <c:pt idx="17237">
                  <c:v>0.14616774541537431</c:v>
                </c:pt>
                <c:pt idx="17238">
                  <c:v>0.14589805825248336</c:v>
                </c:pt>
                <c:pt idx="17239">
                  <c:v>0.14562837108959159</c:v>
                </c:pt>
                <c:pt idx="17240">
                  <c:v>0.14535868392670059</c:v>
                </c:pt>
                <c:pt idx="17241">
                  <c:v>0.14508899676380971</c:v>
                </c:pt>
                <c:pt idx="17242">
                  <c:v>0.14481930960091871</c:v>
                </c:pt>
                <c:pt idx="17243">
                  <c:v>0.14454962243802771</c:v>
                </c:pt>
                <c:pt idx="17244">
                  <c:v>0.14427993527513674</c:v>
                </c:pt>
                <c:pt idx="17245">
                  <c:v>0.14401024811224686</c:v>
                </c:pt>
                <c:pt idx="17246">
                  <c:v>0.14374056094935461</c:v>
                </c:pt>
                <c:pt idx="17247">
                  <c:v>0.14347087378646439</c:v>
                </c:pt>
                <c:pt idx="17248">
                  <c:v>0.1432011866235727</c:v>
                </c:pt>
                <c:pt idx="17249">
                  <c:v>0.14293149946068254</c:v>
                </c:pt>
                <c:pt idx="17250">
                  <c:v>0.14266181229779071</c:v>
                </c:pt>
                <c:pt idx="17251">
                  <c:v>0.14239212513489971</c:v>
                </c:pt>
                <c:pt idx="17252">
                  <c:v>0.14212243797200871</c:v>
                </c:pt>
                <c:pt idx="17253">
                  <c:v>0.14185275080911763</c:v>
                </c:pt>
                <c:pt idx="17254">
                  <c:v>0.14158306364622691</c:v>
                </c:pt>
                <c:pt idx="17255">
                  <c:v>0.14131337648333636</c:v>
                </c:pt>
                <c:pt idx="17256">
                  <c:v>0.14104368932044536</c:v>
                </c:pt>
                <c:pt idx="17257">
                  <c:v>0.1407740021575537</c:v>
                </c:pt>
                <c:pt idx="17258">
                  <c:v>0.1405043149946627</c:v>
                </c:pt>
                <c:pt idx="17259">
                  <c:v>0.14023462783177171</c:v>
                </c:pt>
                <c:pt idx="17260">
                  <c:v>0.13996494066888071</c:v>
                </c:pt>
                <c:pt idx="17261">
                  <c:v>0.13969525350598971</c:v>
                </c:pt>
                <c:pt idx="17262">
                  <c:v>0.13942556634309866</c:v>
                </c:pt>
                <c:pt idx="17263">
                  <c:v>0.13915587918020766</c:v>
                </c:pt>
                <c:pt idx="17264">
                  <c:v>0.13888619201731739</c:v>
                </c:pt>
                <c:pt idx="17265">
                  <c:v>0.13861650485442639</c:v>
                </c:pt>
                <c:pt idx="17266">
                  <c:v>0.1383468176915347</c:v>
                </c:pt>
                <c:pt idx="17267">
                  <c:v>0.1380771305286437</c:v>
                </c:pt>
                <c:pt idx="17268">
                  <c:v>0.13780744336575271</c:v>
                </c:pt>
                <c:pt idx="17269">
                  <c:v>0.13753775620286171</c:v>
                </c:pt>
                <c:pt idx="17270">
                  <c:v>0.13726806903997071</c:v>
                </c:pt>
                <c:pt idx="17271">
                  <c:v>0.13699838187708163</c:v>
                </c:pt>
                <c:pt idx="17272">
                  <c:v>0.13672869471418869</c:v>
                </c:pt>
                <c:pt idx="17273">
                  <c:v>0.13645900755129903</c:v>
                </c:pt>
                <c:pt idx="17274">
                  <c:v>0.1361893203884067</c:v>
                </c:pt>
                <c:pt idx="17275">
                  <c:v>0.1359196332255157</c:v>
                </c:pt>
                <c:pt idx="17276">
                  <c:v>0.13564994606262556</c:v>
                </c:pt>
                <c:pt idx="17277">
                  <c:v>0.13538025889973371</c:v>
                </c:pt>
                <c:pt idx="17278">
                  <c:v>0.13511057173684268</c:v>
                </c:pt>
                <c:pt idx="17279">
                  <c:v>0.13484088457395171</c:v>
                </c:pt>
                <c:pt idx="17280">
                  <c:v>0.13457119741106074</c:v>
                </c:pt>
                <c:pt idx="17281">
                  <c:v>0.13430151024816903</c:v>
                </c:pt>
                <c:pt idx="17282">
                  <c:v>0.13403182308527872</c:v>
                </c:pt>
                <c:pt idx="17283">
                  <c:v>0.13376213592238842</c:v>
                </c:pt>
                <c:pt idx="17284">
                  <c:v>0.1334924487594982</c:v>
                </c:pt>
                <c:pt idx="17285">
                  <c:v>0.13322276159660573</c:v>
                </c:pt>
                <c:pt idx="17286">
                  <c:v>0.13295307443371468</c:v>
                </c:pt>
                <c:pt idx="17287">
                  <c:v>0.13268338727082374</c:v>
                </c:pt>
                <c:pt idx="17288">
                  <c:v>0.13241370010793382</c:v>
                </c:pt>
                <c:pt idx="17289">
                  <c:v>0.13214401294504172</c:v>
                </c:pt>
                <c:pt idx="17290">
                  <c:v>0.13187432578215075</c:v>
                </c:pt>
                <c:pt idx="17291">
                  <c:v>0.13160463861925967</c:v>
                </c:pt>
                <c:pt idx="17292">
                  <c:v>0.13133495145636945</c:v>
                </c:pt>
                <c:pt idx="17293">
                  <c:v>0.13106526429347776</c:v>
                </c:pt>
                <c:pt idx="17294">
                  <c:v>0.13079557713058668</c:v>
                </c:pt>
                <c:pt idx="17295">
                  <c:v>0.13052588996769576</c:v>
                </c:pt>
                <c:pt idx="17296">
                  <c:v>0.13025620280480479</c:v>
                </c:pt>
                <c:pt idx="17297">
                  <c:v>0.12998651564191377</c:v>
                </c:pt>
                <c:pt idx="17298">
                  <c:v>0.12971682847902291</c:v>
                </c:pt>
                <c:pt idx="17299">
                  <c:v>0.12944714131613297</c:v>
                </c:pt>
                <c:pt idx="17300">
                  <c:v>0.12917745415324078</c:v>
                </c:pt>
                <c:pt idx="17301">
                  <c:v>0.12890776699034978</c:v>
                </c:pt>
                <c:pt idx="17302">
                  <c:v>0.12863807982745878</c:v>
                </c:pt>
                <c:pt idx="17303">
                  <c:v>0.12836839266456779</c:v>
                </c:pt>
                <c:pt idx="17304">
                  <c:v>0.12809870550167679</c:v>
                </c:pt>
                <c:pt idx="17305">
                  <c:v>0.12782901833878485</c:v>
                </c:pt>
                <c:pt idx="17306">
                  <c:v>0.12755933117589588</c:v>
                </c:pt>
                <c:pt idx="17307">
                  <c:v>0.1272896440130038</c:v>
                </c:pt>
                <c:pt idx="17308">
                  <c:v>0.12701995685011291</c:v>
                </c:pt>
                <c:pt idx="17309">
                  <c:v>0.12675026968722194</c:v>
                </c:pt>
                <c:pt idx="17310">
                  <c:v>0.1264805825243315</c:v>
                </c:pt>
                <c:pt idx="17311">
                  <c:v>0.12621089536144059</c:v>
                </c:pt>
                <c:pt idx="17312">
                  <c:v>0.12594120819854884</c:v>
                </c:pt>
                <c:pt idx="17313">
                  <c:v>0.12567152103565613</c:v>
                </c:pt>
                <c:pt idx="17314">
                  <c:v>0.12540183387276793</c:v>
                </c:pt>
                <c:pt idx="17315">
                  <c:v>0.12513214670987582</c:v>
                </c:pt>
                <c:pt idx="17316">
                  <c:v>0.12486245954698533</c:v>
                </c:pt>
                <c:pt idx="17317">
                  <c:v>0.12459277238409441</c:v>
                </c:pt>
                <c:pt idx="17318">
                  <c:v>0.1243230852212035</c:v>
                </c:pt>
                <c:pt idx="17319">
                  <c:v>0.12405339805831186</c:v>
                </c:pt>
                <c:pt idx="17320">
                  <c:v>0.12378371089542092</c:v>
                </c:pt>
                <c:pt idx="17321">
                  <c:v>0.12351402373253041</c:v>
                </c:pt>
                <c:pt idx="17322">
                  <c:v>0.12324433656963936</c:v>
                </c:pt>
                <c:pt idx="17323">
                  <c:v>0.12297464940674822</c:v>
                </c:pt>
                <c:pt idx="17324">
                  <c:v>0.12270496224385727</c:v>
                </c:pt>
                <c:pt idx="17325">
                  <c:v>0.12243527508096635</c:v>
                </c:pt>
                <c:pt idx="17326">
                  <c:v>0.12216558791807544</c:v>
                </c:pt>
                <c:pt idx="17327">
                  <c:v>0.12189590075518453</c:v>
                </c:pt>
                <c:pt idx="17328">
                  <c:v>0.12162621359229325</c:v>
                </c:pt>
                <c:pt idx="17329">
                  <c:v>0.12135652642940192</c:v>
                </c:pt>
                <c:pt idx="17330">
                  <c:v>0.12108683926651144</c:v>
                </c:pt>
                <c:pt idx="17331">
                  <c:v>0.12081715210362</c:v>
                </c:pt>
                <c:pt idx="17332">
                  <c:v>0.12054746494072888</c:v>
                </c:pt>
                <c:pt idx="17333">
                  <c:v>0.12027777777783828</c:v>
                </c:pt>
                <c:pt idx="17334">
                  <c:v>0.1200080906149464</c:v>
                </c:pt>
                <c:pt idx="17335">
                  <c:v>0.11973840345205602</c:v>
                </c:pt>
                <c:pt idx="17336">
                  <c:v>0.11946871628916489</c:v>
                </c:pt>
                <c:pt idx="17337">
                  <c:v>0.11919902912627427</c:v>
                </c:pt>
                <c:pt idx="17338">
                  <c:v>0.11892934196338335</c:v>
                </c:pt>
                <c:pt idx="17339">
                  <c:v>0.1186596548004919</c:v>
                </c:pt>
                <c:pt idx="17340">
                  <c:v>0.11838996763760085</c:v>
                </c:pt>
                <c:pt idx="17341">
                  <c:v>0.1181202804747106</c:v>
                </c:pt>
                <c:pt idx="17342">
                  <c:v>0.11785059331181891</c:v>
                </c:pt>
                <c:pt idx="17343">
                  <c:v>0.11758090614892791</c:v>
                </c:pt>
                <c:pt idx="17344">
                  <c:v>0.11731121898603702</c:v>
                </c:pt>
                <c:pt idx="17345">
                  <c:v>0.11704153182314592</c:v>
                </c:pt>
                <c:pt idx="17346">
                  <c:v>0.11677184466025528</c:v>
                </c:pt>
                <c:pt idx="17347">
                  <c:v>0.11650215749736391</c:v>
                </c:pt>
                <c:pt idx="17348">
                  <c:v>0.11623247033447302</c:v>
                </c:pt>
                <c:pt idx="17349">
                  <c:v>0.11596278317158255</c:v>
                </c:pt>
                <c:pt idx="17350">
                  <c:v>0.11569309600869122</c:v>
                </c:pt>
                <c:pt idx="17351">
                  <c:v>0.11542340884579996</c:v>
                </c:pt>
                <c:pt idx="17352">
                  <c:v>0.11515372168290899</c:v>
                </c:pt>
                <c:pt idx="17353">
                  <c:v>0.11488403452001794</c:v>
                </c:pt>
                <c:pt idx="17354">
                  <c:v>0.11461434735712694</c:v>
                </c:pt>
                <c:pt idx="17355">
                  <c:v>0.11434466019423595</c:v>
                </c:pt>
                <c:pt idx="17356">
                  <c:v>0.11407497303134496</c:v>
                </c:pt>
                <c:pt idx="17357">
                  <c:v>0.11380528586845402</c:v>
                </c:pt>
                <c:pt idx="17358">
                  <c:v>0.11353559870556296</c:v>
                </c:pt>
                <c:pt idx="17359">
                  <c:v>0.11326591154267222</c:v>
                </c:pt>
                <c:pt idx="17360">
                  <c:v>0.11299622437978134</c:v>
                </c:pt>
                <c:pt idx="17361">
                  <c:v>0.11272653721689047</c:v>
                </c:pt>
                <c:pt idx="17362">
                  <c:v>0.11245685005399897</c:v>
                </c:pt>
                <c:pt idx="17363">
                  <c:v>0.11218716289110785</c:v>
                </c:pt>
                <c:pt idx="17364">
                  <c:v>0.11191747572821699</c:v>
                </c:pt>
                <c:pt idx="17365">
                  <c:v>0.11164778856532598</c:v>
                </c:pt>
                <c:pt idx="17366">
                  <c:v>0.11137810140243498</c:v>
                </c:pt>
                <c:pt idx="17367">
                  <c:v>0.11110841423954385</c:v>
                </c:pt>
                <c:pt idx="17368">
                  <c:v>0.11083872707665322</c:v>
                </c:pt>
                <c:pt idx="17369">
                  <c:v>0.11056903991376198</c:v>
                </c:pt>
                <c:pt idx="17370">
                  <c:v>0.11029935275087099</c:v>
                </c:pt>
                <c:pt idx="17371">
                  <c:v>0.11002966558798002</c:v>
                </c:pt>
                <c:pt idx="17372">
                  <c:v>0.10975997842508967</c:v>
                </c:pt>
                <c:pt idx="17373">
                  <c:v>0.10949029126219822</c:v>
                </c:pt>
                <c:pt idx="17374">
                  <c:v>0.10922060409930702</c:v>
                </c:pt>
                <c:pt idx="17375">
                  <c:v>0.10895091693641602</c:v>
                </c:pt>
                <c:pt idx="17376">
                  <c:v>0.10868122977352564</c:v>
                </c:pt>
                <c:pt idx="17377">
                  <c:v>0.10841154261063422</c:v>
                </c:pt>
                <c:pt idx="17378">
                  <c:v>0.10814185544774302</c:v>
                </c:pt>
                <c:pt idx="17379">
                  <c:v>0.10787216828485202</c:v>
                </c:pt>
                <c:pt idx="17380">
                  <c:v>0.10760248112196102</c:v>
                </c:pt>
                <c:pt idx="17381">
                  <c:v>0.10733279395907012</c:v>
                </c:pt>
                <c:pt idx="17382">
                  <c:v>0.10706310679617971</c:v>
                </c:pt>
                <c:pt idx="17383">
                  <c:v>0.10679341963328848</c:v>
                </c:pt>
                <c:pt idx="17384">
                  <c:v>0.10652373247039756</c:v>
                </c:pt>
                <c:pt idx="17385">
                  <c:v>0.10625404530750612</c:v>
                </c:pt>
                <c:pt idx="17386">
                  <c:v>0.10598435814461504</c:v>
                </c:pt>
                <c:pt idx="17387">
                  <c:v>0.10571467098172478</c:v>
                </c:pt>
                <c:pt idx="17388">
                  <c:v>0.10544498381883306</c:v>
                </c:pt>
                <c:pt idx="17389">
                  <c:v>0.10517529665594209</c:v>
                </c:pt>
                <c:pt idx="17390">
                  <c:v>0.10490560949305112</c:v>
                </c:pt>
                <c:pt idx="17391">
                  <c:v>0.10463592233016022</c:v>
                </c:pt>
                <c:pt idx="17392">
                  <c:v>0.10436623516726951</c:v>
                </c:pt>
                <c:pt idx="17393">
                  <c:v>0.10409654800437806</c:v>
                </c:pt>
                <c:pt idx="17394">
                  <c:v>0.10382686084148712</c:v>
                </c:pt>
                <c:pt idx="17395">
                  <c:v>0.10355717367859607</c:v>
                </c:pt>
                <c:pt idx="17396">
                  <c:v>0.10328748651570505</c:v>
                </c:pt>
                <c:pt idx="17397">
                  <c:v>0.10301779935281408</c:v>
                </c:pt>
                <c:pt idx="17398">
                  <c:v>0.10274811218992308</c:v>
                </c:pt>
                <c:pt idx="17399">
                  <c:v>0.10247842502703208</c:v>
                </c:pt>
                <c:pt idx="17400">
                  <c:v>0.10220873786414109</c:v>
                </c:pt>
                <c:pt idx="17401">
                  <c:v>0.10193905070125051</c:v>
                </c:pt>
                <c:pt idx="17402">
                  <c:v>0.10166936353835909</c:v>
                </c:pt>
                <c:pt idx="17403">
                  <c:v>0.1013996763754681</c:v>
                </c:pt>
                <c:pt idx="17404">
                  <c:v>0.1011299892125771</c:v>
                </c:pt>
                <c:pt idx="17405">
                  <c:v>0.1008603020496861</c:v>
                </c:pt>
                <c:pt idx="17406">
                  <c:v>0.1005906148867951</c:v>
                </c:pt>
                <c:pt idx="17407">
                  <c:v>0.10032092772390412</c:v>
                </c:pt>
                <c:pt idx="17408">
                  <c:v>0.10005124056101374</c:v>
                </c:pt>
                <c:pt idx="17409">
                  <c:v>9.9781553398122225E-2</c:v>
                </c:pt>
                <c:pt idx="17410">
                  <c:v>9.9511866235231755E-2</c:v>
                </c:pt>
                <c:pt idx="17411">
                  <c:v>9.924217907234012E-2</c:v>
                </c:pt>
                <c:pt idx="17412">
                  <c:v>9.8972491909449248E-2</c:v>
                </c:pt>
                <c:pt idx="17413">
                  <c:v>9.8702804746558168E-2</c:v>
                </c:pt>
                <c:pt idx="17414">
                  <c:v>9.8433117583667143E-2</c:v>
                </c:pt>
                <c:pt idx="17415">
                  <c:v>9.8163430420776146E-2</c:v>
                </c:pt>
                <c:pt idx="17416">
                  <c:v>9.7893743257885135E-2</c:v>
                </c:pt>
                <c:pt idx="17417">
                  <c:v>9.7624056094994749E-2</c:v>
                </c:pt>
                <c:pt idx="17418">
                  <c:v>9.7354368932103891E-2</c:v>
                </c:pt>
                <c:pt idx="17419">
                  <c:v>9.7084681769212144E-2</c:v>
                </c:pt>
                <c:pt idx="17420">
                  <c:v>9.6814994606321134E-2</c:v>
                </c:pt>
                <c:pt idx="17421">
                  <c:v>9.6545307443430248E-2</c:v>
                </c:pt>
                <c:pt idx="17422">
                  <c:v>9.6275620280539168E-2</c:v>
                </c:pt>
                <c:pt idx="17423">
                  <c:v>9.6005933117648226E-2</c:v>
                </c:pt>
                <c:pt idx="17424">
                  <c:v>9.5736245954757729E-2</c:v>
                </c:pt>
                <c:pt idx="17425">
                  <c:v>9.5466558791866898E-2</c:v>
                </c:pt>
                <c:pt idx="17426">
                  <c:v>9.5196871628975166E-2</c:v>
                </c:pt>
                <c:pt idx="17427">
                  <c:v>9.4927184466084225E-2</c:v>
                </c:pt>
                <c:pt idx="17428">
                  <c:v>9.4657497303193991E-2</c:v>
                </c:pt>
                <c:pt idx="17429">
                  <c:v>9.4387810140302217E-2</c:v>
                </c:pt>
                <c:pt idx="17430">
                  <c:v>9.4118122977411206E-2</c:v>
                </c:pt>
                <c:pt idx="17431">
                  <c:v>9.3848435814520195E-2</c:v>
                </c:pt>
                <c:pt idx="17432">
                  <c:v>9.3578748651629934E-2</c:v>
                </c:pt>
                <c:pt idx="17433">
                  <c:v>9.3309061488738201E-2</c:v>
                </c:pt>
                <c:pt idx="17434">
                  <c:v>9.3039374325847787E-2</c:v>
                </c:pt>
                <c:pt idx="17435">
                  <c:v>9.2769687162956194E-2</c:v>
                </c:pt>
                <c:pt idx="17436">
                  <c:v>9.2500000000065197E-2</c:v>
                </c:pt>
                <c:pt idx="17437">
                  <c:v>9.2230312837174186E-2</c:v>
                </c:pt>
                <c:pt idx="17438">
                  <c:v>9.1960625674283716E-2</c:v>
                </c:pt>
                <c:pt idx="17439">
                  <c:v>9.1690938511392914E-2</c:v>
                </c:pt>
                <c:pt idx="17440">
                  <c:v>9.1421251348501181E-2</c:v>
                </c:pt>
                <c:pt idx="17441">
                  <c:v>9.1151564185610767E-2</c:v>
                </c:pt>
                <c:pt idx="17442">
                  <c:v>9.0881877022719215E-2</c:v>
                </c:pt>
                <c:pt idx="17443">
                  <c:v>9.0612189859828191E-2</c:v>
                </c:pt>
                <c:pt idx="17444">
                  <c:v>9.0342502696937194E-2</c:v>
                </c:pt>
                <c:pt idx="17445">
                  <c:v>9.0072815534046266E-2</c:v>
                </c:pt>
                <c:pt idx="17446">
                  <c:v>8.9803128371155228E-2</c:v>
                </c:pt>
                <c:pt idx="17447">
                  <c:v>8.9533441208264244E-2</c:v>
                </c:pt>
                <c:pt idx="17448">
                  <c:v>8.9263754045373192E-2</c:v>
                </c:pt>
                <c:pt idx="17449">
                  <c:v>8.8994066882483458E-2</c:v>
                </c:pt>
                <c:pt idx="17450">
                  <c:v>8.8724379719592308E-2</c:v>
                </c:pt>
                <c:pt idx="17451">
                  <c:v>8.8454692556700951E-2</c:v>
                </c:pt>
                <c:pt idx="17452">
                  <c:v>8.8185005393810093E-2</c:v>
                </c:pt>
                <c:pt idx="17453">
                  <c:v>8.7915318230918194E-2</c:v>
                </c:pt>
                <c:pt idx="17454">
                  <c:v>8.7645631068027252E-2</c:v>
                </c:pt>
                <c:pt idx="17455">
                  <c:v>8.7375943905136255E-2</c:v>
                </c:pt>
                <c:pt idx="17456">
                  <c:v>8.7106256742245231E-2</c:v>
                </c:pt>
                <c:pt idx="17457">
                  <c:v>8.6836569579354567E-2</c:v>
                </c:pt>
                <c:pt idx="17458">
                  <c:v>8.6566882416463889E-2</c:v>
                </c:pt>
                <c:pt idx="17459">
                  <c:v>8.6297195253572268E-2</c:v>
                </c:pt>
                <c:pt idx="17460">
                  <c:v>8.602750809068184E-2</c:v>
                </c:pt>
                <c:pt idx="17461">
                  <c:v>8.5757820927791079E-2</c:v>
                </c:pt>
                <c:pt idx="17462">
                  <c:v>8.5488133764899277E-2</c:v>
                </c:pt>
                <c:pt idx="17463">
                  <c:v>8.521844660200828E-2</c:v>
                </c:pt>
                <c:pt idx="17464">
                  <c:v>8.4948759439117186E-2</c:v>
                </c:pt>
                <c:pt idx="17465">
                  <c:v>8.4679072276226952E-2</c:v>
                </c:pt>
                <c:pt idx="17466">
                  <c:v>8.4409385113335303E-2</c:v>
                </c:pt>
                <c:pt idx="17467">
                  <c:v>8.4139697950444292E-2</c:v>
                </c:pt>
                <c:pt idx="17468">
                  <c:v>8.3870010787553295E-2</c:v>
                </c:pt>
                <c:pt idx="17469">
                  <c:v>8.3600323624663173E-2</c:v>
                </c:pt>
                <c:pt idx="17470">
                  <c:v>8.3330636461771301E-2</c:v>
                </c:pt>
                <c:pt idx="17471">
                  <c:v>8.3060949298881193E-2</c:v>
                </c:pt>
                <c:pt idx="17472">
                  <c:v>8.2791262135989974E-2</c:v>
                </c:pt>
                <c:pt idx="17473">
                  <c:v>8.2521574973098366E-2</c:v>
                </c:pt>
                <c:pt idx="17474">
                  <c:v>8.2251887810207314E-2</c:v>
                </c:pt>
                <c:pt idx="17475">
                  <c:v>8.1982200647316109E-2</c:v>
                </c:pt>
                <c:pt idx="17476">
                  <c:v>8.1712513484425181E-2</c:v>
                </c:pt>
                <c:pt idx="17477">
                  <c:v>8.1442826321534309E-2</c:v>
                </c:pt>
                <c:pt idx="17478">
                  <c:v>8.1173139158643326E-2</c:v>
                </c:pt>
                <c:pt idx="17479">
                  <c:v>8.0903451995752343E-2</c:v>
                </c:pt>
                <c:pt idx="17480">
                  <c:v>8.0633764832861332E-2</c:v>
                </c:pt>
                <c:pt idx="17481">
                  <c:v>8.0364077669970363E-2</c:v>
                </c:pt>
                <c:pt idx="17482">
                  <c:v>8.0094390507080435E-2</c:v>
                </c:pt>
                <c:pt idx="17483">
                  <c:v>7.9824703344188522E-2</c:v>
                </c:pt>
                <c:pt idx="17484">
                  <c:v>7.9555016181297344E-2</c:v>
                </c:pt>
                <c:pt idx="17485">
                  <c:v>7.9285329018406403E-2</c:v>
                </c:pt>
                <c:pt idx="17486">
                  <c:v>7.9015641855516003E-2</c:v>
                </c:pt>
                <c:pt idx="17487">
                  <c:v>7.8745954692624354E-2</c:v>
                </c:pt>
                <c:pt idx="17488">
                  <c:v>7.8476267529733523E-2</c:v>
                </c:pt>
                <c:pt idx="17489">
                  <c:v>7.8206580366842374E-2</c:v>
                </c:pt>
                <c:pt idx="17490">
                  <c:v>7.7936893203951432E-2</c:v>
                </c:pt>
                <c:pt idx="17491">
                  <c:v>7.7667206041060421E-2</c:v>
                </c:pt>
                <c:pt idx="17492">
                  <c:v>7.7397518878169411E-2</c:v>
                </c:pt>
                <c:pt idx="17493">
                  <c:v>7.7127831715278414E-2</c:v>
                </c:pt>
                <c:pt idx="17494">
                  <c:v>7.6858144552387375E-2</c:v>
                </c:pt>
                <c:pt idx="17495">
                  <c:v>7.6588457389496392E-2</c:v>
                </c:pt>
                <c:pt idx="17496">
                  <c:v>7.6318770226605423E-2</c:v>
                </c:pt>
                <c:pt idx="17497">
                  <c:v>7.6049083063714371E-2</c:v>
                </c:pt>
                <c:pt idx="17498">
                  <c:v>7.5779395900823429E-2</c:v>
                </c:pt>
                <c:pt idx="17499">
                  <c:v>7.5509708737932391E-2</c:v>
                </c:pt>
                <c:pt idx="17500">
                  <c:v>7.5240021575041394E-2</c:v>
                </c:pt>
                <c:pt idx="17501">
                  <c:v>7.4970334412150411E-2</c:v>
                </c:pt>
                <c:pt idx="17502">
                  <c:v>7.4700647249259594E-2</c:v>
                </c:pt>
                <c:pt idx="17503">
                  <c:v>7.4430960086368514E-2</c:v>
                </c:pt>
                <c:pt idx="17504">
                  <c:v>7.4161272923477434E-2</c:v>
                </c:pt>
                <c:pt idx="17505">
                  <c:v>7.3891585760586409E-2</c:v>
                </c:pt>
                <c:pt idx="17506">
                  <c:v>7.3621898597695357E-2</c:v>
                </c:pt>
                <c:pt idx="17507">
                  <c:v>7.3352211434804776E-2</c:v>
                </c:pt>
                <c:pt idx="17508">
                  <c:v>7.3082524271913765E-2</c:v>
                </c:pt>
                <c:pt idx="17509">
                  <c:v>7.2812837109022935E-2</c:v>
                </c:pt>
                <c:pt idx="17510">
                  <c:v>7.2543149946131424E-2</c:v>
                </c:pt>
                <c:pt idx="17511">
                  <c:v>7.2273462783240427E-2</c:v>
                </c:pt>
                <c:pt idx="17512">
                  <c:v>7.2003775620349431E-2</c:v>
                </c:pt>
                <c:pt idx="17513">
                  <c:v>7.1734088457458434E-2</c:v>
                </c:pt>
                <c:pt idx="17514">
                  <c:v>7.1464401294567437E-2</c:v>
                </c:pt>
                <c:pt idx="17515">
                  <c:v>7.1194714131676523E-2</c:v>
                </c:pt>
                <c:pt idx="17516">
                  <c:v>7.0925026968785443E-2</c:v>
                </c:pt>
                <c:pt idx="17517">
                  <c:v>7.065533980589446E-2</c:v>
                </c:pt>
                <c:pt idx="17518">
                  <c:v>7.0385652643003491E-2</c:v>
                </c:pt>
                <c:pt idx="17519">
                  <c:v>7.0115965480112452E-2</c:v>
                </c:pt>
                <c:pt idx="17520">
                  <c:v>6.9846278317221594E-2</c:v>
                </c:pt>
                <c:pt idx="17521">
                  <c:v>6.9576591154330986E-2</c:v>
                </c:pt>
                <c:pt idx="17522">
                  <c:v>6.9306903991439975E-2</c:v>
                </c:pt>
                <c:pt idx="17523">
                  <c:v>6.9037216828549144E-2</c:v>
                </c:pt>
                <c:pt idx="17524">
                  <c:v>6.8767529665657467E-2</c:v>
                </c:pt>
                <c:pt idx="17525">
                  <c:v>6.8497842502766471E-2</c:v>
                </c:pt>
                <c:pt idx="17526">
                  <c:v>6.8228155339875446E-2</c:v>
                </c:pt>
                <c:pt idx="17527">
                  <c:v>6.7958468176984477E-2</c:v>
                </c:pt>
                <c:pt idx="17528">
                  <c:v>6.7688781014093521E-2</c:v>
                </c:pt>
                <c:pt idx="17529">
                  <c:v>6.7419093851202941E-2</c:v>
                </c:pt>
                <c:pt idx="17530">
                  <c:v>6.7149406688311486E-2</c:v>
                </c:pt>
                <c:pt idx="17531">
                  <c:v>6.6879719525420489E-2</c:v>
                </c:pt>
                <c:pt idx="17532">
                  <c:v>6.6610032362529492E-2</c:v>
                </c:pt>
                <c:pt idx="17533">
                  <c:v>6.6340345199638495E-2</c:v>
                </c:pt>
                <c:pt idx="17534">
                  <c:v>6.6070658036747498E-2</c:v>
                </c:pt>
                <c:pt idx="17535">
                  <c:v>6.5800970873856529E-2</c:v>
                </c:pt>
                <c:pt idx="17536">
                  <c:v>6.5531283710965504E-2</c:v>
                </c:pt>
                <c:pt idx="17537">
                  <c:v>6.5261596548074507E-2</c:v>
                </c:pt>
                <c:pt idx="17538">
                  <c:v>6.4991909385183511E-2</c:v>
                </c:pt>
                <c:pt idx="17539">
                  <c:v>6.4722222222292861E-2</c:v>
                </c:pt>
                <c:pt idx="17540">
                  <c:v>6.4452535059402058E-2</c:v>
                </c:pt>
                <c:pt idx="17541">
                  <c:v>6.4182847896510534E-2</c:v>
                </c:pt>
                <c:pt idx="17542">
                  <c:v>6.3913160733619523E-2</c:v>
                </c:pt>
                <c:pt idx="17543">
                  <c:v>6.3643473570728526E-2</c:v>
                </c:pt>
                <c:pt idx="17544">
                  <c:v>6.3373786407837529E-2</c:v>
                </c:pt>
                <c:pt idx="17545">
                  <c:v>6.3104099244946921E-2</c:v>
                </c:pt>
                <c:pt idx="17546">
                  <c:v>6.2834412082055535E-2</c:v>
                </c:pt>
                <c:pt idx="17547">
                  <c:v>6.2564724919164594E-2</c:v>
                </c:pt>
                <c:pt idx="17548">
                  <c:v>6.229503775627384E-2</c:v>
                </c:pt>
                <c:pt idx="17549">
                  <c:v>6.2025350593382447E-2</c:v>
                </c:pt>
                <c:pt idx="17550">
                  <c:v>6.1755663430491582E-2</c:v>
                </c:pt>
                <c:pt idx="17551">
                  <c:v>6.1485976267600551E-2</c:v>
                </c:pt>
                <c:pt idx="17552">
                  <c:v>6.1216289104709554E-2</c:v>
                </c:pt>
                <c:pt idx="17553">
                  <c:v>6.0946601941819063E-2</c:v>
                </c:pt>
                <c:pt idx="17554">
                  <c:v>6.067691477892756E-2</c:v>
                </c:pt>
                <c:pt idx="17555">
                  <c:v>6.0407227616037021E-2</c:v>
                </c:pt>
                <c:pt idx="17556">
                  <c:v>6.0137540453145594E-2</c:v>
                </c:pt>
                <c:pt idx="17557">
                  <c:v>5.9867853290254569E-2</c:v>
                </c:pt>
                <c:pt idx="17558">
                  <c:v>5.9598166127363572E-2</c:v>
                </c:pt>
                <c:pt idx="17559">
                  <c:v>5.9328478964472582E-2</c:v>
                </c:pt>
                <c:pt idx="17560">
                  <c:v>5.9058791801582071E-2</c:v>
                </c:pt>
                <c:pt idx="17561">
                  <c:v>5.8789104638690581E-2</c:v>
                </c:pt>
                <c:pt idx="17562">
                  <c:v>5.8519417475799577E-2</c:v>
                </c:pt>
                <c:pt idx="17563">
                  <c:v>5.8249730312908587E-2</c:v>
                </c:pt>
                <c:pt idx="17564">
                  <c:v>5.7980043150017591E-2</c:v>
                </c:pt>
                <c:pt idx="17565">
                  <c:v>5.771035598712692E-2</c:v>
                </c:pt>
                <c:pt idx="17566">
                  <c:v>5.744066882423593E-2</c:v>
                </c:pt>
                <c:pt idx="17567">
                  <c:v>5.7170981661344614E-2</c:v>
                </c:pt>
                <c:pt idx="17568">
                  <c:v>5.6901294498453603E-2</c:v>
                </c:pt>
                <c:pt idx="17569">
                  <c:v>5.6631607335562613E-2</c:v>
                </c:pt>
                <c:pt idx="17570">
                  <c:v>5.6361920172671734E-2</c:v>
                </c:pt>
                <c:pt idx="17571">
                  <c:v>5.6092233009780994E-2</c:v>
                </c:pt>
                <c:pt idx="17572">
                  <c:v>5.5822545846889712E-2</c:v>
                </c:pt>
                <c:pt idx="17573">
                  <c:v>5.5552858683998618E-2</c:v>
                </c:pt>
                <c:pt idx="17574">
                  <c:v>5.5283171521107621E-2</c:v>
                </c:pt>
                <c:pt idx="17575">
                  <c:v>5.5013484358217207E-2</c:v>
                </c:pt>
                <c:pt idx="17576">
                  <c:v>5.4743797195326009E-2</c:v>
                </c:pt>
                <c:pt idx="17577">
                  <c:v>5.4474110032434714E-2</c:v>
                </c:pt>
                <c:pt idx="17578">
                  <c:v>5.4204422869543981E-2</c:v>
                </c:pt>
                <c:pt idx="17579">
                  <c:v>5.3934735706652637E-2</c:v>
                </c:pt>
                <c:pt idx="17580">
                  <c:v>5.366504854376164E-2</c:v>
                </c:pt>
                <c:pt idx="17581">
                  <c:v>5.3395361380870664E-2</c:v>
                </c:pt>
                <c:pt idx="17582">
                  <c:v>5.3125674217979653E-2</c:v>
                </c:pt>
                <c:pt idx="17583">
                  <c:v>5.285598705508901E-2</c:v>
                </c:pt>
                <c:pt idx="17584">
                  <c:v>5.2586299892197985E-2</c:v>
                </c:pt>
                <c:pt idx="17585">
                  <c:v>5.2316612729307141E-2</c:v>
                </c:pt>
                <c:pt idx="17586">
                  <c:v>5.2046925566415693E-2</c:v>
                </c:pt>
                <c:pt idx="17587">
                  <c:v>5.1777238403524682E-2</c:v>
                </c:pt>
                <c:pt idx="17588">
                  <c:v>5.1507551240633734E-2</c:v>
                </c:pt>
                <c:pt idx="17589">
                  <c:v>5.1237864077742674E-2</c:v>
                </c:pt>
                <c:pt idx="17590">
                  <c:v>5.0968176914851733E-2</c:v>
                </c:pt>
                <c:pt idx="17591">
                  <c:v>5.0698489751960694E-2</c:v>
                </c:pt>
                <c:pt idx="17592">
                  <c:v>5.0428802589069351E-2</c:v>
                </c:pt>
                <c:pt idx="17593">
                  <c:v>5.015911542617868E-2</c:v>
                </c:pt>
                <c:pt idx="17594">
                  <c:v>4.9889428263287683E-2</c:v>
                </c:pt>
                <c:pt idx="17595">
                  <c:v>4.9619741100396804E-2</c:v>
                </c:pt>
                <c:pt idx="17596">
                  <c:v>4.9350053937506036E-2</c:v>
                </c:pt>
                <c:pt idx="17597">
                  <c:v>4.9080366774614692E-2</c:v>
                </c:pt>
                <c:pt idx="17598">
                  <c:v>4.8810679611723924E-2</c:v>
                </c:pt>
                <c:pt idx="17599">
                  <c:v>4.8540992448832712E-2</c:v>
                </c:pt>
                <c:pt idx="17600">
                  <c:v>4.8271305285941687E-2</c:v>
                </c:pt>
                <c:pt idx="17601">
                  <c:v>4.8001618123050697E-2</c:v>
                </c:pt>
                <c:pt idx="17602">
                  <c:v>4.7731930960159714E-2</c:v>
                </c:pt>
                <c:pt idx="17603">
                  <c:v>4.7462243797268724E-2</c:v>
                </c:pt>
                <c:pt idx="17604">
                  <c:v>4.7192556634377714E-2</c:v>
                </c:pt>
                <c:pt idx="17605">
                  <c:v>4.6922869471486696E-2</c:v>
                </c:pt>
                <c:pt idx="17606">
                  <c:v>4.6653182308595706E-2</c:v>
                </c:pt>
                <c:pt idx="17607">
                  <c:v>4.6383495145704834E-2</c:v>
                </c:pt>
                <c:pt idx="17608">
                  <c:v>4.6113807982813733E-2</c:v>
                </c:pt>
                <c:pt idx="17609">
                  <c:v>4.5844120819922812E-2</c:v>
                </c:pt>
                <c:pt idx="17610">
                  <c:v>4.5574433657032017E-2</c:v>
                </c:pt>
                <c:pt idx="17611">
                  <c:v>4.5304746494140784E-2</c:v>
                </c:pt>
                <c:pt idx="17612">
                  <c:v>4.5035059331249738E-2</c:v>
                </c:pt>
                <c:pt idx="17613">
                  <c:v>4.4765372168358762E-2</c:v>
                </c:pt>
                <c:pt idx="17614">
                  <c:v>4.4495685005467814E-2</c:v>
                </c:pt>
                <c:pt idx="17615">
                  <c:v>4.4225997842577081E-2</c:v>
                </c:pt>
                <c:pt idx="17616">
                  <c:v>4.3956310679685751E-2</c:v>
                </c:pt>
                <c:pt idx="17617">
                  <c:v>4.3686623516794774E-2</c:v>
                </c:pt>
                <c:pt idx="17618">
                  <c:v>4.3416936353904145E-2</c:v>
                </c:pt>
                <c:pt idx="17619">
                  <c:v>4.3147249191012746E-2</c:v>
                </c:pt>
                <c:pt idx="17620">
                  <c:v>4.2877562028121832E-2</c:v>
                </c:pt>
                <c:pt idx="17621">
                  <c:v>4.2607874865230821E-2</c:v>
                </c:pt>
                <c:pt idx="17622">
                  <c:v>4.2338187702339804E-2</c:v>
                </c:pt>
                <c:pt idx="17623">
                  <c:v>4.206850053944905E-2</c:v>
                </c:pt>
                <c:pt idx="17624">
                  <c:v>4.1798813376557775E-2</c:v>
                </c:pt>
                <c:pt idx="17625">
                  <c:v>4.1529126213666757E-2</c:v>
                </c:pt>
                <c:pt idx="17626">
                  <c:v>4.1259439050775781E-2</c:v>
                </c:pt>
                <c:pt idx="17627">
                  <c:v>4.0989751887884777E-2</c:v>
                </c:pt>
                <c:pt idx="17628">
                  <c:v>4.0720064724993794E-2</c:v>
                </c:pt>
                <c:pt idx="17629">
                  <c:v>4.0450377562102777E-2</c:v>
                </c:pt>
                <c:pt idx="17630">
                  <c:v>4.0180690399211932E-2</c:v>
                </c:pt>
                <c:pt idx="17631">
                  <c:v>3.9911003236320804E-2</c:v>
                </c:pt>
                <c:pt idx="17632">
                  <c:v>3.9641316073430091E-2</c:v>
                </c:pt>
                <c:pt idx="17633">
                  <c:v>3.9371628910538803E-2</c:v>
                </c:pt>
                <c:pt idx="17634">
                  <c:v>3.9101941747647806E-2</c:v>
                </c:pt>
                <c:pt idx="17635">
                  <c:v>3.8832254584756816E-2</c:v>
                </c:pt>
                <c:pt idx="17636">
                  <c:v>3.8562567421865812E-2</c:v>
                </c:pt>
                <c:pt idx="17637">
                  <c:v>3.8292880258974815E-2</c:v>
                </c:pt>
                <c:pt idx="17638">
                  <c:v>3.8023193096083818E-2</c:v>
                </c:pt>
                <c:pt idx="17639">
                  <c:v>3.7753505933192821E-2</c:v>
                </c:pt>
                <c:pt idx="17640">
                  <c:v>3.7483818770302102E-2</c:v>
                </c:pt>
                <c:pt idx="17641">
                  <c:v>3.7214131607410855E-2</c:v>
                </c:pt>
                <c:pt idx="17642">
                  <c:v>3.6944444444519851E-2</c:v>
                </c:pt>
                <c:pt idx="17643">
                  <c:v>3.6674757281629021E-2</c:v>
                </c:pt>
                <c:pt idx="17644">
                  <c:v>3.6405070118737892E-2</c:v>
                </c:pt>
                <c:pt idx="17645">
                  <c:v>3.6135382955846854E-2</c:v>
                </c:pt>
                <c:pt idx="17646">
                  <c:v>3.586569579295585E-2</c:v>
                </c:pt>
                <c:pt idx="17647">
                  <c:v>3.5596008630064846E-2</c:v>
                </c:pt>
                <c:pt idx="17648">
                  <c:v>3.5326321467173856E-2</c:v>
                </c:pt>
                <c:pt idx="17649">
                  <c:v>3.5056634304282797E-2</c:v>
                </c:pt>
                <c:pt idx="17650">
                  <c:v>3.4786947141391855E-2</c:v>
                </c:pt>
                <c:pt idx="17651">
                  <c:v>3.4517259978500858E-2</c:v>
                </c:pt>
                <c:pt idx="17652">
                  <c:v>3.4247572815610063E-2</c:v>
                </c:pt>
                <c:pt idx="17653">
                  <c:v>3.3977885652718871E-2</c:v>
                </c:pt>
                <c:pt idx="17654">
                  <c:v>3.3708198489827881E-2</c:v>
                </c:pt>
                <c:pt idx="17655">
                  <c:v>3.3438511326936871E-2</c:v>
                </c:pt>
                <c:pt idx="17656">
                  <c:v>3.3168824164045867E-2</c:v>
                </c:pt>
                <c:pt idx="17657">
                  <c:v>3.2899137001155113E-2</c:v>
                </c:pt>
                <c:pt idx="17658">
                  <c:v>3.2629449838263894E-2</c:v>
                </c:pt>
                <c:pt idx="17659">
                  <c:v>3.2359762675373112E-2</c:v>
                </c:pt>
                <c:pt idx="17660">
                  <c:v>3.2090075512482011E-2</c:v>
                </c:pt>
                <c:pt idx="17661">
                  <c:v>3.1820388349590889E-2</c:v>
                </c:pt>
                <c:pt idx="17662">
                  <c:v>3.1550701186699892E-2</c:v>
                </c:pt>
                <c:pt idx="17663">
                  <c:v>3.1281014023809117E-2</c:v>
                </c:pt>
                <c:pt idx="17664">
                  <c:v>3.1011326860918002E-2</c:v>
                </c:pt>
                <c:pt idx="17665">
                  <c:v>3.0741639698027002E-2</c:v>
                </c:pt>
                <c:pt idx="17666">
                  <c:v>3.0471952535136071E-2</c:v>
                </c:pt>
                <c:pt idx="17667">
                  <c:v>3.0202265372245012E-2</c:v>
                </c:pt>
                <c:pt idx="17668">
                  <c:v>2.9932578209353952E-2</c:v>
                </c:pt>
                <c:pt idx="17669">
                  <c:v>2.9662891046462914E-2</c:v>
                </c:pt>
                <c:pt idx="17670">
                  <c:v>2.9393203883572052E-2</c:v>
                </c:pt>
                <c:pt idx="17671">
                  <c:v>2.912351672068093E-2</c:v>
                </c:pt>
                <c:pt idx="17672">
                  <c:v>2.8853829557789992E-2</c:v>
                </c:pt>
                <c:pt idx="17673">
                  <c:v>2.8584142394898926E-2</c:v>
                </c:pt>
                <c:pt idx="17674">
                  <c:v>2.8314455232007724E-2</c:v>
                </c:pt>
                <c:pt idx="17675">
                  <c:v>2.8044768069116956E-2</c:v>
                </c:pt>
                <c:pt idx="17676">
                  <c:v>2.777508090622607E-2</c:v>
                </c:pt>
                <c:pt idx="17677">
                  <c:v>2.7505393743335011E-2</c:v>
                </c:pt>
                <c:pt idx="17678">
                  <c:v>2.7235706580444229E-2</c:v>
                </c:pt>
                <c:pt idx="17679">
                  <c:v>2.6966019417552951E-2</c:v>
                </c:pt>
                <c:pt idx="17680">
                  <c:v>2.6696332254662006E-2</c:v>
                </c:pt>
                <c:pt idx="17681">
                  <c:v>2.6426645091770992E-2</c:v>
                </c:pt>
                <c:pt idx="17682">
                  <c:v>2.6156957928880002E-2</c:v>
                </c:pt>
                <c:pt idx="17683">
                  <c:v>2.5887270765989168E-2</c:v>
                </c:pt>
                <c:pt idx="17684">
                  <c:v>2.561758360309797E-2</c:v>
                </c:pt>
                <c:pt idx="17685">
                  <c:v>2.5347896440206991E-2</c:v>
                </c:pt>
                <c:pt idx="17686">
                  <c:v>2.5078209277316056E-2</c:v>
                </c:pt>
                <c:pt idx="17687">
                  <c:v>2.4808522114425011E-2</c:v>
                </c:pt>
                <c:pt idx="17688">
                  <c:v>2.4538834951533972E-2</c:v>
                </c:pt>
                <c:pt idx="17689">
                  <c:v>2.4269147788643201E-2</c:v>
                </c:pt>
                <c:pt idx="17690">
                  <c:v>2.3999460625751982E-2</c:v>
                </c:pt>
                <c:pt idx="17691">
                  <c:v>2.3729773462860992E-2</c:v>
                </c:pt>
                <c:pt idx="17692">
                  <c:v>2.3460086299969977E-2</c:v>
                </c:pt>
                <c:pt idx="17693">
                  <c:v>2.3190399137078977E-2</c:v>
                </c:pt>
                <c:pt idx="17694">
                  <c:v>2.2920711974187987E-2</c:v>
                </c:pt>
                <c:pt idx="17695">
                  <c:v>2.2651024811297001E-2</c:v>
                </c:pt>
                <c:pt idx="17696">
                  <c:v>2.2381337648406215E-2</c:v>
                </c:pt>
                <c:pt idx="17697">
                  <c:v>2.2111650485515198E-2</c:v>
                </c:pt>
                <c:pt idx="17698">
                  <c:v>2.184196332262427E-2</c:v>
                </c:pt>
                <c:pt idx="17699">
                  <c:v>2.1572276159733016E-2</c:v>
                </c:pt>
                <c:pt idx="17700">
                  <c:v>2.1302588996841967E-2</c:v>
                </c:pt>
                <c:pt idx="17701">
                  <c:v>2.1032901833951009E-2</c:v>
                </c:pt>
                <c:pt idx="17702">
                  <c:v>2.0763214671060091E-2</c:v>
                </c:pt>
                <c:pt idx="17703">
                  <c:v>2.0493527508169213E-2</c:v>
                </c:pt>
                <c:pt idx="17704">
                  <c:v>2.0223840345278032E-2</c:v>
                </c:pt>
                <c:pt idx="17705">
                  <c:v>1.9954153182387146E-2</c:v>
                </c:pt>
                <c:pt idx="17706">
                  <c:v>1.9684466019496041E-2</c:v>
                </c:pt>
                <c:pt idx="17707">
                  <c:v>1.9414778856605131E-2</c:v>
                </c:pt>
                <c:pt idx="17708">
                  <c:v>1.9145091693714155E-2</c:v>
                </c:pt>
                <c:pt idx="17709">
                  <c:v>1.887540453082304E-2</c:v>
                </c:pt>
                <c:pt idx="17710">
                  <c:v>1.8605717367932144E-2</c:v>
                </c:pt>
                <c:pt idx="17711">
                  <c:v>1.8336030205041043E-2</c:v>
                </c:pt>
                <c:pt idx="17712">
                  <c:v>1.8066343042150049E-2</c:v>
                </c:pt>
                <c:pt idx="17713">
                  <c:v>1.7796655879259049E-2</c:v>
                </c:pt>
                <c:pt idx="17714">
                  <c:v>1.7526968716368121E-2</c:v>
                </c:pt>
                <c:pt idx="17715">
                  <c:v>1.7257281553477055E-2</c:v>
                </c:pt>
                <c:pt idx="17716">
                  <c:v>1.6987594390586187E-2</c:v>
                </c:pt>
                <c:pt idx="17717">
                  <c:v>1.6717907227695061E-2</c:v>
                </c:pt>
                <c:pt idx="17718">
                  <c:v>1.6448220064804071E-2</c:v>
                </c:pt>
                <c:pt idx="17719">
                  <c:v>1.6178532901913067E-2</c:v>
                </c:pt>
                <c:pt idx="17720">
                  <c:v>1.5908845739022157E-2</c:v>
                </c:pt>
                <c:pt idx="17721">
                  <c:v>1.5639158576131077E-2</c:v>
                </c:pt>
                <c:pt idx="17722">
                  <c:v>1.5369471413240151E-2</c:v>
                </c:pt>
                <c:pt idx="17723">
                  <c:v>1.509978425034908E-2</c:v>
                </c:pt>
                <c:pt idx="17724">
                  <c:v>1.4830097087458083E-2</c:v>
                </c:pt>
                <c:pt idx="17725">
                  <c:v>1.4560409924567166E-2</c:v>
                </c:pt>
                <c:pt idx="17726">
                  <c:v>1.4290722761676089E-2</c:v>
                </c:pt>
                <c:pt idx="17727">
                  <c:v>1.402103559878516E-2</c:v>
                </c:pt>
                <c:pt idx="17728">
                  <c:v>1.3751348435894095E-2</c:v>
                </c:pt>
                <c:pt idx="17729">
                  <c:v>1.3481661273003103E-2</c:v>
                </c:pt>
                <c:pt idx="17730">
                  <c:v>1.3211974110112172E-2</c:v>
                </c:pt>
                <c:pt idx="17731">
                  <c:v>1.2942286947221104E-2</c:v>
                </c:pt>
                <c:pt idx="17732">
                  <c:v>1.2672599784330121E-2</c:v>
                </c:pt>
                <c:pt idx="17733">
                  <c:v>1.2402912621439111E-2</c:v>
                </c:pt>
                <c:pt idx="17734">
                  <c:v>1.2133225458548115E-2</c:v>
                </c:pt>
                <c:pt idx="17735">
                  <c:v>1.1863538295657301E-2</c:v>
                </c:pt>
                <c:pt idx="17736">
                  <c:v>1.1593851132766203E-2</c:v>
                </c:pt>
                <c:pt idx="17737">
                  <c:v>1.1324163969875161E-2</c:v>
                </c:pt>
                <c:pt idx="17738">
                  <c:v>1.1054476806984129E-2</c:v>
                </c:pt>
                <c:pt idx="17739">
                  <c:v>1.0784789644093226E-2</c:v>
                </c:pt>
                <c:pt idx="17740">
                  <c:v>1.0515102481202137E-2</c:v>
                </c:pt>
                <c:pt idx="17741">
                  <c:v>1.0245415318311213E-2</c:v>
                </c:pt>
                <c:pt idx="17742">
                  <c:v>9.9757281554201747E-3</c:v>
                </c:pt>
                <c:pt idx="17743">
                  <c:v>9.7060409925291708E-3</c:v>
                </c:pt>
                <c:pt idx="17744">
                  <c:v>9.4363538296381444E-3</c:v>
                </c:pt>
                <c:pt idx="17745">
                  <c:v>9.1666666667472082E-3</c:v>
                </c:pt>
                <c:pt idx="17746">
                  <c:v>8.8969795038561506E-3</c:v>
                </c:pt>
                <c:pt idx="17747">
                  <c:v>8.6272923409651536E-3</c:v>
                </c:pt>
                <c:pt idx="17748">
                  <c:v>8.3576051780741567E-3</c:v>
                </c:pt>
                <c:pt idx="17749">
                  <c:v>8.0879180151831598E-3</c:v>
                </c:pt>
                <c:pt idx="17750">
                  <c:v>7.8182308522921733E-3</c:v>
                </c:pt>
                <c:pt idx="17751">
                  <c:v>7.5485436894012171E-3</c:v>
                </c:pt>
                <c:pt idx="17752">
                  <c:v>7.2788565265101733E-3</c:v>
                </c:pt>
                <c:pt idx="17753">
                  <c:v>7.0091693636192137E-3</c:v>
                </c:pt>
                <c:pt idx="17754">
                  <c:v>6.739482200728209E-3</c:v>
                </c:pt>
                <c:pt idx="17755">
                  <c:v>6.4697950378371834E-3</c:v>
                </c:pt>
                <c:pt idx="17756">
                  <c:v>6.2001078749461813E-3</c:v>
                </c:pt>
                <c:pt idx="17757">
                  <c:v>5.9304207120552182E-3</c:v>
                </c:pt>
                <c:pt idx="17758">
                  <c:v>5.6607335491641883E-3</c:v>
                </c:pt>
                <c:pt idx="17759">
                  <c:v>5.3910463862732183E-3</c:v>
                </c:pt>
                <c:pt idx="17760">
                  <c:v>5.1213592233822014E-3</c:v>
                </c:pt>
                <c:pt idx="17761">
                  <c:v>4.8516720604912114E-3</c:v>
                </c:pt>
                <c:pt idx="17762">
                  <c:v>4.5819848976001998E-3</c:v>
                </c:pt>
                <c:pt idx="17763">
                  <c:v>4.3122977347092124E-3</c:v>
                </c:pt>
                <c:pt idx="17764">
                  <c:v>4.0426105718182059E-3</c:v>
                </c:pt>
                <c:pt idx="17765">
                  <c:v>3.7729234089272277E-3</c:v>
                </c:pt>
                <c:pt idx="17766">
                  <c:v>3.5032362460362433E-3</c:v>
                </c:pt>
                <c:pt idx="17767">
                  <c:v>3.2335490831452152E-3</c:v>
                </c:pt>
                <c:pt idx="17768">
                  <c:v>2.9638619202542182E-3</c:v>
                </c:pt>
                <c:pt idx="17769">
                  <c:v>2.6941747573632443E-3</c:v>
                </c:pt>
                <c:pt idx="17770">
                  <c:v>2.4244875944722292E-3</c:v>
                </c:pt>
                <c:pt idx="17771">
                  <c:v>2.1548004315812275E-3</c:v>
                </c:pt>
                <c:pt idx="17772">
                  <c:v>1.8851132686902412E-3</c:v>
                </c:pt>
                <c:pt idx="17773">
                  <c:v>1.6154261057992341E-3</c:v>
                </c:pt>
                <c:pt idx="17774">
                  <c:v>1.3457389429082434E-3</c:v>
                </c:pt>
                <c:pt idx="17775">
                  <c:v>1.0760517800172441E-3</c:v>
                </c:pt>
                <c:pt idx="17776">
                  <c:v>8.063646171262512E-4</c:v>
                </c:pt>
                <c:pt idx="17777">
                  <c:v>5.3667745423524582E-4</c:v>
                </c:pt>
                <c:pt idx="17778">
                  <c:v>2.6699029134425042E-4</c:v>
                </c:pt>
              </c:numCache>
            </c:numRef>
          </c:xVal>
          <c:yVal>
            <c:numRef>
              <c:f>Sheet2!$E$2:$E$17780</c:f>
              <c:numCache>
                <c:formatCode>General</c:formatCode>
                <c:ptCount val="17779"/>
                <c:pt idx="14071" formatCode="_(* #,##0.0_);_(* \(#,##0.0\);_(* &quot;-&quot;??_);_(@_)">
                  <c:v>9.5</c:v>
                </c:pt>
                <c:pt idx="14072" formatCode="_(* #,##0.0_);_(* \(#,##0.0\);_(* &quot;-&quot;??_);_(@_)">
                  <c:v>9.5</c:v>
                </c:pt>
                <c:pt idx="14073" formatCode="_(* #,##0.0_);_(* \(#,##0.0\);_(* &quot;-&quot;??_);_(@_)">
                  <c:v>9.5</c:v>
                </c:pt>
                <c:pt idx="14074" formatCode="_(* #,##0.0_);_(* \(#,##0.0\);_(* &quot;-&quot;??_);_(@_)">
                  <c:v>9.5</c:v>
                </c:pt>
                <c:pt idx="14075" formatCode="_(* #,##0.0_);_(* \(#,##0.0\);_(* &quot;-&quot;??_);_(@_)">
                  <c:v>9.5</c:v>
                </c:pt>
                <c:pt idx="14076" formatCode="_(* #,##0.0_);_(* \(#,##0.0\);_(* &quot;-&quot;??_);_(@_)">
                  <c:v>9.5</c:v>
                </c:pt>
                <c:pt idx="14077" formatCode="_(* #,##0.0_);_(* \(#,##0.0\);_(* &quot;-&quot;??_);_(@_)">
                  <c:v>9.5</c:v>
                </c:pt>
                <c:pt idx="14078" formatCode="_(* #,##0.0_);_(* \(#,##0.0\);_(* &quot;-&quot;??_);_(@_)">
                  <c:v>9.5</c:v>
                </c:pt>
                <c:pt idx="14079" formatCode="_(* #,##0.0_);_(* \(#,##0.0\);_(* &quot;-&quot;??_);_(@_)">
                  <c:v>9.5</c:v>
                </c:pt>
                <c:pt idx="14080" formatCode="_(* #,##0.0_);_(* \(#,##0.0\);_(* &quot;-&quot;??_);_(@_)">
                  <c:v>9.5</c:v>
                </c:pt>
                <c:pt idx="14081" formatCode="_(* #,##0.0_);_(* \(#,##0.0\);_(* &quot;-&quot;??_);_(@_)">
                  <c:v>9.5</c:v>
                </c:pt>
                <c:pt idx="14082" formatCode="_(* #,##0.0_);_(* \(#,##0.0\);_(* &quot;-&quot;??_);_(@_)">
                  <c:v>9.5</c:v>
                </c:pt>
                <c:pt idx="14083" formatCode="_(* #,##0.0_);_(* \(#,##0.0\);_(* &quot;-&quot;??_);_(@_)">
                  <c:v>9.5</c:v>
                </c:pt>
                <c:pt idx="14084" formatCode="_(* #,##0.0_);_(* \(#,##0.0\);_(* &quot;-&quot;??_);_(@_)">
                  <c:v>9.5</c:v>
                </c:pt>
                <c:pt idx="14085" formatCode="_(* #,##0.0_);_(* \(#,##0.0\);_(* &quot;-&quot;??_);_(@_)">
                  <c:v>9.5</c:v>
                </c:pt>
                <c:pt idx="14086" formatCode="_(* #,##0.0_);_(* \(#,##0.0\);_(* &quot;-&quot;??_);_(@_)">
                  <c:v>9.5</c:v>
                </c:pt>
                <c:pt idx="14087" formatCode="_(* #,##0.0_);_(* \(#,##0.0\);_(* &quot;-&quot;??_);_(@_)">
                  <c:v>9.5</c:v>
                </c:pt>
                <c:pt idx="14088" formatCode="_(* #,##0.0_);_(* \(#,##0.0\);_(* &quot;-&quot;??_);_(@_)">
                  <c:v>9.5</c:v>
                </c:pt>
                <c:pt idx="14089" formatCode="_(* #,##0.0_);_(* \(#,##0.0\);_(* &quot;-&quot;??_);_(@_)">
                  <c:v>9.5</c:v>
                </c:pt>
                <c:pt idx="14090" formatCode="_(* #,##0.0_);_(* \(#,##0.0\);_(* &quot;-&quot;??_);_(@_)">
                  <c:v>9.5</c:v>
                </c:pt>
                <c:pt idx="14091" formatCode="_(* #,##0.0_);_(* \(#,##0.0\);_(* &quot;-&quot;??_);_(@_)">
                  <c:v>9.5</c:v>
                </c:pt>
                <c:pt idx="14092" formatCode="_(* #,##0.0_);_(* \(#,##0.0\);_(* &quot;-&quot;??_);_(@_)">
                  <c:v>9.5</c:v>
                </c:pt>
                <c:pt idx="14093" formatCode="_(* #,##0.0_);_(* \(#,##0.0\);_(* &quot;-&quot;??_);_(@_)">
                  <c:v>9.5</c:v>
                </c:pt>
                <c:pt idx="14094" formatCode="_(* #,##0.0_);_(* \(#,##0.0\);_(* &quot;-&quot;??_);_(@_)">
                  <c:v>9.5</c:v>
                </c:pt>
                <c:pt idx="14095" formatCode="_(* #,##0.0_);_(* \(#,##0.0\);_(* &quot;-&quot;??_);_(@_)">
                  <c:v>9.5</c:v>
                </c:pt>
                <c:pt idx="14096" formatCode="_(* #,##0.0_);_(* \(#,##0.0\);_(* &quot;-&quot;??_);_(@_)">
                  <c:v>9.5</c:v>
                </c:pt>
                <c:pt idx="14097" formatCode="_(* #,##0.0_);_(* \(#,##0.0\);_(* &quot;-&quot;??_);_(@_)">
                  <c:v>9.5</c:v>
                </c:pt>
                <c:pt idx="14098" formatCode="_(* #,##0.0_);_(* \(#,##0.0\);_(* &quot;-&quot;??_);_(@_)">
                  <c:v>9.5</c:v>
                </c:pt>
                <c:pt idx="14099" formatCode="_(* #,##0.0_);_(* \(#,##0.0\);_(* &quot;-&quot;??_);_(@_)">
                  <c:v>9.5</c:v>
                </c:pt>
                <c:pt idx="14100" formatCode="_(* #,##0.0_);_(* \(#,##0.0\);_(* &quot;-&quot;??_);_(@_)">
                  <c:v>9.5</c:v>
                </c:pt>
                <c:pt idx="14101" formatCode="_(* #,##0.0_);_(* \(#,##0.0\);_(* &quot;-&quot;??_);_(@_)">
                  <c:v>9.5</c:v>
                </c:pt>
                <c:pt idx="14102" formatCode="_(* #,##0.0_);_(* \(#,##0.0\);_(* &quot;-&quot;??_);_(@_)">
                  <c:v>9.5</c:v>
                </c:pt>
                <c:pt idx="14103" formatCode="_(* #,##0.0_);_(* \(#,##0.0\);_(* &quot;-&quot;??_);_(@_)">
                  <c:v>9.5</c:v>
                </c:pt>
                <c:pt idx="14104" formatCode="_(* #,##0.0_);_(* \(#,##0.0\);_(* &quot;-&quot;??_);_(@_)">
                  <c:v>9.5</c:v>
                </c:pt>
                <c:pt idx="14105" formatCode="_(* #,##0.0_);_(* \(#,##0.0\);_(* &quot;-&quot;??_);_(@_)">
                  <c:v>9.5</c:v>
                </c:pt>
                <c:pt idx="14106" formatCode="_(* #,##0.0_);_(* \(#,##0.0\);_(* &quot;-&quot;??_);_(@_)">
                  <c:v>9.5</c:v>
                </c:pt>
                <c:pt idx="14107" formatCode="_(* #,##0.0_);_(* \(#,##0.0\);_(* &quot;-&quot;??_);_(@_)">
                  <c:v>9.5</c:v>
                </c:pt>
                <c:pt idx="14108" formatCode="_(* #,##0.0_);_(* \(#,##0.0\);_(* &quot;-&quot;??_);_(@_)">
                  <c:v>9.5</c:v>
                </c:pt>
                <c:pt idx="14109" formatCode="_(* #,##0.0_);_(* \(#,##0.0\);_(* &quot;-&quot;??_);_(@_)">
                  <c:v>9.5</c:v>
                </c:pt>
                <c:pt idx="14110" formatCode="_(* #,##0.0_);_(* \(#,##0.0\);_(* &quot;-&quot;??_);_(@_)">
                  <c:v>9.5</c:v>
                </c:pt>
                <c:pt idx="14111" formatCode="_(* #,##0.0_);_(* \(#,##0.0\);_(* &quot;-&quot;??_);_(@_)">
                  <c:v>9.5</c:v>
                </c:pt>
                <c:pt idx="14112" formatCode="_(* #,##0.0_);_(* \(#,##0.0\);_(* &quot;-&quot;??_);_(@_)">
                  <c:v>9.5</c:v>
                </c:pt>
                <c:pt idx="14113" formatCode="_(* #,##0.0_);_(* \(#,##0.0\);_(* &quot;-&quot;??_);_(@_)">
                  <c:v>9.5</c:v>
                </c:pt>
                <c:pt idx="14114" formatCode="_(* #,##0.0_);_(* \(#,##0.0\);_(* &quot;-&quot;??_);_(@_)">
                  <c:v>9.5</c:v>
                </c:pt>
                <c:pt idx="14115" formatCode="_(* #,##0.0_);_(* \(#,##0.0\);_(* &quot;-&quot;??_);_(@_)">
                  <c:v>9.5</c:v>
                </c:pt>
                <c:pt idx="14116" formatCode="_(* #,##0.0_);_(* \(#,##0.0\);_(* &quot;-&quot;??_);_(@_)">
                  <c:v>9.5</c:v>
                </c:pt>
                <c:pt idx="14117" formatCode="_(* #,##0.0_);_(* \(#,##0.0\);_(* &quot;-&quot;??_);_(@_)">
                  <c:v>9.5</c:v>
                </c:pt>
                <c:pt idx="14118" formatCode="_(* #,##0.0_);_(* \(#,##0.0\);_(* &quot;-&quot;??_);_(@_)">
                  <c:v>9.5</c:v>
                </c:pt>
                <c:pt idx="14119" formatCode="_(* #,##0.0_);_(* \(#,##0.0\);_(* &quot;-&quot;??_);_(@_)">
                  <c:v>9.5</c:v>
                </c:pt>
                <c:pt idx="14120" formatCode="_(* #,##0.0_);_(* \(#,##0.0\);_(* &quot;-&quot;??_);_(@_)">
                  <c:v>9.5</c:v>
                </c:pt>
                <c:pt idx="14121" formatCode="_(* #,##0.0_);_(* \(#,##0.0\);_(* &quot;-&quot;??_);_(@_)">
                  <c:v>9.5</c:v>
                </c:pt>
                <c:pt idx="14122" formatCode="_(* #,##0.0_);_(* \(#,##0.0\);_(* &quot;-&quot;??_);_(@_)">
                  <c:v>9.5</c:v>
                </c:pt>
                <c:pt idx="14123" formatCode="_(* #,##0.0_);_(* \(#,##0.0\);_(* &quot;-&quot;??_);_(@_)">
                  <c:v>9.5</c:v>
                </c:pt>
                <c:pt idx="14124" formatCode="_(* #,##0.0_);_(* \(#,##0.0\);_(* &quot;-&quot;??_);_(@_)">
                  <c:v>9.5</c:v>
                </c:pt>
                <c:pt idx="14125" formatCode="_(* #,##0.0_);_(* \(#,##0.0\);_(* &quot;-&quot;??_);_(@_)">
                  <c:v>9.5</c:v>
                </c:pt>
                <c:pt idx="14126" formatCode="_(* #,##0.0_);_(* \(#,##0.0\);_(* &quot;-&quot;??_);_(@_)">
                  <c:v>9.5</c:v>
                </c:pt>
                <c:pt idx="14127" formatCode="_(* #,##0.0_);_(* \(#,##0.0\);_(* &quot;-&quot;??_);_(@_)">
                  <c:v>9.5</c:v>
                </c:pt>
                <c:pt idx="14128" formatCode="_(* #,##0.0_);_(* \(#,##0.0\);_(* &quot;-&quot;??_);_(@_)">
                  <c:v>9.5</c:v>
                </c:pt>
                <c:pt idx="14129" formatCode="_(* #,##0.0_);_(* \(#,##0.0\);_(* &quot;-&quot;??_);_(@_)">
                  <c:v>9.5</c:v>
                </c:pt>
                <c:pt idx="14130" formatCode="_(* #,##0.0_);_(* \(#,##0.0\);_(* &quot;-&quot;??_);_(@_)">
                  <c:v>9.5</c:v>
                </c:pt>
                <c:pt idx="14131" formatCode="_(* #,##0.0_);_(* \(#,##0.0\);_(* &quot;-&quot;??_);_(@_)">
                  <c:v>9.5</c:v>
                </c:pt>
                <c:pt idx="14132" formatCode="_(* #,##0.0_);_(* \(#,##0.0\);_(* &quot;-&quot;??_);_(@_)">
                  <c:v>9.5</c:v>
                </c:pt>
                <c:pt idx="14133" formatCode="_(* #,##0.0_);_(* \(#,##0.0\);_(* &quot;-&quot;??_);_(@_)">
                  <c:v>9.5</c:v>
                </c:pt>
                <c:pt idx="14134" formatCode="_(* #,##0.0_);_(* \(#,##0.0\);_(* &quot;-&quot;??_);_(@_)">
                  <c:v>9.5</c:v>
                </c:pt>
                <c:pt idx="14135" formatCode="_(* #,##0.0_);_(* \(#,##0.0\);_(* &quot;-&quot;??_);_(@_)">
                  <c:v>9.5</c:v>
                </c:pt>
                <c:pt idx="14136" formatCode="_(* #,##0.0_);_(* \(#,##0.0\);_(* &quot;-&quot;??_);_(@_)">
                  <c:v>9.5</c:v>
                </c:pt>
                <c:pt idx="14137" formatCode="_(* #,##0.0_);_(* \(#,##0.0\);_(* &quot;-&quot;??_);_(@_)">
                  <c:v>9.5</c:v>
                </c:pt>
                <c:pt idx="14138" formatCode="_(* #,##0.0_);_(* \(#,##0.0\);_(* &quot;-&quot;??_);_(@_)">
                  <c:v>9.5</c:v>
                </c:pt>
                <c:pt idx="14139" formatCode="_(* #,##0.0_);_(* \(#,##0.0\);_(* &quot;-&quot;??_);_(@_)">
                  <c:v>9.5</c:v>
                </c:pt>
                <c:pt idx="14140" formatCode="_(* #,##0.0_);_(* \(#,##0.0\);_(* &quot;-&quot;??_);_(@_)">
                  <c:v>9.5</c:v>
                </c:pt>
                <c:pt idx="14141" formatCode="_(* #,##0.0_);_(* \(#,##0.0\);_(* &quot;-&quot;??_);_(@_)">
                  <c:v>9.5</c:v>
                </c:pt>
                <c:pt idx="14142" formatCode="_(* #,##0.0_);_(* \(#,##0.0\);_(* &quot;-&quot;??_);_(@_)">
                  <c:v>9.5</c:v>
                </c:pt>
                <c:pt idx="14143" formatCode="_(* #,##0.0_);_(* \(#,##0.0\);_(* &quot;-&quot;??_);_(@_)">
                  <c:v>9.5</c:v>
                </c:pt>
                <c:pt idx="14144" formatCode="_(* #,##0.0_);_(* \(#,##0.0\);_(* &quot;-&quot;??_);_(@_)">
                  <c:v>9.5</c:v>
                </c:pt>
                <c:pt idx="14145" formatCode="_(* #,##0.0_);_(* \(#,##0.0\);_(* &quot;-&quot;??_);_(@_)">
                  <c:v>9.5</c:v>
                </c:pt>
                <c:pt idx="14146" formatCode="_(* #,##0.0_);_(* \(#,##0.0\);_(* &quot;-&quot;??_);_(@_)">
                  <c:v>9.5</c:v>
                </c:pt>
                <c:pt idx="14147" formatCode="_(* #,##0.0_);_(* \(#,##0.0\);_(* &quot;-&quot;??_);_(@_)">
                  <c:v>9.5</c:v>
                </c:pt>
                <c:pt idx="14148" formatCode="_(* #,##0.0_);_(* \(#,##0.0\);_(* &quot;-&quot;??_);_(@_)">
                  <c:v>9.5</c:v>
                </c:pt>
                <c:pt idx="14149" formatCode="_(* #,##0.0_);_(* \(#,##0.0\);_(* &quot;-&quot;??_);_(@_)">
                  <c:v>9.5</c:v>
                </c:pt>
                <c:pt idx="14150" formatCode="_(* #,##0.0_);_(* \(#,##0.0\);_(* &quot;-&quot;??_);_(@_)">
                  <c:v>9.5</c:v>
                </c:pt>
                <c:pt idx="14151" formatCode="_(* #,##0.0_);_(* \(#,##0.0\);_(* &quot;-&quot;??_);_(@_)">
                  <c:v>9.5</c:v>
                </c:pt>
                <c:pt idx="14152" formatCode="_(* #,##0.0_);_(* \(#,##0.0\);_(* &quot;-&quot;??_);_(@_)">
                  <c:v>9.5</c:v>
                </c:pt>
                <c:pt idx="14153" formatCode="_(* #,##0.0_);_(* \(#,##0.0\);_(* &quot;-&quot;??_);_(@_)">
                  <c:v>9.5</c:v>
                </c:pt>
                <c:pt idx="14154" formatCode="_(* #,##0.0_);_(* \(#,##0.0\);_(* &quot;-&quot;??_);_(@_)">
                  <c:v>9.5</c:v>
                </c:pt>
                <c:pt idx="14155" formatCode="_(* #,##0.0_);_(* \(#,##0.0\);_(* &quot;-&quot;??_);_(@_)">
                  <c:v>10.5</c:v>
                </c:pt>
                <c:pt idx="14156" formatCode="_(* #,##0.0_);_(* \(#,##0.0\);_(* &quot;-&quot;??_);_(@_)">
                  <c:v>10.5</c:v>
                </c:pt>
                <c:pt idx="14157" formatCode="_(* #,##0.0_);_(* \(#,##0.0\);_(* &quot;-&quot;??_);_(@_)">
                  <c:v>10.5</c:v>
                </c:pt>
                <c:pt idx="14158" formatCode="_(* #,##0.0_);_(* \(#,##0.0\);_(* &quot;-&quot;??_);_(@_)">
                  <c:v>10.5</c:v>
                </c:pt>
                <c:pt idx="14159" formatCode="_(* #,##0.0_);_(* \(#,##0.0\);_(* &quot;-&quot;??_);_(@_)">
                  <c:v>10.5</c:v>
                </c:pt>
                <c:pt idx="14160" formatCode="_(* #,##0.0_);_(* \(#,##0.0\);_(* &quot;-&quot;??_);_(@_)">
                  <c:v>10.5</c:v>
                </c:pt>
                <c:pt idx="14161" formatCode="_(* #,##0.0_);_(* \(#,##0.0\);_(* &quot;-&quot;??_);_(@_)">
                  <c:v>10.5</c:v>
                </c:pt>
                <c:pt idx="14162" formatCode="_(* #,##0.0_);_(* \(#,##0.0\);_(* &quot;-&quot;??_);_(@_)">
                  <c:v>10.5</c:v>
                </c:pt>
                <c:pt idx="14163" formatCode="_(* #,##0.0_);_(* \(#,##0.0\);_(* &quot;-&quot;??_);_(@_)">
                  <c:v>10.5</c:v>
                </c:pt>
                <c:pt idx="14164" formatCode="_(* #,##0.0_);_(* \(#,##0.0\);_(* &quot;-&quot;??_);_(@_)">
                  <c:v>10.5</c:v>
                </c:pt>
                <c:pt idx="14165" formatCode="_(* #,##0.0_);_(* \(#,##0.0\);_(* &quot;-&quot;??_);_(@_)">
                  <c:v>10.5</c:v>
                </c:pt>
                <c:pt idx="14166" formatCode="_(* #,##0.0_);_(* \(#,##0.0\);_(* &quot;-&quot;??_);_(@_)">
                  <c:v>10.5</c:v>
                </c:pt>
                <c:pt idx="14167" formatCode="_(* #,##0.0_);_(* \(#,##0.0\);_(* &quot;-&quot;??_);_(@_)">
                  <c:v>10.5</c:v>
                </c:pt>
                <c:pt idx="14168" formatCode="_(* #,##0.0_);_(* \(#,##0.0\);_(* &quot;-&quot;??_);_(@_)">
                  <c:v>10.5</c:v>
                </c:pt>
                <c:pt idx="14169" formatCode="_(* #,##0.0_);_(* \(#,##0.0\);_(* &quot;-&quot;??_);_(@_)">
                  <c:v>10.5</c:v>
                </c:pt>
                <c:pt idx="14170" formatCode="_(* #,##0.0_);_(* \(#,##0.0\);_(* &quot;-&quot;??_);_(@_)">
                  <c:v>10.5</c:v>
                </c:pt>
                <c:pt idx="14171" formatCode="_(* #,##0.0_);_(* \(#,##0.0\);_(* &quot;-&quot;??_);_(@_)">
                  <c:v>10.5</c:v>
                </c:pt>
                <c:pt idx="14172" formatCode="_(* #,##0.0_);_(* \(#,##0.0\);_(* &quot;-&quot;??_);_(@_)">
                  <c:v>10.5</c:v>
                </c:pt>
                <c:pt idx="14173" formatCode="_(* #,##0.0_);_(* \(#,##0.0\);_(* &quot;-&quot;??_);_(@_)">
                  <c:v>10.5</c:v>
                </c:pt>
                <c:pt idx="14174" formatCode="_(* #,##0.0_);_(* \(#,##0.0\);_(* &quot;-&quot;??_);_(@_)">
                  <c:v>10.5</c:v>
                </c:pt>
                <c:pt idx="14175" formatCode="_(* #,##0.0_);_(* \(#,##0.0\);_(* &quot;-&quot;??_);_(@_)">
                  <c:v>10.5</c:v>
                </c:pt>
                <c:pt idx="14176" formatCode="_(* #,##0.0_);_(* \(#,##0.0\);_(* &quot;-&quot;??_);_(@_)">
                  <c:v>10.5</c:v>
                </c:pt>
                <c:pt idx="14177" formatCode="_(* #,##0.0_);_(* \(#,##0.0\);_(* &quot;-&quot;??_);_(@_)">
                  <c:v>10.5</c:v>
                </c:pt>
                <c:pt idx="14178" formatCode="_(* #,##0.0_);_(* \(#,##0.0\);_(* &quot;-&quot;??_);_(@_)">
                  <c:v>10.5</c:v>
                </c:pt>
                <c:pt idx="14179" formatCode="_(* #,##0.0_);_(* \(#,##0.0\);_(* &quot;-&quot;??_);_(@_)">
                  <c:v>10.5</c:v>
                </c:pt>
                <c:pt idx="14180" formatCode="_(* #,##0.0_);_(* \(#,##0.0\);_(* &quot;-&quot;??_);_(@_)">
                  <c:v>10.5</c:v>
                </c:pt>
                <c:pt idx="14181" formatCode="_(* #,##0.0_);_(* \(#,##0.0\);_(* &quot;-&quot;??_);_(@_)">
                  <c:v>10.5</c:v>
                </c:pt>
                <c:pt idx="14182" formatCode="_(* #,##0.0_);_(* \(#,##0.0\);_(* &quot;-&quot;??_);_(@_)">
                  <c:v>10.5</c:v>
                </c:pt>
                <c:pt idx="14183" formatCode="_(* #,##0.0_);_(* \(#,##0.0\);_(* &quot;-&quot;??_);_(@_)">
                  <c:v>10.5</c:v>
                </c:pt>
                <c:pt idx="14184" formatCode="_(* #,##0.0_);_(* \(#,##0.0\);_(* &quot;-&quot;??_);_(@_)">
                  <c:v>10.5</c:v>
                </c:pt>
                <c:pt idx="14185" formatCode="_(* #,##0.0_);_(* \(#,##0.0\);_(* &quot;-&quot;??_);_(@_)">
                  <c:v>10.5</c:v>
                </c:pt>
                <c:pt idx="14186" formatCode="_(* #,##0.0_);_(* \(#,##0.0\);_(* &quot;-&quot;??_);_(@_)">
                  <c:v>10.5</c:v>
                </c:pt>
                <c:pt idx="14187" formatCode="_(* #,##0.0_);_(* \(#,##0.0\);_(* &quot;-&quot;??_);_(@_)">
                  <c:v>10.5</c:v>
                </c:pt>
                <c:pt idx="14188" formatCode="_(* #,##0.0_);_(* \(#,##0.0\);_(* &quot;-&quot;??_);_(@_)">
                  <c:v>10.5</c:v>
                </c:pt>
                <c:pt idx="14189" formatCode="_(* #,##0.0_);_(* \(#,##0.0\);_(* &quot;-&quot;??_);_(@_)">
                  <c:v>10.5</c:v>
                </c:pt>
                <c:pt idx="14190" formatCode="_(* #,##0.0_);_(* \(#,##0.0\);_(* &quot;-&quot;??_);_(@_)">
                  <c:v>10.7</c:v>
                </c:pt>
                <c:pt idx="14191" formatCode="_(* #,##0.0_);_(* \(#,##0.0\);_(* &quot;-&quot;??_);_(@_)">
                  <c:v>10.7</c:v>
                </c:pt>
                <c:pt idx="14192" formatCode="_(* #,##0.0_);_(* \(#,##0.0\);_(* &quot;-&quot;??_);_(@_)">
                  <c:v>10.7</c:v>
                </c:pt>
                <c:pt idx="14193" formatCode="_(* #,##0.0_);_(* \(#,##0.0\);_(* &quot;-&quot;??_);_(@_)">
                  <c:v>10.7</c:v>
                </c:pt>
                <c:pt idx="14194" formatCode="_(* #,##0.0_);_(* \(#,##0.0\);_(* &quot;-&quot;??_);_(@_)">
                  <c:v>10.7</c:v>
                </c:pt>
                <c:pt idx="14195" formatCode="_(* #,##0.0_);_(* \(#,##0.0\);_(* &quot;-&quot;??_);_(@_)">
                  <c:v>10.7</c:v>
                </c:pt>
                <c:pt idx="14196" formatCode="_(* #,##0.0_);_(* \(#,##0.0\);_(* &quot;-&quot;??_);_(@_)">
                  <c:v>10.7</c:v>
                </c:pt>
                <c:pt idx="14197" formatCode="_(* #,##0.0_);_(* \(#,##0.0\);_(* &quot;-&quot;??_);_(@_)">
                  <c:v>10.7</c:v>
                </c:pt>
                <c:pt idx="14198" formatCode="_(* #,##0.0_);_(* \(#,##0.0\);_(* &quot;-&quot;??_);_(@_)">
                  <c:v>10.7</c:v>
                </c:pt>
                <c:pt idx="14199" formatCode="_(* #,##0.0_);_(* \(#,##0.0\);_(* &quot;-&quot;??_);_(@_)">
                  <c:v>10.7</c:v>
                </c:pt>
                <c:pt idx="14200" formatCode="_(* #,##0.0_);_(* \(#,##0.0\);_(* &quot;-&quot;??_);_(@_)">
                  <c:v>10.7</c:v>
                </c:pt>
                <c:pt idx="14201" formatCode="_(* #,##0.0_);_(* \(#,##0.0\);_(* &quot;-&quot;??_);_(@_)">
                  <c:v>10.7</c:v>
                </c:pt>
                <c:pt idx="14202" formatCode="_(* #,##0.0_);_(* \(#,##0.0\);_(* &quot;-&quot;??_);_(@_)">
                  <c:v>10.7</c:v>
                </c:pt>
                <c:pt idx="14203" formatCode="_(* #,##0.0_);_(* \(#,##0.0\);_(* &quot;-&quot;??_);_(@_)">
                  <c:v>10.7</c:v>
                </c:pt>
                <c:pt idx="14204" formatCode="_(* #,##0.0_);_(* \(#,##0.0\);_(* &quot;-&quot;??_);_(@_)">
                  <c:v>10.7</c:v>
                </c:pt>
                <c:pt idx="14205" formatCode="_(* #,##0.0_);_(* \(#,##0.0\);_(* &quot;-&quot;??_);_(@_)">
                  <c:v>10.7</c:v>
                </c:pt>
                <c:pt idx="14206" formatCode="_(* #,##0.0_);_(* \(#,##0.0\);_(* &quot;-&quot;??_);_(@_)">
                  <c:v>10.7</c:v>
                </c:pt>
                <c:pt idx="14207" formatCode="_(* #,##0.0_);_(* \(#,##0.0\);_(* &quot;-&quot;??_);_(@_)">
                  <c:v>10.7</c:v>
                </c:pt>
                <c:pt idx="14208" formatCode="_(* #,##0.0_);_(* \(#,##0.0\);_(* &quot;-&quot;??_);_(@_)">
                  <c:v>10.7</c:v>
                </c:pt>
                <c:pt idx="14209" formatCode="_(* #,##0.0_);_(* \(#,##0.0\);_(* &quot;-&quot;??_);_(@_)">
                  <c:v>10.7</c:v>
                </c:pt>
                <c:pt idx="14210" formatCode="_(* #,##0.0_);_(* \(#,##0.0\);_(* &quot;-&quot;??_);_(@_)">
                  <c:v>10.7</c:v>
                </c:pt>
                <c:pt idx="14211" formatCode="_(* #,##0.0_);_(* \(#,##0.0\);_(* &quot;-&quot;??_);_(@_)">
                  <c:v>10.7</c:v>
                </c:pt>
                <c:pt idx="14212" formatCode="_(* #,##0.0_);_(* \(#,##0.0\);_(* &quot;-&quot;??_);_(@_)">
                  <c:v>10.7</c:v>
                </c:pt>
                <c:pt idx="14213" formatCode="_(* #,##0.0_);_(* \(#,##0.0\);_(* &quot;-&quot;??_);_(@_)">
                  <c:v>10.7</c:v>
                </c:pt>
                <c:pt idx="14214" formatCode="_(* #,##0.0_);_(* \(#,##0.0\);_(* &quot;-&quot;??_);_(@_)">
                  <c:v>10.7</c:v>
                </c:pt>
                <c:pt idx="14215" formatCode="_(* #,##0.0_);_(* \(#,##0.0\);_(* &quot;-&quot;??_);_(@_)">
                  <c:v>10.7</c:v>
                </c:pt>
                <c:pt idx="14216" formatCode="_(* #,##0.0_);_(* \(#,##0.0\);_(* &quot;-&quot;??_);_(@_)">
                  <c:v>10.7</c:v>
                </c:pt>
                <c:pt idx="14217" formatCode="_(* #,##0.0_);_(* \(#,##0.0\);_(* &quot;-&quot;??_);_(@_)">
                  <c:v>10.7</c:v>
                </c:pt>
                <c:pt idx="14218" formatCode="_(* #,##0.0_);_(* \(#,##0.0\);_(* &quot;-&quot;??_);_(@_)">
                  <c:v>10.7</c:v>
                </c:pt>
                <c:pt idx="14219" formatCode="_(* #,##0.0_);_(* \(#,##0.0\);_(* &quot;-&quot;??_);_(@_)">
                  <c:v>10.7</c:v>
                </c:pt>
                <c:pt idx="14220" formatCode="_(* #,##0.0_);_(* \(#,##0.0\);_(* &quot;-&quot;??_);_(@_)">
                  <c:v>10.7</c:v>
                </c:pt>
                <c:pt idx="14221" formatCode="_(* #,##0.0_);_(* \(#,##0.0\);_(* &quot;-&quot;??_);_(@_)">
                  <c:v>10.7</c:v>
                </c:pt>
                <c:pt idx="14222" formatCode="_(* #,##0.0_);_(* \(#,##0.0\);_(* &quot;-&quot;??_);_(@_)">
                  <c:v>10.7</c:v>
                </c:pt>
                <c:pt idx="14223" formatCode="_(* #,##0.0_);_(* \(#,##0.0\);_(* &quot;-&quot;??_);_(@_)">
                  <c:v>10.7</c:v>
                </c:pt>
                <c:pt idx="14224" formatCode="_(* #,##0.0_);_(* \(#,##0.0\);_(* &quot;-&quot;??_);_(@_)">
                  <c:v>10.7</c:v>
                </c:pt>
                <c:pt idx="14225" formatCode="_(* #,##0.0_);_(* \(#,##0.0\);_(* &quot;-&quot;??_);_(@_)">
                  <c:v>10.7</c:v>
                </c:pt>
                <c:pt idx="14226" formatCode="_(* #,##0.0_);_(* \(#,##0.0\);_(* &quot;-&quot;??_);_(@_)">
                  <c:v>10.7</c:v>
                </c:pt>
                <c:pt idx="14227" formatCode="_(* #,##0.0_);_(* \(#,##0.0\);_(* &quot;-&quot;??_);_(@_)">
                  <c:v>10.7</c:v>
                </c:pt>
                <c:pt idx="14228" formatCode="_(* #,##0.0_);_(* \(#,##0.0\);_(* &quot;-&quot;??_);_(@_)">
                  <c:v>10.7</c:v>
                </c:pt>
                <c:pt idx="14229" formatCode="_(* #,##0.0_);_(* \(#,##0.0\);_(* &quot;-&quot;??_);_(@_)">
                  <c:v>10.7</c:v>
                </c:pt>
                <c:pt idx="14230" formatCode="_(* #,##0.0_);_(* \(#,##0.0\);_(* &quot;-&quot;??_);_(@_)">
                  <c:v>10.7</c:v>
                </c:pt>
                <c:pt idx="14231" formatCode="_(* #,##0.0_);_(* \(#,##0.0\);_(* &quot;-&quot;??_);_(@_)">
                  <c:v>10.7</c:v>
                </c:pt>
                <c:pt idx="14232" formatCode="_(* #,##0.0_);_(* \(#,##0.0\);_(* &quot;-&quot;??_);_(@_)">
                  <c:v>10.7</c:v>
                </c:pt>
                <c:pt idx="14233" formatCode="_(* #,##0.0_);_(* \(#,##0.0\);_(* &quot;-&quot;??_);_(@_)">
                  <c:v>10.7</c:v>
                </c:pt>
                <c:pt idx="14234" formatCode="_(* #,##0.0_);_(* \(#,##0.0\);_(* &quot;-&quot;??_);_(@_)">
                  <c:v>10.7</c:v>
                </c:pt>
                <c:pt idx="14235" formatCode="_(* #,##0.0_);_(* \(#,##0.0\);_(* &quot;-&quot;??_);_(@_)">
                  <c:v>10.7</c:v>
                </c:pt>
                <c:pt idx="14236" formatCode="_(* #,##0.0_);_(* \(#,##0.0\);_(* &quot;-&quot;??_);_(@_)">
                  <c:v>10.7</c:v>
                </c:pt>
                <c:pt idx="14237" formatCode="_(* #,##0.0_);_(* \(#,##0.0\);_(* &quot;-&quot;??_);_(@_)">
                  <c:v>10.7</c:v>
                </c:pt>
                <c:pt idx="14238" formatCode="_(* #,##0.0_);_(* \(#,##0.0\);_(* &quot;-&quot;??_);_(@_)">
                  <c:v>10.7</c:v>
                </c:pt>
                <c:pt idx="14239" formatCode="_(* #,##0.0_);_(* \(#,##0.0\);_(* &quot;-&quot;??_);_(@_)">
                  <c:v>10.7</c:v>
                </c:pt>
                <c:pt idx="14240" formatCode="_(* #,##0.0_);_(* \(#,##0.0\);_(* &quot;-&quot;??_);_(@_)">
                  <c:v>10.7</c:v>
                </c:pt>
                <c:pt idx="14241" formatCode="_(* #,##0.0_);_(* \(#,##0.0\);_(* &quot;-&quot;??_);_(@_)">
                  <c:v>10.7</c:v>
                </c:pt>
                <c:pt idx="14242" formatCode="_(* #,##0.0_);_(* \(#,##0.0\);_(* &quot;-&quot;??_);_(@_)">
                  <c:v>10.7</c:v>
                </c:pt>
                <c:pt idx="14243" formatCode="_(* #,##0.0_);_(* \(#,##0.0\);_(* &quot;-&quot;??_);_(@_)">
                  <c:v>10.7</c:v>
                </c:pt>
                <c:pt idx="14244" formatCode="_(* #,##0.0_);_(* \(#,##0.0\);_(* &quot;-&quot;??_);_(@_)">
                  <c:v>10.7</c:v>
                </c:pt>
                <c:pt idx="14245" formatCode="_(* #,##0.0_);_(* \(#,##0.0\);_(* &quot;-&quot;??_);_(@_)">
                  <c:v>10.7</c:v>
                </c:pt>
                <c:pt idx="14246" formatCode="_(* #,##0.0_);_(* \(#,##0.0\);_(* &quot;-&quot;??_);_(@_)">
                  <c:v>10.7</c:v>
                </c:pt>
                <c:pt idx="14247" formatCode="_(* #,##0.0_);_(* \(#,##0.0\);_(* &quot;-&quot;??_);_(@_)">
                  <c:v>10.7</c:v>
                </c:pt>
                <c:pt idx="14248" formatCode="_(* #,##0.0_);_(* \(#,##0.0\);_(* &quot;-&quot;??_);_(@_)">
                  <c:v>10.7</c:v>
                </c:pt>
                <c:pt idx="14249" formatCode="_(* #,##0.0_);_(* \(#,##0.0\);_(* &quot;-&quot;??_);_(@_)">
                  <c:v>10.7</c:v>
                </c:pt>
                <c:pt idx="14250" formatCode="_(* #,##0.0_);_(* \(#,##0.0\);_(* &quot;-&quot;??_);_(@_)">
                  <c:v>10.7</c:v>
                </c:pt>
                <c:pt idx="14251" formatCode="_(* #,##0.0_);_(* \(#,##0.0\);_(* &quot;-&quot;??_);_(@_)">
                  <c:v>10.7</c:v>
                </c:pt>
                <c:pt idx="14252" formatCode="_(* #,##0.0_);_(* \(#,##0.0\);_(* &quot;-&quot;??_);_(@_)">
                  <c:v>10.7</c:v>
                </c:pt>
                <c:pt idx="14253" formatCode="_(* #,##0.0_);_(* \(#,##0.0\);_(* &quot;-&quot;??_);_(@_)">
                  <c:v>10.7</c:v>
                </c:pt>
                <c:pt idx="14254" formatCode="_(* #,##0.0_);_(* \(#,##0.0\);_(* &quot;-&quot;??_);_(@_)">
                  <c:v>10.7</c:v>
                </c:pt>
                <c:pt idx="14255" formatCode="_(* #,##0.0_);_(* \(#,##0.0\);_(* &quot;-&quot;??_);_(@_)">
                  <c:v>10.7</c:v>
                </c:pt>
                <c:pt idx="14256" formatCode="_(* #,##0.0_);_(* \(#,##0.0\);_(* &quot;-&quot;??_);_(@_)">
                  <c:v>10.7</c:v>
                </c:pt>
                <c:pt idx="14257" formatCode="_(* #,##0.0_);_(* \(#,##0.0\);_(* &quot;-&quot;??_);_(@_)">
                  <c:v>10.7</c:v>
                </c:pt>
                <c:pt idx="14258" formatCode="_(* #,##0.0_);_(* \(#,##0.0\);_(* &quot;-&quot;??_);_(@_)">
                  <c:v>10.7</c:v>
                </c:pt>
                <c:pt idx="14259" formatCode="_(* #,##0.0_);_(* \(#,##0.0\);_(* &quot;-&quot;??_);_(@_)">
                  <c:v>10.7</c:v>
                </c:pt>
                <c:pt idx="14260" formatCode="_(* #,##0.0_);_(* \(#,##0.0\);_(* &quot;-&quot;??_);_(@_)">
                  <c:v>10.7</c:v>
                </c:pt>
                <c:pt idx="14261" formatCode="_(* #,##0.0_);_(* \(#,##0.0\);_(* &quot;-&quot;??_);_(@_)">
                  <c:v>10.7</c:v>
                </c:pt>
                <c:pt idx="14262" formatCode="_(* #,##0.0_);_(* \(#,##0.0\);_(* &quot;-&quot;??_);_(@_)">
                  <c:v>10.7</c:v>
                </c:pt>
                <c:pt idx="14263" formatCode="_(* #,##0.0_);_(* \(#,##0.0\);_(* &quot;-&quot;??_);_(@_)">
                  <c:v>10.7</c:v>
                </c:pt>
                <c:pt idx="14264" formatCode="_(* #,##0.0_);_(* \(#,##0.0\);_(* &quot;-&quot;??_);_(@_)">
                  <c:v>10.7</c:v>
                </c:pt>
                <c:pt idx="14265" formatCode="_(* #,##0.0_);_(* \(#,##0.0\);_(* &quot;-&quot;??_);_(@_)">
                  <c:v>10.7</c:v>
                </c:pt>
                <c:pt idx="14266" formatCode="_(* #,##0.0_);_(* \(#,##0.0\);_(* &quot;-&quot;??_);_(@_)">
                  <c:v>10.7</c:v>
                </c:pt>
                <c:pt idx="14267" formatCode="_(* #,##0.0_);_(* \(#,##0.0\);_(* &quot;-&quot;??_);_(@_)">
                  <c:v>10.7</c:v>
                </c:pt>
                <c:pt idx="14268" formatCode="_(* #,##0.0_);_(* \(#,##0.0\);_(* &quot;-&quot;??_);_(@_)">
                  <c:v>10.7</c:v>
                </c:pt>
                <c:pt idx="14269" formatCode="_(* #,##0.0_);_(* \(#,##0.0\);_(* &quot;-&quot;??_);_(@_)">
                  <c:v>10.7</c:v>
                </c:pt>
                <c:pt idx="14270" formatCode="_(* #,##0.0_);_(* \(#,##0.0\);_(* &quot;-&quot;??_);_(@_)">
                  <c:v>10.7</c:v>
                </c:pt>
                <c:pt idx="14271" formatCode="_(* #,##0.0_);_(* \(#,##0.0\);_(* &quot;-&quot;??_);_(@_)">
                  <c:v>10.7</c:v>
                </c:pt>
                <c:pt idx="14272" formatCode="_(* #,##0.0_);_(* \(#,##0.0\);_(* &quot;-&quot;??_);_(@_)">
                  <c:v>10.7</c:v>
                </c:pt>
                <c:pt idx="14273" formatCode="_(* #,##0.0_);_(* \(#,##0.0\);_(* &quot;-&quot;??_);_(@_)">
                  <c:v>10.7</c:v>
                </c:pt>
                <c:pt idx="14274" formatCode="_(* #,##0.0_);_(* \(#,##0.0\);_(* &quot;-&quot;??_);_(@_)">
                  <c:v>11.5</c:v>
                </c:pt>
                <c:pt idx="14275" formatCode="_(* #,##0.0_);_(* \(#,##0.0\);_(* &quot;-&quot;??_);_(@_)">
                  <c:v>11.5</c:v>
                </c:pt>
                <c:pt idx="14276" formatCode="_(* #,##0.0_);_(* \(#,##0.0\);_(* &quot;-&quot;??_);_(@_)">
                  <c:v>11.5</c:v>
                </c:pt>
                <c:pt idx="14277" formatCode="_(* #,##0.0_);_(* \(#,##0.0\);_(* &quot;-&quot;??_);_(@_)">
                  <c:v>11.5</c:v>
                </c:pt>
                <c:pt idx="14278" formatCode="_(* #,##0.0_);_(* \(#,##0.0\);_(* &quot;-&quot;??_);_(@_)">
                  <c:v>11.5</c:v>
                </c:pt>
                <c:pt idx="14279" formatCode="_(* #,##0.0_);_(* \(#,##0.0\);_(* &quot;-&quot;??_);_(@_)">
                  <c:v>11.5</c:v>
                </c:pt>
                <c:pt idx="14280" formatCode="_(* #,##0.0_);_(* \(#,##0.0\);_(* &quot;-&quot;??_);_(@_)">
                  <c:v>11.5</c:v>
                </c:pt>
                <c:pt idx="14281" formatCode="_(* #,##0.0_);_(* \(#,##0.0\);_(* &quot;-&quot;??_);_(@_)">
                  <c:v>11.5</c:v>
                </c:pt>
                <c:pt idx="14282" formatCode="_(* #,##0.0_);_(* \(#,##0.0\);_(* &quot;-&quot;??_);_(@_)">
                  <c:v>11.5</c:v>
                </c:pt>
                <c:pt idx="14283" formatCode="_(* #,##0.0_);_(* \(#,##0.0\);_(* &quot;-&quot;??_);_(@_)">
                  <c:v>11.5</c:v>
                </c:pt>
                <c:pt idx="14284" formatCode="_(* #,##0.0_);_(* \(#,##0.0\);_(* &quot;-&quot;??_);_(@_)">
                  <c:v>11.5</c:v>
                </c:pt>
                <c:pt idx="14285" formatCode="_(* #,##0.0_);_(* \(#,##0.0\);_(* &quot;-&quot;??_);_(@_)">
                  <c:v>11.5</c:v>
                </c:pt>
                <c:pt idx="14286" formatCode="_(* #,##0.0_);_(* \(#,##0.0\);_(* &quot;-&quot;??_);_(@_)">
                  <c:v>11.5</c:v>
                </c:pt>
                <c:pt idx="14287" formatCode="_(* #,##0.0_);_(* \(#,##0.0\);_(* &quot;-&quot;??_);_(@_)">
                  <c:v>11.5</c:v>
                </c:pt>
                <c:pt idx="14288" formatCode="_(* #,##0.0_);_(* \(#,##0.0\);_(* &quot;-&quot;??_);_(@_)">
                  <c:v>11.5</c:v>
                </c:pt>
                <c:pt idx="14289" formatCode="_(* #,##0.0_);_(* \(#,##0.0\);_(* &quot;-&quot;??_);_(@_)">
                  <c:v>11.5</c:v>
                </c:pt>
                <c:pt idx="14290" formatCode="_(* #,##0.0_);_(* \(#,##0.0\);_(* &quot;-&quot;??_);_(@_)">
                  <c:v>11.5</c:v>
                </c:pt>
                <c:pt idx="14291" formatCode="_(* #,##0.0_);_(* \(#,##0.0\);_(* &quot;-&quot;??_);_(@_)">
                  <c:v>11.5</c:v>
                </c:pt>
                <c:pt idx="14292" formatCode="_(* #,##0.0_);_(* \(#,##0.0\);_(* &quot;-&quot;??_);_(@_)">
                  <c:v>11.5</c:v>
                </c:pt>
                <c:pt idx="14293" formatCode="_(* #,##0.0_);_(* \(#,##0.0\);_(* &quot;-&quot;??_);_(@_)">
                  <c:v>11.5</c:v>
                </c:pt>
                <c:pt idx="14294" formatCode="_(* #,##0.0_);_(* \(#,##0.0\);_(* &quot;-&quot;??_);_(@_)">
                  <c:v>11.5</c:v>
                </c:pt>
                <c:pt idx="14295" formatCode="_(* #,##0.0_);_(* \(#,##0.0\);_(* &quot;-&quot;??_);_(@_)">
                  <c:v>11.5</c:v>
                </c:pt>
                <c:pt idx="14296" formatCode="_(* #,##0.0_);_(* \(#,##0.0\);_(* &quot;-&quot;??_);_(@_)">
                  <c:v>11.5</c:v>
                </c:pt>
                <c:pt idx="14297" formatCode="_(* #,##0.0_);_(* \(#,##0.0\);_(* &quot;-&quot;??_);_(@_)">
                  <c:v>11.5</c:v>
                </c:pt>
                <c:pt idx="14298" formatCode="_(* #,##0.0_);_(* \(#,##0.0\);_(* &quot;-&quot;??_);_(@_)">
                  <c:v>11.5</c:v>
                </c:pt>
                <c:pt idx="14299" formatCode="_(* #,##0.0_);_(* \(#,##0.0\);_(* &quot;-&quot;??_);_(@_)">
                  <c:v>11.5</c:v>
                </c:pt>
                <c:pt idx="14300" formatCode="_(* #,##0.0_);_(* \(#,##0.0\);_(* &quot;-&quot;??_);_(@_)">
                  <c:v>11.5</c:v>
                </c:pt>
                <c:pt idx="14301" formatCode="_(* #,##0.0_);_(* \(#,##0.0\);_(* &quot;-&quot;??_);_(@_)">
                  <c:v>11.5</c:v>
                </c:pt>
                <c:pt idx="14302" formatCode="_(* #,##0.0_);_(* \(#,##0.0\);_(* &quot;-&quot;??_);_(@_)">
                  <c:v>11.5</c:v>
                </c:pt>
                <c:pt idx="14303" formatCode="_(* #,##0.0_);_(* \(#,##0.0\);_(* &quot;-&quot;??_);_(@_)">
                  <c:v>11.5</c:v>
                </c:pt>
                <c:pt idx="14304" formatCode="_(* #,##0.0_);_(* \(#,##0.0\);_(* &quot;-&quot;??_);_(@_)">
                  <c:v>11.5</c:v>
                </c:pt>
                <c:pt idx="14305" formatCode="_(* #,##0.0_);_(* \(#,##0.0\);_(* &quot;-&quot;??_);_(@_)">
                  <c:v>11.5</c:v>
                </c:pt>
                <c:pt idx="14306" formatCode="_(* #,##0.0_);_(* \(#,##0.0\);_(* &quot;-&quot;??_);_(@_)">
                  <c:v>11.5</c:v>
                </c:pt>
                <c:pt idx="14307" formatCode="_(* #,##0.0_);_(* \(#,##0.0\);_(* &quot;-&quot;??_);_(@_)">
                  <c:v>11.5</c:v>
                </c:pt>
                <c:pt idx="14308" formatCode="_(* #,##0.0_);_(* \(#,##0.0\);_(* &quot;-&quot;??_);_(@_)">
                  <c:v>11.5</c:v>
                </c:pt>
                <c:pt idx="14309" formatCode="_(* #,##0.0_);_(* \(#,##0.0\);_(* &quot;-&quot;??_);_(@_)">
                  <c:v>11.5</c:v>
                </c:pt>
                <c:pt idx="14310" formatCode="_(* #,##0.0_);_(* \(#,##0.0\);_(* &quot;-&quot;??_);_(@_)">
                  <c:v>11.5</c:v>
                </c:pt>
                <c:pt idx="14311" formatCode="_(* #,##0.0_);_(* \(#,##0.0\);_(* &quot;-&quot;??_);_(@_)">
                  <c:v>11.5</c:v>
                </c:pt>
                <c:pt idx="14312" formatCode="_(* #,##0.0_);_(* \(#,##0.0\);_(* &quot;-&quot;??_);_(@_)">
                  <c:v>11.5</c:v>
                </c:pt>
                <c:pt idx="14313" formatCode="_(* #,##0.0_);_(* \(#,##0.0\);_(* &quot;-&quot;??_);_(@_)">
                  <c:v>11.5</c:v>
                </c:pt>
                <c:pt idx="14314" formatCode="_(* #,##0.0_);_(* \(#,##0.0\);_(* &quot;-&quot;??_);_(@_)">
                  <c:v>11.5</c:v>
                </c:pt>
                <c:pt idx="14315" formatCode="_(* #,##0.0_);_(* \(#,##0.0\);_(* &quot;-&quot;??_);_(@_)">
                  <c:v>11.5</c:v>
                </c:pt>
                <c:pt idx="14316" formatCode="_(* #,##0.0_);_(* \(#,##0.0\);_(* &quot;-&quot;??_);_(@_)">
                  <c:v>11.5</c:v>
                </c:pt>
                <c:pt idx="14317" formatCode="_(* #,##0.0_);_(* \(#,##0.0\);_(* &quot;-&quot;??_);_(@_)">
                  <c:v>11.5</c:v>
                </c:pt>
                <c:pt idx="14318" formatCode="_(* #,##0.0_);_(* \(#,##0.0\);_(* &quot;-&quot;??_);_(@_)">
                  <c:v>11.5</c:v>
                </c:pt>
                <c:pt idx="14319" formatCode="_(* #,##0.0_);_(* \(#,##0.0\);_(* &quot;-&quot;??_);_(@_)">
                  <c:v>11.5</c:v>
                </c:pt>
                <c:pt idx="14320" formatCode="_(* #,##0.0_);_(* \(#,##0.0\);_(* &quot;-&quot;??_);_(@_)">
                  <c:v>11.5</c:v>
                </c:pt>
                <c:pt idx="14321" formatCode="_(* #,##0.0_);_(* \(#,##0.0\);_(* &quot;-&quot;??_);_(@_)">
                  <c:v>11.5</c:v>
                </c:pt>
                <c:pt idx="14322" formatCode="_(* #,##0.0_);_(* \(#,##0.0\);_(* &quot;-&quot;??_);_(@_)">
                  <c:v>11.5</c:v>
                </c:pt>
                <c:pt idx="14323" formatCode="_(* #,##0.0_);_(* \(#,##0.0\);_(* &quot;-&quot;??_);_(@_)">
                  <c:v>11.5</c:v>
                </c:pt>
                <c:pt idx="14324" formatCode="_(* #,##0.0_);_(* \(#,##0.0\);_(* &quot;-&quot;??_);_(@_)">
                  <c:v>11.5</c:v>
                </c:pt>
                <c:pt idx="14325" formatCode="_(* #,##0.0_);_(* \(#,##0.0\);_(* &quot;-&quot;??_);_(@_)">
                  <c:v>11.5</c:v>
                </c:pt>
                <c:pt idx="14326" formatCode="_(* #,##0.0_);_(* \(#,##0.0\);_(* &quot;-&quot;??_);_(@_)">
                  <c:v>11.5</c:v>
                </c:pt>
                <c:pt idx="14327" formatCode="_(* #,##0.0_);_(* \(#,##0.0\);_(* &quot;-&quot;??_);_(@_)">
                  <c:v>11.5</c:v>
                </c:pt>
                <c:pt idx="14328" formatCode="_(* #,##0.0_);_(* \(#,##0.0\);_(* &quot;-&quot;??_);_(@_)">
                  <c:v>11.5</c:v>
                </c:pt>
                <c:pt idx="14329" formatCode="_(* #,##0.0_);_(* \(#,##0.0\);_(* &quot;-&quot;??_);_(@_)">
                  <c:v>11.5</c:v>
                </c:pt>
                <c:pt idx="14330" formatCode="_(* #,##0.0_);_(* \(#,##0.0\);_(* &quot;-&quot;??_);_(@_)">
                  <c:v>11.5</c:v>
                </c:pt>
                <c:pt idx="14331" formatCode="_(* #,##0.0_);_(* \(#,##0.0\);_(* &quot;-&quot;??_);_(@_)">
                  <c:v>11.5</c:v>
                </c:pt>
                <c:pt idx="14332" formatCode="_(* #,##0.0_);_(* \(#,##0.0\);_(* &quot;-&quot;??_);_(@_)">
                  <c:v>11.5</c:v>
                </c:pt>
                <c:pt idx="14333" formatCode="_(* #,##0.0_);_(* \(#,##0.0\);_(* &quot;-&quot;??_);_(@_)">
                  <c:v>11.5</c:v>
                </c:pt>
                <c:pt idx="14334" formatCode="_(* #,##0.0_);_(* \(#,##0.0\);_(* &quot;-&quot;??_);_(@_)">
                  <c:v>11.5</c:v>
                </c:pt>
                <c:pt idx="14335" formatCode="_(* #,##0.0_);_(* \(#,##0.0\);_(* &quot;-&quot;??_);_(@_)">
                  <c:v>11.5</c:v>
                </c:pt>
                <c:pt idx="14336" formatCode="_(* #,##0.0_);_(* \(#,##0.0\);_(* &quot;-&quot;??_);_(@_)">
                  <c:v>11.5</c:v>
                </c:pt>
                <c:pt idx="14337" formatCode="_(* #,##0.0_);_(* \(#,##0.0\);_(* &quot;-&quot;??_);_(@_)">
                  <c:v>11.5</c:v>
                </c:pt>
                <c:pt idx="14338" formatCode="_(* #,##0.0_);_(* \(#,##0.0\);_(* &quot;-&quot;??_);_(@_)">
                  <c:v>11.5</c:v>
                </c:pt>
                <c:pt idx="14339" formatCode="_(* #,##0.0_);_(* \(#,##0.0\);_(* &quot;-&quot;??_);_(@_)">
                  <c:v>11.5</c:v>
                </c:pt>
                <c:pt idx="14340" formatCode="_(* #,##0.0_);_(* \(#,##0.0\);_(* &quot;-&quot;??_);_(@_)">
                  <c:v>11.5</c:v>
                </c:pt>
                <c:pt idx="14341" formatCode="_(* #,##0.0_);_(* \(#,##0.0\);_(* &quot;-&quot;??_);_(@_)">
                  <c:v>11.5</c:v>
                </c:pt>
                <c:pt idx="14342" formatCode="_(* #,##0.0_);_(* \(#,##0.0\);_(* &quot;-&quot;??_);_(@_)">
                  <c:v>11.5</c:v>
                </c:pt>
                <c:pt idx="14343" formatCode="_(* #,##0.0_);_(* \(#,##0.0\);_(* &quot;-&quot;??_);_(@_)">
                  <c:v>11.5</c:v>
                </c:pt>
                <c:pt idx="14344" formatCode="_(* #,##0.0_);_(* \(#,##0.0\);_(* &quot;-&quot;??_);_(@_)">
                  <c:v>11.5</c:v>
                </c:pt>
                <c:pt idx="14345" formatCode="_(* #,##0.0_);_(* \(#,##0.0\);_(* &quot;-&quot;??_);_(@_)">
                  <c:v>11.5</c:v>
                </c:pt>
                <c:pt idx="14346" formatCode="_(* #,##0.0_);_(* \(#,##0.0\);_(* &quot;-&quot;??_);_(@_)">
                  <c:v>11.5</c:v>
                </c:pt>
                <c:pt idx="14347" formatCode="_(* #,##0.0_);_(* \(#,##0.0\);_(* &quot;-&quot;??_);_(@_)">
                  <c:v>11.5</c:v>
                </c:pt>
                <c:pt idx="14348" formatCode="_(* #,##0.0_);_(* \(#,##0.0\);_(* &quot;-&quot;??_);_(@_)">
                  <c:v>11.5</c:v>
                </c:pt>
                <c:pt idx="14349" formatCode="_(* #,##0.0_);_(* \(#,##0.0\);_(* &quot;-&quot;??_);_(@_)">
                  <c:v>11.5</c:v>
                </c:pt>
                <c:pt idx="14350" formatCode="_(* #,##0.0_);_(* \(#,##0.0\);_(* &quot;-&quot;??_);_(@_)">
                  <c:v>11.5</c:v>
                </c:pt>
                <c:pt idx="14351" formatCode="_(* #,##0.0_);_(* \(#,##0.0\);_(* &quot;-&quot;??_);_(@_)">
                  <c:v>11.5</c:v>
                </c:pt>
                <c:pt idx="14352" formatCode="_(* #,##0.0_);_(* \(#,##0.0\);_(* &quot;-&quot;??_);_(@_)">
                  <c:v>11.5</c:v>
                </c:pt>
                <c:pt idx="14353" formatCode="_(* #,##0.0_);_(* \(#,##0.0\);_(* &quot;-&quot;??_);_(@_)">
                  <c:v>11.5</c:v>
                </c:pt>
                <c:pt idx="14354" formatCode="_(* #,##0.0_);_(* \(#,##0.0\);_(* &quot;-&quot;??_);_(@_)">
                  <c:v>11.5</c:v>
                </c:pt>
                <c:pt idx="14355" formatCode="_(* #,##0.0_);_(* \(#,##0.0\);_(* &quot;-&quot;??_);_(@_)">
                  <c:v>11.5</c:v>
                </c:pt>
                <c:pt idx="14356" formatCode="_(* #,##0.0_);_(* \(#,##0.0\);_(* &quot;-&quot;??_);_(@_)">
                  <c:v>11.5</c:v>
                </c:pt>
                <c:pt idx="14357" formatCode="_(* #,##0.0_);_(* \(#,##0.0\);_(* &quot;-&quot;??_);_(@_)">
                  <c:v>11.5</c:v>
                </c:pt>
                <c:pt idx="14358" formatCode="_(* #,##0.0_);_(* \(#,##0.0\);_(* &quot;-&quot;??_);_(@_)">
                  <c:v>11.5</c:v>
                </c:pt>
                <c:pt idx="14359" formatCode="_(* #,##0.0_);_(* \(#,##0.0\);_(* &quot;-&quot;??_);_(@_)">
                  <c:v>11.5</c:v>
                </c:pt>
                <c:pt idx="14360" formatCode="_(* #,##0.0_);_(* \(#,##0.0\);_(* &quot;-&quot;??_);_(@_)">
                  <c:v>11.5</c:v>
                </c:pt>
                <c:pt idx="14361" formatCode="_(* #,##0.0_);_(* \(#,##0.0\);_(* &quot;-&quot;??_);_(@_)">
                  <c:v>11.5</c:v>
                </c:pt>
                <c:pt idx="14362" formatCode="_(* #,##0.0_);_(* \(#,##0.0\);_(* &quot;-&quot;??_);_(@_)">
                  <c:v>11.5</c:v>
                </c:pt>
                <c:pt idx="14363" formatCode="_(* #,##0.0_);_(* \(#,##0.0\);_(* &quot;-&quot;??_);_(@_)">
                  <c:v>11.5</c:v>
                </c:pt>
                <c:pt idx="14364" formatCode="_(* #,##0.0_);_(* \(#,##0.0\);_(* &quot;-&quot;??_);_(@_)">
                  <c:v>11.5</c:v>
                </c:pt>
                <c:pt idx="14365" formatCode="_(* #,##0.0_);_(* \(#,##0.0\);_(* &quot;-&quot;??_);_(@_)">
                  <c:v>11.5</c:v>
                </c:pt>
                <c:pt idx="14366" formatCode="_(* #,##0.0_);_(* \(#,##0.0\);_(* &quot;-&quot;??_);_(@_)">
                  <c:v>11.5</c:v>
                </c:pt>
                <c:pt idx="14367" formatCode="_(* #,##0.0_);_(* \(#,##0.0\);_(* &quot;-&quot;??_);_(@_)">
                  <c:v>11.5</c:v>
                </c:pt>
                <c:pt idx="14368" formatCode="_(* #,##0.0_);_(* \(#,##0.0\);_(* &quot;-&quot;??_);_(@_)">
                  <c:v>11.5</c:v>
                </c:pt>
                <c:pt idx="14369" formatCode="_(* #,##0.0_);_(* \(#,##0.0\);_(* &quot;-&quot;??_);_(@_)">
                  <c:v>11.5</c:v>
                </c:pt>
                <c:pt idx="14370" formatCode="_(* #,##0.0_);_(* \(#,##0.0\);_(* &quot;-&quot;??_);_(@_)">
                  <c:v>11.5</c:v>
                </c:pt>
                <c:pt idx="14371" formatCode="_(* #,##0.0_);_(* \(#,##0.0\);_(* &quot;-&quot;??_);_(@_)">
                  <c:v>11.5</c:v>
                </c:pt>
                <c:pt idx="14372" formatCode="_(* #,##0.0_);_(* \(#,##0.0\);_(* &quot;-&quot;??_);_(@_)">
                  <c:v>11.5</c:v>
                </c:pt>
                <c:pt idx="14373" formatCode="_(* #,##0.0_);_(* \(#,##0.0\);_(* &quot;-&quot;??_);_(@_)">
                  <c:v>11.5</c:v>
                </c:pt>
                <c:pt idx="14374" formatCode="_(* #,##0.0_);_(* \(#,##0.0\);_(* &quot;-&quot;??_);_(@_)">
                  <c:v>11.5</c:v>
                </c:pt>
                <c:pt idx="14375" formatCode="_(* #,##0.0_);_(* \(#,##0.0\);_(* &quot;-&quot;??_);_(@_)">
                  <c:v>11.5</c:v>
                </c:pt>
                <c:pt idx="14376" formatCode="_(* #,##0.0_);_(* \(#,##0.0\);_(* &quot;-&quot;??_);_(@_)">
                  <c:v>11.5</c:v>
                </c:pt>
                <c:pt idx="14377" formatCode="_(* #,##0.0_);_(* \(#,##0.0\);_(* &quot;-&quot;??_);_(@_)">
                  <c:v>11.5</c:v>
                </c:pt>
                <c:pt idx="14378" formatCode="_(* #,##0.0_);_(* \(#,##0.0\);_(* &quot;-&quot;??_);_(@_)">
                  <c:v>11.5</c:v>
                </c:pt>
                <c:pt idx="14379" formatCode="_(* #,##0.0_);_(* \(#,##0.0\);_(* &quot;-&quot;??_);_(@_)">
                  <c:v>11.5</c:v>
                </c:pt>
                <c:pt idx="14380" formatCode="_(* #,##0.0_);_(* \(#,##0.0\);_(* &quot;-&quot;??_);_(@_)">
                  <c:v>11.5</c:v>
                </c:pt>
                <c:pt idx="14381" formatCode="_(* #,##0.0_);_(* \(#,##0.0\);_(* &quot;-&quot;??_);_(@_)">
                  <c:v>11.5</c:v>
                </c:pt>
                <c:pt idx="14382" formatCode="_(* #,##0.0_);_(* \(#,##0.0\);_(* &quot;-&quot;??_);_(@_)">
                  <c:v>11.5</c:v>
                </c:pt>
                <c:pt idx="14383" formatCode="_(* #,##0.0_);_(* \(#,##0.0\);_(* &quot;-&quot;??_);_(@_)">
                  <c:v>11.5</c:v>
                </c:pt>
                <c:pt idx="14384" formatCode="_(* #,##0.0_);_(* \(#,##0.0\);_(* &quot;-&quot;??_);_(@_)">
                  <c:v>11.5</c:v>
                </c:pt>
                <c:pt idx="14385" formatCode="_(* #,##0.0_);_(* \(#,##0.0\);_(* &quot;-&quot;??_);_(@_)">
                  <c:v>11.5</c:v>
                </c:pt>
                <c:pt idx="14386" formatCode="_(* #,##0.0_);_(* \(#,##0.0\);_(* &quot;-&quot;??_);_(@_)">
                  <c:v>11.5</c:v>
                </c:pt>
                <c:pt idx="14387" formatCode="_(* #,##0.0_);_(* \(#,##0.0\);_(* &quot;-&quot;??_);_(@_)">
                  <c:v>11.5</c:v>
                </c:pt>
                <c:pt idx="14388" formatCode="_(* #,##0.0_);_(* \(#,##0.0\);_(* &quot;-&quot;??_);_(@_)">
                  <c:v>11.5</c:v>
                </c:pt>
                <c:pt idx="14389" formatCode="_(* #,##0.0_);_(* \(#,##0.0\);_(* &quot;-&quot;??_);_(@_)">
                  <c:v>11.5</c:v>
                </c:pt>
                <c:pt idx="14390" formatCode="_(* #,##0.0_);_(* \(#,##0.0\);_(* &quot;-&quot;??_);_(@_)">
                  <c:v>11.5</c:v>
                </c:pt>
                <c:pt idx="14391" formatCode="_(* #,##0.0_);_(* \(#,##0.0\);_(* &quot;-&quot;??_);_(@_)">
                  <c:v>11.5</c:v>
                </c:pt>
                <c:pt idx="14392" formatCode="_(* #,##0.0_);_(* \(#,##0.0\);_(* &quot;-&quot;??_);_(@_)">
                  <c:v>11.5</c:v>
                </c:pt>
                <c:pt idx="14393" formatCode="_(* #,##0.0_);_(* \(#,##0.0\);_(* &quot;-&quot;??_);_(@_)">
                  <c:v>11.5</c:v>
                </c:pt>
                <c:pt idx="14394" formatCode="_(* #,##0.0_);_(* \(#,##0.0\);_(* &quot;-&quot;??_);_(@_)">
                  <c:v>11.5</c:v>
                </c:pt>
                <c:pt idx="14395" formatCode="_(* #,##0.0_);_(* \(#,##0.0\);_(* &quot;-&quot;??_);_(@_)">
                  <c:v>11.5</c:v>
                </c:pt>
                <c:pt idx="14396" formatCode="_(* #,##0.0_);_(* \(#,##0.0\);_(* &quot;-&quot;??_);_(@_)">
                  <c:v>11.5</c:v>
                </c:pt>
                <c:pt idx="14397" formatCode="_(* #,##0.0_);_(* \(#,##0.0\);_(* &quot;-&quot;??_);_(@_)">
                  <c:v>11.5</c:v>
                </c:pt>
                <c:pt idx="14398" formatCode="_(* #,##0.0_);_(* \(#,##0.0\);_(* &quot;-&quot;??_);_(@_)">
                  <c:v>11.5</c:v>
                </c:pt>
                <c:pt idx="14399" formatCode="_(* #,##0.0_);_(* \(#,##0.0\);_(* &quot;-&quot;??_);_(@_)">
                  <c:v>11.5</c:v>
                </c:pt>
                <c:pt idx="14400" formatCode="_(* #,##0.0_);_(* \(#,##0.0\);_(* &quot;-&quot;??_);_(@_)">
                  <c:v>11.5</c:v>
                </c:pt>
                <c:pt idx="14401" formatCode="_(* #,##0.0_);_(* \(#,##0.0\);_(* &quot;-&quot;??_);_(@_)">
                  <c:v>11.5</c:v>
                </c:pt>
                <c:pt idx="14402" formatCode="_(* #,##0.0_);_(* \(#,##0.0\);_(* &quot;-&quot;??_);_(@_)">
                  <c:v>11.5</c:v>
                </c:pt>
                <c:pt idx="14403" formatCode="_(* #,##0.0_);_(* \(#,##0.0\);_(* &quot;-&quot;??_);_(@_)">
                  <c:v>11.5</c:v>
                </c:pt>
                <c:pt idx="14404" formatCode="_(* #,##0.0_);_(* \(#,##0.0\);_(* &quot;-&quot;??_);_(@_)">
                  <c:v>11.5</c:v>
                </c:pt>
                <c:pt idx="14405" formatCode="_(* #,##0.0_);_(* \(#,##0.0\);_(* &quot;-&quot;??_);_(@_)">
                  <c:v>11.5</c:v>
                </c:pt>
                <c:pt idx="14406" formatCode="_(* #,##0.0_);_(* \(#,##0.0\);_(* &quot;-&quot;??_);_(@_)">
                  <c:v>11.5</c:v>
                </c:pt>
                <c:pt idx="14407" formatCode="_(* #,##0.0_);_(* \(#,##0.0\);_(* &quot;-&quot;??_);_(@_)">
                  <c:v>11.5</c:v>
                </c:pt>
                <c:pt idx="14408" formatCode="_(* #,##0.0_);_(* \(#,##0.0\);_(* &quot;-&quot;??_);_(@_)">
                  <c:v>11.5</c:v>
                </c:pt>
                <c:pt idx="14409" formatCode="_(* #,##0.0_);_(* \(#,##0.0\);_(* &quot;-&quot;??_);_(@_)">
                  <c:v>11.5</c:v>
                </c:pt>
                <c:pt idx="14410" formatCode="_(* #,##0.0_);_(* \(#,##0.0\);_(* &quot;-&quot;??_);_(@_)">
                  <c:v>11.5</c:v>
                </c:pt>
                <c:pt idx="14411" formatCode="_(* #,##0.0_);_(* \(#,##0.0\);_(* &quot;-&quot;??_);_(@_)">
                  <c:v>11.5</c:v>
                </c:pt>
                <c:pt idx="14412" formatCode="_(* #,##0.0_);_(* \(#,##0.0\);_(* &quot;-&quot;??_);_(@_)">
                  <c:v>11.5</c:v>
                </c:pt>
                <c:pt idx="14413" formatCode="_(* #,##0.0_);_(* \(#,##0.0\);_(* &quot;-&quot;??_);_(@_)">
                  <c:v>11.5</c:v>
                </c:pt>
                <c:pt idx="14414" formatCode="_(* #,##0.0_);_(* \(#,##0.0\);_(* &quot;-&quot;??_);_(@_)">
                  <c:v>11.5</c:v>
                </c:pt>
                <c:pt idx="14415" formatCode="_(* #,##0.0_);_(* \(#,##0.0\);_(* &quot;-&quot;??_);_(@_)">
                  <c:v>11.5</c:v>
                </c:pt>
                <c:pt idx="14416" formatCode="_(* #,##0.0_);_(* \(#,##0.0\);_(* &quot;-&quot;??_);_(@_)">
                  <c:v>11.5</c:v>
                </c:pt>
                <c:pt idx="14417" formatCode="_(* #,##0.0_);_(* \(#,##0.0\);_(* &quot;-&quot;??_);_(@_)">
                  <c:v>11.5</c:v>
                </c:pt>
                <c:pt idx="14418" formatCode="_(* #,##0.0_);_(* \(#,##0.0\);_(* &quot;-&quot;??_);_(@_)">
                  <c:v>11.5</c:v>
                </c:pt>
                <c:pt idx="14419" formatCode="_(* #,##0.0_);_(* \(#,##0.0\);_(* &quot;-&quot;??_);_(@_)">
                  <c:v>11.5</c:v>
                </c:pt>
                <c:pt idx="14420" formatCode="_(* #,##0.0_);_(* \(#,##0.0\);_(* &quot;-&quot;??_);_(@_)">
                  <c:v>11.5</c:v>
                </c:pt>
                <c:pt idx="14421" formatCode="_(* #,##0.0_);_(* \(#,##0.0\);_(* &quot;-&quot;??_);_(@_)">
                  <c:v>11.5</c:v>
                </c:pt>
                <c:pt idx="14422" formatCode="_(* #,##0.0_);_(* \(#,##0.0\);_(* &quot;-&quot;??_);_(@_)">
                  <c:v>11.5</c:v>
                </c:pt>
                <c:pt idx="14423" formatCode="_(* #,##0.0_);_(* \(#,##0.0\);_(* &quot;-&quot;??_);_(@_)">
                  <c:v>11.5</c:v>
                </c:pt>
                <c:pt idx="14424" formatCode="_(* #,##0.0_);_(* \(#,##0.0\);_(* &quot;-&quot;??_);_(@_)">
                  <c:v>11.5</c:v>
                </c:pt>
                <c:pt idx="14425" formatCode="_(* #,##0.0_);_(* \(#,##0.0\);_(* &quot;-&quot;??_);_(@_)">
                  <c:v>11.5</c:v>
                </c:pt>
                <c:pt idx="14426" formatCode="_(* #,##0.0_);_(* \(#,##0.0\);_(* &quot;-&quot;??_);_(@_)">
                  <c:v>11.5</c:v>
                </c:pt>
                <c:pt idx="14427" formatCode="_(* #,##0.0_);_(* \(#,##0.0\);_(* &quot;-&quot;??_);_(@_)">
                  <c:v>11.5</c:v>
                </c:pt>
                <c:pt idx="14428" formatCode="_(* #,##0.0_);_(* \(#,##0.0\);_(* &quot;-&quot;??_);_(@_)">
                  <c:v>11.5</c:v>
                </c:pt>
                <c:pt idx="14429" formatCode="_(* #,##0.0_);_(* \(#,##0.0\);_(* &quot;-&quot;??_);_(@_)">
                  <c:v>11.5</c:v>
                </c:pt>
                <c:pt idx="14430" formatCode="_(* #,##0.0_);_(* \(#,##0.0\);_(* &quot;-&quot;??_);_(@_)">
                  <c:v>11.5</c:v>
                </c:pt>
                <c:pt idx="14431" formatCode="_(* #,##0.0_);_(* \(#,##0.0\);_(* &quot;-&quot;??_);_(@_)">
                  <c:v>11.5</c:v>
                </c:pt>
                <c:pt idx="14432" formatCode="_(* #,##0.0_);_(* \(#,##0.0\);_(* &quot;-&quot;??_);_(@_)">
                  <c:v>11.5</c:v>
                </c:pt>
                <c:pt idx="14433" formatCode="_(* #,##0.0_);_(* \(#,##0.0\);_(* &quot;-&quot;??_);_(@_)">
                  <c:v>11.5</c:v>
                </c:pt>
                <c:pt idx="14434" formatCode="_(* #,##0.0_);_(* \(#,##0.0\);_(* &quot;-&quot;??_);_(@_)">
                  <c:v>11.5</c:v>
                </c:pt>
                <c:pt idx="14435" formatCode="_(* #,##0.0_);_(* \(#,##0.0\);_(* &quot;-&quot;??_);_(@_)">
                  <c:v>11.5</c:v>
                </c:pt>
                <c:pt idx="14436" formatCode="_(* #,##0.0_);_(* \(#,##0.0\);_(* &quot;-&quot;??_);_(@_)">
                  <c:v>11.5</c:v>
                </c:pt>
                <c:pt idx="14437" formatCode="_(* #,##0.0_);_(* \(#,##0.0\);_(* &quot;-&quot;??_);_(@_)">
                  <c:v>11.5</c:v>
                </c:pt>
                <c:pt idx="14438" formatCode="_(* #,##0.0_);_(* \(#,##0.0\);_(* &quot;-&quot;??_);_(@_)">
                  <c:v>11.5</c:v>
                </c:pt>
                <c:pt idx="14439" formatCode="_(* #,##0.0_);_(* \(#,##0.0\);_(* &quot;-&quot;??_);_(@_)">
                  <c:v>11.5</c:v>
                </c:pt>
                <c:pt idx="14440" formatCode="_(* #,##0.0_);_(* \(#,##0.0\);_(* &quot;-&quot;??_);_(@_)">
                  <c:v>11.5</c:v>
                </c:pt>
                <c:pt idx="14441" formatCode="_(* #,##0.0_);_(* \(#,##0.0\);_(* &quot;-&quot;??_);_(@_)">
                  <c:v>11.5</c:v>
                </c:pt>
                <c:pt idx="14442" formatCode="_(* #,##0.0_);_(* \(#,##0.0\);_(* &quot;-&quot;??_);_(@_)">
                  <c:v>11.5</c:v>
                </c:pt>
                <c:pt idx="14443" formatCode="_(* #,##0.0_);_(* \(#,##0.0\);_(* &quot;-&quot;??_);_(@_)">
                  <c:v>11.5</c:v>
                </c:pt>
                <c:pt idx="14444" formatCode="_(* #,##0.0_);_(* \(#,##0.0\);_(* &quot;-&quot;??_);_(@_)">
                  <c:v>11.5</c:v>
                </c:pt>
                <c:pt idx="14445" formatCode="_(* #,##0.0_);_(* \(#,##0.0\);_(* &quot;-&quot;??_);_(@_)">
                  <c:v>11.5</c:v>
                </c:pt>
                <c:pt idx="14446" formatCode="_(* #,##0.0_);_(* \(#,##0.0\);_(* &quot;-&quot;??_);_(@_)">
                  <c:v>11.5</c:v>
                </c:pt>
                <c:pt idx="14447" formatCode="_(* #,##0.0_);_(* \(#,##0.0\);_(* &quot;-&quot;??_);_(@_)">
                  <c:v>11.5</c:v>
                </c:pt>
                <c:pt idx="14448" formatCode="_(* #,##0.0_);_(* \(#,##0.0\);_(* &quot;-&quot;??_);_(@_)">
                  <c:v>11.5</c:v>
                </c:pt>
                <c:pt idx="14449" formatCode="_(* #,##0.0_);_(* \(#,##0.0\);_(* &quot;-&quot;??_);_(@_)">
                  <c:v>11.5</c:v>
                </c:pt>
                <c:pt idx="14450" formatCode="_(* #,##0.0_);_(* \(#,##0.0\);_(* &quot;-&quot;??_);_(@_)">
                  <c:v>11.5</c:v>
                </c:pt>
                <c:pt idx="14451" formatCode="_(* #,##0.0_);_(* \(#,##0.0\);_(* &quot;-&quot;??_);_(@_)">
                  <c:v>11.5</c:v>
                </c:pt>
                <c:pt idx="14452" formatCode="_(* #,##0.0_);_(* \(#,##0.0\);_(* &quot;-&quot;??_);_(@_)">
                  <c:v>11.5</c:v>
                </c:pt>
                <c:pt idx="14453" formatCode="_(* #,##0.0_);_(* \(#,##0.0\);_(* &quot;-&quot;??_);_(@_)">
                  <c:v>11.5</c:v>
                </c:pt>
                <c:pt idx="14454" formatCode="_(* #,##0.0_);_(* \(#,##0.0\);_(* &quot;-&quot;??_);_(@_)">
                  <c:v>11.5</c:v>
                </c:pt>
                <c:pt idx="14455" formatCode="_(* #,##0.0_);_(* \(#,##0.0\);_(* &quot;-&quot;??_);_(@_)">
                  <c:v>11.5</c:v>
                </c:pt>
                <c:pt idx="14456" formatCode="_(* #,##0.0_);_(* \(#,##0.0\);_(* &quot;-&quot;??_);_(@_)">
                  <c:v>11.5</c:v>
                </c:pt>
                <c:pt idx="14457" formatCode="_(* #,##0.0_);_(* \(#,##0.0\);_(* &quot;-&quot;??_);_(@_)">
                  <c:v>11.5</c:v>
                </c:pt>
                <c:pt idx="14458" formatCode="_(* #,##0.0_);_(* \(#,##0.0\);_(* &quot;-&quot;??_);_(@_)">
                  <c:v>11.5</c:v>
                </c:pt>
                <c:pt idx="14459" formatCode="_(* #,##0.0_);_(* \(#,##0.0\);_(* &quot;-&quot;??_);_(@_)">
                  <c:v>11.5</c:v>
                </c:pt>
                <c:pt idx="14460" formatCode="_(* #,##0.0_);_(* \(#,##0.0\);_(* &quot;-&quot;??_);_(@_)">
                  <c:v>11.5</c:v>
                </c:pt>
                <c:pt idx="14461" formatCode="_(* #,##0.0_);_(* \(#,##0.0\);_(* &quot;-&quot;??_);_(@_)">
                  <c:v>11.5</c:v>
                </c:pt>
                <c:pt idx="14462" formatCode="_(* #,##0.0_);_(* \(#,##0.0\);_(* &quot;-&quot;??_);_(@_)">
                  <c:v>11.5</c:v>
                </c:pt>
                <c:pt idx="14463" formatCode="_(* #,##0.0_);_(* \(#,##0.0\);_(* &quot;-&quot;??_);_(@_)">
                  <c:v>11.5</c:v>
                </c:pt>
                <c:pt idx="14464" formatCode="_(* #,##0.0_);_(* \(#,##0.0\);_(* &quot;-&quot;??_);_(@_)">
                  <c:v>11.5</c:v>
                </c:pt>
                <c:pt idx="14465" formatCode="_(* #,##0.0_);_(* \(#,##0.0\);_(* &quot;-&quot;??_);_(@_)">
                  <c:v>11.5</c:v>
                </c:pt>
                <c:pt idx="14466" formatCode="_(* #,##0.0_);_(* \(#,##0.0\);_(* &quot;-&quot;??_);_(@_)">
                  <c:v>11.5</c:v>
                </c:pt>
                <c:pt idx="14467" formatCode="_(* #,##0.0_);_(* \(#,##0.0\);_(* &quot;-&quot;??_);_(@_)">
                  <c:v>11.5</c:v>
                </c:pt>
                <c:pt idx="14468" formatCode="_(* #,##0.0_);_(* \(#,##0.0\);_(* &quot;-&quot;??_);_(@_)">
                  <c:v>11.5</c:v>
                </c:pt>
                <c:pt idx="14469" formatCode="_(* #,##0.0_);_(* \(#,##0.0\);_(* &quot;-&quot;??_);_(@_)">
                  <c:v>11.5</c:v>
                </c:pt>
                <c:pt idx="14470" formatCode="_(* #,##0.0_);_(* \(#,##0.0\);_(* &quot;-&quot;??_);_(@_)">
                  <c:v>11.5</c:v>
                </c:pt>
                <c:pt idx="14471" formatCode="_(* #,##0.0_);_(* \(#,##0.0\);_(* &quot;-&quot;??_);_(@_)">
                  <c:v>11.5</c:v>
                </c:pt>
                <c:pt idx="14472" formatCode="_(* #,##0.0_);_(* \(#,##0.0\);_(* &quot;-&quot;??_);_(@_)">
                  <c:v>11.5</c:v>
                </c:pt>
                <c:pt idx="14473" formatCode="_(* #,##0.0_);_(* \(#,##0.0\);_(* &quot;-&quot;??_);_(@_)">
                  <c:v>11.5</c:v>
                </c:pt>
                <c:pt idx="14474" formatCode="_(* #,##0.0_);_(* \(#,##0.0\);_(* &quot;-&quot;??_);_(@_)">
                  <c:v>11.5</c:v>
                </c:pt>
                <c:pt idx="14475" formatCode="_(* #,##0.0_);_(* \(#,##0.0\);_(* &quot;-&quot;??_);_(@_)">
                  <c:v>11.5</c:v>
                </c:pt>
                <c:pt idx="14476" formatCode="_(* #,##0.0_);_(* \(#,##0.0\);_(* &quot;-&quot;??_);_(@_)">
                  <c:v>11.5</c:v>
                </c:pt>
                <c:pt idx="14477" formatCode="_(* #,##0.0_);_(* \(#,##0.0\);_(* &quot;-&quot;??_);_(@_)">
                  <c:v>11.5</c:v>
                </c:pt>
                <c:pt idx="14478" formatCode="_(* #,##0.0_);_(* \(#,##0.0\);_(* &quot;-&quot;??_);_(@_)">
                  <c:v>11.5</c:v>
                </c:pt>
                <c:pt idx="14479" formatCode="_(* #,##0.0_);_(* \(#,##0.0\);_(* &quot;-&quot;??_);_(@_)">
                  <c:v>11.5</c:v>
                </c:pt>
                <c:pt idx="14480" formatCode="_(* #,##0.0_);_(* \(#,##0.0\);_(* &quot;-&quot;??_);_(@_)">
                  <c:v>11.5</c:v>
                </c:pt>
                <c:pt idx="14481" formatCode="_(* #,##0.0_);_(* \(#,##0.0\);_(* &quot;-&quot;??_);_(@_)">
                  <c:v>11.5</c:v>
                </c:pt>
                <c:pt idx="14482" formatCode="_(* #,##0.0_);_(* \(#,##0.0\);_(* &quot;-&quot;??_);_(@_)">
                  <c:v>11.5</c:v>
                </c:pt>
                <c:pt idx="14483" formatCode="_(* #,##0.0_);_(* \(#,##0.0\);_(* &quot;-&quot;??_);_(@_)">
                  <c:v>11.5</c:v>
                </c:pt>
                <c:pt idx="14484" formatCode="_(* #,##0.0_);_(* \(#,##0.0\);_(* &quot;-&quot;??_);_(@_)">
                  <c:v>11.5</c:v>
                </c:pt>
                <c:pt idx="14485" formatCode="_(* #,##0.0_);_(* \(#,##0.0\);_(* &quot;-&quot;??_);_(@_)">
                  <c:v>11.5</c:v>
                </c:pt>
                <c:pt idx="14486" formatCode="_(* #,##0.0_);_(* \(#,##0.0\);_(* &quot;-&quot;??_);_(@_)">
                  <c:v>11.5</c:v>
                </c:pt>
                <c:pt idx="14487" formatCode="_(* #,##0.0_);_(* \(#,##0.0\);_(* &quot;-&quot;??_);_(@_)">
                  <c:v>11.5</c:v>
                </c:pt>
                <c:pt idx="14488" formatCode="_(* #,##0.0_);_(* \(#,##0.0\);_(* &quot;-&quot;??_);_(@_)">
                  <c:v>11.5</c:v>
                </c:pt>
                <c:pt idx="14489" formatCode="_(* #,##0.0_);_(* \(#,##0.0\);_(* &quot;-&quot;??_);_(@_)">
                  <c:v>11.5</c:v>
                </c:pt>
                <c:pt idx="14490" formatCode="_(* #,##0.0_);_(* \(#,##0.0\);_(* &quot;-&quot;??_);_(@_)">
                  <c:v>11.5</c:v>
                </c:pt>
                <c:pt idx="14491" formatCode="_(* #,##0.0_);_(* \(#,##0.0\);_(* &quot;-&quot;??_);_(@_)">
                  <c:v>11.5</c:v>
                </c:pt>
                <c:pt idx="14492" formatCode="_(* #,##0.0_);_(* \(#,##0.0\);_(* &quot;-&quot;??_);_(@_)">
                  <c:v>11.5</c:v>
                </c:pt>
                <c:pt idx="14493" formatCode="_(* #,##0.0_);_(* \(#,##0.0\);_(* &quot;-&quot;??_);_(@_)">
                  <c:v>11.5</c:v>
                </c:pt>
                <c:pt idx="14494" formatCode="_(* #,##0.0_);_(* \(#,##0.0\);_(* &quot;-&quot;??_);_(@_)">
                  <c:v>11.5</c:v>
                </c:pt>
                <c:pt idx="14495" formatCode="_(* #,##0.0_);_(* \(#,##0.0\);_(* &quot;-&quot;??_);_(@_)">
                  <c:v>11.5</c:v>
                </c:pt>
                <c:pt idx="14496" formatCode="_(* #,##0.0_);_(* \(#,##0.0\);_(* &quot;-&quot;??_);_(@_)">
                  <c:v>11.5</c:v>
                </c:pt>
                <c:pt idx="14497" formatCode="_(* #,##0.0_);_(* \(#,##0.0\);_(* &quot;-&quot;??_);_(@_)">
                  <c:v>11.5</c:v>
                </c:pt>
                <c:pt idx="14498" formatCode="_(* #,##0.0_);_(* \(#,##0.0\);_(* &quot;-&quot;??_);_(@_)">
                  <c:v>11.5</c:v>
                </c:pt>
                <c:pt idx="14499" formatCode="_(* #,##0.0_);_(* \(#,##0.0\);_(* &quot;-&quot;??_);_(@_)">
                  <c:v>11.5</c:v>
                </c:pt>
                <c:pt idx="14500" formatCode="_(* #,##0.0_);_(* \(#,##0.0\);_(* &quot;-&quot;??_);_(@_)">
                  <c:v>11.5</c:v>
                </c:pt>
                <c:pt idx="14501" formatCode="_(* #,##0.0_);_(* \(#,##0.0\);_(* &quot;-&quot;??_);_(@_)">
                  <c:v>11.5</c:v>
                </c:pt>
                <c:pt idx="14502" formatCode="_(* #,##0.0_);_(* \(#,##0.0\);_(* &quot;-&quot;??_);_(@_)">
                  <c:v>11.7</c:v>
                </c:pt>
                <c:pt idx="14503" formatCode="_(* #,##0.0_);_(* \(#,##0.0\);_(* &quot;-&quot;??_);_(@_)">
                  <c:v>11.7</c:v>
                </c:pt>
                <c:pt idx="14504" formatCode="_(* #,##0.0_);_(* \(#,##0.0\);_(* &quot;-&quot;??_);_(@_)">
                  <c:v>11.7</c:v>
                </c:pt>
                <c:pt idx="14505" formatCode="_(* #,##0.0_);_(* \(#,##0.0\);_(* &quot;-&quot;??_);_(@_)">
                  <c:v>11.7</c:v>
                </c:pt>
                <c:pt idx="14506" formatCode="_(* #,##0.0_);_(* \(#,##0.0\);_(* &quot;-&quot;??_);_(@_)">
                  <c:v>11.7</c:v>
                </c:pt>
                <c:pt idx="14507" formatCode="_(* #,##0.0_);_(* \(#,##0.0\);_(* &quot;-&quot;??_);_(@_)">
                  <c:v>11.7</c:v>
                </c:pt>
                <c:pt idx="14508" formatCode="_(* #,##0.0_);_(* \(#,##0.0\);_(* &quot;-&quot;??_);_(@_)">
                  <c:v>11.7</c:v>
                </c:pt>
                <c:pt idx="14509" formatCode="_(* #,##0.0_);_(* \(#,##0.0\);_(* &quot;-&quot;??_);_(@_)">
                  <c:v>11.7</c:v>
                </c:pt>
                <c:pt idx="14510" formatCode="_(* #,##0.0_);_(* \(#,##0.0\);_(* &quot;-&quot;??_);_(@_)">
                  <c:v>11.7</c:v>
                </c:pt>
                <c:pt idx="14511" formatCode="_(* #,##0.0_);_(* \(#,##0.0\);_(* &quot;-&quot;??_);_(@_)">
                  <c:v>11.7</c:v>
                </c:pt>
                <c:pt idx="14512" formatCode="_(* #,##0.0_);_(* \(#,##0.0\);_(* &quot;-&quot;??_);_(@_)">
                  <c:v>11.7</c:v>
                </c:pt>
                <c:pt idx="14513" formatCode="_(* #,##0.0_);_(* \(#,##0.0\);_(* &quot;-&quot;??_);_(@_)">
                  <c:v>11.7</c:v>
                </c:pt>
                <c:pt idx="14514" formatCode="_(* #,##0.0_);_(* \(#,##0.0\);_(* &quot;-&quot;??_);_(@_)">
                  <c:v>11.7</c:v>
                </c:pt>
                <c:pt idx="14515" formatCode="_(* #,##0.0_);_(* \(#,##0.0\);_(* &quot;-&quot;??_);_(@_)">
                  <c:v>11.7</c:v>
                </c:pt>
                <c:pt idx="14516" formatCode="_(* #,##0.0_);_(* \(#,##0.0\);_(* &quot;-&quot;??_);_(@_)">
                  <c:v>11.7</c:v>
                </c:pt>
                <c:pt idx="14517" formatCode="_(* #,##0.0_);_(* \(#,##0.0\);_(* &quot;-&quot;??_);_(@_)">
                  <c:v>11.7</c:v>
                </c:pt>
                <c:pt idx="14518" formatCode="_(* #,##0.0_);_(* \(#,##0.0\);_(* &quot;-&quot;??_);_(@_)">
                  <c:v>11.7</c:v>
                </c:pt>
                <c:pt idx="14519" formatCode="_(* #,##0.0_);_(* \(#,##0.0\);_(* &quot;-&quot;??_);_(@_)">
                  <c:v>11.7</c:v>
                </c:pt>
                <c:pt idx="14520" formatCode="_(* #,##0.0_);_(* \(#,##0.0\);_(* &quot;-&quot;??_);_(@_)">
                  <c:v>11.7</c:v>
                </c:pt>
                <c:pt idx="14521" formatCode="_(* #,##0.0_);_(* \(#,##0.0\);_(* &quot;-&quot;??_);_(@_)">
                  <c:v>11.7</c:v>
                </c:pt>
                <c:pt idx="14522" formatCode="_(* #,##0.0_);_(* \(#,##0.0\);_(* &quot;-&quot;??_);_(@_)">
                  <c:v>11.7</c:v>
                </c:pt>
                <c:pt idx="14523" formatCode="_(* #,##0.0_);_(* \(#,##0.0\);_(* &quot;-&quot;??_);_(@_)">
                  <c:v>11.7</c:v>
                </c:pt>
                <c:pt idx="14524" formatCode="_(* #,##0.0_);_(* \(#,##0.0\);_(* &quot;-&quot;??_);_(@_)">
                  <c:v>11.7</c:v>
                </c:pt>
                <c:pt idx="14525" formatCode="_(* #,##0.0_);_(* \(#,##0.0\);_(* &quot;-&quot;??_);_(@_)">
                  <c:v>11.7</c:v>
                </c:pt>
                <c:pt idx="14526" formatCode="_(* #,##0.0_);_(* \(#,##0.0\);_(* &quot;-&quot;??_);_(@_)">
                  <c:v>11.7</c:v>
                </c:pt>
                <c:pt idx="14527" formatCode="_(* #,##0.0_);_(* \(#,##0.0\);_(* &quot;-&quot;??_);_(@_)">
                  <c:v>11.7</c:v>
                </c:pt>
                <c:pt idx="14528" formatCode="_(* #,##0.0_);_(* \(#,##0.0\);_(* &quot;-&quot;??_);_(@_)">
                  <c:v>11.7</c:v>
                </c:pt>
                <c:pt idx="14529" formatCode="_(* #,##0.0_);_(* \(#,##0.0\);_(* &quot;-&quot;??_);_(@_)">
                  <c:v>11.7</c:v>
                </c:pt>
                <c:pt idx="14530" formatCode="_(* #,##0.0_);_(* \(#,##0.0\);_(* &quot;-&quot;??_);_(@_)">
                  <c:v>11.7</c:v>
                </c:pt>
                <c:pt idx="14531" formatCode="_(* #,##0.0_);_(* \(#,##0.0\);_(* &quot;-&quot;??_);_(@_)">
                  <c:v>11.7</c:v>
                </c:pt>
                <c:pt idx="14532" formatCode="_(* #,##0.0_);_(* \(#,##0.0\);_(* &quot;-&quot;??_);_(@_)">
                  <c:v>11.7</c:v>
                </c:pt>
                <c:pt idx="14533" formatCode="_(* #,##0.0_);_(* \(#,##0.0\);_(* &quot;-&quot;??_);_(@_)">
                  <c:v>11.7</c:v>
                </c:pt>
                <c:pt idx="14534" formatCode="_(* #,##0.0_);_(* \(#,##0.0\);_(* &quot;-&quot;??_);_(@_)">
                  <c:v>11.7</c:v>
                </c:pt>
                <c:pt idx="14535" formatCode="_(* #,##0.0_);_(* \(#,##0.0\);_(* &quot;-&quot;??_);_(@_)">
                  <c:v>11.7</c:v>
                </c:pt>
                <c:pt idx="14536" formatCode="_(* #,##0.0_);_(* \(#,##0.0\);_(* &quot;-&quot;??_);_(@_)">
                  <c:v>11.7</c:v>
                </c:pt>
                <c:pt idx="14537" formatCode="_(* #,##0.0_);_(* \(#,##0.0\);_(* &quot;-&quot;??_);_(@_)">
                  <c:v>11.7</c:v>
                </c:pt>
                <c:pt idx="14538" formatCode="_(* #,##0.0_);_(* \(#,##0.0\);_(* &quot;-&quot;??_);_(@_)">
                  <c:v>11.7</c:v>
                </c:pt>
                <c:pt idx="14539" formatCode="_(* #,##0.0_);_(* \(#,##0.0\);_(* &quot;-&quot;??_);_(@_)">
                  <c:v>11.7</c:v>
                </c:pt>
                <c:pt idx="14540" formatCode="_(* #,##0.0_);_(* \(#,##0.0\);_(* &quot;-&quot;??_);_(@_)">
                  <c:v>11.7</c:v>
                </c:pt>
                <c:pt idx="14541" formatCode="_(* #,##0.0_);_(* \(#,##0.0\);_(* &quot;-&quot;??_);_(@_)">
                  <c:v>12</c:v>
                </c:pt>
                <c:pt idx="14542" formatCode="_(* #,##0.0_);_(* \(#,##0.0\);_(* &quot;-&quot;??_);_(@_)">
                  <c:v>12</c:v>
                </c:pt>
                <c:pt idx="14543" formatCode="_(* #,##0.0_);_(* \(#,##0.0\);_(* &quot;-&quot;??_);_(@_)">
                  <c:v>12</c:v>
                </c:pt>
                <c:pt idx="14544" formatCode="_(* #,##0.0_);_(* \(#,##0.0\);_(* &quot;-&quot;??_);_(@_)">
                  <c:v>12</c:v>
                </c:pt>
                <c:pt idx="14545" formatCode="_(* #,##0.0_);_(* \(#,##0.0\);_(* &quot;-&quot;??_);_(@_)">
                  <c:v>12</c:v>
                </c:pt>
                <c:pt idx="14546" formatCode="_(* #,##0.0_);_(* \(#,##0.0\);_(* &quot;-&quot;??_);_(@_)">
                  <c:v>12</c:v>
                </c:pt>
                <c:pt idx="14547" formatCode="_(* #,##0.0_);_(* \(#,##0.0\);_(* &quot;-&quot;??_);_(@_)">
                  <c:v>12</c:v>
                </c:pt>
                <c:pt idx="14548" formatCode="_(* #,##0.0_);_(* \(#,##0.0\);_(* &quot;-&quot;??_);_(@_)">
                  <c:v>12</c:v>
                </c:pt>
                <c:pt idx="14549" formatCode="_(* #,##0.0_);_(* \(#,##0.0\);_(* &quot;-&quot;??_);_(@_)">
                  <c:v>12</c:v>
                </c:pt>
                <c:pt idx="14550" formatCode="_(* #,##0.0_);_(* \(#,##0.0\);_(* &quot;-&quot;??_);_(@_)">
                  <c:v>12</c:v>
                </c:pt>
                <c:pt idx="14551" formatCode="_(* #,##0.0_);_(* \(#,##0.0\);_(* &quot;-&quot;??_);_(@_)">
                  <c:v>12</c:v>
                </c:pt>
                <c:pt idx="14552" formatCode="_(* #,##0.0_);_(* \(#,##0.0\);_(* &quot;-&quot;??_);_(@_)">
                  <c:v>12</c:v>
                </c:pt>
                <c:pt idx="14553" formatCode="_(* #,##0.0_);_(* \(#,##0.0\);_(* &quot;-&quot;??_);_(@_)">
                  <c:v>12</c:v>
                </c:pt>
                <c:pt idx="14554" formatCode="_(* #,##0.0_);_(* \(#,##0.0\);_(* &quot;-&quot;??_);_(@_)">
                  <c:v>12</c:v>
                </c:pt>
                <c:pt idx="14555" formatCode="_(* #,##0.0_);_(* \(#,##0.0\);_(* &quot;-&quot;??_);_(@_)">
                  <c:v>12</c:v>
                </c:pt>
                <c:pt idx="14556" formatCode="_(* #,##0.0_);_(* \(#,##0.0\);_(* &quot;-&quot;??_);_(@_)">
                  <c:v>12</c:v>
                </c:pt>
                <c:pt idx="14557" formatCode="_(* #,##0.0_);_(* \(#,##0.0\);_(* &quot;-&quot;??_);_(@_)">
                  <c:v>12</c:v>
                </c:pt>
                <c:pt idx="14558" formatCode="_(* #,##0.0_);_(* \(#,##0.0\);_(* &quot;-&quot;??_);_(@_)">
                  <c:v>12</c:v>
                </c:pt>
                <c:pt idx="14559" formatCode="_(* #,##0.0_);_(* \(#,##0.0\);_(* &quot;-&quot;??_);_(@_)">
                  <c:v>12</c:v>
                </c:pt>
                <c:pt idx="14560" formatCode="_(* #,##0.0_);_(* \(#,##0.0\);_(* &quot;-&quot;??_);_(@_)">
                  <c:v>12</c:v>
                </c:pt>
                <c:pt idx="14561" formatCode="_(* #,##0.0_);_(* \(#,##0.0\);_(* &quot;-&quot;??_);_(@_)">
                  <c:v>12</c:v>
                </c:pt>
                <c:pt idx="14562" formatCode="_(* #,##0.0_);_(* \(#,##0.0\);_(* &quot;-&quot;??_);_(@_)">
                  <c:v>12</c:v>
                </c:pt>
                <c:pt idx="14563" formatCode="_(* #,##0.0_);_(* \(#,##0.0\);_(* &quot;-&quot;??_);_(@_)">
                  <c:v>12</c:v>
                </c:pt>
                <c:pt idx="14564" formatCode="_(* #,##0.0_);_(* \(#,##0.0\);_(* &quot;-&quot;??_);_(@_)">
                  <c:v>12</c:v>
                </c:pt>
                <c:pt idx="14565" formatCode="_(* #,##0.0_);_(* \(#,##0.0\);_(* &quot;-&quot;??_);_(@_)">
                  <c:v>12</c:v>
                </c:pt>
                <c:pt idx="14566" formatCode="_(* #,##0.0_);_(* \(#,##0.0\);_(* &quot;-&quot;??_);_(@_)">
                  <c:v>12</c:v>
                </c:pt>
                <c:pt idx="14567" formatCode="_(* #,##0.0_);_(* \(#,##0.0\);_(* &quot;-&quot;??_);_(@_)">
                  <c:v>12</c:v>
                </c:pt>
                <c:pt idx="14568" formatCode="_(* #,##0.0_);_(* \(#,##0.0\);_(* &quot;-&quot;??_);_(@_)">
                  <c:v>12</c:v>
                </c:pt>
                <c:pt idx="14569" formatCode="_(* #,##0.0_);_(* \(#,##0.0\);_(* &quot;-&quot;??_);_(@_)">
                  <c:v>12</c:v>
                </c:pt>
                <c:pt idx="14570" formatCode="_(* #,##0.0_);_(* \(#,##0.0\);_(* &quot;-&quot;??_);_(@_)">
                  <c:v>12</c:v>
                </c:pt>
                <c:pt idx="14571" formatCode="_(* #,##0.0_);_(* \(#,##0.0\);_(* &quot;-&quot;??_);_(@_)">
                  <c:v>12</c:v>
                </c:pt>
                <c:pt idx="14572" formatCode="_(* #,##0.0_);_(* \(#,##0.0\);_(* &quot;-&quot;??_);_(@_)">
                  <c:v>12</c:v>
                </c:pt>
                <c:pt idx="14573" formatCode="_(* #,##0.0_);_(* \(#,##0.0\);_(* &quot;-&quot;??_);_(@_)">
                  <c:v>12</c:v>
                </c:pt>
                <c:pt idx="14574" formatCode="_(* #,##0.0_);_(* \(#,##0.0\);_(* &quot;-&quot;??_);_(@_)">
                  <c:v>12</c:v>
                </c:pt>
                <c:pt idx="14575" formatCode="_(* #,##0.0_);_(* \(#,##0.0\);_(* &quot;-&quot;??_);_(@_)">
                  <c:v>12</c:v>
                </c:pt>
                <c:pt idx="14576" formatCode="_(* #,##0.0_);_(* \(#,##0.0\);_(* &quot;-&quot;??_);_(@_)">
                  <c:v>12</c:v>
                </c:pt>
                <c:pt idx="14577" formatCode="_(* #,##0.0_);_(* \(#,##0.0\);_(* &quot;-&quot;??_);_(@_)">
                  <c:v>12</c:v>
                </c:pt>
                <c:pt idx="14578" formatCode="_(* #,##0.0_);_(* \(#,##0.0\);_(* &quot;-&quot;??_);_(@_)">
                  <c:v>12</c:v>
                </c:pt>
                <c:pt idx="14579" formatCode="_(* #,##0.0_);_(* \(#,##0.0\);_(* &quot;-&quot;??_);_(@_)">
                  <c:v>12</c:v>
                </c:pt>
                <c:pt idx="14580" formatCode="_(* #,##0.0_);_(* \(#,##0.0\);_(* &quot;-&quot;??_);_(@_)">
                  <c:v>12</c:v>
                </c:pt>
                <c:pt idx="14581" formatCode="_(* #,##0.0_);_(* \(#,##0.0\);_(* &quot;-&quot;??_);_(@_)">
                  <c:v>12</c:v>
                </c:pt>
                <c:pt idx="14582" formatCode="_(* #,##0.0_);_(* \(#,##0.0\);_(* &quot;-&quot;??_);_(@_)">
                  <c:v>12</c:v>
                </c:pt>
                <c:pt idx="14583" formatCode="_(* #,##0.0_);_(* \(#,##0.0\);_(* &quot;-&quot;??_);_(@_)">
                  <c:v>12</c:v>
                </c:pt>
                <c:pt idx="14584" formatCode="_(* #,##0.0_);_(* \(#,##0.0\);_(* &quot;-&quot;??_);_(@_)">
                  <c:v>12</c:v>
                </c:pt>
                <c:pt idx="14585" formatCode="_(* #,##0.0_);_(* \(#,##0.0\);_(* &quot;-&quot;??_);_(@_)">
                  <c:v>12</c:v>
                </c:pt>
                <c:pt idx="14586" formatCode="_(* #,##0.0_);_(* \(#,##0.0\);_(* &quot;-&quot;??_);_(@_)">
                  <c:v>12</c:v>
                </c:pt>
                <c:pt idx="14587" formatCode="_(* #,##0.0_);_(* \(#,##0.0\);_(* &quot;-&quot;??_);_(@_)">
                  <c:v>12</c:v>
                </c:pt>
                <c:pt idx="14588" formatCode="_(* #,##0.0_);_(* \(#,##0.0\);_(* &quot;-&quot;??_);_(@_)">
                  <c:v>12</c:v>
                </c:pt>
                <c:pt idx="14589" formatCode="_(* #,##0.0_);_(* \(#,##0.0\);_(* &quot;-&quot;??_);_(@_)">
                  <c:v>12</c:v>
                </c:pt>
                <c:pt idx="14590" formatCode="_(* #,##0.0_);_(* \(#,##0.0\);_(* &quot;-&quot;??_);_(@_)">
                  <c:v>12</c:v>
                </c:pt>
                <c:pt idx="14591" formatCode="_(* #,##0.0_);_(* \(#,##0.0\);_(* &quot;-&quot;??_);_(@_)">
                  <c:v>12</c:v>
                </c:pt>
                <c:pt idx="14592" formatCode="_(* #,##0.0_);_(* \(#,##0.0\);_(* &quot;-&quot;??_);_(@_)">
                  <c:v>12</c:v>
                </c:pt>
                <c:pt idx="14593" formatCode="_(* #,##0.0_);_(* \(#,##0.0\);_(* &quot;-&quot;??_);_(@_)">
                  <c:v>12</c:v>
                </c:pt>
                <c:pt idx="14594" formatCode="_(* #,##0.0_);_(* \(#,##0.0\);_(* &quot;-&quot;??_);_(@_)">
                  <c:v>12</c:v>
                </c:pt>
                <c:pt idx="14595" formatCode="_(* #,##0.0_);_(* \(#,##0.0\);_(* &quot;-&quot;??_);_(@_)">
                  <c:v>12</c:v>
                </c:pt>
                <c:pt idx="14596" formatCode="_(* #,##0.0_);_(* \(#,##0.0\);_(* &quot;-&quot;??_);_(@_)">
                  <c:v>12</c:v>
                </c:pt>
                <c:pt idx="14597" formatCode="_(* #,##0.0_);_(* \(#,##0.0\);_(* &quot;-&quot;??_);_(@_)">
                  <c:v>12</c:v>
                </c:pt>
                <c:pt idx="14598" formatCode="_(* #,##0.0_);_(* \(#,##0.0\);_(* &quot;-&quot;??_);_(@_)">
                  <c:v>12</c:v>
                </c:pt>
                <c:pt idx="14599" formatCode="_(* #,##0.0_);_(* \(#,##0.0\);_(* &quot;-&quot;??_);_(@_)">
                  <c:v>12</c:v>
                </c:pt>
                <c:pt idx="14600" formatCode="_(* #,##0.0_);_(* \(#,##0.0\);_(* &quot;-&quot;??_);_(@_)">
                  <c:v>12</c:v>
                </c:pt>
                <c:pt idx="14601" formatCode="_(* #,##0.0_);_(* \(#,##0.0\);_(* &quot;-&quot;??_);_(@_)">
                  <c:v>12</c:v>
                </c:pt>
                <c:pt idx="14602" formatCode="_(* #,##0.0_);_(* \(#,##0.0\);_(* &quot;-&quot;??_);_(@_)">
                  <c:v>12</c:v>
                </c:pt>
                <c:pt idx="14603" formatCode="_(* #,##0.0_);_(* \(#,##0.0\);_(* &quot;-&quot;??_);_(@_)">
                  <c:v>12</c:v>
                </c:pt>
                <c:pt idx="14604" formatCode="_(* #,##0.0_);_(* \(#,##0.0\);_(* &quot;-&quot;??_);_(@_)">
                  <c:v>12</c:v>
                </c:pt>
                <c:pt idx="14605" formatCode="_(* #,##0.0_);_(* \(#,##0.0\);_(* &quot;-&quot;??_);_(@_)">
                  <c:v>12</c:v>
                </c:pt>
                <c:pt idx="14606" formatCode="_(* #,##0.0_);_(* \(#,##0.0\);_(* &quot;-&quot;??_);_(@_)">
                  <c:v>12</c:v>
                </c:pt>
                <c:pt idx="14607" formatCode="_(* #,##0.0_);_(* \(#,##0.0\);_(* &quot;-&quot;??_);_(@_)">
                  <c:v>12</c:v>
                </c:pt>
                <c:pt idx="14608" formatCode="_(* #,##0.0_);_(* \(#,##0.0\);_(* &quot;-&quot;??_);_(@_)">
                  <c:v>12</c:v>
                </c:pt>
                <c:pt idx="14609" formatCode="_(* #,##0.0_);_(* \(#,##0.0\);_(* &quot;-&quot;??_);_(@_)">
                  <c:v>12</c:v>
                </c:pt>
                <c:pt idx="14610" formatCode="_(* #,##0.0_);_(* \(#,##0.0\);_(* &quot;-&quot;??_);_(@_)">
                  <c:v>12</c:v>
                </c:pt>
                <c:pt idx="14611" formatCode="_(* #,##0.0_);_(* \(#,##0.0\);_(* &quot;-&quot;??_);_(@_)">
                  <c:v>12</c:v>
                </c:pt>
                <c:pt idx="14612" formatCode="_(* #,##0.0_);_(* \(#,##0.0\);_(* &quot;-&quot;??_);_(@_)">
                  <c:v>12</c:v>
                </c:pt>
                <c:pt idx="14613" formatCode="_(* #,##0.0_);_(* \(#,##0.0\);_(* &quot;-&quot;??_);_(@_)">
                  <c:v>12</c:v>
                </c:pt>
                <c:pt idx="14614" formatCode="_(* #,##0.0_);_(* \(#,##0.0\);_(* &quot;-&quot;??_);_(@_)">
                  <c:v>12</c:v>
                </c:pt>
                <c:pt idx="14615" formatCode="_(* #,##0.0_);_(* \(#,##0.0\);_(* &quot;-&quot;??_);_(@_)">
                  <c:v>12</c:v>
                </c:pt>
                <c:pt idx="14616" formatCode="_(* #,##0.0_);_(* \(#,##0.0\);_(* &quot;-&quot;??_);_(@_)">
                  <c:v>12</c:v>
                </c:pt>
                <c:pt idx="14617" formatCode="_(* #,##0.0_);_(* \(#,##0.0\);_(* &quot;-&quot;??_);_(@_)">
                  <c:v>12</c:v>
                </c:pt>
                <c:pt idx="14618" formatCode="_(* #,##0.0_);_(* \(#,##0.0\);_(* &quot;-&quot;??_);_(@_)">
                  <c:v>12</c:v>
                </c:pt>
                <c:pt idx="14619" formatCode="_(* #,##0.0_);_(* \(#,##0.0\);_(* &quot;-&quot;??_);_(@_)">
                  <c:v>12</c:v>
                </c:pt>
                <c:pt idx="14620" formatCode="_(* #,##0.0_);_(* \(#,##0.0\);_(* &quot;-&quot;??_);_(@_)">
                  <c:v>12</c:v>
                </c:pt>
                <c:pt idx="14621" formatCode="_(* #,##0.0_);_(* \(#,##0.0\);_(* &quot;-&quot;??_);_(@_)">
                  <c:v>12</c:v>
                </c:pt>
                <c:pt idx="14622" formatCode="_(* #,##0.0_);_(* \(#,##0.0\);_(* &quot;-&quot;??_);_(@_)">
                  <c:v>12</c:v>
                </c:pt>
                <c:pt idx="14623" formatCode="_(* #,##0.0_);_(* \(#,##0.0\);_(* &quot;-&quot;??_);_(@_)">
                  <c:v>12</c:v>
                </c:pt>
                <c:pt idx="14624" formatCode="_(* #,##0.0_);_(* \(#,##0.0\);_(* &quot;-&quot;??_);_(@_)">
                  <c:v>12</c:v>
                </c:pt>
                <c:pt idx="14625" formatCode="_(* #,##0.0_);_(* \(#,##0.0\);_(* &quot;-&quot;??_);_(@_)">
                  <c:v>12.5</c:v>
                </c:pt>
                <c:pt idx="14626" formatCode="_(* #,##0.0_);_(* \(#,##0.0\);_(* &quot;-&quot;??_);_(@_)">
                  <c:v>12.5</c:v>
                </c:pt>
                <c:pt idx="14627" formatCode="_(* #,##0.0_);_(* \(#,##0.0\);_(* &quot;-&quot;??_);_(@_)">
                  <c:v>12.5</c:v>
                </c:pt>
                <c:pt idx="14628" formatCode="_(* #,##0.0_);_(* \(#,##0.0\);_(* &quot;-&quot;??_);_(@_)">
                  <c:v>12.5</c:v>
                </c:pt>
                <c:pt idx="14629" formatCode="_(* #,##0.0_);_(* \(#,##0.0\);_(* &quot;-&quot;??_);_(@_)">
                  <c:v>12.5</c:v>
                </c:pt>
                <c:pt idx="14630" formatCode="_(* #,##0.0_);_(* \(#,##0.0\);_(* &quot;-&quot;??_);_(@_)">
                  <c:v>12.5</c:v>
                </c:pt>
                <c:pt idx="14631" formatCode="_(* #,##0.0_);_(* \(#,##0.0\);_(* &quot;-&quot;??_);_(@_)">
                  <c:v>12.5</c:v>
                </c:pt>
                <c:pt idx="14632" formatCode="_(* #,##0.0_);_(* \(#,##0.0\);_(* &quot;-&quot;??_);_(@_)">
                  <c:v>12.5</c:v>
                </c:pt>
                <c:pt idx="14633" formatCode="_(* #,##0.0_);_(* \(#,##0.0\);_(* &quot;-&quot;??_);_(@_)">
                  <c:v>12.5</c:v>
                </c:pt>
                <c:pt idx="14634" formatCode="_(* #,##0.0_);_(* \(#,##0.0\);_(* &quot;-&quot;??_);_(@_)">
                  <c:v>12.5</c:v>
                </c:pt>
                <c:pt idx="14635" formatCode="_(* #,##0.0_);_(* \(#,##0.0\);_(* &quot;-&quot;??_);_(@_)">
                  <c:v>12.5</c:v>
                </c:pt>
                <c:pt idx="14636" formatCode="_(* #,##0.0_);_(* \(#,##0.0\);_(* &quot;-&quot;??_);_(@_)">
                  <c:v>12.5</c:v>
                </c:pt>
                <c:pt idx="14637" formatCode="_(* #,##0.0_);_(* \(#,##0.0\);_(* &quot;-&quot;??_);_(@_)">
                  <c:v>12.5</c:v>
                </c:pt>
                <c:pt idx="14638" formatCode="_(* #,##0.0_);_(* \(#,##0.0\);_(* &quot;-&quot;??_);_(@_)">
                  <c:v>12.5</c:v>
                </c:pt>
                <c:pt idx="14639" formatCode="_(* #,##0.0_);_(* \(#,##0.0\);_(* &quot;-&quot;??_);_(@_)">
                  <c:v>12.5</c:v>
                </c:pt>
                <c:pt idx="14640" formatCode="_(* #,##0.0_);_(* \(#,##0.0\);_(* &quot;-&quot;??_);_(@_)">
                  <c:v>12.5</c:v>
                </c:pt>
                <c:pt idx="14641" formatCode="_(* #,##0.0_);_(* \(#,##0.0\);_(* &quot;-&quot;??_);_(@_)">
                  <c:v>12.5</c:v>
                </c:pt>
                <c:pt idx="14642" formatCode="_(* #,##0.0_);_(* \(#,##0.0\);_(* &quot;-&quot;??_);_(@_)">
                  <c:v>12.5</c:v>
                </c:pt>
                <c:pt idx="14643" formatCode="_(* #,##0.0_);_(* \(#,##0.0\);_(* &quot;-&quot;??_);_(@_)">
                  <c:v>12.5</c:v>
                </c:pt>
                <c:pt idx="14644" formatCode="_(* #,##0.0_);_(* \(#,##0.0\);_(* &quot;-&quot;??_);_(@_)">
                  <c:v>12.5</c:v>
                </c:pt>
                <c:pt idx="14645" formatCode="_(* #,##0.0_);_(* \(#,##0.0\);_(* &quot;-&quot;??_);_(@_)">
                  <c:v>12.5</c:v>
                </c:pt>
                <c:pt idx="14646" formatCode="_(* #,##0.0_);_(* \(#,##0.0\);_(* &quot;-&quot;??_);_(@_)">
                  <c:v>12.5</c:v>
                </c:pt>
                <c:pt idx="14647" formatCode="_(* #,##0.0_);_(* \(#,##0.0\);_(* &quot;-&quot;??_);_(@_)">
                  <c:v>12.5</c:v>
                </c:pt>
                <c:pt idx="14648" formatCode="_(* #,##0.0_);_(* \(#,##0.0\);_(* &quot;-&quot;??_);_(@_)">
                  <c:v>12.5</c:v>
                </c:pt>
                <c:pt idx="14649" formatCode="_(* #,##0.0_);_(* \(#,##0.0\);_(* &quot;-&quot;??_);_(@_)">
                  <c:v>12.5</c:v>
                </c:pt>
                <c:pt idx="14650" formatCode="_(* #,##0.0_);_(* \(#,##0.0\);_(* &quot;-&quot;??_);_(@_)">
                  <c:v>12.5</c:v>
                </c:pt>
                <c:pt idx="14651" formatCode="_(* #,##0.0_);_(* \(#,##0.0\);_(* &quot;-&quot;??_);_(@_)">
                  <c:v>12.5</c:v>
                </c:pt>
                <c:pt idx="14652" formatCode="_(* #,##0.0_);_(* \(#,##0.0\);_(* &quot;-&quot;??_);_(@_)">
                  <c:v>12.5</c:v>
                </c:pt>
                <c:pt idx="14653" formatCode="_(* #,##0.0_);_(* \(#,##0.0\);_(* &quot;-&quot;??_);_(@_)">
                  <c:v>12.5</c:v>
                </c:pt>
                <c:pt idx="14654" formatCode="_(* #,##0.0_);_(* \(#,##0.0\);_(* &quot;-&quot;??_);_(@_)">
                  <c:v>12.5</c:v>
                </c:pt>
                <c:pt idx="14655" formatCode="_(* #,##0.0_);_(* \(#,##0.0\);_(* &quot;-&quot;??_);_(@_)">
                  <c:v>12.5</c:v>
                </c:pt>
                <c:pt idx="14656" formatCode="_(* #,##0.0_);_(* \(#,##0.0\);_(* &quot;-&quot;??_);_(@_)">
                  <c:v>12.5</c:v>
                </c:pt>
                <c:pt idx="14657" formatCode="_(* #,##0.0_);_(* \(#,##0.0\);_(* &quot;-&quot;??_);_(@_)">
                  <c:v>12.5</c:v>
                </c:pt>
                <c:pt idx="14658" formatCode="_(* #,##0.0_);_(* \(#,##0.0\);_(* &quot;-&quot;??_);_(@_)">
                  <c:v>12.5</c:v>
                </c:pt>
                <c:pt idx="14659" formatCode="_(* #,##0.0_);_(* \(#,##0.0\);_(* &quot;-&quot;??_);_(@_)">
                  <c:v>12.5</c:v>
                </c:pt>
                <c:pt idx="14660" formatCode="_(* #,##0.0_);_(* \(#,##0.0\);_(* &quot;-&quot;??_);_(@_)">
                  <c:v>12.5</c:v>
                </c:pt>
                <c:pt idx="14661" formatCode="_(* #,##0.0_);_(* \(#,##0.0\);_(* &quot;-&quot;??_);_(@_)">
                  <c:v>12.5</c:v>
                </c:pt>
                <c:pt idx="14662" formatCode="_(* #,##0.0_);_(* \(#,##0.0\);_(* &quot;-&quot;??_);_(@_)">
                  <c:v>12.5</c:v>
                </c:pt>
                <c:pt idx="14663" formatCode="_(* #,##0.0_);_(* \(#,##0.0\);_(* &quot;-&quot;??_);_(@_)">
                  <c:v>12.5</c:v>
                </c:pt>
                <c:pt idx="14664" formatCode="_(* #,##0.0_);_(* \(#,##0.0\);_(* &quot;-&quot;??_);_(@_)">
                  <c:v>12.5</c:v>
                </c:pt>
                <c:pt idx="14665" formatCode="_(* #,##0.0_);_(* \(#,##0.0\);_(* &quot;-&quot;??_);_(@_)">
                  <c:v>12.5</c:v>
                </c:pt>
                <c:pt idx="14666" formatCode="_(* #,##0.0_);_(* \(#,##0.0\);_(* &quot;-&quot;??_);_(@_)">
                  <c:v>12.5</c:v>
                </c:pt>
                <c:pt idx="14667" formatCode="_(* #,##0.0_);_(* \(#,##0.0\);_(* &quot;-&quot;??_);_(@_)">
                  <c:v>12.7</c:v>
                </c:pt>
                <c:pt idx="14668" formatCode="_(* #,##0.0_);_(* \(#,##0.0\);_(* &quot;-&quot;??_);_(@_)">
                  <c:v>12.7</c:v>
                </c:pt>
                <c:pt idx="14669" formatCode="_(* #,##0.0_);_(* \(#,##0.0\);_(* &quot;-&quot;??_);_(@_)">
                  <c:v>12.7</c:v>
                </c:pt>
                <c:pt idx="14670" formatCode="_(* #,##0.0_);_(* \(#,##0.0\);_(* &quot;-&quot;??_);_(@_)">
                  <c:v>12.7</c:v>
                </c:pt>
                <c:pt idx="14671" formatCode="_(* #,##0.0_);_(* \(#,##0.0\);_(* &quot;-&quot;??_);_(@_)">
                  <c:v>12.7</c:v>
                </c:pt>
                <c:pt idx="14672" formatCode="_(* #,##0.0_);_(* \(#,##0.0\);_(* &quot;-&quot;??_);_(@_)">
                  <c:v>12.7</c:v>
                </c:pt>
                <c:pt idx="14673" formatCode="_(* #,##0.0_);_(* \(#,##0.0\);_(* &quot;-&quot;??_);_(@_)">
                  <c:v>12.7</c:v>
                </c:pt>
                <c:pt idx="14674" formatCode="_(* #,##0.0_);_(* \(#,##0.0\);_(* &quot;-&quot;??_);_(@_)">
                  <c:v>12.7</c:v>
                </c:pt>
                <c:pt idx="14675" formatCode="_(* #,##0.0_);_(* \(#,##0.0\);_(* &quot;-&quot;??_);_(@_)">
                  <c:v>12.7</c:v>
                </c:pt>
                <c:pt idx="14676" formatCode="_(* #,##0.0_);_(* \(#,##0.0\);_(* &quot;-&quot;??_);_(@_)">
                  <c:v>12.7</c:v>
                </c:pt>
                <c:pt idx="14677" formatCode="_(* #,##0.0_);_(* \(#,##0.0\);_(* &quot;-&quot;??_);_(@_)">
                  <c:v>12.7</c:v>
                </c:pt>
                <c:pt idx="14678" formatCode="_(* #,##0.0_);_(* \(#,##0.0\);_(* &quot;-&quot;??_);_(@_)">
                  <c:v>12.7</c:v>
                </c:pt>
                <c:pt idx="14679" formatCode="_(* #,##0.0_);_(* \(#,##0.0\);_(* &quot;-&quot;??_);_(@_)">
                  <c:v>12.7</c:v>
                </c:pt>
                <c:pt idx="14680" formatCode="_(* #,##0.0_);_(* \(#,##0.0\);_(* &quot;-&quot;??_);_(@_)">
                  <c:v>12.7</c:v>
                </c:pt>
                <c:pt idx="14681" formatCode="_(* #,##0.0_);_(* \(#,##0.0\);_(* &quot;-&quot;??_);_(@_)">
                  <c:v>12.7</c:v>
                </c:pt>
                <c:pt idx="14682" formatCode="_(* #,##0.0_);_(* \(#,##0.0\);_(* &quot;-&quot;??_);_(@_)">
                  <c:v>12.7</c:v>
                </c:pt>
                <c:pt idx="14683" formatCode="_(* #,##0.0_);_(* \(#,##0.0\);_(* &quot;-&quot;??_);_(@_)">
                  <c:v>12.7</c:v>
                </c:pt>
                <c:pt idx="14684" formatCode="_(* #,##0.0_);_(* \(#,##0.0\);_(* &quot;-&quot;??_);_(@_)">
                  <c:v>12.7</c:v>
                </c:pt>
                <c:pt idx="14685" formatCode="_(* #,##0.0_);_(* \(#,##0.0\);_(* &quot;-&quot;??_);_(@_)">
                  <c:v>12.7</c:v>
                </c:pt>
                <c:pt idx="14686" formatCode="_(* #,##0.0_);_(* \(#,##0.0\);_(* &quot;-&quot;??_);_(@_)">
                  <c:v>12.7</c:v>
                </c:pt>
                <c:pt idx="14687" formatCode="_(* #,##0.0_);_(* \(#,##0.0\);_(* &quot;-&quot;??_);_(@_)">
                  <c:v>12.7</c:v>
                </c:pt>
                <c:pt idx="14688" formatCode="_(* #,##0.0_);_(* \(#,##0.0\);_(* &quot;-&quot;??_);_(@_)">
                  <c:v>12.7</c:v>
                </c:pt>
                <c:pt idx="14689" formatCode="_(* #,##0.0_);_(* \(#,##0.0\);_(* &quot;-&quot;??_);_(@_)">
                  <c:v>12.7</c:v>
                </c:pt>
                <c:pt idx="14690" formatCode="_(* #,##0.0_);_(* \(#,##0.0\);_(* &quot;-&quot;??_);_(@_)">
                  <c:v>12.7</c:v>
                </c:pt>
                <c:pt idx="14691" formatCode="_(* #,##0.0_);_(* \(#,##0.0\);_(* &quot;-&quot;??_);_(@_)">
                  <c:v>12.7</c:v>
                </c:pt>
                <c:pt idx="14692" formatCode="_(* #,##0.0_);_(* \(#,##0.0\);_(* &quot;-&quot;??_);_(@_)">
                  <c:v>12.7</c:v>
                </c:pt>
                <c:pt idx="14693" formatCode="_(* #,##0.0_);_(* \(#,##0.0\);_(* &quot;-&quot;??_);_(@_)">
                  <c:v>12.7</c:v>
                </c:pt>
                <c:pt idx="14694" formatCode="_(* #,##0.0_);_(* \(#,##0.0\);_(* &quot;-&quot;??_);_(@_)">
                  <c:v>13</c:v>
                </c:pt>
                <c:pt idx="14695" formatCode="_(* #,##0.0_);_(* \(#,##0.0\);_(* &quot;-&quot;??_);_(@_)">
                  <c:v>13</c:v>
                </c:pt>
                <c:pt idx="14696" formatCode="_(* #,##0.0_);_(* \(#,##0.0\);_(* &quot;-&quot;??_);_(@_)">
                  <c:v>13</c:v>
                </c:pt>
                <c:pt idx="14697" formatCode="_(* #,##0.0_);_(* \(#,##0.0\);_(* &quot;-&quot;??_);_(@_)">
                  <c:v>13</c:v>
                </c:pt>
                <c:pt idx="14698" formatCode="_(* #,##0.0_);_(* \(#,##0.0\);_(* &quot;-&quot;??_);_(@_)">
                  <c:v>13</c:v>
                </c:pt>
                <c:pt idx="14699" formatCode="_(* #,##0.0_);_(* \(#,##0.0\);_(* &quot;-&quot;??_);_(@_)">
                  <c:v>13</c:v>
                </c:pt>
                <c:pt idx="14700" formatCode="_(* #,##0.0_);_(* \(#,##0.0\);_(* &quot;-&quot;??_);_(@_)">
                  <c:v>13</c:v>
                </c:pt>
                <c:pt idx="14701" formatCode="_(* #,##0.0_);_(* \(#,##0.0\);_(* &quot;-&quot;??_);_(@_)">
                  <c:v>13</c:v>
                </c:pt>
                <c:pt idx="14702" formatCode="_(* #,##0.0_);_(* \(#,##0.0\);_(* &quot;-&quot;??_);_(@_)">
                  <c:v>13</c:v>
                </c:pt>
                <c:pt idx="14703" formatCode="_(* #,##0.0_);_(* \(#,##0.0\);_(* &quot;-&quot;??_);_(@_)">
                  <c:v>13</c:v>
                </c:pt>
                <c:pt idx="14704" formatCode="_(* #,##0.0_);_(* \(#,##0.0\);_(* &quot;-&quot;??_);_(@_)">
                  <c:v>13</c:v>
                </c:pt>
                <c:pt idx="14705" formatCode="_(* #,##0.0_);_(* \(#,##0.0\);_(* &quot;-&quot;??_);_(@_)">
                  <c:v>13</c:v>
                </c:pt>
                <c:pt idx="14706" formatCode="_(* #,##0.0_);_(* \(#,##0.0\);_(* &quot;-&quot;??_);_(@_)">
                  <c:v>13</c:v>
                </c:pt>
                <c:pt idx="14707" formatCode="_(* #,##0.0_);_(* \(#,##0.0\);_(* &quot;-&quot;??_);_(@_)">
                  <c:v>13</c:v>
                </c:pt>
                <c:pt idx="14708" formatCode="_(* #,##0.0_);_(* \(#,##0.0\);_(* &quot;-&quot;??_);_(@_)">
                  <c:v>13</c:v>
                </c:pt>
                <c:pt idx="14709" formatCode="_(* #,##0.0_);_(* \(#,##0.0\);_(* &quot;-&quot;??_);_(@_)">
                  <c:v>13</c:v>
                </c:pt>
                <c:pt idx="14710" formatCode="_(* #,##0.0_);_(* \(#,##0.0\);_(* &quot;-&quot;??_);_(@_)">
                  <c:v>13</c:v>
                </c:pt>
                <c:pt idx="14711" formatCode="_(* #,##0.0_);_(* \(#,##0.0\);_(* &quot;-&quot;??_);_(@_)">
                  <c:v>13</c:v>
                </c:pt>
                <c:pt idx="14712" formatCode="_(* #,##0.0_);_(* \(#,##0.0\);_(* &quot;-&quot;??_);_(@_)">
                  <c:v>13.5</c:v>
                </c:pt>
                <c:pt idx="14713" formatCode="_(* #,##0.0_);_(* \(#,##0.0\);_(* &quot;-&quot;??_);_(@_)">
                  <c:v>13.5</c:v>
                </c:pt>
                <c:pt idx="14714" formatCode="_(* #,##0.0_);_(* \(#,##0.0\);_(* &quot;-&quot;??_);_(@_)">
                  <c:v>13.5</c:v>
                </c:pt>
                <c:pt idx="14715" formatCode="_(* #,##0.0_);_(* \(#,##0.0\);_(* &quot;-&quot;??_);_(@_)">
                  <c:v>13.5</c:v>
                </c:pt>
                <c:pt idx="14716" formatCode="_(* #,##0.0_);_(* \(#,##0.0\);_(* &quot;-&quot;??_);_(@_)">
                  <c:v>13.5</c:v>
                </c:pt>
                <c:pt idx="14717" formatCode="_(* #,##0.0_);_(* \(#,##0.0\);_(* &quot;-&quot;??_);_(@_)">
                  <c:v>13.5</c:v>
                </c:pt>
                <c:pt idx="14718" formatCode="_(* #,##0.0_);_(* \(#,##0.0\);_(* &quot;-&quot;??_);_(@_)">
                  <c:v>13.5</c:v>
                </c:pt>
                <c:pt idx="14719" formatCode="_(* #,##0.0_);_(* \(#,##0.0\);_(* &quot;-&quot;??_);_(@_)">
                  <c:v>13.5</c:v>
                </c:pt>
                <c:pt idx="14720" formatCode="_(* #,##0.0_);_(* \(#,##0.0\);_(* &quot;-&quot;??_);_(@_)">
                  <c:v>13.5</c:v>
                </c:pt>
                <c:pt idx="14721" formatCode="_(* #,##0.0_);_(* \(#,##0.0\);_(* &quot;-&quot;??_);_(@_)">
                  <c:v>13.5</c:v>
                </c:pt>
                <c:pt idx="14722" formatCode="_(* #,##0.0_);_(* \(#,##0.0\);_(* &quot;-&quot;??_);_(@_)">
                  <c:v>13.5</c:v>
                </c:pt>
                <c:pt idx="14723" formatCode="_(* #,##0.0_);_(* \(#,##0.0\);_(* &quot;-&quot;??_);_(@_)">
                  <c:v>13.5</c:v>
                </c:pt>
                <c:pt idx="14724" formatCode="_(* #,##0.0_);_(* \(#,##0.0\);_(* &quot;-&quot;??_);_(@_)">
                  <c:v>13.5</c:v>
                </c:pt>
                <c:pt idx="14725" formatCode="_(* #,##0.0_);_(* \(#,##0.0\);_(* &quot;-&quot;??_);_(@_)">
                  <c:v>13.5</c:v>
                </c:pt>
                <c:pt idx="14726" formatCode="_(* #,##0.0_);_(* \(#,##0.0\);_(* &quot;-&quot;??_);_(@_)">
                  <c:v>13.5</c:v>
                </c:pt>
                <c:pt idx="14727" formatCode="_(* #,##0.0_);_(* \(#,##0.0\);_(* &quot;-&quot;??_);_(@_)">
                  <c:v>13.5</c:v>
                </c:pt>
                <c:pt idx="14728" formatCode="_(* #,##0.0_);_(* \(#,##0.0\);_(* &quot;-&quot;??_);_(@_)">
                  <c:v>13.5</c:v>
                </c:pt>
                <c:pt idx="14729" formatCode="_(* #,##0.0_);_(* \(#,##0.0\);_(* &quot;-&quot;??_);_(@_)">
                  <c:v>13.5</c:v>
                </c:pt>
                <c:pt idx="14730" formatCode="_(* #,##0.0_);_(* \(#,##0.0\);_(* &quot;-&quot;??_);_(@_)">
                  <c:v>13.5</c:v>
                </c:pt>
                <c:pt idx="14731" formatCode="_(* #,##0.0_);_(* \(#,##0.0\);_(* &quot;-&quot;??_);_(@_)">
                  <c:v>13.5</c:v>
                </c:pt>
                <c:pt idx="14732" formatCode="_(* #,##0.0_);_(* \(#,##0.0\);_(* &quot;-&quot;??_);_(@_)">
                  <c:v>13.5</c:v>
                </c:pt>
                <c:pt idx="14733" formatCode="_(* #,##0.0_);_(* \(#,##0.0\);_(* &quot;-&quot;??_);_(@_)">
                  <c:v>13.5</c:v>
                </c:pt>
                <c:pt idx="14734" formatCode="_(* #,##0.0_);_(* \(#,##0.0\);_(* &quot;-&quot;??_);_(@_)">
                  <c:v>13.5</c:v>
                </c:pt>
                <c:pt idx="14735" formatCode="_(* #,##0.0_);_(* \(#,##0.0\);_(* &quot;-&quot;??_);_(@_)">
                  <c:v>13.5</c:v>
                </c:pt>
                <c:pt idx="14736" formatCode="_(* #,##0.0_);_(* \(#,##0.0\);_(* &quot;-&quot;??_);_(@_)">
                  <c:v>13.5</c:v>
                </c:pt>
                <c:pt idx="14737" formatCode="_(* #,##0.0_);_(* \(#,##0.0\);_(* &quot;-&quot;??_);_(@_)">
                  <c:v>13.5</c:v>
                </c:pt>
                <c:pt idx="14738" formatCode="_(* #,##0.0_);_(* \(#,##0.0\);_(* &quot;-&quot;??_);_(@_)">
                  <c:v>13.5</c:v>
                </c:pt>
                <c:pt idx="14739" formatCode="_(* #,##0.0_);_(* \(#,##0.0\);_(* &quot;-&quot;??_);_(@_)">
                  <c:v>13.5</c:v>
                </c:pt>
                <c:pt idx="14740" formatCode="_(* #,##0.0_);_(* \(#,##0.0\);_(* &quot;-&quot;??_);_(@_)">
                  <c:v>13.5</c:v>
                </c:pt>
                <c:pt idx="14741" formatCode="_(* #,##0.0_);_(* \(#,##0.0\);_(* &quot;-&quot;??_);_(@_)">
                  <c:v>13.5</c:v>
                </c:pt>
                <c:pt idx="14742" formatCode="_(* #,##0.0_);_(* \(#,##0.0\);_(* &quot;-&quot;??_);_(@_)">
                  <c:v>13.7</c:v>
                </c:pt>
                <c:pt idx="14743" formatCode="_(* #,##0.0_);_(* \(#,##0.0\);_(* &quot;-&quot;??_);_(@_)">
                  <c:v>13.7</c:v>
                </c:pt>
                <c:pt idx="14744" formatCode="_(* #,##0.0_);_(* \(#,##0.0\);_(* &quot;-&quot;??_);_(@_)">
                  <c:v>13.7</c:v>
                </c:pt>
                <c:pt idx="14745" formatCode="_(* #,##0.0_);_(* \(#,##0.0\);_(* &quot;-&quot;??_);_(@_)">
                  <c:v>13.7</c:v>
                </c:pt>
                <c:pt idx="14746" formatCode="_(* #,##0.0_);_(* \(#,##0.0\);_(* &quot;-&quot;??_);_(@_)">
                  <c:v>13.7</c:v>
                </c:pt>
                <c:pt idx="14747" formatCode="_(* #,##0.0_);_(* \(#,##0.0\);_(* &quot;-&quot;??_);_(@_)">
                  <c:v>13.7</c:v>
                </c:pt>
                <c:pt idx="14748" formatCode="_(* #,##0.0_);_(* \(#,##0.0\);_(* &quot;-&quot;??_);_(@_)">
                  <c:v>13.7</c:v>
                </c:pt>
                <c:pt idx="14749" formatCode="_(* #,##0.0_);_(* \(#,##0.0\);_(* &quot;-&quot;??_);_(@_)">
                  <c:v>13.7</c:v>
                </c:pt>
                <c:pt idx="14750" formatCode="_(* #,##0.0_);_(* \(#,##0.0\);_(* &quot;-&quot;??_);_(@_)">
                  <c:v>13.7</c:v>
                </c:pt>
                <c:pt idx="14751" formatCode="_(* #,##0.0_);_(* \(#,##0.0\);_(* &quot;-&quot;??_);_(@_)">
                  <c:v>13.7</c:v>
                </c:pt>
                <c:pt idx="14752" formatCode="_(* #,##0.0_);_(* \(#,##0.0\);_(* &quot;-&quot;??_);_(@_)">
                  <c:v>13.7</c:v>
                </c:pt>
                <c:pt idx="14753" formatCode="_(* #,##0.0_);_(* \(#,##0.0\);_(* &quot;-&quot;??_);_(@_)">
                  <c:v>13.7</c:v>
                </c:pt>
                <c:pt idx="14754" formatCode="_(* #,##0.0_);_(* \(#,##0.0\);_(* &quot;-&quot;??_);_(@_)">
                  <c:v>13.7</c:v>
                </c:pt>
                <c:pt idx="14755" formatCode="_(* #,##0.0_);_(* \(#,##0.0\);_(* &quot;-&quot;??_);_(@_)">
                  <c:v>14</c:v>
                </c:pt>
                <c:pt idx="14756" formatCode="_(* #,##0.0_);_(* \(#,##0.0\);_(* &quot;-&quot;??_);_(@_)">
                  <c:v>14</c:v>
                </c:pt>
                <c:pt idx="14757" formatCode="_(* #,##0.0_);_(* \(#,##0.0\);_(* &quot;-&quot;??_);_(@_)">
                  <c:v>14</c:v>
                </c:pt>
                <c:pt idx="14758" formatCode="_(* #,##0.0_);_(* \(#,##0.0\);_(* &quot;-&quot;??_);_(@_)">
                  <c:v>14</c:v>
                </c:pt>
                <c:pt idx="14759" formatCode="_(* #,##0.0_);_(* \(#,##0.0\);_(* &quot;-&quot;??_);_(@_)">
                  <c:v>14</c:v>
                </c:pt>
                <c:pt idx="14760" formatCode="_(* #,##0.0_);_(* \(#,##0.0\);_(* &quot;-&quot;??_);_(@_)">
                  <c:v>14</c:v>
                </c:pt>
                <c:pt idx="14761" formatCode="_(* #,##0.0_);_(* \(#,##0.0\);_(* &quot;-&quot;??_);_(@_)">
                  <c:v>14</c:v>
                </c:pt>
                <c:pt idx="14762" formatCode="_(* #,##0.0_);_(* \(#,##0.0\);_(* &quot;-&quot;??_);_(@_)">
                  <c:v>14</c:v>
                </c:pt>
                <c:pt idx="14763" formatCode="_(* #,##0.0_);_(* \(#,##0.0\);_(* &quot;-&quot;??_);_(@_)">
                  <c:v>14</c:v>
                </c:pt>
                <c:pt idx="14764" formatCode="_(* #,##0.0_);_(* \(#,##0.0\);_(* &quot;-&quot;??_);_(@_)">
                  <c:v>14</c:v>
                </c:pt>
                <c:pt idx="14765" formatCode="_(* #,##0.0_);_(* \(#,##0.0\);_(* &quot;-&quot;??_);_(@_)">
                  <c:v>14</c:v>
                </c:pt>
                <c:pt idx="14766" formatCode="_(* #,##0.0_);_(* \(#,##0.0\);_(* &quot;-&quot;??_);_(@_)">
                  <c:v>14</c:v>
                </c:pt>
                <c:pt idx="14767" formatCode="_(* #,##0.0_);_(* \(#,##0.0\);_(* &quot;-&quot;??_);_(@_)">
                  <c:v>14</c:v>
                </c:pt>
                <c:pt idx="14768" formatCode="_(* #,##0.0_);_(* \(#,##0.0\);_(* &quot;-&quot;??_);_(@_)">
                  <c:v>14</c:v>
                </c:pt>
                <c:pt idx="14769" formatCode="_(* #,##0.0_);_(* \(#,##0.0\);_(* &quot;-&quot;??_);_(@_)">
                  <c:v>14</c:v>
                </c:pt>
                <c:pt idx="14770" formatCode="_(* #,##0.0_);_(* \(#,##0.0\);_(* &quot;-&quot;??_);_(@_)">
                  <c:v>14</c:v>
                </c:pt>
                <c:pt idx="14771" formatCode="_(* #,##0.0_);_(* \(#,##0.0\);_(* &quot;-&quot;??_);_(@_)">
                  <c:v>14</c:v>
                </c:pt>
                <c:pt idx="14772" formatCode="_(* #,##0.0_);_(* \(#,##0.0\);_(* &quot;-&quot;??_);_(@_)">
                  <c:v>14</c:v>
                </c:pt>
                <c:pt idx="14773" formatCode="_(* #,##0.0_);_(* \(#,##0.0\);_(* &quot;-&quot;??_);_(@_)">
                  <c:v>14.5</c:v>
                </c:pt>
                <c:pt idx="14774" formatCode="_(* #,##0.0_);_(* \(#,##0.0\);_(* &quot;-&quot;??_);_(@_)">
                  <c:v>14.5</c:v>
                </c:pt>
                <c:pt idx="14775" formatCode="_(* #,##0.0_);_(* \(#,##0.0\);_(* &quot;-&quot;??_);_(@_)">
                  <c:v>14.5</c:v>
                </c:pt>
                <c:pt idx="14776" formatCode="_(* #,##0.0_);_(* \(#,##0.0\);_(* &quot;-&quot;??_);_(@_)">
                  <c:v>14.5</c:v>
                </c:pt>
                <c:pt idx="14777" formatCode="_(* #,##0.0_);_(* \(#,##0.0\);_(* &quot;-&quot;??_);_(@_)">
                  <c:v>14.5</c:v>
                </c:pt>
                <c:pt idx="14778" formatCode="_(* #,##0.0_);_(* \(#,##0.0\);_(* &quot;-&quot;??_);_(@_)">
                  <c:v>14.5</c:v>
                </c:pt>
                <c:pt idx="14779" formatCode="_(* #,##0.0_);_(* \(#,##0.0\);_(* &quot;-&quot;??_);_(@_)">
                  <c:v>14.5</c:v>
                </c:pt>
                <c:pt idx="14780" formatCode="_(* #,##0.0_);_(* \(#,##0.0\);_(* &quot;-&quot;??_);_(@_)">
                  <c:v>14.5</c:v>
                </c:pt>
                <c:pt idx="14781" formatCode="_(* #,##0.0_);_(* \(#,##0.0\);_(* &quot;-&quot;??_);_(@_)">
                  <c:v>14.5</c:v>
                </c:pt>
                <c:pt idx="14782" formatCode="_(* #,##0.0_);_(* \(#,##0.0\);_(* &quot;-&quot;??_);_(@_)">
                  <c:v>14.5</c:v>
                </c:pt>
                <c:pt idx="14783" formatCode="_(* #,##0.0_);_(* \(#,##0.0\);_(* &quot;-&quot;??_);_(@_)">
                  <c:v>14.5</c:v>
                </c:pt>
                <c:pt idx="14784" formatCode="_(* #,##0.0_);_(* \(#,##0.0\);_(* &quot;-&quot;??_);_(@_)">
                  <c:v>14.5</c:v>
                </c:pt>
                <c:pt idx="14785" formatCode="_(* #,##0.0_);_(* \(#,##0.0\);_(* &quot;-&quot;??_);_(@_)">
                  <c:v>14.5</c:v>
                </c:pt>
                <c:pt idx="14786" formatCode="_(* #,##0.0_);_(* \(#,##0.0\);_(* &quot;-&quot;??_);_(@_)">
                  <c:v>14.5</c:v>
                </c:pt>
                <c:pt idx="14787" formatCode="_(* #,##0.0_);_(* \(#,##0.0\);_(* &quot;-&quot;??_);_(@_)">
                  <c:v>14.5</c:v>
                </c:pt>
                <c:pt idx="14788" formatCode="_(* #,##0.0_);_(* \(#,##0.0\);_(* &quot;-&quot;??_);_(@_)">
                  <c:v>14.5</c:v>
                </c:pt>
                <c:pt idx="14789" formatCode="_(* #,##0.0_);_(* \(#,##0.0\);_(* &quot;-&quot;??_);_(@_)">
                  <c:v>14.5</c:v>
                </c:pt>
                <c:pt idx="14790" formatCode="_(* #,##0.0_);_(* \(#,##0.0\);_(* &quot;-&quot;??_);_(@_)">
                  <c:v>14.5</c:v>
                </c:pt>
                <c:pt idx="14791" formatCode="_(* #,##0.0_);_(* \(#,##0.0\);_(* &quot;-&quot;??_);_(@_)">
                  <c:v>14.5</c:v>
                </c:pt>
                <c:pt idx="14792" formatCode="_(* #,##0.0_);_(* \(#,##0.0\);_(* &quot;-&quot;??_);_(@_)">
                  <c:v>14.7</c:v>
                </c:pt>
                <c:pt idx="14793" formatCode="_(* #,##0.0_);_(* \(#,##0.0\);_(* &quot;-&quot;??_);_(@_)">
                  <c:v>14.7</c:v>
                </c:pt>
                <c:pt idx="14794" formatCode="_(* #,##0.0_);_(* \(#,##0.0\);_(* &quot;-&quot;??_);_(@_)">
                  <c:v>14.7</c:v>
                </c:pt>
                <c:pt idx="14795" formatCode="_(* #,##0.0_);_(* \(#,##0.0\);_(* &quot;-&quot;??_);_(@_)">
                  <c:v>14.7</c:v>
                </c:pt>
                <c:pt idx="14796" formatCode="_(* #,##0.0_);_(* \(#,##0.0\);_(* &quot;-&quot;??_);_(@_)">
                  <c:v>14.7</c:v>
                </c:pt>
                <c:pt idx="14797" formatCode="_(* #,##0.0_);_(* \(#,##0.0\);_(* &quot;-&quot;??_);_(@_)">
                  <c:v>14.7</c:v>
                </c:pt>
                <c:pt idx="14798" formatCode="_(* #,##0.0_);_(* \(#,##0.0\);_(* &quot;-&quot;??_);_(@_)">
                  <c:v>14.7</c:v>
                </c:pt>
                <c:pt idx="14799" formatCode="_(* #,##0.0_);_(* \(#,##0.0\);_(* &quot;-&quot;??_);_(@_)">
                  <c:v>14.7</c:v>
                </c:pt>
                <c:pt idx="14800" formatCode="_(* #,##0.0_);_(* \(#,##0.0\);_(* &quot;-&quot;??_);_(@_)">
                  <c:v>14.7</c:v>
                </c:pt>
                <c:pt idx="14801" formatCode="_(* #,##0.0_);_(* \(#,##0.0\);_(* &quot;-&quot;??_);_(@_)">
                  <c:v>15</c:v>
                </c:pt>
                <c:pt idx="14802" formatCode="_(* #,##0.0_);_(* \(#,##0.0\);_(* &quot;-&quot;??_);_(@_)">
                  <c:v>15</c:v>
                </c:pt>
                <c:pt idx="14803" formatCode="_(* #,##0.0_);_(* \(#,##0.0\);_(* &quot;-&quot;??_);_(@_)">
                  <c:v>15</c:v>
                </c:pt>
                <c:pt idx="14804" formatCode="_(* #,##0.0_);_(* \(#,##0.0\);_(* &quot;-&quot;??_);_(@_)">
                  <c:v>15</c:v>
                </c:pt>
                <c:pt idx="14805" formatCode="_(* #,##0.0_);_(* \(#,##0.0\);_(* &quot;-&quot;??_);_(@_)">
                  <c:v>15</c:v>
                </c:pt>
                <c:pt idx="14806" formatCode="_(* #,##0.0_);_(* \(#,##0.0\);_(* &quot;-&quot;??_);_(@_)">
                  <c:v>15</c:v>
                </c:pt>
                <c:pt idx="14807" formatCode="_(* #,##0.0_);_(* \(#,##0.0\);_(* &quot;-&quot;??_);_(@_)">
                  <c:v>15</c:v>
                </c:pt>
                <c:pt idx="14808" formatCode="_(* #,##0.0_);_(* \(#,##0.0\);_(* &quot;-&quot;??_);_(@_)">
                  <c:v>15</c:v>
                </c:pt>
                <c:pt idx="14809" formatCode="_(* #,##0.0_);_(* \(#,##0.0\);_(* &quot;-&quot;??_);_(@_)">
                  <c:v>15</c:v>
                </c:pt>
                <c:pt idx="14810" formatCode="_(* #,##0.0_);_(* \(#,##0.0\);_(* &quot;-&quot;??_);_(@_)">
                  <c:v>15</c:v>
                </c:pt>
                <c:pt idx="14811" formatCode="_(* #,##0.0_);_(* \(#,##0.0\);_(* &quot;-&quot;??_);_(@_)">
                  <c:v>15</c:v>
                </c:pt>
                <c:pt idx="14812" formatCode="_(* #,##0.0_);_(* \(#,##0.0\);_(* &quot;-&quot;??_);_(@_)">
                  <c:v>15</c:v>
                </c:pt>
                <c:pt idx="14813" formatCode="_(* #,##0.0_);_(* \(#,##0.0\);_(* &quot;-&quot;??_);_(@_)">
                  <c:v>15.5</c:v>
                </c:pt>
                <c:pt idx="14814" formatCode="_(* #,##0.0_);_(* \(#,##0.0\);_(* &quot;-&quot;??_);_(@_)">
                  <c:v>15.5</c:v>
                </c:pt>
                <c:pt idx="14815" formatCode="_(* #,##0.0_);_(* \(#,##0.0\);_(* &quot;-&quot;??_);_(@_)">
                  <c:v>15.5</c:v>
                </c:pt>
                <c:pt idx="14816" formatCode="_(* #,##0.0_);_(* \(#,##0.0\);_(* &quot;-&quot;??_);_(@_)">
                  <c:v>15.5</c:v>
                </c:pt>
                <c:pt idx="14817" formatCode="_(* #,##0.0_);_(* \(#,##0.0\);_(* &quot;-&quot;??_);_(@_)">
                  <c:v>15.5</c:v>
                </c:pt>
                <c:pt idx="14818" formatCode="_(* #,##0.0_);_(* \(#,##0.0\);_(* &quot;-&quot;??_);_(@_)">
                  <c:v>15.5</c:v>
                </c:pt>
                <c:pt idx="14819" formatCode="_(* #,##0.0_);_(* \(#,##0.0\);_(* &quot;-&quot;??_);_(@_)">
                  <c:v>15.5</c:v>
                </c:pt>
                <c:pt idx="14820" formatCode="_(* #,##0.0_);_(* \(#,##0.0\);_(* &quot;-&quot;??_);_(@_)">
                  <c:v>15.5</c:v>
                </c:pt>
                <c:pt idx="14821" formatCode="_(* #,##0.0_);_(* \(#,##0.0\);_(* &quot;-&quot;??_);_(@_)">
                  <c:v>15.5</c:v>
                </c:pt>
                <c:pt idx="14822" formatCode="_(* #,##0.0_);_(* \(#,##0.0\);_(* &quot;-&quot;??_);_(@_)">
                  <c:v>15.5</c:v>
                </c:pt>
                <c:pt idx="14823" formatCode="_(* #,##0.0_);_(* \(#,##0.0\);_(* &quot;-&quot;??_);_(@_)">
                  <c:v>15.5</c:v>
                </c:pt>
                <c:pt idx="14824" formatCode="_(* #,##0.0_);_(* \(#,##0.0\);_(* &quot;-&quot;??_);_(@_)">
                  <c:v>15.5</c:v>
                </c:pt>
                <c:pt idx="14825" formatCode="_(* #,##0.0_);_(* \(#,##0.0\);_(* &quot;-&quot;??_);_(@_)">
                  <c:v>15.5</c:v>
                </c:pt>
                <c:pt idx="14826" formatCode="_(* #,##0.0_);_(* \(#,##0.0\);_(* &quot;-&quot;??_);_(@_)">
                  <c:v>15.5</c:v>
                </c:pt>
                <c:pt idx="14827" formatCode="_(* #,##0.0_);_(* \(#,##0.0\);_(* &quot;-&quot;??_);_(@_)">
                  <c:v>15.5</c:v>
                </c:pt>
                <c:pt idx="14828" formatCode="_(* #,##0.0_);_(* \(#,##0.0\);_(* &quot;-&quot;??_);_(@_)">
                  <c:v>15.5</c:v>
                </c:pt>
                <c:pt idx="14829" formatCode="_(* #,##0.0_);_(* \(#,##0.0\);_(* &quot;-&quot;??_);_(@_)">
                  <c:v>15.5</c:v>
                </c:pt>
                <c:pt idx="14830" formatCode="_(* #,##0.0_);_(* \(#,##0.0\);_(* &quot;-&quot;??_);_(@_)">
                  <c:v>15.5</c:v>
                </c:pt>
                <c:pt idx="14831" formatCode="_(* #,##0.0_);_(* \(#,##0.0\);_(* &quot;-&quot;??_);_(@_)">
                  <c:v>15.5</c:v>
                </c:pt>
                <c:pt idx="14832" formatCode="_(* #,##0.0_);_(* \(#,##0.0\);_(* &quot;-&quot;??_);_(@_)">
                  <c:v>15.5</c:v>
                </c:pt>
                <c:pt idx="14833" formatCode="_(* #,##0.0_);_(* \(#,##0.0\);_(* &quot;-&quot;??_);_(@_)">
                  <c:v>15.5</c:v>
                </c:pt>
                <c:pt idx="14834" formatCode="_(* #,##0.0_);_(* \(#,##0.0\);_(* &quot;-&quot;??_);_(@_)">
                  <c:v>15.6</c:v>
                </c:pt>
                <c:pt idx="14835" formatCode="_(* #,##0.0_);_(* \(#,##0.0\);_(* &quot;-&quot;??_);_(@_)">
                  <c:v>15.6</c:v>
                </c:pt>
                <c:pt idx="14836" formatCode="_(* #,##0.0_);_(* \(#,##0.0\);_(* &quot;-&quot;??_);_(@_)">
                  <c:v>15.6</c:v>
                </c:pt>
                <c:pt idx="14837" formatCode="_(* #,##0.0_);_(* \(#,##0.0\);_(* &quot;-&quot;??_);_(@_)">
                  <c:v>15.6</c:v>
                </c:pt>
                <c:pt idx="14838" formatCode="_(* #,##0.0_);_(* \(#,##0.0\);_(* &quot;-&quot;??_);_(@_)">
                  <c:v>15.6</c:v>
                </c:pt>
                <c:pt idx="14839" formatCode="_(* #,##0.0_);_(* \(#,##0.0\);_(* &quot;-&quot;??_);_(@_)">
                  <c:v>15.6</c:v>
                </c:pt>
                <c:pt idx="14840" formatCode="_(* #,##0.0_);_(* \(#,##0.0\);_(* &quot;-&quot;??_);_(@_)">
                  <c:v>15.6</c:v>
                </c:pt>
                <c:pt idx="14841" formatCode="_(* #,##0.0_);_(* \(#,##0.0\);_(* &quot;-&quot;??_);_(@_)">
                  <c:v>15.6</c:v>
                </c:pt>
                <c:pt idx="14842" formatCode="_(* #,##0.0_);_(* \(#,##0.0\);_(* &quot;-&quot;??_);_(@_)">
                  <c:v>15.6</c:v>
                </c:pt>
                <c:pt idx="14843" formatCode="_(* #,##0.0_);_(* \(#,##0.0\);_(* &quot;-&quot;??_);_(@_)">
                  <c:v>15.6</c:v>
                </c:pt>
                <c:pt idx="14844" formatCode="_(* #,##0.0_);_(* \(#,##0.0\);_(* &quot;-&quot;??_);_(@_)">
                  <c:v>15.6</c:v>
                </c:pt>
                <c:pt idx="14845" formatCode="_(* #,##0.0_);_(* \(#,##0.0\);_(* &quot;-&quot;??_);_(@_)">
                  <c:v>15.6</c:v>
                </c:pt>
                <c:pt idx="14846" formatCode="_(* #,##0.0_);_(* \(#,##0.0\);_(* &quot;-&quot;??_);_(@_)">
                  <c:v>15.6</c:v>
                </c:pt>
                <c:pt idx="14847" formatCode="_(* #,##0.0_);_(* \(#,##0.0\);_(* &quot;-&quot;??_);_(@_)">
                  <c:v>15.6</c:v>
                </c:pt>
                <c:pt idx="14848" formatCode="_(* #,##0.0_);_(* \(#,##0.0\);_(* &quot;-&quot;??_);_(@_)">
                  <c:v>15.6</c:v>
                </c:pt>
                <c:pt idx="14849" formatCode="_(* #,##0.0_);_(* \(#,##0.0\);_(* &quot;-&quot;??_);_(@_)">
                  <c:v>15.6</c:v>
                </c:pt>
                <c:pt idx="14850" formatCode="_(* #,##0.0_);_(* \(#,##0.0\);_(* &quot;-&quot;??_);_(@_)">
                  <c:v>15.6</c:v>
                </c:pt>
                <c:pt idx="14851" formatCode="_(* #,##0.0_);_(* \(#,##0.0\);_(* &quot;-&quot;??_);_(@_)">
                  <c:v>15.6</c:v>
                </c:pt>
                <c:pt idx="14852" formatCode="_(* #,##0.0_);_(* \(#,##0.0\);_(* &quot;-&quot;??_);_(@_)">
                  <c:v>15.6</c:v>
                </c:pt>
                <c:pt idx="14853" formatCode="_(* #,##0.0_);_(* \(#,##0.0\);_(* &quot;-&quot;??_);_(@_)">
                  <c:v>15.6</c:v>
                </c:pt>
                <c:pt idx="14854" formatCode="_(* #,##0.0_);_(* \(#,##0.0\);_(* &quot;-&quot;??_);_(@_)">
                  <c:v>15.6</c:v>
                </c:pt>
                <c:pt idx="14855" formatCode="_(* #,##0.0_);_(* \(#,##0.0\);_(* &quot;-&quot;??_);_(@_)">
                  <c:v>15.6</c:v>
                </c:pt>
                <c:pt idx="14856" formatCode="_(* #,##0.0_);_(* \(#,##0.0\);_(* &quot;-&quot;??_);_(@_)">
                  <c:v>15.6</c:v>
                </c:pt>
                <c:pt idx="14857" formatCode="_(* #,##0.0_);_(* \(#,##0.0\);_(* &quot;-&quot;??_);_(@_)">
                  <c:v>15.6</c:v>
                </c:pt>
                <c:pt idx="14858" formatCode="_(* #,##0.0_);_(* \(#,##0.0\);_(* &quot;-&quot;??_);_(@_)">
                  <c:v>15.6</c:v>
                </c:pt>
                <c:pt idx="14859" formatCode="_(* #,##0.0_);_(* \(#,##0.0\);_(* &quot;-&quot;??_);_(@_)">
                  <c:v>15.6</c:v>
                </c:pt>
                <c:pt idx="14860" formatCode="_(* #,##0.0_);_(* \(#,##0.0\);_(* &quot;-&quot;??_);_(@_)">
                  <c:v>15.6</c:v>
                </c:pt>
                <c:pt idx="14861" formatCode="_(* #,##0.0_);_(* \(#,##0.0\);_(* &quot;-&quot;??_);_(@_)">
                  <c:v>15.6</c:v>
                </c:pt>
                <c:pt idx="14862" formatCode="_(* #,##0.0_);_(* \(#,##0.0\);_(* &quot;-&quot;??_);_(@_)">
                  <c:v>15.6</c:v>
                </c:pt>
                <c:pt idx="14863" formatCode="_(* #,##0.0_);_(* \(#,##0.0\);_(* &quot;-&quot;??_);_(@_)">
                  <c:v>15.6</c:v>
                </c:pt>
                <c:pt idx="14864" formatCode="_(* #,##0.0_);_(* \(#,##0.0\);_(* &quot;-&quot;??_);_(@_)">
                  <c:v>15.6</c:v>
                </c:pt>
                <c:pt idx="14865" formatCode="_(* #,##0.0_);_(* \(#,##0.0\);_(* &quot;-&quot;??_);_(@_)">
                  <c:v>15.6</c:v>
                </c:pt>
                <c:pt idx="14866" formatCode="_(* #,##0.0_);_(* \(#,##0.0\);_(* &quot;-&quot;??_);_(@_)">
                  <c:v>15.6</c:v>
                </c:pt>
                <c:pt idx="14867" formatCode="_(* #,##0.0_);_(* \(#,##0.0\);_(* &quot;-&quot;??_);_(@_)">
                  <c:v>15.6</c:v>
                </c:pt>
                <c:pt idx="14868" formatCode="_(* #,##0.0_);_(* \(#,##0.0\);_(* &quot;-&quot;??_);_(@_)">
                  <c:v>15.6</c:v>
                </c:pt>
                <c:pt idx="14869" formatCode="_(* #,##0.0_);_(* \(#,##0.0\);_(* &quot;-&quot;??_);_(@_)">
                  <c:v>15.6</c:v>
                </c:pt>
                <c:pt idx="14870" formatCode="_(* #,##0.0_);_(* \(#,##0.0\);_(* &quot;-&quot;??_);_(@_)">
                  <c:v>15.6</c:v>
                </c:pt>
                <c:pt idx="14871" formatCode="_(* #,##0.0_);_(* \(#,##0.0\);_(* &quot;-&quot;??_);_(@_)">
                  <c:v>15.6</c:v>
                </c:pt>
                <c:pt idx="14872" formatCode="_(* #,##0.0_);_(* \(#,##0.0\);_(* &quot;-&quot;??_);_(@_)">
                  <c:v>15.6</c:v>
                </c:pt>
                <c:pt idx="14873" formatCode="_(* #,##0.0_);_(* \(#,##0.0\);_(* &quot;-&quot;??_);_(@_)">
                  <c:v>15.6</c:v>
                </c:pt>
                <c:pt idx="14874" formatCode="_(* #,##0.0_);_(* \(#,##0.0\);_(* &quot;-&quot;??_);_(@_)">
                  <c:v>15.6</c:v>
                </c:pt>
                <c:pt idx="14875" formatCode="_(* #,##0.0_);_(* \(#,##0.0\);_(* &quot;-&quot;??_);_(@_)">
                  <c:v>15.6</c:v>
                </c:pt>
                <c:pt idx="14876" formatCode="_(* #,##0.0_);_(* \(#,##0.0\);_(* &quot;-&quot;??_);_(@_)">
                  <c:v>15.6</c:v>
                </c:pt>
                <c:pt idx="14877" formatCode="_(* #,##0.0_);_(* \(#,##0.0\);_(* &quot;-&quot;??_);_(@_)">
                  <c:v>15.6</c:v>
                </c:pt>
                <c:pt idx="14878" formatCode="_(* #,##0.0_);_(* \(#,##0.0\);_(* &quot;-&quot;??_);_(@_)">
                  <c:v>15.6</c:v>
                </c:pt>
                <c:pt idx="14879" formatCode="_(* #,##0.0_);_(* \(#,##0.0\);_(* &quot;-&quot;??_);_(@_)">
                  <c:v>15.6</c:v>
                </c:pt>
                <c:pt idx="14880" formatCode="_(* #,##0.0_);_(* \(#,##0.0\);_(* &quot;-&quot;??_);_(@_)">
                  <c:v>15.6</c:v>
                </c:pt>
                <c:pt idx="14881" formatCode="_(* #,##0.0_);_(* \(#,##0.0\);_(* &quot;-&quot;??_);_(@_)">
                  <c:v>15.6</c:v>
                </c:pt>
                <c:pt idx="14882" formatCode="_(* #,##0.0_);_(* \(#,##0.0\);_(* &quot;-&quot;??_);_(@_)">
                  <c:v>15.6</c:v>
                </c:pt>
                <c:pt idx="14883" formatCode="_(* #,##0.0_);_(* \(#,##0.0\);_(* &quot;-&quot;??_);_(@_)">
                  <c:v>15.6</c:v>
                </c:pt>
                <c:pt idx="14884" formatCode="_(* #,##0.0_);_(* \(#,##0.0\);_(* &quot;-&quot;??_);_(@_)">
                  <c:v>15.6</c:v>
                </c:pt>
                <c:pt idx="14885" formatCode="_(* #,##0.0_);_(* \(#,##0.0\);_(* &quot;-&quot;??_);_(@_)">
                  <c:v>15.6</c:v>
                </c:pt>
                <c:pt idx="14886" formatCode="_(* #,##0.0_);_(* \(#,##0.0\);_(* &quot;-&quot;??_);_(@_)">
                  <c:v>15.6</c:v>
                </c:pt>
                <c:pt idx="14887" formatCode="_(* #,##0.0_);_(* \(#,##0.0\);_(* &quot;-&quot;??_);_(@_)">
                  <c:v>15.6</c:v>
                </c:pt>
                <c:pt idx="14888" formatCode="_(* #,##0.0_);_(* \(#,##0.0\);_(* &quot;-&quot;??_);_(@_)">
                  <c:v>15.6</c:v>
                </c:pt>
                <c:pt idx="14889" formatCode="_(* #,##0.0_);_(* \(#,##0.0\);_(* &quot;-&quot;??_);_(@_)">
                  <c:v>15.6</c:v>
                </c:pt>
                <c:pt idx="14890" formatCode="_(* #,##0.0_);_(* \(#,##0.0\);_(* &quot;-&quot;??_);_(@_)">
                  <c:v>15.6</c:v>
                </c:pt>
                <c:pt idx="14891" formatCode="_(* #,##0.0_);_(* \(#,##0.0\);_(* &quot;-&quot;??_);_(@_)">
                  <c:v>15.6</c:v>
                </c:pt>
                <c:pt idx="14892" formatCode="_(* #,##0.0_);_(* \(#,##0.0\);_(* &quot;-&quot;??_);_(@_)">
                  <c:v>15.6</c:v>
                </c:pt>
                <c:pt idx="14893" formatCode="_(* #,##0.0_);_(* \(#,##0.0\);_(* &quot;-&quot;??_);_(@_)">
                  <c:v>15.6</c:v>
                </c:pt>
                <c:pt idx="14894" formatCode="_(* #,##0.0_);_(* \(#,##0.0\);_(* &quot;-&quot;??_);_(@_)">
                  <c:v>15.6</c:v>
                </c:pt>
                <c:pt idx="14895" formatCode="_(* #,##0.0_);_(* \(#,##0.0\);_(* &quot;-&quot;??_);_(@_)">
                  <c:v>15.6</c:v>
                </c:pt>
                <c:pt idx="14896" formatCode="_(* #,##0.0_);_(* \(#,##0.0\);_(* &quot;-&quot;??_);_(@_)">
                  <c:v>15.6</c:v>
                </c:pt>
                <c:pt idx="14897" formatCode="_(* #,##0.0_);_(* \(#,##0.0\);_(* &quot;-&quot;??_);_(@_)">
                  <c:v>15.6</c:v>
                </c:pt>
                <c:pt idx="14898" formatCode="_(* #,##0.0_);_(* \(#,##0.0\);_(* &quot;-&quot;??_);_(@_)">
                  <c:v>15.6</c:v>
                </c:pt>
                <c:pt idx="14899" formatCode="_(* #,##0.0_);_(* \(#,##0.0\);_(* &quot;-&quot;??_);_(@_)">
                  <c:v>15.6</c:v>
                </c:pt>
                <c:pt idx="14900" formatCode="_(* #,##0.0_);_(* \(#,##0.0\);_(* &quot;-&quot;??_);_(@_)">
                  <c:v>15.6</c:v>
                </c:pt>
                <c:pt idx="14901" formatCode="_(* #,##0.0_);_(* \(#,##0.0\);_(* &quot;-&quot;??_);_(@_)">
                  <c:v>15.6</c:v>
                </c:pt>
                <c:pt idx="14902" formatCode="_(* #,##0.0_);_(* \(#,##0.0\);_(* &quot;-&quot;??_);_(@_)">
                  <c:v>15.6</c:v>
                </c:pt>
                <c:pt idx="14903" formatCode="_(* #,##0.0_);_(* \(#,##0.0\);_(* &quot;-&quot;??_);_(@_)">
                  <c:v>15.6</c:v>
                </c:pt>
                <c:pt idx="14904" formatCode="_(* #,##0.0_);_(* \(#,##0.0\);_(* &quot;-&quot;??_);_(@_)">
                  <c:v>15.6</c:v>
                </c:pt>
                <c:pt idx="14905" formatCode="_(* #,##0.0_);_(* \(#,##0.0\);_(* &quot;-&quot;??_);_(@_)">
                  <c:v>15.6</c:v>
                </c:pt>
                <c:pt idx="14906" formatCode="_(* #,##0.0_);_(* \(#,##0.0\);_(* &quot;-&quot;??_);_(@_)">
                  <c:v>15.6</c:v>
                </c:pt>
                <c:pt idx="14907" formatCode="_(* #,##0.0_);_(* \(#,##0.0\);_(* &quot;-&quot;??_);_(@_)">
                  <c:v>15.6</c:v>
                </c:pt>
                <c:pt idx="14908" formatCode="_(* #,##0.0_);_(* \(#,##0.0\);_(* &quot;-&quot;??_);_(@_)">
                  <c:v>15.6</c:v>
                </c:pt>
                <c:pt idx="14909" formatCode="_(* #,##0.0_);_(* \(#,##0.0\);_(* &quot;-&quot;??_);_(@_)">
                  <c:v>15.6</c:v>
                </c:pt>
                <c:pt idx="14910" formatCode="_(* #,##0.0_);_(* \(#,##0.0\);_(* &quot;-&quot;??_);_(@_)">
                  <c:v>15.6</c:v>
                </c:pt>
                <c:pt idx="14911" formatCode="_(* #,##0.0_);_(* \(#,##0.0\);_(* &quot;-&quot;??_);_(@_)">
                  <c:v>15.6</c:v>
                </c:pt>
                <c:pt idx="14912" formatCode="_(* #,##0.0_);_(* \(#,##0.0\);_(* &quot;-&quot;??_);_(@_)">
                  <c:v>15.6</c:v>
                </c:pt>
                <c:pt idx="14913" formatCode="_(* #,##0.0_);_(* \(#,##0.0\);_(* &quot;-&quot;??_);_(@_)">
                  <c:v>15.6</c:v>
                </c:pt>
                <c:pt idx="14914" formatCode="_(* #,##0.0_);_(* \(#,##0.0\);_(* &quot;-&quot;??_);_(@_)">
                  <c:v>15.6</c:v>
                </c:pt>
                <c:pt idx="14915" formatCode="_(* #,##0.0_);_(* \(#,##0.0\);_(* &quot;-&quot;??_);_(@_)">
                  <c:v>15.6</c:v>
                </c:pt>
                <c:pt idx="14916" formatCode="_(* #,##0.0_);_(* \(#,##0.0\);_(* &quot;-&quot;??_);_(@_)">
                  <c:v>15.6</c:v>
                </c:pt>
                <c:pt idx="14917" formatCode="_(* #,##0.0_);_(* \(#,##0.0\);_(* &quot;-&quot;??_);_(@_)">
                  <c:v>15.6</c:v>
                </c:pt>
                <c:pt idx="14918" formatCode="_(* #,##0.0_);_(* \(#,##0.0\);_(* &quot;-&quot;??_);_(@_)">
                  <c:v>15.6</c:v>
                </c:pt>
                <c:pt idx="14919" formatCode="_(* #,##0.0_);_(* \(#,##0.0\);_(* &quot;-&quot;??_);_(@_)">
                  <c:v>15.6</c:v>
                </c:pt>
                <c:pt idx="14920" formatCode="_(* #,##0.0_);_(* \(#,##0.0\);_(* &quot;-&quot;??_);_(@_)">
                  <c:v>15.6</c:v>
                </c:pt>
                <c:pt idx="14921" formatCode="_(* #,##0.0_);_(* \(#,##0.0\);_(* &quot;-&quot;??_);_(@_)">
                  <c:v>15.6</c:v>
                </c:pt>
                <c:pt idx="14922" formatCode="_(* #,##0.0_);_(* \(#,##0.0\);_(* &quot;-&quot;??_);_(@_)">
                  <c:v>15.6</c:v>
                </c:pt>
                <c:pt idx="14923" formatCode="_(* #,##0.0_);_(* \(#,##0.0\);_(* &quot;-&quot;??_);_(@_)">
                  <c:v>15.6</c:v>
                </c:pt>
                <c:pt idx="14924" formatCode="_(* #,##0.0_);_(* \(#,##0.0\);_(* &quot;-&quot;??_);_(@_)">
                  <c:v>15.6</c:v>
                </c:pt>
                <c:pt idx="14925" formatCode="_(* #,##0.0_);_(* \(#,##0.0\);_(* &quot;-&quot;??_);_(@_)">
                  <c:v>15.6</c:v>
                </c:pt>
                <c:pt idx="14926" formatCode="_(* #,##0.0_);_(* \(#,##0.0\);_(* &quot;-&quot;??_);_(@_)">
                  <c:v>15.6</c:v>
                </c:pt>
                <c:pt idx="14927" formatCode="_(* #,##0.0_);_(* \(#,##0.0\);_(* &quot;-&quot;??_);_(@_)">
                  <c:v>15.6</c:v>
                </c:pt>
                <c:pt idx="14928" formatCode="_(* #,##0.0_);_(* \(#,##0.0\);_(* &quot;-&quot;??_);_(@_)">
                  <c:v>15.6</c:v>
                </c:pt>
                <c:pt idx="14929" formatCode="_(* #,##0.0_);_(* \(#,##0.0\);_(* &quot;-&quot;??_);_(@_)">
                  <c:v>15.6</c:v>
                </c:pt>
                <c:pt idx="14930" formatCode="_(* #,##0.0_);_(* \(#,##0.0\);_(* &quot;-&quot;??_);_(@_)">
                  <c:v>15.6</c:v>
                </c:pt>
                <c:pt idx="14931" formatCode="_(* #,##0.0_);_(* \(#,##0.0\);_(* &quot;-&quot;??_);_(@_)">
                  <c:v>15.6</c:v>
                </c:pt>
                <c:pt idx="14932" formatCode="_(* #,##0.0_);_(* \(#,##0.0\);_(* &quot;-&quot;??_);_(@_)">
                  <c:v>15.6</c:v>
                </c:pt>
                <c:pt idx="14933" formatCode="_(* #,##0.0_);_(* \(#,##0.0\);_(* &quot;-&quot;??_);_(@_)">
                  <c:v>15.6</c:v>
                </c:pt>
                <c:pt idx="14934" formatCode="_(* #,##0.0_);_(* \(#,##0.0\);_(* &quot;-&quot;??_);_(@_)">
                  <c:v>15.6</c:v>
                </c:pt>
                <c:pt idx="14935" formatCode="_(* #,##0.0_);_(* \(#,##0.0\);_(* &quot;-&quot;??_);_(@_)">
                  <c:v>15.6</c:v>
                </c:pt>
                <c:pt idx="14936" formatCode="_(* #,##0.0_);_(* \(#,##0.0\);_(* &quot;-&quot;??_);_(@_)">
                  <c:v>15.6</c:v>
                </c:pt>
                <c:pt idx="14937" formatCode="_(* #,##0.0_);_(* \(#,##0.0\);_(* &quot;-&quot;??_);_(@_)">
                  <c:v>15.6</c:v>
                </c:pt>
                <c:pt idx="14938" formatCode="_(* #,##0.0_);_(* \(#,##0.0\);_(* &quot;-&quot;??_);_(@_)">
                  <c:v>15.6</c:v>
                </c:pt>
                <c:pt idx="14939" formatCode="_(* #,##0.0_);_(* \(#,##0.0\);_(* &quot;-&quot;??_);_(@_)">
                  <c:v>15.6</c:v>
                </c:pt>
                <c:pt idx="14940" formatCode="_(* #,##0.0_);_(* \(#,##0.0\);_(* &quot;-&quot;??_);_(@_)">
                  <c:v>15.6</c:v>
                </c:pt>
                <c:pt idx="14941" formatCode="_(* #,##0.0_);_(* \(#,##0.0\);_(* &quot;-&quot;??_);_(@_)">
                  <c:v>15.6</c:v>
                </c:pt>
                <c:pt idx="14942" formatCode="_(* #,##0.0_);_(* \(#,##0.0\);_(* &quot;-&quot;??_);_(@_)">
                  <c:v>15.6</c:v>
                </c:pt>
                <c:pt idx="14943" formatCode="_(* #,##0.0_);_(* \(#,##0.0\);_(* &quot;-&quot;??_);_(@_)">
                  <c:v>15.6</c:v>
                </c:pt>
                <c:pt idx="14944" formatCode="_(* #,##0.0_);_(* \(#,##0.0\);_(* &quot;-&quot;??_);_(@_)">
                  <c:v>15.6</c:v>
                </c:pt>
                <c:pt idx="14945" formatCode="_(* #,##0.0_);_(* \(#,##0.0\);_(* &quot;-&quot;??_);_(@_)">
                  <c:v>15.6</c:v>
                </c:pt>
                <c:pt idx="14946" formatCode="_(* #,##0.0_);_(* \(#,##0.0\);_(* &quot;-&quot;??_);_(@_)">
                  <c:v>15.6</c:v>
                </c:pt>
                <c:pt idx="14947" formatCode="_(* #,##0.0_);_(* \(#,##0.0\);_(* &quot;-&quot;??_);_(@_)">
                  <c:v>15.6</c:v>
                </c:pt>
                <c:pt idx="14948" formatCode="_(* #,##0.0_);_(* \(#,##0.0\);_(* &quot;-&quot;??_);_(@_)">
                  <c:v>15.6</c:v>
                </c:pt>
                <c:pt idx="14949" formatCode="_(* #,##0.0_);_(* \(#,##0.0\);_(* &quot;-&quot;??_);_(@_)">
                  <c:v>15.6</c:v>
                </c:pt>
                <c:pt idx="14950" formatCode="_(* #,##0.0_);_(* \(#,##0.0\);_(* &quot;-&quot;??_);_(@_)">
                  <c:v>15.6</c:v>
                </c:pt>
                <c:pt idx="14951" formatCode="_(* #,##0.0_);_(* \(#,##0.0\);_(* &quot;-&quot;??_);_(@_)">
                  <c:v>15.6</c:v>
                </c:pt>
                <c:pt idx="14952" formatCode="_(* #,##0.0_);_(* \(#,##0.0\);_(* &quot;-&quot;??_);_(@_)">
                  <c:v>15.6</c:v>
                </c:pt>
                <c:pt idx="14953" formatCode="_(* #,##0.0_);_(* \(#,##0.0\);_(* &quot;-&quot;??_);_(@_)">
                  <c:v>15.6</c:v>
                </c:pt>
                <c:pt idx="14954" formatCode="_(* #,##0.0_);_(* \(#,##0.0\);_(* &quot;-&quot;??_);_(@_)">
                  <c:v>15.6</c:v>
                </c:pt>
                <c:pt idx="14955" formatCode="_(* #,##0.0_);_(* \(#,##0.0\);_(* &quot;-&quot;??_);_(@_)">
                  <c:v>15.6</c:v>
                </c:pt>
                <c:pt idx="14956" formatCode="_(* #,##0.0_);_(* \(#,##0.0\);_(* &quot;-&quot;??_);_(@_)">
                  <c:v>15.6</c:v>
                </c:pt>
                <c:pt idx="14957" formatCode="_(* #,##0.0_);_(* \(#,##0.0\);_(* &quot;-&quot;??_);_(@_)">
                  <c:v>15.6</c:v>
                </c:pt>
                <c:pt idx="14958" formatCode="_(* #,##0.0_);_(* \(#,##0.0\);_(* &quot;-&quot;??_);_(@_)">
                  <c:v>15.6</c:v>
                </c:pt>
                <c:pt idx="14959" formatCode="_(* #,##0.0_);_(* \(#,##0.0\);_(* &quot;-&quot;??_);_(@_)">
                  <c:v>15.6</c:v>
                </c:pt>
                <c:pt idx="14960" formatCode="_(* #,##0.0_);_(* \(#,##0.0\);_(* &quot;-&quot;??_);_(@_)">
                  <c:v>15.6</c:v>
                </c:pt>
                <c:pt idx="14961" formatCode="_(* #,##0.0_);_(* \(#,##0.0\);_(* &quot;-&quot;??_);_(@_)">
                  <c:v>15.6</c:v>
                </c:pt>
                <c:pt idx="14962" formatCode="_(* #,##0.0_);_(* \(#,##0.0\);_(* &quot;-&quot;??_);_(@_)">
                  <c:v>15.6</c:v>
                </c:pt>
                <c:pt idx="14963" formatCode="_(* #,##0.0_);_(* \(#,##0.0\);_(* &quot;-&quot;??_);_(@_)">
                  <c:v>15.6</c:v>
                </c:pt>
                <c:pt idx="14964" formatCode="_(* #,##0.0_);_(* \(#,##0.0\);_(* &quot;-&quot;??_);_(@_)">
                  <c:v>15.6</c:v>
                </c:pt>
                <c:pt idx="14965" formatCode="_(* #,##0.0_);_(* \(#,##0.0\);_(* &quot;-&quot;??_);_(@_)">
                  <c:v>15.6</c:v>
                </c:pt>
                <c:pt idx="14966" formatCode="_(* #,##0.0_);_(* \(#,##0.0\);_(* &quot;-&quot;??_);_(@_)">
                  <c:v>15.6</c:v>
                </c:pt>
                <c:pt idx="14967" formatCode="_(* #,##0.0_);_(* \(#,##0.0\);_(* &quot;-&quot;??_);_(@_)">
                  <c:v>15.6</c:v>
                </c:pt>
                <c:pt idx="14968" formatCode="_(* #,##0.0_);_(* \(#,##0.0\);_(* &quot;-&quot;??_);_(@_)">
                  <c:v>15.6</c:v>
                </c:pt>
                <c:pt idx="14969" formatCode="_(* #,##0.0_);_(* \(#,##0.0\);_(* &quot;-&quot;??_);_(@_)">
                  <c:v>15.6</c:v>
                </c:pt>
                <c:pt idx="14970" formatCode="_(* #,##0.0_);_(* \(#,##0.0\);_(* &quot;-&quot;??_);_(@_)">
                  <c:v>15.6</c:v>
                </c:pt>
                <c:pt idx="14971" formatCode="_(* #,##0.0_);_(* \(#,##0.0\);_(* &quot;-&quot;??_);_(@_)">
                  <c:v>15.6</c:v>
                </c:pt>
                <c:pt idx="14972" formatCode="_(* #,##0.0_);_(* \(#,##0.0\);_(* &quot;-&quot;??_);_(@_)">
                  <c:v>15.6</c:v>
                </c:pt>
                <c:pt idx="14973" formatCode="_(* #,##0.0_);_(* \(#,##0.0\);_(* &quot;-&quot;??_);_(@_)">
                  <c:v>15.6</c:v>
                </c:pt>
                <c:pt idx="14974" formatCode="_(* #,##0.0_);_(* \(#,##0.0\);_(* &quot;-&quot;??_);_(@_)">
                  <c:v>15.6</c:v>
                </c:pt>
                <c:pt idx="14975" formatCode="_(* #,##0.0_);_(* \(#,##0.0\);_(* &quot;-&quot;??_);_(@_)">
                  <c:v>15.6</c:v>
                </c:pt>
                <c:pt idx="14976" formatCode="_(* #,##0.0_);_(* \(#,##0.0\);_(* &quot;-&quot;??_);_(@_)">
                  <c:v>15.6</c:v>
                </c:pt>
                <c:pt idx="14977" formatCode="_(* #,##0.0_);_(* \(#,##0.0\);_(* &quot;-&quot;??_);_(@_)">
                  <c:v>15.6</c:v>
                </c:pt>
                <c:pt idx="14978" formatCode="_(* #,##0.0_);_(* \(#,##0.0\);_(* &quot;-&quot;??_);_(@_)">
                  <c:v>15.6</c:v>
                </c:pt>
                <c:pt idx="14979" formatCode="_(* #,##0.0_);_(* \(#,##0.0\);_(* &quot;-&quot;??_);_(@_)">
                  <c:v>15.6</c:v>
                </c:pt>
                <c:pt idx="14980" formatCode="_(* #,##0.0_);_(* \(#,##0.0\);_(* &quot;-&quot;??_);_(@_)">
                  <c:v>15.6</c:v>
                </c:pt>
                <c:pt idx="14981" formatCode="_(* #,##0.0_);_(* \(#,##0.0\);_(* &quot;-&quot;??_);_(@_)">
                  <c:v>15.6</c:v>
                </c:pt>
                <c:pt idx="14982" formatCode="_(* #,##0.0_);_(* \(#,##0.0\);_(* &quot;-&quot;??_);_(@_)">
                  <c:v>15.6</c:v>
                </c:pt>
                <c:pt idx="14983" formatCode="_(* #,##0.0_);_(* \(#,##0.0\);_(* &quot;-&quot;??_);_(@_)">
                  <c:v>15.6</c:v>
                </c:pt>
                <c:pt idx="14984" formatCode="_(* #,##0.0_);_(* \(#,##0.0\);_(* &quot;-&quot;??_);_(@_)">
                  <c:v>15.6</c:v>
                </c:pt>
                <c:pt idx="14985" formatCode="_(* #,##0.0_);_(* \(#,##0.0\);_(* &quot;-&quot;??_);_(@_)">
                  <c:v>15.6</c:v>
                </c:pt>
                <c:pt idx="14986" formatCode="_(* #,##0.0_);_(* \(#,##0.0\);_(* &quot;-&quot;??_);_(@_)">
                  <c:v>15.6</c:v>
                </c:pt>
                <c:pt idx="14987" formatCode="_(* #,##0.0_);_(* \(#,##0.0\);_(* &quot;-&quot;??_);_(@_)">
                  <c:v>15.6</c:v>
                </c:pt>
                <c:pt idx="14988" formatCode="_(* #,##0.0_);_(* \(#,##0.0\);_(* &quot;-&quot;??_);_(@_)">
                  <c:v>15.6</c:v>
                </c:pt>
                <c:pt idx="14989" formatCode="_(* #,##0.0_);_(* \(#,##0.0\);_(* &quot;-&quot;??_);_(@_)">
                  <c:v>15.6</c:v>
                </c:pt>
                <c:pt idx="14990" formatCode="_(* #,##0.0_);_(* \(#,##0.0\);_(* &quot;-&quot;??_);_(@_)">
                  <c:v>15.6</c:v>
                </c:pt>
                <c:pt idx="14991" formatCode="_(* #,##0.0_);_(* \(#,##0.0\);_(* &quot;-&quot;??_);_(@_)">
                  <c:v>15.6</c:v>
                </c:pt>
                <c:pt idx="14992" formatCode="_(* #,##0.0_);_(* \(#,##0.0\);_(* &quot;-&quot;??_);_(@_)">
                  <c:v>15.6</c:v>
                </c:pt>
                <c:pt idx="14993" formatCode="_(* #,##0.0_);_(* \(#,##0.0\);_(* &quot;-&quot;??_);_(@_)">
                  <c:v>15.6</c:v>
                </c:pt>
                <c:pt idx="14994" formatCode="_(* #,##0.0_);_(* \(#,##0.0\);_(* &quot;-&quot;??_);_(@_)">
                  <c:v>15.6</c:v>
                </c:pt>
                <c:pt idx="14995" formatCode="_(* #,##0.0_);_(* \(#,##0.0\);_(* &quot;-&quot;??_);_(@_)">
                  <c:v>15.6</c:v>
                </c:pt>
                <c:pt idx="14996" formatCode="_(* #,##0.0_);_(* \(#,##0.0\);_(* &quot;-&quot;??_);_(@_)">
                  <c:v>15.6</c:v>
                </c:pt>
                <c:pt idx="14997" formatCode="_(* #,##0.0_);_(* \(#,##0.0\);_(* &quot;-&quot;??_);_(@_)">
                  <c:v>15.6</c:v>
                </c:pt>
                <c:pt idx="14998" formatCode="_(* #,##0.0_);_(* \(#,##0.0\);_(* &quot;-&quot;??_);_(@_)">
                  <c:v>15.6</c:v>
                </c:pt>
                <c:pt idx="14999" formatCode="_(* #,##0.0_);_(* \(#,##0.0\);_(* &quot;-&quot;??_);_(@_)">
                  <c:v>15.6</c:v>
                </c:pt>
                <c:pt idx="15000" formatCode="_(* #,##0.0_);_(* \(#,##0.0\);_(* &quot;-&quot;??_);_(@_)">
                  <c:v>15.6</c:v>
                </c:pt>
                <c:pt idx="15001" formatCode="_(* #,##0.0_);_(* \(#,##0.0\);_(* &quot;-&quot;??_);_(@_)">
                  <c:v>15.6</c:v>
                </c:pt>
                <c:pt idx="15002" formatCode="_(* #,##0.0_);_(* \(#,##0.0\);_(* &quot;-&quot;??_);_(@_)">
                  <c:v>15.6</c:v>
                </c:pt>
                <c:pt idx="15003" formatCode="_(* #,##0.0_);_(* \(#,##0.0\);_(* &quot;-&quot;??_);_(@_)">
                  <c:v>15.6</c:v>
                </c:pt>
                <c:pt idx="15004" formatCode="_(* #,##0.0_);_(* \(#,##0.0\);_(* &quot;-&quot;??_);_(@_)">
                  <c:v>15.6</c:v>
                </c:pt>
                <c:pt idx="15005" formatCode="_(* #,##0.0_);_(* \(#,##0.0\);_(* &quot;-&quot;??_);_(@_)">
                  <c:v>15.6</c:v>
                </c:pt>
                <c:pt idx="15006" formatCode="_(* #,##0.0_);_(* \(#,##0.0\);_(* &quot;-&quot;??_);_(@_)">
                  <c:v>15.6</c:v>
                </c:pt>
                <c:pt idx="15007" formatCode="_(* #,##0.0_);_(* \(#,##0.0\);_(* &quot;-&quot;??_);_(@_)">
                  <c:v>15.6</c:v>
                </c:pt>
                <c:pt idx="15008" formatCode="_(* #,##0.0_);_(* \(#,##0.0\);_(* &quot;-&quot;??_);_(@_)">
                  <c:v>15.6</c:v>
                </c:pt>
                <c:pt idx="15009" formatCode="_(* #,##0.0_);_(* \(#,##0.0\);_(* &quot;-&quot;??_);_(@_)">
                  <c:v>15.6</c:v>
                </c:pt>
                <c:pt idx="15010" formatCode="_(* #,##0.0_);_(* \(#,##0.0\);_(* &quot;-&quot;??_);_(@_)">
                  <c:v>15.6</c:v>
                </c:pt>
                <c:pt idx="15011" formatCode="_(* #,##0.0_);_(* \(#,##0.0\);_(* &quot;-&quot;??_);_(@_)">
                  <c:v>15.6</c:v>
                </c:pt>
                <c:pt idx="15012" formatCode="_(* #,##0.0_);_(* \(#,##0.0\);_(* &quot;-&quot;??_);_(@_)">
                  <c:v>15.6</c:v>
                </c:pt>
                <c:pt idx="15013" formatCode="_(* #,##0.0_);_(* \(#,##0.0\);_(* &quot;-&quot;??_);_(@_)">
                  <c:v>15.6</c:v>
                </c:pt>
                <c:pt idx="15014" formatCode="_(* #,##0.0_);_(* \(#,##0.0\);_(* &quot;-&quot;??_);_(@_)">
                  <c:v>15.6</c:v>
                </c:pt>
                <c:pt idx="15015" formatCode="_(* #,##0.0_);_(* \(#,##0.0\);_(* &quot;-&quot;??_);_(@_)">
                  <c:v>15.6</c:v>
                </c:pt>
                <c:pt idx="15016" formatCode="_(* #,##0.0_);_(* \(#,##0.0\);_(* &quot;-&quot;??_);_(@_)">
                  <c:v>15.6</c:v>
                </c:pt>
                <c:pt idx="15017" formatCode="_(* #,##0.0_);_(* \(#,##0.0\);_(* &quot;-&quot;??_);_(@_)">
                  <c:v>15.6</c:v>
                </c:pt>
                <c:pt idx="15018" formatCode="_(* #,##0.0_);_(* \(#,##0.0\);_(* &quot;-&quot;??_);_(@_)">
                  <c:v>15.6</c:v>
                </c:pt>
                <c:pt idx="15019" formatCode="_(* #,##0.0_);_(* \(#,##0.0\);_(* &quot;-&quot;??_);_(@_)">
                  <c:v>15.6</c:v>
                </c:pt>
                <c:pt idx="15020" formatCode="_(* #,##0.0_);_(* \(#,##0.0\);_(* &quot;-&quot;??_);_(@_)">
                  <c:v>15.6</c:v>
                </c:pt>
                <c:pt idx="15021" formatCode="_(* #,##0.0_);_(* \(#,##0.0\);_(* &quot;-&quot;??_);_(@_)">
                  <c:v>15.6</c:v>
                </c:pt>
                <c:pt idx="15022" formatCode="_(* #,##0.0_);_(* \(#,##0.0\);_(* &quot;-&quot;??_);_(@_)">
                  <c:v>15.6</c:v>
                </c:pt>
                <c:pt idx="15023" formatCode="_(* #,##0.0_);_(* \(#,##0.0\);_(* &quot;-&quot;??_);_(@_)">
                  <c:v>15.6</c:v>
                </c:pt>
                <c:pt idx="15024" formatCode="_(* #,##0.0_);_(* \(#,##0.0\);_(* &quot;-&quot;??_);_(@_)">
                  <c:v>15.6</c:v>
                </c:pt>
                <c:pt idx="15025" formatCode="_(* #,##0.0_);_(* \(#,##0.0\);_(* &quot;-&quot;??_);_(@_)">
                  <c:v>15.6</c:v>
                </c:pt>
                <c:pt idx="15026" formatCode="_(* #,##0.0_);_(* \(#,##0.0\);_(* &quot;-&quot;??_);_(@_)">
                  <c:v>15.6</c:v>
                </c:pt>
                <c:pt idx="15027" formatCode="_(* #,##0.0_);_(* \(#,##0.0\);_(* &quot;-&quot;??_);_(@_)">
                  <c:v>15.6</c:v>
                </c:pt>
                <c:pt idx="15028" formatCode="_(* #,##0.0_);_(* \(#,##0.0\);_(* &quot;-&quot;??_);_(@_)">
                  <c:v>15.6</c:v>
                </c:pt>
                <c:pt idx="15029" formatCode="_(* #,##0.0_);_(* \(#,##0.0\);_(* &quot;-&quot;??_);_(@_)">
                  <c:v>15.6</c:v>
                </c:pt>
                <c:pt idx="15030" formatCode="_(* #,##0.0_);_(* \(#,##0.0\);_(* &quot;-&quot;??_);_(@_)">
                  <c:v>15.6</c:v>
                </c:pt>
                <c:pt idx="15031" formatCode="_(* #,##0.0_);_(* \(#,##0.0\);_(* &quot;-&quot;??_);_(@_)">
                  <c:v>15.6</c:v>
                </c:pt>
                <c:pt idx="15032" formatCode="_(* #,##0.0_);_(* \(#,##0.0\);_(* &quot;-&quot;??_);_(@_)">
                  <c:v>15.6</c:v>
                </c:pt>
                <c:pt idx="15033" formatCode="_(* #,##0.0_);_(* \(#,##0.0\);_(* &quot;-&quot;??_);_(@_)">
                  <c:v>15.6</c:v>
                </c:pt>
                <c:pt idx="15034" formatCode="_(* #,##0.0_);_(* \(#,##0.0\);_(* &quot;-&quot;??_);_(@_)">
                  <c:v>15.6</c:v>
                </c:pt>
                <c:pt idx="15035" formatCode="_(* #,##0.0_);_(* \(#,##0.0\);_(* &quot;-&quot;??_);_(@_)">
                  <c:v>15.6</c:v>
                </c:pt>
                <c:pt idx="15036" formatCode="_(* #,##0.0_);_(* \(#,##0.0\);_(* &quot;-&quot;??_);_(@_)">
                  <c:v>15.6</c:v>
                </c:pt>
                <c:pt idx="15037" formatCode="_(* #,##0.0_);_(* \(#,##0.0\);_(* &quot;-&quot;??_);_(@_)">
                  <c:v>15.6</c:v>
                </c:pt>
                <c:pt idx="15038" formatCode="_(* #,##0.0_);_(* \(#,##0.0\);_(* &quot;-&quot;??_);_(@_)">
                  <c:v>15.6</c:v>
                </c:pt>
                <c:pt idx="15039" formatCode="_(* #,##0.0_);_(* \(#,##0.0\);_(* &quot;-&quot;??_);_(@_)">
                  <c:v>15.6</c:v>
                </c:pt>
                <c:pt idx="15040" formatCode="_(* #,##0.0_);_(* \(#,##0.0\);_(* &quot;-&quot;??_);_(@_)">
                  <c:v>15.6</c:v>
                </c:pt>
                <c:pt idx="15041" formatCode="_(* #,##0.0_);_(* \(#,##0.0\);_(* &quot;-&quot;??_);_(@_)">
                  <c:v>15.6</c:v>
                </c:pt>
                <c:pt idx="15042" formatCode="_(* #,##0.0_);_(* \(#,##0.0\);_(* &quot;-&quot;??_);_(@_)">
                  <c:v>15.6</c:v>
                </c:pt>
                <c:pt idx="15043" formatCode="_(* #,##0.0_);_(* \(#,##0.0\);_(* &quot;-&quot;??_);_(@_)">
                  <c:v>15.6</c:v>
                </c:pt>
                <c:pt idx="15044" formatCode="_(* #,##0.0_);_(* \(#,##0.0\);_(* &quot;-&quot;??_);_(@_)">
                  <c:v>15.6</c:v>
                </c:pt>
                <c:pt idx="15045" formatCode="_(* #,##0.0_);_(* \(#,##0.0\);_(* &quot;-&quot;??_);_(@_)">
                  <c:v>15.6</c:v>
                </c:pt>
                <c:pt idx="15046" formatCode="_(* #,##0.0_);_(* \(#,##0.0\);_(* &quot;-&quot;??_);_(@_)">
                  <c:v>15.6</c:v>
                </c:pt>
                <c:pt idx="15047" formatCode="_(* #,##0.0_);_(* \(#,##0.0\);_(* &quot;-&quot;??_);_(@_)">
                  <c:v>15.6</c:v>
                </c:pt>
                <c:pt idx="15048" formatCode="_(* #,##0.0_);_(* \(#,##0.0\);_(* &quot;-&quot;??_);_(@_)">
                  <c:v>15.6</c:v>
                </c:pt>
                <c:pt idx="15049" formatCode="_(* #,##0.0_);_(* \(#,##0.0\);_(* &quot;-&quot;??_);_(@_)">
                  <c:v>15.6</c:v>
                </c:pt>
                <c:pt idx="15050" formatCode="_(* #,##0.0_);_(* \(#,##0.0\);_(* &quot;-&quot;??_);_(@_)">
                  <c:v>15.6</c:v>
                </c:pt>
                <c:pt idx="15051" formatCode="_(* #,##0.0_);_(* \(#,##0.0\);_(* &quot;-&quot;??_);_(@_)">
                  <c:v>15.6</c:v>
                </c:pt>
                <c:pt idx="15052" formatCode="_(* #,##0.0_);_(* \(#,##0.0\);_(* &quot;-&quot;??_);_(@_)">
                  <c:v>15.6</c:v>
                </c:pt>
                <c:pt idx="15053" formatCode="_(* #,##0.0_);_(* \(#,##0.0\);_(* &quot;-&quot;??_);_(@_)">
                  <c:v>15.6</c:v>
                </c:pt>
                <c:pt idx="15054" formatCode="_(* #,##0.0_);_(* \(#,##0.0\);_(* &quot;-&quot;??_);_(@_)">
                  <c:v>15.6</c:v>
                </c:pt>
                <c:pt idx="15055" formatCode="_(* #,##0.0_);_(* \(#,##0.0\);_(* &quot;-&quot;??_);_(@_)">
                  <c:v>15.6</c:v>
                </c:pt>
                <c:pt idx="15056" formatCode="_(* #,##0.0_);_(* \(#,##0.0\);_(* &quot;-&quot;??_);_(@_)">
                  <c:v>15.6</c:v>
                </c:pt>
                <c:pt idx="15057" formatCode="_(* #,##0.0_);_(* \(#,##0.0\);_(* &quot;-&quot;??_);_(@_)">
                  <c:v>15.6</c:v>
                </c:pt>
                <c:pt idx="15058" formatCode="_(* #,##0.0_);_(* \(#,##0.0\);_(* &quot;-&quot;??_);_(@_)">
                  <c:v>15.6</c:v>
                </c:pt>
                <c:pt idx="15059" formatCode="_(* #,##0.0_);_(* \(#,##0.0\);_(* &quot;-&quot;??_);_(@_)">
                  <c:v>15.6</c:v>
                </c:pt>
                <c:pt idx="15060" formatCode="_(* #,##0.0_);_(* \(#,##0.0\);_(* &quot;-&quot;??_);_(@_)">
                  <c:v>15.6</c:v>
                </c:pt>
                <c:pt idx="15061" formatCode="_(* #,##0.0_);_(* \(#,##0.0\);_(* &quot;-&quot;??_);_(@_)">
                  <c:v>15.6</c:v>
                </c:pt>
                <c:pt idx="15062" formatCode="_(* #,##0.0_);_(* \(#,##0.0\);_(* &quot;-&quot;??_);_(@_)">
                  <c:v>15.6</c:v>
                </c:pt>
                <c:pt idx="15063" formatCode="_(* #,##0.0_);_(* \(#,##0.0\);_(* &quot;-&quot;??_);_(@_)">
                  <c:v>15.6</c:v>
                </c:pt>
                <c:pt idx="15064" formatCode="_(* #,##0.0_);_(* \(#,##0.0\);_(* &quot;-&quot;??_);_(@_)">
                  <c:v>15.6</c:v>
                </c:pt>
                <c:pt idx="15065" formatCode="_(* #,##0.0_);_(* \(#,##0.0\);_(* &quot;-&quot;??_);_(@_)">
                  <c:v>15.6</c:v>
                </c:pt>
                <c:pt idx="15066" formatCode="_(* #,##0.0_);_(* \(#,##0.0\);_(* &quot;-&quot;??_);_(@_)">
                  <c:v>15.6</c:v>
                </c:pt>
                <c:pt idx="15067" formatCode="_(* #,##0.0_);_(* \(#,##0.0\);_(* &quot;-&quot;??_);_(@_)">
                  <c:v>15.7</c:v>
                </c:pt>
                <c:pt idx="15068" formatCode="_(* #,##0.0_);_(* \(#,##0.0\);_(* &quot;-&quot;??_);_(@_)">
                  <c:v>15.7</c:v>
                </c:pt>
                <c:pt idx="15069" formatCode="_(* #,##0.0_);_(* \(#,##0.0\);_(* &quot;-&quot;??_);_(@_)">
                  <c:v>15.7</c:v>
                </c:pt>
                <c:pt idx="15070" formatCode="_(* #,##0.0_);_(* \(#,##0.0\);_(* &quot;-&quot;??_);_(@_)">
                  <c:v>15.7</c:v>
                </c:pt>
                <c:pt idx="15071" formatCode="_(* #,##0.0_);_(* \(#,##0.0\);_(* &quot;-&quot;??_);_(@_)">
                  <c:v>15.7</c:v>
                </c:pt>
                <c:pt idx="15072" formatCode="_(* #,##0.0_);_(* \(#,##0.0\);_(* &quot;-&quot;??_);_(@_)">
                  <c:v>15.7</c:v>
                </c:pt>
                <c:pt idx="15073" formatCode="_(* #,##0.0_);_(* \(#,##0.0\);_(* &quot;-&quot;??_);_(@_)">
                  <c:v>15.7</c:v>
                </c:pt>
                <c:pt idx="15074" formatCode="_(* #,##0.0_);_(* \(#,##0.0\);_(* &quot;-&quot;??_);_(@_)">
                  <c:v>15.7</c:v>
                </c:pt>
                <c:pt idx="15075" formatCode="_(* #,##0.0_);_(* \(#,##0.0\);_(* &quot;-&quot;??_);_(@_)">
                  <c:v>15.7</c:v>
                </c:pt>
                <c:pt idx="15076" formatCode="_(* #,##0.0_);_(* \(#,##0.0\);_(* &quot;-&quot;??_);_(@_)">
                  <c:v>15.7</c:v>
                </c:pt>
                <c:pt idx="15077" formatCode="_(* #,##0.0_);_(* \(#,##0.0\);_(* &quot;-&quot;??_);_(@_)">
                  <c:v>16</c:v>
                </c:pt>
                <c:pt idx="15078" formatCode="_(* #,##0.0_);_(* \(#,##0.0\);_(* &quot;-&quot;??_);_(@_)">
                  <c:v>16</c:v>
                </c:pt>
                <c:pt idx="15079" formatCode="_(* #,##0.0_);_(* \(#,##0.0\);_(* &quot;-&quot;??_);_(@_)">
                  <c:v>16</c:v>
                </c:pt>
                <c:pt idx="15080" formatCode="_(* #,##0.0_);_(* \(#,##0.0\);_(* &quot;-&quot;??_);_(@_)">
                  <c:v>16</c:v>
                </c:pt>
                <c:pt idx="15081" formatCode="_(* #,##0.0_);_(* \(#,##0.0\);_(* &quot;-&quot;??_);_(@_)">
                  <c:v>16</c:v>
                </c:pt>
                <c:pt idx="15082" formatCode="_(* #,##0.0_);_(* \(#,##0.0\);_(* &quot;-&quot;??_);_(@_)">
                  <c:v>16</c:v>
                </c:pt>
                <c:pt idx="15083" formatCode="_(* #,##0.0_);_(* \(#,##0.0\);_(* &quot;-&quot;??_);_(@_)">
                  <c:v>16.5</c:v>
                </c:pt>
                <c:pt idx="15084" formatCode="_(* #,##0.0_);_(* \(#,##0.0\);_(* &quot;-&quot;??_);_(@_)">
                  <c:v>16.5</c:v>
                </c:pt>
                <c:pt idx="15085" formatCode="_(* #,##0.0_);_(* \(#,##0.0\);_(* &quot;-&quot;??_);_(@_)">
                  <c:v>16.5</c:v>
                </c:pt>
                <c:pt idx="15086" formatCode="_(* #,##0.0_);_(* \(#,##0.0\);_(* &quot;-&quot;??_);_(@_)">
                  <c:v>16.5</c:v>
                </c:pt>
                <c:pt idx="15087" formatCode="_(* #,##0.0_);_(* \(#,##0.0\);_(* &quot;-&quot;??_);_(@_)">
                  <c:v>16.5</c:v>
                </c:pt>
                <c:pt idx="15088" formatCode="_(* #,##0.0_);_(* \(#,##0.0\);_(* &quot;-&quot;??_);_(@_)">
                  <c:v>16.5</c:v>
                </c:pt>
                <c:pt idx="15089" formatCode="_(* #,##0.0_);_(* \(#,##0.0\);_(* &quot;-&quot;??_);_(@_)">
                  <c:v>16.5</c:v>
                </c:pt>
                <c:pt idx="15090" formatCode="_(* #,##0.0_);_(* \(#,##0.0\);_(* &quot;-&quot;??_);_(@_)">
                  <c:v>16.5</c:v>
                </c:pt>
                <c:pt idx="15091" formatCode="_(* #,##0.0_);_(* \(#,##0.0\);_(* &quot;-&quot;??_);_(@_)">
                  <c:v>16.5</c:v>
                </c:pt>
                <c:pt idx="15092" formatCode="_(* #,##0.0_);_(* \(#,##0.0\);_(* &quot;-&quot;??_);_(@_)">
                  <c:v>16.5</c:v>
                </c:pt>
                <c:pt idx="15093" formatCode="_(* #,##0.0_);_(* \(#,##0.0\);_(* &quot;-&quot;??_);_(@_)">
                  <c:v>16.5</c:v>
                </c:pt>
                <c:pt idx="15094" formatCode="_(* #,##0.0_);_(* \(#,##0.0\);_(* &quot;-&quot;??_);_(@_)">
                  <c:v>16.5</c:v>
                </c:pt>
                <c:pt idx="15095" formatCode="_(* #,##0.0_);_(* \(#,##0.0\);_(* &quot;-&quot;??_);_(@_)">
                  <c:v>16.5</c:v>
                </c:pt>
                <c:pt idx="15096" formatCode="_(* #,##0.0_);_(* \(#,##0.0\);_(* &quot;-&quot;??_);_(@_)">
                  <c:v>16.5</c:v>
                </c:pt>
                <c:pt idx="15097" formatCode="_(* #,##0.0_);_(* \(#,##0.0\);_(* &quot;-&quot;??_);_(@_)">
                  <c:v>16.600000000000001</c:v>
                </c:pt>
                <c:pt idx="15098" formatCode="_(* #,##0.0_);_(* \(#,##0.0\);_(* &quot;-&quot;??_);_(@_)">
                  <c:v>16.600000000000001</c:v>
                </c:pt>
                <c:pt idx="15099" formatCode="_(* #,##0.0_);_(* \(#,##0.0\);_(* &quot;-&quot;??_);_(@_)">
                  <c:v>16.600000000000001</c:v>
                </c:pt>
                <c:pt idx="15100" formatCode="_(* #,##0.0_);_(* \(#,##0.0\);_(* &quot;-&quot;??_);_(@_)">
                  <c:v>16.600000000000001</c:v>
                </c:pt>
                <c:pt idx="15101" formatCode="_(* #,##0.0_);_(* \(#,##0.0\);_(* &quot;-&quot;??_);_(@_)">
                  <c:v>16.600000000000001</c:v>
                </c:pt>
                <c:pt idx="15102" formatCode="_(* #,##0.0_);_(* \(#,##0.0\);_(* &quot;-&quot;??_);_(@_)">
                  <c:v>16.7</c:v>
                </c:pt>
                <c:pt idx="15103" formatCode="_(* #,##0.0_);_(* \(#,##0.0\);_(* &quot;-&quot;??_);_(@_)">
                  <c:v>16.7</c:v>
                </c:pt>
                <c:pt idx="15104" formatCode="_(* #,##0.0_);_(* \(#,##0.0\);_(* &quot;-&quot;??_);_(@_)">
                  <c:v>16.7</c:v>
                </c:pt>
                <c:pt idx="15105" formatCode="_(* #,##0.0_);_(* \(#,##0.0\);_(* &quot;-&quot;??_);_(@_)">
                  <c:v>16.7</c:v>
                </c:pt>
                <c:pt idx="15106" formatCode="_(* #,##0.0_);_(* \(#,##0.0\);_(* &quot;-&quot;??_);_(@_)">
                  <c:v>16.7</c:v>
                </c:pt>
                <c:pt idx="15107" formatCode="_(* #,##0.0_);_(* \(#,##0.0\);_(* &quot;-&quot;??_);_(@_)">
                  <c:v>16.7</c:v>
                </c:pt>
                <c:pt idx="15108" formatCode="_(* #,##0.0_);_(* \(#,##0.0\);_(* &quot;-&quot;??_);_(@_)">
                  <c:v>16.7</c:v>
                </c:pt>
                <c:pt idx="15109" formatCode="_(* #,##0.0_);_(* \(#,##0.0\);_(* &quot;-&quot;??_);_(@_)">
                  <c:v>16.7</c:v>
                </c:pt>
                <c:pt idx="15110" formatCode="_(* #,##0.0_);_(* \(#,##0.0\);_(* &quot;-&quot;??_);_(@_)">
                  <c:v>17</c:v>
                </c:pt>
                <c:pt idx="15111" formatCode="_(* #,##0.0_);_(* \(#,##0.0\);_(* &quot;-&quot;??_);_(@_)">
                  <c:v>17</c:v>
                </c:pt>
                <c:pt idx="15112" formatCode="_(* #,##0.0_);_(* \(#,##0.0\);_(* &quot;-&quot;??_);_(@_)">
                  <c:v>17</c:v>
                </c:pt>
                <c:pt idx="15113" formatCode="_(* #,##0.0_);_(* \(#,##0.0\);_(* &quot;-&quot;??_);_(@_)">
                  <c:v>17</c:v>
                </c:pt>
                <c:pt idx="15114" formatCode="_(* #,##0.0_);_(* \(#,##0.0\);_(* &quot;-&quot;??_);_(@_)">
                  <c:v>17</c:v>
                </c:pt>
                <c:pt idx="15115" formatCode="_(* #,##0.0_);_(* \(#,##0.0\);_(* &quot;-&quot;??_);_(@_)">
                  <c:v>17</c:v>
                </c:pt>
                <c:pt idx="15116" formatCode="_(* #,##0.0_);_(* \(#,##0.0\);_(* &quot;-&quot;??_);_(@_)">
                  <c:v>17</c:v>
                </c:pt>
                <c:pt idx="15117" formatCode="_(* #,##0.0_);_(* \(#,##0.0\);_(* &quot;-&quot;??_);_(@_)">
                  <c:v>17</c:v>
                </c:pt>
                <c:pt idx="15118" formatCode="_(* #,##0.0_);_(* \(#,##0.0\);_(* &quot;-&quot;??_);_(@_)">
                  <c:v>17</c:v>
                </c:pt>
                <c:pt idx="15119" formatCode="_(* #,##0.0_);_(* \(#,##0.0\);_(* &quot;-&quot;??_);_(@_)">
                  <c:v>17</c:v>
                </c:pt>
                <c:pt idx="15120" formatCode="_(* #,##0.0_);_(* \(#,##0.0\);_(* &quot;-&quot;??_);_(@_)">
                  <c:v>17</c:v>
                </c:pt>
                <c:pt idx="15121" formatCode="_(* #,##0.0_);_(* \(#,##0.0\);_(* &quot;-&quot;??_);_(@_)">
                  <c:v>17</c:v>
                </c:pt>
                <c:pt idx="15122" formatCode="_(* #,##0.0_);_(* \(#,##0.0\);_(* &quot;-&quot;??_);_(@_)">
                  <c:v>17</c:v>
                </c:pt>
                <c:pt idx="15123" formatCode="_(* #,##0.0_);_(* \(#,##0.0\);_(* &quot;-&quot;??_);_(@_)">
                  <c:v>17.5</c:v>
                </c:pt>
                <c:pt idx="15124" formatCode="_(* #,##0.0_);_(* \(#,##0.0\);_(* &quot;-&quot;??_);_(@_)">
                  <c:v>17.5</c:v>
                </c:pt>
                <c:pt idx="15125" formatCode="_(* #,##0.0_);_(* \(#,##0.0\);_(* &quot;-&quot;??_);_(@_)">
                  <c:v>17.5</c:v>
                </c:pt>
                <c:pt idx="15126" formatCode="_(* #,##0.0_);_(* \(#,##0.0\);_(* &quot;-&quot;??_);_(@_)">
                  <c:v>17.5</c:v>
                </c:pt>
                <c:pt idx="15127" formatCode="_(* #,##0.0_);_(* \(#,##0.0\);_(* &quot;-&quot;??_);_(@_)">
                  <c:v>17.5</c:v>
                </c:pt>
                <c:pt idx="15128" formatCode="_(* #,##0.0_);_(* \(#,##0.0\);_(* &quot;-&quot;??_);_(@_)">
                  <c:v>17.5</c:v>
                </c:pt>
                <c:pt idx="15129" formatCode="_(* #,##0.0_);_(* \(#,##0.0\);_(* &quot;-&quot;??_);_(@_)">
                  <c:v>17.5</c:v>
                </c:pt>
                <c:pt idx="15130" formatCode="_(* #,##0.0_);_(* \(#,##0.0\);_(* &quot;-&quot;??_);_(@_)">
                  <c:v>17.5</c:v>
                </c:pt>
                <c:pt idx="15131" formatCode="_(* #,##0.0_);_(* \(#,##0.0\);_(* &quot;-&quot;??_);_(@_)">
                  <c:v>17.600000000000001</c:v>
                </c:pt>
                <c:pt idx="15132" formatCode="_(* #,##0.0_);_(* \(#,##0.0\);_(* &quot;-&quot;??_);_(@_)">
                  <c:v>17.600000000000001</c:v>
                </c:pt>
                <c:pt idx="15133" formatCode="_(* #,##0.0_);_(* \(#,##0.0\);_(* &quot;-&quot;??_);_(@_)">
                  <c:v>17.600000000000001</c:v>
                </c:pt>
                <c:pt idx="15134" formatCode="_(* #,##0.0_);_(* \(#,##0.0\);_(* &quot;-&quot;??_);_(@_)">
                  <c:v>17.600000000000001</c:v>
                </c:pt>
                <c:pt idx="15135" formatCode="_(* #,##0.0_);_(* \(#,##0.0\);_(* &quot;-&quot;??_);_(@_)">
                  <c:v>17.7</c:v>
                </c:pt>
                <c:pt idx="15136" formatCode="_(* #,##0.0_);_(* \(#,##0.0\);_(* &quot;-&quot;??_);_(@_)">
                  <c:v>17.7</c:v>
                </c:pt>
                <c:pt idx="15137" formatCode="_(* #,##0.0_);_(* \(#,##0.0\);_(* &quot;-&quot;??_);_(@_)">
                  <c:v>17.7</c:v>
                </c:pt>
                <c:pt idx="15138" formatCode="_(* #,##0.0_);_(* \(#,##0.0\);_(* &quot;-&quot;??_);_(@_)">
                  <c:v>17.7</c:v>
                </c:pt>
                <c:pt idx="15139" formatCode="_(* #,##0.0_);_(* \(#,##0.0\);_(* &quot;-&quot;??_);_(@_)">
                  <c:v>17.7</c:v>
                </c:pt>
                <c:pt idx="15140" formatCode="_(* #,##0.0_);_(* \(#,##0.0\);_(* &quot;-&quot;??_);_(@_)">
                  <c:v>17.7</c:v>
                </c:pt>
                <c:pt idx="15141" formatCode="_(* #,##0.0_);_(* \(#,##0.0\);_(* &quot;-&quot;??_);_(@_)">
                  <c:v>17.7</c:v>
                </c:pt>
                <c:pt idx="15142" formatCode="_(* #,##0.0_);_(* \(#,##0.0\);_(* &quot;-&quot;??_);_(@_)">
                  <c:v>17.7</c:v>
                </c:pt>
                <c:pt idx="15143" formatCode="_(* #,##0.0_);_(* \(#,##0.0\);_(* &quot;-&quot;??_);_(@_)">
                  <c:v>17.7</c:v>
                </c:pt>
                <c:pt idx="15144" formatCode="_(* #,##0.0_);_(* \(#,##0.0\);_(* &quot;-&quot;??_);_(@_)">
                  <c:v>17.7</c:v>
                </c:pt>
                <c:pt idx="15145" formatCode="_(* #,##0.0_);_(* \(#,##0.0\);_(* &quot;-&quot;??_);_(@_)">
                  <c:v>17.7</c:v>
                </c:pt>
                <c:pt idx="15146" formatCode="_(* #,##0.0_);_(* \(#,##0.0\);_(* &quot;-&quot;??_);_(@_)">
                  <c:v>17.7</c:v>
                </c:pt>
                <c:pt idx="15147" formatCode="_(* #,##0.0_);_(* \(#,##0.0\);_(* &quot;-&quot;??_);_(@_)">
                  <c:v>17.7</c:v>
                </c:pt>
                <c:pt idx="15148" formatCode="_(* #,##0.0_);_(* \(#,##0.0\);_(* &quot;-&quot;??_);_(@_)">
                  <c:v>18</c:v>
                </c:pt>
                <c:pt idx="15149" formatCode="_(* #,##0.0_);_(* \(#,##0.0\);_(* &quot;-&quot;??_);_(@_)">
                  <c:v>18</c:v>
                </c:pt>
                <c:pt idx="15150" formatCode="_(* #,##0.0_);_(* \(#,##0.0\);_(* &quot;-&quot;??_);_(@_)">
                  <c:v>18</c:v>
                </c:pt>
                <c:pt idx="15151" formatCode="_(* #,##0.0_);_(* \(#,##0.0\);_(* &quot;-&quot;??_);_(@_)">
                  <c:v>18</c:v>
                </c:pt>
                <c:pt idx="15152" formatCode="_(* #,##0.0_);_(* \(#,##0.0\);_(* &quot;-&quot;??_);_(@_)">
                  <c:v>18</c:v>
                </c:pt>
                <c:pt idx="15153" formatCode="_(* #,##0.0_);_(* \(#,##0.0\);_(* &quot;-&quot;??_);_(@_)">
                  <c:v>18</c:v>
                </c:pt>
                <c:pt idx="15154" formatCode="_(* #,##0.0_);_(* \(#,##0.0\);_(* &quot;-&quot;??_);_(@_)">
                  <c:v>18</c:v>
                </c:pt>
                <c:pt idx="15155" formatCode="_(* #,##0.0_);_(* \(#,##0.0\);_(* &quot;-&quot;??_);_(@_)">
                  <c:v>18</c:v>
                </c:pt>
                <c:pt idx="15156" formatCode="_(* #,##0.0_);_(* \(#,##0.0\);_(* &quot;-&quot;??_);_(@_)">
                  <c:v>18</c:v>
                </c:pt>
                <c:pt idx="15157" formatCode="_(* #,##0.0_);_(* \(#,##0.0\);_(* &quot;-&quot;??_);_(@_)">
                  <c:v>18</c:v>
                </c:pt>
                <c:pt idx="15158" formatCode="_(* #,##0.0_);_(* \(#,##0.0\);_(* &quot;-&quot;??_);_(@_)">
                  <c:v>18</c:v>
                </c:pt>
                <c:pt idx="15159" formatCode="_(* #,##0.0_);_(* \(#,##0.0\);_(* &quot;-&quot;??_);_(@_)">
                  <c:v>18</c:v>
                </c:pt>
                <c:pt idx="15160" formatCode="_(* #,##0.0_);_(* \(#,##0.0\);_(* &quot;-&quot;??_);_(@_)">
                  <c:v>18</c:v>
                </c:pt>
                <c:pt idx="15161" formatCode="_(* #,##0.0_);_(* \(#,##0.0\);_(* &quot;-&quot;??_);_(@_)">
                  <c:v>18</c:v>
                </c:pt>
                <c:pt idx="15162" formatCode="_(* #,##0.0_);_(* \(#,##0.0\);_(* &quot;-&quot;??_);_(@_)">
                  <c:v>18</c:v>
                </c:pt>
                <c:pt idx="15163" formatCode="_(* #,##0.0_);_(* \(#,##0.0\);_(* &quot;-&quot;??_);_(@_)">
                  <c:v>18</c:v>
                </c:pt>
                <c:pt idx="15164" formatCode="_(* #,##0.0_);_(* \(#,##0.0\);_(* &quot;-&quot;??_);_(@_)">
                  <c:v>18</c:v>
                </c:pt>
                <c:pt idx="15165" formatCode="_(* #,##0.0_);_(* \(#,##0.0\);_(* &quot;-&quot;??_);_(@_)">
                  <c:v>18</c:v>
                </c:pt>
                <c:pt idx="15166" formatCode="_(* #,##0.0_);_(* \(#,##0.0\);_(* &quot;-&quot;??_);_(@_)">
                  <c:v>18</c:v>
                </c:pt>
                <c:pt idx="15167" formatCode="_(* #,##0.0_);_(* \(#,##0.0\);_(* &quot;-&quot;??_);_(@_)">
                  <c:v>18</c:v>
                </c:pt>
                <c:pt idx="15168" formatCode="_(* #,##0.0_);_(* \(#,##0.0\);_(* &quot;-&quot;??_);_(@_)">
                  <c:v>18</c:v>
                </c:pt>
                <c:pt idx="15169" formatCode="_(* #,##0.0_);_(* \(#,##0.0\);_(* &quot;-&quot;??_);_(@_)">
                  <c:v>18</c:v>
                </c:pt>
                <c:pt idx="15170" formatCode="_(* #,##0.0_);_(* \(#,##0.0\);_(* &quot;-&quot;??_);_(@_)">
                  <c:v>18</c:v>
                </c:pt>
                <c:pt idx="15171" formatCode="_(* #,##0.0_);_(* \(#,##0.0\);_(* &quot;-&quot;??_);_(@_)">
                  <c:v>18</c:v>
                </c:pt>
                <c:pt idx="15172" formatCode="_(* #,##0.0_);_(* \(#,##0.0\);_(* &quot;-&quot;??_);_(@_)">
                  <c:v>18</c:v>
                </c:pt>
                <c:pt idx="15173" formatCode="_(* #,##0.0_);_(* \(#,##0.0\);_(* &quot;-&quot;??_);_(@_)">
                  <c:v>18</c:v>
                </c:pt>
                <c:pt idx="15174" formatCode="_(* #,##0.0_);_(* \(#,##0.0\);_(* &quot;-&quot;??_);_(@_)">
                  <c:v>18</c:v>
                </c:pt>
                <c:pt idx="15175" formatCode="_(* #,##0.0_);_(* \(#,##0.0\);_(* &quot;-&quot;??_);_(@_)">
                  <c:v>18</c:v>
                </c:pt>
                <c:pt idx="15176" formatCode="_(* #,##0.0_);_(* \(#,##0.0\);_(* &quot;-&quot;??_);_(@_)">
                  <c:v>18</c:v>
                </c:pt>
                <c:pt idx="15177" formatCode="_(* #,##0.0_);_(* \(#,##0.0\);_(* &quot;-&quot;??_);_(@_)">
                  <c:v>18</c:v>
                </c:pt>
                <c:pt idx="15178" formatCode="_(* #,##0.0_);_(* \(#,##0.0\);_(* &quot;-&quot;??_);_(@_)">
                  <c:v>18</c:v>
                </c:pt>
                <c:pt idx="15179" formatCode="_(* #,##0.0_);_(* \(#,##0.0\);_(* &quot;-&quot;??_);_(@_)">
                  <c:v>18</c:v>
                </c:pt>
                <c:pt idx="15180" formatCode="_(* #,##0.0_);_(* \(#,##0.0\);_(* &quot;-&quot;??_);_(@_)">
                  <c:v>18</c:v>
                </c:pt>
                <c:pt idx="15181" formatCode="_(* #,##0.0_);_(* \(#,##0.0\);_(* &quot;-&quot;??_);_(@_)">
                  <c:v>18</c:v>
                </c:pt>
                <c:pt idx="15182" formatCode="_(* #,##0.0_);_(* \(#,##0.0\);_(* &quot;-&quot;??_);_(@_)">
                  <c:v>18</c:v>
                </c:pt>
                <c:pt idx="15183" formatCode="_(* #,##0.0_);_(* \(#,##0.0\);_(* &quot;-&quot;??_);_(@_)">
                  <c:v>18</c:v>
                </c:pt>
                <c:pt idx="15184" formatCode="_(* #,##0.0_);_(* \(#,##0.0\);_(* &quot;-&quot;??_);_(@_)">
                  <c:v>18</c:v>
                </c:pt>
                <c:pt idx="15185" formatCode="_(* #,##0.0_);_(* \(#,##0.0\);_(* &quot;-&quot;??_);_(@_)">
                  <c:v>18</c:v>
                </c:pt>
                <c:pt idx="15186" formatCode="_(* #,##0.0_);_(* \(#,##0.0\);_(* &quot;-&quot;??_);_(@_)">
                  <c:v>18</c:v>
                </c:pt>
                <c:pt idx="15187" formatCode="_(* #,##0.0_);_(* \(#,##0.0\);_(* &quot;-&quot;??_);_(@_)">
                  <c:v>18</c:v>
                </c:pt>
                <c:pt idx="15188" formatCode="_(* #,##0.0_);_(* \(#,##0.0\);_(* &quot;-&quot;??_);_(@_)">
                  <c:v>18</c:v>
                </c:pt>
                <c:pt idx="15189" formatCode="_(* #,##0.0_);_(* \(#,##0.0\);_(* &quot;-&quot;??_);_(@_)">
                  <c:v>18</c:v>
                </c:pt>
                <c:pt idx="15190" formatCode="_(* #,##0.0_);_(* \(#,##0.0\);_(* &quot;-&quot;??_);_(@_)">
                  <c:v>18</c:v>
                </c:pt>
                <c:pt idx="15191" formatCode="_(* #,##0.0_);_(* \(#,##0.0\);_(* &quot;-&quot;??_);_(@_)">
                  <c:v>18</c:v>
                </c:pt>
                <c:pt idx="15192" formatCode="_(* #,##0.0_);_(* \(#,##0.0\);_(* &quot;-&quot;??_);_(@_)">
                  <c:v>18</c:v>
                </c:pt>
                <c:pt idx="15193" formatCode="_(* #,##0.0_);_(* \(#,##0.0\);_(* &quot;-&quot;??_);_(@_)">
                  <c:v>18</c:v>
                </c:pt>
                <c:pt idx="15194" formatCode="_(* #,##0.0_);_(* \(#,##0.0\);_(* &quot;-&quot;??_);_(@_)">
                  <c:v>18</c:v>
                </c:pt>
                <c:pt idx="15195" formatCode="_(* #,##0.0_);_(* \(#,##0.0\);_(* &quot;-&quot;??_);_(@_)">
                  <c:v>18</c:v>
                </c:pt>
                <c:pt idx="15196" formatCode="_(* #,##0.0_);_(* \(#,##0.0\);_(* &quot;-&quot;??_);_(@_)">
                  <c:v>18</c:v>
                </c:pt>
                <c:pt idx="15197" formatCode="_(* #,##0.0_);_(* \(#,##0.0\);_(* &quot;-&quot;??_);_(@_)">
                  <c:v>18</c:v>
                </c:pt>
                <c:pt idx="15198" formatCode="_(* #,##0.0_);_(* \(#,##0.0\);_(* &quot;-&quot;??_);_(@_)">
                  <c:v>18</c:v>
                </c:pt>
                <c:pt idx="15199" formatCode="_(* #,##0.0_);_(* \(#,##0.0\);_(* &quot;-&quot;??_);_(@_)">
                  <c:v>18</c:v>
                </c:pt>
                <c:pt idx="15200" formatCode="_(* #,##0.0_);_(* \(#,##0.0\);_(* &quot;-&quot;??_);_(@_)">
                  <c:v>18</c:v>
                </c:pt>
                <c:pt idx="15201" formatCode="_(* #,##0.0_);_(* \(#,##0.0\);_(* &quot;-&quot;??_);_(@_)">
                  <c:v>18</c:v>
                </c:pt>
                <c:pt idx="15202" formatCode="_(* #,##0.0_);_(* \(#,##0.0\);_(* &quot;-&quot;??_);_(@_)">
                  <c:v>18</c:v>
                </c:pt>
                <c:pt idx="15203" formatCode="_(* #,##0.0_);_(* \(#,##0.0\);_(* &quot;-&quot;??_);_(@_)">
                  <c:v>18</c:v>
                </c:pt>
                <c:pt idx="15204" formatCode="_(* #,##0.0_);_(* \(#,##0.0\);_(* &quot;-&quot;??_);_(@_)">
                  <c:v>18</c:v>
                </c:pt>
                <c:pt idx="15205" formatCode="_(* #,##0.0_);_(* \(#,##0.0\);_(* &quot;-&quot;??_);_(@_)">
                  <c:v>18</c:v>
                </c:pt>
                <c:pt idx="15206" formatCode="_(* #,##0.0_);_(* \(#,##0.0\);_(* &quot;-&quot;??_);_(@_)">
                  <c:v>18</c:v>
                </c:pt>
                <c:pt idx="15207" formatCode="_(* #,##0.0_);_(* \(#,##0.0\);_(* &quot;-&quot;??_);_(@_)">
                  <c:v>18</c:v>
                </c:pt>
                <c:pt idx="15208" formatCode="_(* #,##0.0_);_(* \(#,##0.0\);_(* &quot;-&quot;??_);_(@_)">
                  <c:v>18</c:v>
                </c:pt>
                <c:pt idx="15209" formatCode="_(* #,##0.0_);_(* \(#,##0.0\);_(* &quot;-&quot;??_);_(@_)">
                  <c:v>18</c:v>
                </c:pt>
                <c:pt idx="15210" formatCode="_(* #,##0.0_);_(* \(#,##0.0\);_(* &quot;-&quot;??_);_(@_)">
                  <c:v>18</c:v>
                </c:pt>
                <c:pt idx="15211" formatCode="_(* #,##0.0_);_(* \(#,##0.0\);_(* &quot;-&quot;??_);_(@_)">
                  <c:v>18</c:v>
                </c:pt>
                <c:pt idx="15212" formatCode="_(* #,##0.0_);_(* \(#,##0.0\);_(* &quot;-&quot;??_);_(@_)">
                  <c:v>18</c:v>
                </c:pt>
                <c:pt idx="15213" formatCode="_(* #,##0.0_);_(* \(#,##0.0\);_(* &quot;-&quot;??_);_(@_)">
                  <c:v>18</c:v>
                </c:pt>
                <c:pt idx="15214" formatCode="_(* #,##0.0_);_(* \(#,##0.0\);_(* &quot;-&quot;??_);_(@_)">
                  <c:v>18</c:v>
                </c:pt>
                <c:pt idx="15215" formatCode="_(* #,##0.0_);_(* \(#,##0.0\);_(* &quot;-&quot;??_);_(@_)">
                  <c:v>18</c:v>
                </c:pt>
                <c:pt idx="15216" formatCode="_(* #,##0.0_);_(* \(#,##0.0\);_(* &quot;-&quot;??_);_(@_)">
                  <c:v>18</c:v>
                </c:pt>
                <c:pt idx="15217" formatCode="_(* #,##0.0_);_(* \(#,##0.0\);_(* &quot;-&quot;??_);_(@_)">
                  <c:v>18</c:v>
                </c:pt>
                <c:pt idx="15218" formatCode="_(* #,##0.0_);_(* \(#,##0.0\);_(* &quot;-&quot;??_);_(@_)">
                  <c:v>18</c:v>
                </c:pt>
                <c:pt idx="15219" formatCode="_(* #,##0.0_);_(* \(#,##0.0\);_(* &quot;-&quot;??_);_(@_)">
                  <c:v>18</c:v>
                </c:pt>
                <c:pt idx="15220" formatCode="_(* #,##0.0_);_(* \(#,##0.0\);_(* &quot;-&quot;??_);_(@_)">
                  <c:v>18</c:v>
                </c:pt>
                <c:pt idx="15221" formatCode="_(* #,##0.0_);_(* \(#,##0.0\);_(* &quot;-&quot;??_);_(@_)">
                  <c:v>18</c:v>
                </c:pt>
                <c:pt idx="15222" formatCode="_(* #,##0.0_);_(* \(#,##0.0\);_(* &quot;-&quot;??_);_(@_)">
                  <c:v>18</c:v>
                </c:pt>
                <c:pt idx="15223" formatCode="_(* #,##0.0_);_(* \(#,##0.0\);_(* &quot;-&quot;??_);_(@_)">
                  <c:v>18</c:v>
                </c:pt>
                <c:pt idx="15224" formatCode="_(* #,##0.0_);_(* \(#,##0.0\);_(* &quot;-&quot;??_);_(@_)">
                  <c:v>18</c:v>
                </c:pt>
                <c:pt idx="15225" formatCode="_(* #,##0.0_);_(* \(#,##0.0\);_(* &quot;-&quot;??_);_(@_)">
                  <c:v>18</c:v>
                </c:pt>
                <c:pt idx="15226" formatCode="_(* #,##0.0_);_(* \(#,##0.0\);_(* &quot;-&quot;??_);_(@_)">
                  <c:v>18</c:v>
                </c:pt>
                <c:pt idx="15227" formatCode="_(* #,##0.0_);_(* \(#,##0.0\);_(* &quot;-&quot;??_);_(@_)">
                  <c:v>18</c:v>
                </c:pt>
                <c:pt idx="15228" formatCode="_(* #,##0.0_);_(* \(#,##0.0\);_(* &quot;-&quot;??_);_(@_)">
                  <c:v>18</c:v>
                </c:pt>
                <c:pt idx="15229" formatCode="_(* #,##0.0_);_(* \(#,##0.0\);_(* &quot;-&quot;??_);_(@_)">
                  <c:v>18</c:v>
                </c:pt>
                <c:pt idx="15230" formatCode="_(* #,##0.0_);_(* \(#,##0.0\);_(* &quot;-&quot;??_);_(@_)">
                  <c:v>18</c:v>
                </c:pt>
                <c:pt idx="15231" formatCode="_(* #,##0.0_);_(* \(#,##0.0\);_(* &quot;-&quot;??_);_(@_)">
                  <c:v>18</c:v>
                </c:pt>
                <c:pt idx="15232" formatCode="_(* #,##0.0_);_(* \(#,##0.0\);_(* &quot;-&quot;??_);_(@_)">
                  <c:v>18</c:v>
                </c:pt>
                <c:pt idx="15233" formatCode="_(* #,##0.0_);_(* \(#,##0.0\);_(* &quot;-&quot;??_);_(@_)">
                  <c:v>18</c:v>
                </c:pt>
                <c:pt idx="15234" formatCode="_(* #,##0.0_);_(* \(#,##0.0\);_(* &quot;-&quot;??_);_(@_)">
                  <c:v>18</c:v>
                </c:pt>
                <c:pt idx="15235" formatCode="_(* #,##0.0_);_(* \(#,##0.0\);_(* &quot;-&quot;??_);_(@_)">
                  <c:v>18</c:v>
                </c:pt>
                <c:pt idx="15236" formatCode="_(* #,##0.0_);_(* \(#,##0.0\);_(* &quot;-&quot;??_);_(@_)">
                  <c:v>18</c:v>
                </c:pt>
                <c:pt idx="15237" formatCode="_(* #,##0.0_);_(* \(#,##0.0\);_(* &quot;-&quot;??_);_(@_)">
                  <c:v>18</c:v>
                </c:pt>
                <c:pt idx="15238" formatCode="_(* #,##0.0_);_(* \(#,##0.0\);_(* &quot;-&quot;??_);_(@_)">
                  <c:v>18</c:v>
                </c:pt>
                <c:pt idx="15239" formatCode="_(* #,##0.0_);_(* \(#,##0.0\);_(* &quot;-&quot;??_);_(@_)">
                  <c:v>18</c:v>
                </c:pt>
                <c:pt idx="15240" formatCode="_(* #,##0.0_);_(* \(#,##0.0\);_(* &quot;-&quot;??_);_(@_)">
                  <c:v>18</c:v>
                </c:pt>
                <c:pt idx="15241" formatCode="_(* #,##0.0_);_(* \(#,##0.0\);_(* &quot;-&quot;??_);_(@_)">
                  <c:v>18</c:v>
                </c:pt>
                <c:pt idx="15242" formatCode="_(* #,##0.0_);_(* \(#,##0.0\);_(* &quot;-&quot;??_);_(@_)">
                  <c:v>18</c:v>
                </c:pt>
                <c:pt idx="15243" formatCode="_(* #,##0.0_);_(* \(#,##0.0\);_(* &quot;-&quot;??_);_(@_)">
                  <c:v>18</c:v>
                </c:pt>
                <c:pt idx="15244" formatCode="_(* #,##0.0_);_(* \(#,##0.0\);_(* &quot;-&quot;??_);_(@_)">
                  <c:v>18</c:v>
                </c:pt>
                <c:pt idx="15245" formatCode="_(* #,##0.0_);_(* \(#,##0.0\);_(* &quot;-&quot;??_);_(@_)">
                  <c:v>18</c:v>
                </c:pt>
                <c:pt idx="15246" formatCode="_(* #,##0.0_);_(* \(#,##0.0\);_(* &quot;-&quot;??_);_(@_)">
                  <c:v>18</c:v>
                </c:pt>
                <c:pt idx="15247" formatCode="_(* #,##0.0_);_(* \(#,##0.0\);_(* &quot;-&quot;??_);_(@_)">
                  <c:v>18</c:v>
                </c:pt>
                <c:pt idx="15248" formatCode="_(* #,##0.0_);_(* \(#,##0.0\);_(* &quot;-&quot;??_);_(@_)">
                  <c:v>18</c:v>
                </c:pt>
                <c:pt idx="15249" formatCode="_(* #,##0.0_);_(* \(#,##0.0\);_(* &quot;-&quot;??_);_(@_)">
                  <c:v>18</c:v>
                </c:pt>
                <c:pt idx="15250" formatCode="_(* #,##0.0_);_(* \(#,##0.0\);_(* &quot;-&quot;??_);_(@_)">
                  <c:v>18</c:v>
                </c:pt>
                <c:pt idx="15251" formatCode="_(* #,##0.0_);_(* \(#,##0.0\);_(* &quot;-&quot;??_);_(@_)">
                  <c:v>18</c:v>
                </c:pt>
                <c:pt idx="15252" formatCode="_(* #,##0.0_);_(* \(#,##0.0\);_(* &quot;-&quot;??_);_(@_)">
                  <c:v>18</c:v>
                </c:pt>
                <c:pt idx="15253" formatCode="_(* #,##0.0_);_(* \(#,##0.0\);_(* &quot;-&quot;??_);_(@_)">
                  <c:v>18</c:v>
                </c:pt>
                <c:pt idx="15254" formatCode="_(* #,##0.0_);_(* \(#,##0.0\);_(* &quot;-&quot;??_);_(@_)">
                  <c:v>18</c:v>
                </c:pt>
                <c:pt idx="15255" formatCode="_(* #,##0.0_);_(* \(#,##0.0\);_(* &quot;-&quot;??_);_(@_)">
                  <c:v>18</c:v>
                </c:pt>
                <c:pt idx="15256" formatCode="_(* #,##0.0_);_(* \(#,##0.0\);_(* &quot;-&quot;??_);_(@_)">
                  <c:v>18</c:v>
                </c:pt>
                <c:pt idx="15257" formatCode="_(* #,##0.0_);_(* \(#,##0.0\);_(* &quot;-&quot;??_);_(@_)">
                  <c:v>18</c:v>
                </c:pt>
                <c:pt idx="15258" formatCode="_(* #,##0.0_);_(* \(#,##0.0\);_(* &quot;-&quot;??_);_(@_)">
                  <c:v>18</c:v>
                </c:pt>
                <c:pt idx="15259" formatCode="_(* #,##0.0_);_(* \(#,##0.0\);_(* &quot;-&quot;??_);_(@_)">
                  <c:v>18</c:v>
                </c:pt>
                <c:pt idx="15260" formatCode="_(* #,##0.0_);_(* \(#,##0.0\);_(* &quot;-&quot;??_);_(@_)">
                  <c:v>18</c:v>
                </c:pt>
                <c:pt idx="15261" formatCode="_(* #,##0.0_);_(* \(#,##0.0\);_(* &quot;-&quot;??_);_(@_)">
                  <c:v>18</c:v>
                </c:pt>
                <c:pt idx="15262" formatCode="_(* #,##0.0_);_(* \(#,##0.0\);_(* &quot;-&quot;??_);_(@_)">
                  <c:v>18</c:v>
                </c:pt>
                <c:pt idx="15263" formatCode="_(* #,##0.0_);_(* \(#,##0.0\);_(* &quot;-&quot;??_);_(@_)">
                  <c:v>18</c:v>
                </c:pt>
                <c:pt idx="15264" formatCode="_(* #,##0.0_);_(* \(#,##0.0\);_(* &quot;-&quot;??_);_(@_)">
                  <c:v>18</c:v>
                </c:pt>
                <c:pt idx="15265" formatCode="_(* #,##0.0_);_(* \(#,##0.0\);_(* &quot;-&quot;??_);_(@_)">
                  <c:v>18</c:v>
                </c:pt>
                <c:pt idx="15266" formatCode="_(* #,##0.0_);_(* \(#,##0.0\);_(* &quot;-&quot;??_);_(@_)">
                  <c:v>18</c:v>
                </c:pt>
                <c:pt idx="15267" formatCode="_(* #,##0.0_);_(* \(#,##0.0\);_(* &quot;-&quot;??_);_(@_)">
                  <c:v>18</c:v>
                </c:pt>
                <c:pt idx="15268" formatCode="_(* #,##0.0_);_(* \(#,##0.0\);_(* &quot;-&quot;??_);_(@_)">
                  <c:v>18</c:v>
                </c:pt>
                <c:pt idx="15269" formatCode="_(* #,##0.0_);_(* \(#,##0.0\);_(* &quot;-&quot;??_);_(@_)">
                  <c:v>18</c:v>
                </c:pt>
                <c:pt idx="15270" formatCode="_(* #,##0.0_);_(* \(#,##0.0\);_(* &quot;-&quot;??_);_(@_)">
                  <c:v>18</c:v>
                </c:pt>
                <c:pt idx="15271" formatCode="_(* #,##0.0_);_(* \(#,##0.0\);_(* &quot;-&quot;??_);_(@_)">
                  <c:v>18</c:v>
                </c:pt>
                <c:pt idx="15272" formatCode="_(* #,##0.0_);_(* \(#,##0.0\);_(* &quot;-&quot;??_);_(@_)">
                  <c:v>18</c:v>
                </c:pt>
                <c:pt idx="15273" formatCode="_(* #,##0.0_);_(* \(#,##0.0\);_(* &quot;-&quot;??_);_(@_)">
                  <c:v>18</c:v>
                </c:pt>
                <c:pt idx="15274" formatCode="_(* #,##0.0_);_(* \(#,##0.0\);_(* &quot;-&quot;??_);_(@_)">
                  <c:v>18</c:v>
                </c:pt>
                <c:pt idx="15275" formatCode="_(* #,##0.0_);_(* \(#,##0.0\);_(* &quot;-&quot;??_);_(@_)">
                  <c:v>18</c:v>
                </c:pt>
                <c:pt idx="15276" formatCode="_(* #,##0.0_);_(* \(#,##0.0\);_(* &quot;-&quot;??_);_(@_)">
                  <c:v>18</c:v>
                </c:pt>
                <c:pt idx="15277" formatCode="_(* #,##0.0_);_(* \(#,##0.0\);_(* &quot;-&quot;??_);_(@_)">
                  <c:v>18</c:v>
                </c:pt>
                <c:pt idx="15278" formatCode="_(* #,##0.0_);_(* \(#,##0.0\);_(* &quot;-&quot;??_);_(@_)">
                  <c:v>18</c:v>
                </c:pt>
                <c:pt idx="15279" formatCode="_(* #,##0.0_);_(* \(#,##0.0\);_(* &quot;-&quot;??_);_(@_)">
                  <c:v>18</c:v>
                </c:pt>
                <c:pt idx="15280" formatCode="_(* #,##0.0_);_(* \(#,##0.0\);_(* &quot;-&quot;??_);_(@_)">
                  <c:v>18</c:v>
                </c:pt>
                <c:pt idx="15281" formatCode="_(* #,##0.0_);_(* \(#,##0.0\);_(* &quot;-&quot;??_);_(@_)">
                  <c:v>18</c:v>
                </c:pt>
                <c:pt idx="15282" formatCode="_(* #,##0.0_);_(* \(#,##0.0\);_(* &quot;-&quot;??_);_(@_)">
                  <c:v>18</c:v>
                </c:pt>
                <c:pt idx="15283" formatCode="_(* #,##0.0_);_(* \(#,##0.0\);_(* &quot;-&quot;??_);_(@_)">
                  <c:v>18</c:v>
                </c:pt>
                <c:pt idx="15284" formatCode="_(* #,##0.0_);_(* \(#,##0.0\);_(* &quot;-&quot;??_);_(@_)">
                  <c:v>18</c:v>
                </c:pt>
                <c:pt idx="15285" formatCode="_(* #,##0.0_);_(* \(#,##0.0\);_(* &quot;-&quot;??_);_(@_)">
                  <c:v>18</c:v>
                </c:pt>
                <c:pt idx="15286" formatCode="_(* #,##0.0_);_(* \(#,##0.0\);_(* &quot;-&quot;??_);_(@_)">
                  <c:v>18</c:v>
                </c:pt>
                <c:pt idx="15287" formatCode="_(* #,##0.0_);_(* \(#,##0.0\);_(* &quot;-&quot;??_);_(@_)">
                  <c:v>18</c:v>
                </c:pt>
                <c:pt idx="15288" formatCode="_(* #,##0.0_);_(* \(#,##0.0\);_(* &quot;-&quot;??_);_(@_)">
                  <c:v>18</c:v>
                </c:pt>
                <c:pt idx="15289" formatCode="_(* #,##0.0_);_(* \(#,##0.0\);_(* &quot;-&quot;??_);_(@_)">
                  <c:v>18</c:v>
                </c:pt>
                <c:pt idx="15290" formatCode="_(* #,##0.0_);_(* \(#,##0.0\);_(* &quot;-&quot;??_);_(@_)">
                  <c:v>18</c:v>
                </c:pt>
                <c:pt idx="15291" formatCode="_(* #,##0.0_);_(* \(#,##0.0\);_(* &quot;-&quot;??_);_(@_)">
                  <c:v>18</c:v>
                </c:pt>
                <c:pt idx="15292" formatCode="_(* #,##0.0_);_(* \(#,##0.0\);_(* &quot;-&quot;??_);_(@_)">
                  <c:v>18</c:v>
                </c:pt>
                <c:pt idx="15293" formatCode="_(* #,##0.0_);_(* \(#,##0.0\);_(* &quot;-&quot;??_);_(@_)">
                  <c:v>18</c:v>
                </c:pt>
                <c:pt idx="15294" formatCode="_(* #,##0.0_);_(* \(#,##0.0\);_(* &quot;-&quot;??_);_(@_)">
                  <c:v>18</c:v>
                </c:pt>
                <c:pt idx="15295" formatCode="_(* #,##0.0_);_(* \(#,##0.0\);_(* &quot;-&quot;??_);_(@_)">
                  <c:v>18</c:v>
                </c:pt>
                <c:pt idx="15296" formatCode="_(* #,##0.0_);_(* \(#,##0.0\);_(* &quot;-&quot;??_);_(@_)">
                  <c:v>18</c:v>
                </c:pt>
                <c:pt idx="15297" formatCode="_(* #,##0.0_);_(* \(#,##0.0\);_(* &quot;-&quot;??_);_(@_)">
                  <c:v>18</c:v>
                </c:pt>
                <c:pt idx="15298" formatCode="_(* #,##0.0_);_(* \(#,##0.0\);_(* &quot;-&quot;??_);_(@_)">
                  <c:v>18</c:v>
                </c:pt>
                <c:pt idx="15299" formatCode="_(* #,##0.0_);_(* \(#,##0.0\);_(* &quot;-&quot;??_);_(@_)">
                  <c:v>18</c:v>
                </c:pt>
                <c:pt idx="15300" formatCode="_(* #,##0.0_);_(* \(#,##0.0\);_(* &quot;-&quot;??_);_(@_)">
                  <c:v>18</c:v>
                </c:pt>
                <c:pt idx="15301" formatCode="_(* #,##0.0_);_(* \(#,##0.0\);_(* &quot;-&quot;??_);_(@_)">
                  <c:v>18</c:v>
                </c:pt>
                <c:pt idx="15302" formatCode="_(* #,##0.0_);_(* \(#,##0.0\);_(* &quot;-&quot;??_);_(@_)">
                  <c:v>18</c:v>
                </c:pt>
                <c:pt idx="15303" formatCode="_(* #,##0.0_);_(* \(#,##0.0\);_(* &quot;-&quot;??_);_(@_)">
                  <c:v>18</c:v>
                </c:pt>
                <c:pt idx="15304" formatCode="_(* #,##0.0_);_(* \(#,##0.0\);_(* &quot;-&quot;??_);_(@_)">
                  <c:v>18</c:v>
                </c:pt>
                <c:pt idx="15305" formatCode="_(* #,##0.0_);_(* \(#,##0.0\);_(* &quot;-&quot;??_);_(@_)">
                  <c:v>18</c:v>
                </c:pt>
                <c:pt idx="15306" formatCode="_(* #,##0.0_);_(* \(#,##0.0\);_(* &quot;-&quot;??_);_(@_)">
                  <c:v>18</c:v>
                </c:pt>
                <c:pt idx="15307" formatCode="_(* #,##0.0_);_(* \(#,##0.0\);_(* &quot;-&quot;??_);_(@_)">
                  <c:v>18</c:v>
                </c:pt>
                <c:pt idx="15308" formatCode="_(* #,##0.0_);_(* \(#,##0.0\);_(* &quot;-&quot;??_);_(@_)">
                  <c:v>18</c:v>
                </c:pt>
                <c:pt idx="15309" formatCode="_(* #,##0.0_);_(* \(#,##0.0\);_(* &quot;-&quot;??_);_(@_)">
                  <c:v>18</c:v>
                </c:pt>
                <c:pt idx="15310" formatCode="_(* #,##0.0_);_(* \(#,##0.0\);_(* &quot;-&quot;??_);_(@_)">
                  <c:v>18</c:v>
                </c:pt>
                <c:pt idx="15311" formatCode="_(* #,##0.0_);_(* \(#,##0.0\);_(* &quot;-&quot;??_);_(@_)">
                  <c:v>18</c:v>
                </c:pt>
                <c:pt idx="15312" formatCode="_(* #,##0.0_);_(* \(#,##0.0\);_(* &quot;-&quot;??_);_(@_)">
                  <c:v>18</c:v>
                </c:pt>
                <c:pt idx="15313" formatCode="_(* #,##0.0_);_(* \(#,##0.0\);_(* &quot;-&quot;??_);_(@_)">
                  <c:v>18</c:v>
                </c:pt>
                <c:pt idx="15314" formatCode="_(* #,##0.0_);_(* \(#,##0.0\);_(* &quot;-&quot;??_);_(@_)">
                  <c:v>18</c:v>
                </c:pt>
                <c:pt idx="15315" formatCode="_(* #,##0.0_);_(* \(#,##0.0\);_(* &quot;-&quot;??_);_(@_)">
                  <c:v>18</c:v>
                </c:pt>
                <c:pt idx="15316" formatCode="_(* #,##0.0_);_(* \(#,##0.0\);_(* &quot;-&quot;??_);_(@_)">
                  <c:v>18</c:v>
                </c:pt>
                <c:pt idx="15317" formatCode="_(* #,##0.0_);_(* \(#,##0.0\);_(* &quot;-&quot;??_);_(@_)">
                  <c:v>18</c:v>
                </c:pt>
                <c:pt idx="15318" formatCode="_(* #,##0.0_);_(* \(#,##0.0\);_(* &quot;-&quot;??_);_(@_)">
                  <c:v>18</c:v>
                </c:pt>
                <c:pt idx="15319" formatCode="_(* #,##0.0_);_(* \(#,##0.0\);_(* &quot;-&quot;??_);_(@_)">
                  <c:v>18</c:v>
                </c:pt>
                <c:pt idx="15320" formatCode="_(* #,##0.0_);_(* \(#,##0.0\);_(* &quot;-&quot;??_);_(@_)">
                  <c:v>18</c:v>
                </c:pt>
                <c:pt idx="15321" formatCode="_(* #,##0.0_);_(* \(#,##0.0\);_(* &quot;-&quot;??_);_(@_)">
                  <c:v>18</c:v>
                </c:pt>
                <c:pt idx="15322" formatCode="_(* #,##0.0_);_(* \(#,##0.0\);_(* &quot;-&quot;??_);_(@_)">
                  <c:v>18</c:v>
                </c:pt>
                <c:pt idx="15323" formatCode="_(* #,##0.0_);_(* \(#,##0.0\);_(* &quot;-&quot;??_);_(@_)">
                  <c:v>18</c:v>
                </c:pt>
                <c:pt idx="15324" formatCode="_(* #,##0.0_);_(* \(#,##0.0\);_(* &quot;-&quot;??_);_(@_)">
                  <c:v>18</c:v>
                </c:pt>
                <c:pt idx="15325" formatCode="_(* #,##0.0_);_(* \(#,##0.0\);_(* &quot;-&quot;??_);_(@_)">
                  <c:v>18</c:v>
                </c:pt>
                <c:pt idx="15326" formatCode="_(* #,##0.0_);_(* \(#,##0.0\);_(* &quot;-&quot;??_);_(@_)">
                  <c:v>18</c:v>
                </c:pt>
                <c:pt idx="15327" formatCode="_(* #,##0.0_);_(* \(#,##0.0\);_(* &quot;-&quot;??_);_(@_)">
                  <c:v>18</c:v>
                </c:pt>
                <c:pt idx="15328" formatCode="_(* #,##0.0_);_(* \(#,##0.0\);_(* &quot;-&quot;??_);_(@_)">
                  <c:v>18</c:v>
                </c:pt>
                <c:pt idx="15329" formatCode="_(* #,##0.0_);_(* \(#,##0.0\);_(* &quot;-&quot;??_);_(@_)">
                  <c:v>18</c:v>
                </c:pt>
                <c:pt idx="15330" formatCode="_(* #,##0.0_);_(* \(#,##0.0\);_(* &quot;-&quot;??_);_(@_)">
                  <c:v>18</c:v>
                </c:pt>
                <c:pt idx="15331" formatCode="_(* #,##0.0_);_(* \(#,##0.0\);_(* &quot;-&quot;??_);_(@_)">
                  <c:v>18</c:v>
                </c:pt>
                <c:pt idx="15332" formatCode="_(* #,##0.0_);_(* \(#,##0.0\);_(* &quot;-&quot;??_);_(@_)">
                  <c:v>18</c:v>
                </c:pt>
                <c:pt idx="15333" formatCode="_(* #,##0.0_);_(* \(#,##0.0\);_(* &quot;-&quot;??_);_(@_)">
                  <c:v>18</c:v>
                </c:pt>
                <c:pt idx="15334" formatCode="_(* #,##0.0_);_(* \(#,##0.0\);_(* &quot;-&quot;??_);_(@_)">
                  <c:v>18</c:v>
                </c:pt>
                <c:pt idx="15335" formatCode="_(* #,##0.0_);_(* \(#,##0.0\);_(* &quot;-&quot;??_);_(@_)">
                  <c:v>18</c:v>
                </c:pt>
                <c:pt idx="15336" formatCode="_(* #,##0.0_);_(* \(#,##0.0\);_(* &quot;-&quot;??_);_(@_)">
                  <c:v>18</c:v>
                </c:pt>
                <c:pt idx="15337" formatCode="_(* #,##0.0_);_(* \(#,##0.0\);_(* &quot;-&quot;??_);_(@_)">
                  <c:v>18</c:v>
                </c:pt>
                <c:pt idx="15338" formatCode="_(* #,##0.0_);_(* \(#,##0.0\);_(* &quot;-&quot;??_);_(@_)">
                  <c:v>18</c:v>
                </c:pt>
                <c:pt idx="15339" formatCode="_(* #,##0.0_);_(* \(#,##0.0\);_(* &quot;-&quot;??_);_(@_)">
                  <c:v>18</c:v>
                </c:pt>
                <c:pt idx="15340" formatCode="_(* #,##0.0_);_(* \(#,##0.0\);_(* &quot;-&quot;??_);_(@_)">
                  <c:v>18</c:v>
                </c:pt>
                <c:pt idx="15341" formatCode="_(* #,##0.0_);_(* \(#,##0.0\);_(* &quot;-&quot;??_);_(@_)">
                  <c:v>18</c:v>
                </c:pt>
                <c:pt idx="15342" formatCode="_(* #,##0.0_);_(* \(#,##0.0\);_(* &quot;-&quot;??_);_(@_)">
                  <c:v>18</c:v>
                </c:pt>
                <c:pt idx="15343" formatCode="_(* #,##0.0_);_(* \(#,##0.0\);_(* &quot;-&quot;??_);_(@_)">
                  <c:v>18</c:v>
                </c:pt>
                <c:pt idx="15344" formatCode="_(* #,##0.0_);_(* \(#,##0.0\);_(* &quot;-&quot;??_);_(@_)">
                  <c:v>18</c:v>
                </c:pt>
                <c:pt idx="15345" formatCode="_(* #,##0.0_);_(* \(#,##0.0\);_(* &quot;-&quot;??_);_(@_)">
                  <c:v>18</c:v>
                </c:pt>
                <c:pt idx="15346" formatCode="_(* #,##0.0_);_(* \(#,##0.0\);_(* &quot;-&quot;??_);_(@_)">
                  <c:v>18</c:v>
                </c:pt>
                <c:pt idx="15347" formatCode="_(* #,##0.0_);_(* \(#,##0.0\);_(* &quot;-&quot;??_);_(@_)">
                  <c:v>18</c:v>
                </c:pt>
                <c:pt idx="15348" formatCode="_(* #,##0.0_);_(* \(#,##0.0\);_(* &quot;-&quot;??_);_(@_)">
                  <c:v>18</c:v>
                </c:pt>
                <c:pt idx="15349" formatCode="_(* #,##0.0_);_(* \(#,##0.0\);_(* &quot;-&quot;??_);_(@_)">
                  <c:v>18.3</c:v>
                </c:pt>
                <c:pt idx="15350" formatCode="_(* #,##0.0_);_(* \(#,##0.0\);_(* &quot;-&quot;??_);_(@_)">
                  <c:v>18.3</c:v>
                </c:pt>
                <c:pt idx="15351" formatCode="_(* #,##0.0_);_(* \(#,##0.0\);_(* &quot;-&quot;??_);_(@_)">
                  <c:v>18.3</c:v>
                </c:pt>
                <c:pt idx="15352" formatCode="_(* #,##0.0_);_(* \(#,##0.0\);_(* &quot;-&quot;??_);_(@_)">
                  <c:v>18.3</c:v>
                </c:pt>
                <c:pt idx="15353" formatCode="_(* #,##0.0_);_(* \(#,##0.0\);_(* &quot;-&quot;??_);_(@_)">
                  <c:v>18.3</c:v>
                </c:pt>
                <c:pt idx="15354" formatCode="_(* #,##0.0_);_(* \(#,##0.0\);_(* &quot;-&quot;??_);_(@_)">
                  <c:v>18.3</c:v>
                </c:pt>
                <c:pt idx="15355" formatCode="_(* #,##0.0_);_(* \(#,##0.0\);_(* &quot;-&quot;??_);_(@_)">
                  <c:v>18.3</c:v>
                </c:pt>
                <c:pt idx="15356" formatCode="_(* #,##0.0_);_(* \(#,##0.0\);_(* &quot;-&quot;??_);_(@_)">
                  <c:v>18.3</c:v>
                </c:pt>
                <c:pt idx="15357" formatCode="_(* #,##0.0_);_(* \(#,##0.0\);_(* &quot;-&quot;??_);_(@_)">
                  <c:v>18.3</c:v>
                </c:pt>
                <c:pt idx="15358" formatCode="_(* #,##0.0_);_(* \(#,##0.0\);_(* &quot;-&quot;??_);_(@_)">
                  <c:v>18.3</c:v>
                </c:pt>
                <c:pt idx="15359" formatCode="_(* #,##0.0_);_(* \(#,##0.0\);_(* &quot;-&quot;??_);_(@_)">
                  <c:v>18.3</c:v>
                </c:pt>
                <c:pt idx="15360" formatCode="_(* #,##0.0_);_(* \(#,##0.0\);_(* &quot;-&quot;??_);_(@_)">
                  <c:v>18.3</c:v>
                </c:pt>
                <c:pt idx="15361" formatCode="_(* #,##0.0_);_(* \(#,##0.0\);_(* &quot;-&quot;??_);_(@_)">
                  <c:v>18.3</c:v>
                </c:pt>
                <c:pt idx="15362" formatCode="_(* #,##0.0_);_(* \(#,##0.0\);_(* &quot;-&quot;??_);_(@_)">
                  <c:v>18.3</c:v>
                </c:pt>
                <c:pt idx="15363" formatCode="_(* #,##0.0_);_(* \(#,##0.0\);_(* &quot;-&quot;??_);_(@_)">
                  <c:v>18.3</c:v>
                </c:pt>
                <c:pt idx="15364" formatCode="_(* #,##0.0_);_(* \(#,##0.0\);_(* &quot;-&quot;??_);_(@_)">
                  <c:v>18.3</c:v>
                </c:pt>
                <c:pt idx="15365" formatCode="_(* #,##0.0_);_(* \(#,##0.0\);_(* &quot;-&quot;??_);_(@_)">
                  <c:v>18.3</c:v>
                </c:pt>
                <c:pt idx="15366" formatCode="_(* #,##0.0_);_(* \(#,##0.0\);_(* &quot;-&quot;??_);_(@_)">
                  <c:v>18.3</c:v>
                </c:pt>
                <c:pt idx="15367" formatCode="_(* #,##0.0_);_(* \(#,##0.0\);_(* &quot;-&quot;??_);_(@_)">
                  <c:v>18.3</c:v>
                </c:pt>
                <c:pt idx="15368" formatCode="_(* #,##0.0_);_(* \(#,##0.0\);_(* &quot;-&quot;??_);_(@_)">
                  <c:v>18.3</c:v>
                </c:pt>
                <c:pt idx="15369" formatCode="_(* #,##0.0_);_(* \(#,##0.0\);_(* &quot;-&quot;??_);_(@_)">
                  <c:v>18.3</c:v>
                </c:pt>
                <c:pt idx="15370" formatCode="_(* #,##0.0_);_(* \(#,##0.0\);_(* &quot;-&quot;??_);_(@_)">
                  <c:v>18.3</c:v>
                </c:pt>
                <c:pt idx="15371" formatCode="_(* #,##0.0_);_(* \(#,##0.0\);_(* &quot;-&quot;??_);_(@_)">
                  <c:v>18.3</c:v>
                </c:pt>
                <c:pt idx="15372" formatCode="_(* #,##0.0_);_(* \(#,##0.0\);_(* &quot;-&quot;??_);_(@_)">
                  <c:v>18.3</c:v>
                </c:pt>
                <c:pt idx="15373" formatCode="_(* #,##0.0_);_(* \(#,##0.0\);_(* &quot;-&quot;??_);_(@_)">
                  <c:v>18.3</c:v>
                </c:pt>
                <c:pt idx="15374" formatCode="_(* #,##0.0_);_(* \(#,##0.0\);_(* &quot;-&quot;??_);_(@_)">
                  <c:v>18.3</c:v>
                </c:pt>
                <c:pt idx="15375" formatCode="_(* #,##0.0_);_(* \(#,##0.0\);_(* &quot;-&quot;??_);_(@_)">
                  <c:v>18.3</c:v>
                </c:pt>
                <c:pt idx="15376" formatCode="_(* #,##0.0_);_(* \(#,##0.0\);_(* &quot;-&quot;??_);_(@_)">
                  <c:v>18.3</c:v>
                </c:pt>
                <c:pt idx="15377" formatCode="_(* #,##0.0_);_(* \(#,##0.0\);_(* &quot;-&quot;??_);_(@_)">
                  <c:v>18.3</c:v>
                </c:pt>
                <c:pt idx="15378" formatCode="_(* #,##0.0_);_(* \(#,##0.0\);_(* &quot;-&quot;??_);_(@_)">
                  <c:v>18.3</c:v>
                </c:pt>
                <c:pt idx="15379" formatCode="_(* #,##0.0_);_(* \(#,##0.0\);_(* &quot;-&quot;??_);_(@_)">
                  <c:v>18.3</c:v>
                </c:pt>
                <c:pt idx="15380" formatCode="_(* #,##0.0_);_(* \(#,##0.0\);_(* &quot;-&quot;??_);_(@_)">
                  <c:v>18.3</c:v>
                </c:pt>
                <c:pt idx="15381" formatCode="_(* #,##0.0_);_(* \(#,##0.0\);_(* &quot;-&quot;??_);_(@_)">
                  <c:v>18.3</c:v>
                </c:pt>
                <c:pt idx="15382" formatCode="_(* #,##0.0_);_(* \(#,##0.0\);_(* &quot;-&quot;??_);_(@_)">
                  <c:v>18.3</c:v>
                </c:pt>
                <c:pt idx="15383" formatCode="_(* #,##0.0_);_(* \(#,##0.0\);_(* &quot;-&quot;??_);_(@_)">
                  <c:v>18.3</c:v>
                </c:pt>
                <c:pt idx="15384" formatCode="_(* #,##0.0_);_(* \(#,##0.0\);_(* &quot;-&quot;??_);_(@_)">
                  <c:v>18.3</c:v>
                </c:pt>
                <c:pt idx="15385" formatCode="_(* #,##0.0_);_(* \(#,##0.0\);_(* &quot;-&quot;??_);_(@_)">
                  <c:v>18.3</c:v>
                </c:pt>
                <c:pt idx="15386" formatCode="_(* #,##0.0_);_(* \(#,##0.0\);_(* &quot;-&quot;??_);_(@_)">
                  <c:v>18.3</c:v>
                </c:pt>
                <c:pt idx="15387" formatCode="_(* #,##0.0_);_(* \(#,##0.0\);_(* &quot;-&quot;??_);_(@_)">
                  <c:v>18.3</c:v>
                </c:pt>
                <c:pt idx="15388" formatCode="_(* #,##0.0_);_(* \(#,##0.0\);_(* &quot;-&quot;??_);_(@_)">
                  <c:v>18.3</c:v>
                </c:pt>
                <c:pt idx="15389" formatCode="_(* #,##0.0_);_(* \(#,##0.0\);_(* &quot;-&quot;??_);_(@_)">
                  <c:v>18.3</c:v>
                </c:pt>
                <c:pt idx="15390" formatCode="_(* #,##0.0_);_(* \(#,##0.0\);_(* &quot;-&quot;??_);_(@_)">
                  <c:v>18.3</c:v>
                </c:pt>
                <c:pt idx="15391" formatCode="_(* #,##0.0_);_(* \(#,##0.0\);_(* &quot;-&quot;??_);_(@_)">
                  <c:v>18.3</c:v>
                </c:pt>
                <c:pt idx="15392" formatCode="_(* #,##0.0_);_(* \(#,##0.0\);_(* &quot;-&quot;??_);_(@_)">
                  <c:v>18.3</c:v>
                </c:pt>
                <c:pt idx="15393" formatCode="_(* #,##0.0_);_(* \(#,##0.0\);_(* &quot;-&quot;??_);_(@_)">
                  <c:v>18.3</c:v>
                </c:pt>
                <c:pt idx="15394" formatCode="_(* #,##0.0_);_(* \(#,##0.0\);_(* &quot;-&quot;??_);_(@_)">
                  <c:v>18.3</c:v>
                </c:pt>
                <c:pt idx="15395" formatCode="_(* #,##0.0_);_(* \(#,##0.0\);_(* &quot;-&quot;??_);_(@_)">
                  <c:v>18.3</c:v>
                </c:pt>
                <c:pt idx="15396" formatCode="_(* #,##0.0_);_(* \(#,##0.0\);_(* &quot;-&quot;??_);_(@_)">
                  <c:v>18.3</c:v>
                </c:pt>
                <c:pt idx="15397" formatCode="_(* #,##0.0_);_(* \(#,##0.0\);_(* &quot;-&quot;??_);_(@_)">
                  <c:v>18.3</c:v>
                </c:pt>
                <c:pt idx="15398" formatCode="_(* #,##0.0_);_(* \(#,##0.0\);_(* &quot;-&quot;??_);_(@_)">
                  <c:v>18.3</c:v>
                </c:pt>
                <c:pt idx="15399" formatCode="_(* #,##0.0_);_(* \(#,##0.0\);_(* &quot;-&quot;??_);_(@_)">
                  <c:v>18.3</c:v>
                </c:pt>
                <c:pt idx="15400" formatCode="_(* #,##0.0_);_(* \(#,##0.0\);_(* &quot;-&quot;??_);_(@_)">
                  <c:v>18.3</c:v>
                </c:pt>
                <c:pt idx="15401" formatCode="_(* #,##0.0_);_(* \(#,##0.0\);_(* &quot;-&quot;??_);_(@_)">
                  <c:v>18.3</c:v>
                </c:pt>
                <c:pt idx="15402" formatCode="_(* #,##0.0_);_(* \(#,##0.0\);_(* &quot;-&quot;??_);_(@_)">
                  <c:v>18.3</c:v>
                </c:pt>
                <c:pt idx="15403" formatCode="_(* #,##0.0_);_(* \(#,##0.0\);_(* &quot;-&quot;??_);_(@_)">
                  <c:v>18.3</c:v>
                </c:pt>
                <c:pt idx="15404" formatCode="_(* #,##0.0_);_(* \(#,##0.0\);_(* &quot;-&quot;??_);_(@_)">
                  <c:v>18.3</c:v>
                </c:pt>
                <c:pt idx="15405" formatCode="_(* #,##0.0_);_(* \(#,##0.0\);_(* &quot;-&quot;??_);_(@_)">
                  <c:v>18.3</c:v>
                </c:pt>
                <c:pt idx="15406" formatCode="_(* #,##0.0_);_(* \(#,##0.0\);_(* &quot;-&quot;??_);_(@_)">
                  <c:v>18.3</c:v>
                </c:pt>
                <c:pt idx="15407" formatCode="_(* #,##0.0_);_(* \(#,##0.0\);_(* &quot;-&quot;??_);_(@_)">
                  <c:v>18.3</c:v>
                </c:pt>
                <c:pt idx="15408" formatCode="_(* #,##0.0_);_(* \(#,##0.0\);_(* &quot;-&quot;??_);_(@_)">
                  <c:v>18.3</c:v>
                </c:pt>
                <c:pt idx="15409" formatCode="_(* #,##0.0_);_(* \(#,##0.0\);_(* &quot;-&quot;??_);_(@_)">
                  <c:v>18.3</c:v>
                </c:pt>
                <c:pt idx="15410" formatCode="_(* #,##0.0_);_(* \(#,##0.0\);_(* &quot;-&quot;??_);_(@_)">
                  <c:v>18.3</c:v>
                </c:pt>
                <c:pt idx="15411" formatCode="_(* #,##0.0_);_(* \(#,##0.0\);_(* &quot;-&quot;??_);_(@_)">
                  <c:v>18.3</c:v>
                </c:pt>
                <c:pt idx="15412" formatCode="_(* #,##0.0_);_(* \(#,##0.0\);_(* &quot;-&quot;??_);_(@_)">
                  <c:v>18.3</c:v>
                </c:pt>
                <c:pt idx="15413" formatCode="_(* #,##0.0_);_(* \(#,##0.0\);_(* &quot;-&quot;??_);_(@_)">
                  <c:v>18.3</c:v>
                </c:pt>
                <c:pt idx="15414" formatCode="_(* #,##0.0_);_(* \(#,##0.0\);_(* &quot;-&quot;??_);_(@_)">
                  <c:v>18.3</c:v>
                </c:pt>
                <c:pt idx="15415" formatCode="_(* #,##0.0_);_(* \(#,##0.0\);_(* &quot;-&quot;??_);_(@_)">
                  <c:v>18.3</c:v>
                </c:pt>
                <c:pt idx="15416" formatCode="_(* #,##0.0_);_(* \(#,##0.0\);_(* &quot;-&quot;??_);_(@_)">
                  <c:v>18.3</c:v>
                </c:pt>
                <c:pt idx="15417" formatCode="_(* #,##0.0_);_(* \(#,##0.0\);_(* &quot;-&quot;??_);_(@_)">
                  <c:v>18.3</c:v>
                </c:pt>
                <c:pt idx="15418" formatCode="_(* #,##0.0_);_(* \(#,##0.0\);_(* &quot;-&quot;??_);_(@_)">
                  <c:v>18.3</c:v>
                </c:pt>
                <c:pt idx="15419" formatCode="_(* #,##0.0_);_(* \(#,##0.0\);_(* &quot;-&quot;??_);_(@_)">
                  <c:v>18.3</c:v>
                </c:pt>
                <c:pt idx="15420" formatCode="_(* #,##0.0_);_(* \(#,##0.0\);_(* &quot;-&quot;??_);_(@_)">
                  <c:v>18.3</c:v>
                </c:pt>
                <c:pt idx="15421" formatCode="_(* #,##0.0_);_(* \(#,##0.0\);_(* &quot;-&quot;??_);_(@_)">
                  <c:v>18.3</c:v>
                </c:pt>
                <c:pt idx="15422" formatCode="_(* #,##0.0_);_(* \(#,##0.0\);_(* &quot;-&quot;??_);_(@_)">
                  <c:v>18.3</c:v>
                </c:pt>
                <c:pt idx="15423" formatCode="_(* #,##0.0_);_(* \(#,##0.0\);_(* &quot;-&quot;??_);_(@_)">
                  <c:v>18.3</c:v>
                </c:pt>
                <c:pt idx="15424" formatCode="_(* #,##0.0_);_(* \(#,##0.0\);_(* &quot;-&quot;??_);_(@_)">
                  <c:v>18.3</c:v>
                </c:pt>
                <c:pt idx="15425" formatCode="_(* #,##0.0_);_(* \(#,##0.0\);_(* &quot;-&quot;??_);_(@_)">
                  <c:v>18.3</c:v>
                </c:pt>
                <c:pt idx="15426" formatCode="_(* #,##0.0_);_(* \(#,##0.0\);_(* &quot;-&quot;??_);_(@_)">
                  <c:v>18.3</c:v>
                </c:pt>
                <c:pt idx="15427" formatCode="_(* #,##0.0_);_(* \(#,##0.0\);_(* &quot;-&quot;??_);_(@_)">
                  <c:v>18.3</c:v>
                </c:pt>
                <c:pt idx="15428" formatCode="_(* #,##0.0_);_(* \(#,##0.0\);_(* &quot;-&quot;??_);_(@_)">
                  <c:v>18.3</c:v>
                </c:pt>
                <c:pt idx="15429" formatCode="_(* #,##0.0_);_(* \(#,##0.0\);_(* &quot;-&quot;??_);_(@_)">
                  <c:v>18.3</c:v>
                </c:pt>
                <c:pt idx="15430" formatCode="_(* #,##0.0_);_(* \(#,##0.0\);_(* &quot;-&quot;??_);_(@_)">
                  <c:v>18.3</c:v>
                </c:pt>
                <c:pt idx="15431" formatCode="_(* #,##0.0_);_(* \(#,##0.0\);_(* &quot;-&quot;??_);_(@_)">
                  <c:v>18.5</c:v>
                </c:pt>
                <c:pt idx="15432" formatCode="_(* #,##0.0_);_(* \(#,##0.0\);_(* &quot;-&quot;??_);_(@_)">
                  <c:v>18.5</c:v>
                </c:pt>
                <c:pt idx="15433" formatCode="_(* #,##0.0_);_(* \(#,##0.0\);_(* &quot;-&quot;??_);_(@_)">
                  <c:v>18.5</c:v>
                </c:pt>
                <c:pt idx="15434" formatCode="_(* #,##0.0_);_(* \(#,##0.0\);_(* &quot;-&quot;??_);_(@_)">
                  <c:v>18.5</c:v>
                </c:pt>
                <c:pt idx="15435" formatCode="_(* #,##0.0_);_(* \(#,##0.0\);_(* &quot;-&quot;??_);_(@_)">
                  <c:v>18.5</c:v>
                </c:pt>
                <c:pt idx="15436" formatCode="_(* #,##0.0_);_(* \(#,##0.0\);_(* &quot;-&quot;??_);_(@_)">
                  <c:v>18.5</c:v>
                </c:pt>
                <c:pt idx="15437" formatCode="_(* #,##0.0_);_(* \(#,##0.0\);_(* &quot;-&quot;??_);_(@_)">
                  <c:v>18.600000000000001</c:v>
                </c:pt>
                <c:pt idx="15438" formatCode="_(* #,##0.0_);_(* \(#,##0.0\);_(* &quot;-&quot;??_);_(@_)">
                  <c:v>18.600000000000001</c:v>
                </c:pt>
                <c:pt idx="15439" formatCode="_(* #,##0.0_);_(* \(#,##0.0\);_(* &quot;-&quot;??_);_(@_)">
                  <c:v>18.600000000000001</c:v>
                </c:pt>
                <c:pt idx="15440" formatCode="_(* #,##0.0_);_(* \(#,##0.0\);_(* &quot;-&quot;??_);_(@_)">
                  <c:v>18.7</c:v>
                </c:pt>
                <c:pt idx="15441" formatCode="_(* #,##0.0_);_(* \(#,##0.0\);_(* &quot;-&quot;??_);_(@_)">
                  <c:v>18.7</c:v>
                </c:pt>
                <c:pt idx="15442" formatCode="_(* #,##0.0_);_(* \(#,##0.0\);_(* &quot;-&quot;??_);_(@_)">
                  <c:v>18.7</c:v>
                </c:pt>
                <c:pt idx="15443" formatCode="_(* #,##0.0_);_(* \(#,##0.0\);_(* &quot;-&quot;??_);_(@_)">
                  <c:v>18.7</c:v>
                </c:pt>
                <c:pt idx="15444" formatCode="_(* #,##0.0_);_(* \(#,##0.0\);_(* &quot;-&quot;??_);_(@_)">
                  <c:v>18.7</c:v>
                </c:pt>
                <c:pt idx="15445" formatCode="_(* #,##0.0_);_(* \(#,##0.0\);_(* &quot;-&quot;??_);_(@_)">
                  <c:v>18.7</c:v>
                </c:pt>
                <c:pt idx="15446" formatCode="_(* #,##0.0_);_(* \(#,##0.0\);_(* &quot;-&quot;??_);_(@_)">
                  <c:v>19</c:v>
                </c:pt>
                <c:pt idx="15447" formatCode="_(* #,##0.0_);_(* \(#,##0.0\);_(* &quot;-&quot;??_);_(@_)">
                  <c:v>19</c:v>
                </c:pt>
                <c:pt idx="15448" formatCode="_(* #,##0.0_);_(* \(#,##0.0\);_(* &quot;-&quot;??_);_(@_)">
                  <c:v>19</c:v>
                </c:pt>
                <c:pt idx="15449" formatCode="_(* #,##0.0_);_(* \(#,##0.0\);_(* &quot;-&quot;??_);_(@_)">
                  <c:v>19</c:v>
                </c:pt>
                <c:pt idx="15450" formatCode="_(* #,##0.0_);_(* \(#,##0.0\);_(* &quot;-&quot;??_);_(@_)">
                  <c:v>19</c:v>
                </c:pt>
                <c:pt idx="15451" formatCode="_(* #,##0.0_);_(* \(#,##0.0\);_(* &quot;-&quot;??_);_(@_)">
                  <c:v>19</c:v>
                </c:pt>
                <c:pt idx="15452" formatCode="_(* #,##0.0_);_(* \(#,##0.0\);_(* &quot;-&quot;??_);_(@_)">
                  <c:v>19</c:v>
                </c:pt>
                <c:pt idx="15453" formatCode="_(* #,##0.0_);_(* \(#,##0.0\);_(* &quot;-&quot;??_);_(@_)">
                  <c:v>19</c:v>
                </c:pt>
                <c:pt idx="15454" formatCode="_(* #,##0.0_);_(* \(#,##0.0\);_(* &quot;-&quot;??_);_(@_)">
                  <c:v>19</c:v>
                </c:pt>
                <c:pt idx="15455" formatCode="_(* #,##0.0_);_(* \(#,##0.0\);_(* &quot;-&quot;??_);_(@_)">
                  <c:v>19</c:v>
                </c:pt>
                <c:pt idx="15456" formatCode="_(* #,##0.0_);_(* \(#,##0.0\);_(* &quot;-&quot;??_);_(@_)">
                  <c:v>19</c:v>
                </c:pt>
                <c:pt idx="15457" formatCode="_(* #,##0.0_);_(* \(#,##0.0\);_(* &quot;-&quot;??_);_(@_)">
                  <c:v>19</c:v>
                </c:pt>
                <c:pt idx="15458" formatCode="_(* #,##0.0_);_(* \(#,##0.0\);_(* &quot;-&quot;??_);_(@_)">
                  <c:v>19</c:v>
                </c:pt>
                <c:pt idx="15459" formatCode="_(* #,##0.0_);_(* \(#,##0.0\);_(* &quot;-&quot;??_);_(@_)">
                  <c:v>19</c:v>
                </c:pt>
                <c:pt idx="15460" formatCode="_(* #,##0.0_);_(* \(#,##0.0\);_(* &quot;-&quot;??_);_(@_)">
                  <c:v>19</c:v>
                </c:pt>
                <c:pt idx="15461" formatCode="_(* #,##0.0_);_(* \(#,##0.0\);_(* &quot;-&quot;??_);_(@_)">
                  <c:v>19</c:v>
                </c:pt>
                <c:pt idx="15462" formatCode="_(* #,##0.0_);_(* \(#,##0.0\);_(* &quot;-&quot;??_);_(@_)">
                  <c:v>19</c:v>
                </c:pt>
                <c:pt idx="15463" formatCode="_(* #,##0.0_);_(* \(#,##0.0\);_(* &quot;-&quot;??_);_(@_)">
                  <c:v>19</c:v>
                </c:pt>
                <c:pt idx="15464" formatCode="_(* #,##0.0_);_(* \(#,##0.0\);_(* &quot;-&quot;??_);_(@_)">
                  <c:v>19</c:v>
                </c:pt>
                <c:pt idx="15465" formatCode="_(* #,##0.0_);_(* \(#,##0.0\);_(* &quot;-&quot;??_);_(@_)">
                  <c:v>19</c:v>
                </c:pt>
                <c:pt idx="15466" formatCode="_(* #,##0.0_);_(* \(#,##0.0\);_(* &quot;-&quot;??_);_(@_)">
                  <c:v>19.3</c:v>
                </c:pt>
                <c:pt idx="15467" formatCode="_(* #,##0.0_);_(* \(#,##0.0\);_(* &quot;-&quot;??_);_(@_)">
                  <c:v>19.3</c:v>
                </c:pt>
                <c:pt idx="15468" formatCode="_(* #,##0.0_);_(* \(#,##0.0\);_(* &quot;-&quot;??_);_(@_)">
                  <c:v>19.3</c:v>
                </c:pt>
                <c:pt idx="15469" formatCode="_(* #,##0.0_);_(* \(#,##0.0\);_(* &quot;-&quot;??_);_(@_)">
                  <c:v>19.3</c:v>
                </c:pt>
                <c:pt idx="15470" formatCode="_(* #,##0.0_);_(* \(#,##0.0\);_(* &quot;-&quot;??_);_(@_)">
                  <c:v>19.3</c:v>
                </c:pt>
                <c:pt idx="15471" formatCode="_(* #,##0.0_);_(* \(#,##0.0\);_(* &quot;-&quot;??_);_(@_)">
                  <c:v>19.3</c:v>
                </c:pt>
                <c:pt idx="15472" formatCode="_(* #,##0.0_);_(* \(#,##0.0\);_(* &quot;-&quot;??_);_(@_)">
                  <c:v>19.3</c:v>
                </c:pt>
                <c:pt idx="15473" formatCode="_(* #,##0.0_);_(* \(#,##0.0\);_(* &quot;-&quot;??_);_(@_)">
                  <c:v>19.3</c:v>
                </c:pt>
                <c:pt idx="15474" formatCode="_(* #,##0.0_);_(* \(#,##0.0\);_(* &quot;-&quot;??_);_(@_)">
                  <c:v>19.3</c:v>
                </c:pt>
                <c:pt idx="15475" formatCode="_(* #,##0.0_);_(* \(#,##0.0\);_(* &quot;-&quot;??_);_(@_)">
                  <c:v>19.3</c:v>
                </c:pt>
                <c:pt idx="15476" formatCode="_(* #,##0.0_);_(* \(#,##0.0\);_(* &quot;-&quot;??_);_(@_)">
                  <c:v>19.3</c:v>
                </c:pt>
                <c:pt idx="15477" formatCode="_(* #,##0.0_);_(* \(#,##0.0\);_(* &quot;-&quot;??_);_(@_)">
                  <c:v>19.3</c:v>
                </c:pt>
                <c:pt idx="15478" formatCode="_(* #,##0.0_);_(* \(#,##0.0\);_(* &quot;-&quot;??_);_(@_)">
                  <c:v>19.3</c:v>
                </c:pt>
                <c:pt idx="15479" formatCode="_(* #,##0.0_);_(* \(#,##0.0\);_(* &quot;-&quot;??_);_(@_)">
                  <c:v>19.3</c:v>
                </c:pt>
                <c:pt idx="15480" formatCode="_(* #,##0.0_);_(* \(#,##0.0\);_(* &quot;-&quot;??_);_(@_)">
                  <c:v>19.3</c:v>
                </c:pt>
                <c:pt idx="15481" formatCode="_(* #,##0.0_);_(* \(#,##0.0\);_(* &quot;-&quot;??_);_(@_)">
                  <c:v>19.3</c:v>
                </c:pt>
                <c:pt idx="15482" formatCode="_(* #,##0.0_);_(* \(#,##0.0\);_(* &quot;-&quot;??_);_(@_)">
                  <c:v>19.3</c:v>
                </c:pt>
                <c:pt idx="15483" formatCode="_(* #,##0.0_);_(* \(#,##0.0\);_(* &quot;-&quot;??_);_(@_)">
                  <c:v>19.5</c:v>
                </c:pt>
                <c:pt idx="15484" formatCode="_(* #,##0.0_);_(* \(#,##0.0\);_(* &quot;-&quot;??_);_(@_)">
                  <c:v>19.5</c:v>
                </c:pt>
                <c:pt idx="15485" formatCode="_(* #,##0.0_);_(* \(#,##0.0\);_(* &quot;-&quot;??_);_(@_)">
                  <c:v>19.600000000000001</c:v>
                </c:pt>
                <c:pt idx="15486" formatCode="_(* #,##0.0_);_(* \(#,##0.0\);_(* &quot;-&quot;??_);_(@_)">
                  <c:v>19.600000000000001</c:v>
                </c:pt>
                <c:pt idx="15487" formatCode="_(* #,##0.0_);_(* \(#,##0.0\);_(* &quot;-&quot;??_);_(@_)">
                  <c:v>19.7</c:v>
                </c:pt>
                <c:pt idx="15488" formatCode="_(* #,##0.0_);_(* \(#,##0.0\);_(* &quot;-&quot;??_);_(@_)">
                  <c:v>19.7</c:v>
                </c:pt>
                <c:pt idx="15489" formatCode="_(* #,##0.0_);_(* \(#,##0.0\);_(* &quot;-&quot;??_);_(@_)">
                  <c:v>19.7</c:v>
                </c:pt>
                <c:pt idx="15490" formatCode="_(* #,##0.0_);_(* \(#,##0.0\);_(* &quot;-&quot;??_);_(@_)">
                  <c:v>19.7</c:v>
                </c:pt>
                <c:pt idx="15491" formatCode="_(* #,##0.0_);_(* \(#,##0.0\);_(* &quot;-&quot;??_);_(@_)">
                  <c:v>19.7</c:v>
                </c:pt>
                <c:pt idx="15492" formatCode="_(* #,##0.0_);_(* \(#,##0.0\);_(* &quot;-&quot;??_);_(@_)">
                  <c:v>19.7</c:v>
                </c:pt>
                <c:pt idx="15493" formatCode="_(* #,##0.0_);_(* \(#,##0.0\);_(* &quot;-&quot;??_);_(@_)">
                  <c:v>19.7</c:v>
                </c:pt>
                <c:pt idx="15494" formatCode="_(* #,##0.0_);_(* \(#,##0.0\);_(* &quot;-&quot;??_);_(@_)">
                  <c:v>19.7</c:v>
                </c:pt>
                <c:pt idx="15495" formatCode="_(* #,##0.0_);_(* \(#,##0.0\);_(* &quot;-&quot;??_);_(@_)">
                  <c:v>19.899999999999999</c:v>
                </c:pt>
                <c:pt idx="15496" formatCode="_(* #,##0.0_);_(* \(#,##0.0\);_(* &quot;-&quot;??_);_(@_)">
                  <c:v>19.899999999999999</c:v>
                </c:pt>
                <c:pt idx="15497" formatCode="_(* #,##0.0_);_(* \(#,##0.0\);_(* &quot;-&quot;??_);_(@_)">
                  <c:v>19.899999999999999</c:v>
                </c:pt>
                <c:pt idx="15498" formatCode="_(* #,##0.0_);_(* \(#,##0.0\);_(* &quot;-&quot;??_);_(@_)">
                  <c:v>19.899999999999999</c:v>
                </c:pt>
                <c:pt idx="15499" formatCode="_(* #,##0.0_);_(* \(#,##0.0\);_(* &quot;-&quot;??_);_(@_)">
                  <c:v>19.899999999999999</c:v>
                </c:pt>
                <c:pt idx="15500" formatCode="_(* #,##0.0_);_(* \(#,##0.0\);_(* &quot;-&quot;??_);_(@_)">
                  <c:v>19.899999999999999</c:v>
                </c:pt>
                <c:pt idx="15501" formatCode="_(* #,##0.0_);_(* \(#,##0.0\);_(* &quot;-&quot;??_);_(@_)">
                  <c:v>19.899999999999999</c:v>
                </c:pt>
                <c:pt idx="15502" formatCode="_(* #,##0.0_);_(* \(#,##0.0\);_(* &quot;-&quot;??_);_(@_)">
                  <c:v>19.899999999999999</c:v>
                </c:pt>
                <c:pt idx="15503" formatCode="_(* #,##0.0_);_(* \(#,##0.0\);_(* &quot;-&quot;??_);_(@_)">
                  <c:v>19.899999999999999</c:v>
                </c:pt>
                <c:pt idx="15504" formatCode="_(* #,##0.0_);_(* \(#,##0.0\);_(* &quot;-&quot;??_);_(@_)">
                  <c:v>19.899999999999999</c:v>
                </c:pt>
                <c:pt idx="15505" formatCode="_(* #,##0.0_);_(* \(#,##0.0\);_(* &quot;-&quot;??_);_(@_)">
                  <c:v>19.899999999999999</c:v>
                </c:pt>
                <c:pt idx="15506" formatCode="_(* #,##0.0_);_(* \(#,##0.0\);_(* &quot;-&quot;??_);_(@_)">
                  <c:v>19.899999999999999</c:v>
                </c:pt>
                <c:pt idx="15507" formatCode="_(* #,##0.0_);_(* \(#,##0.0\);_(* &quot;-&quot;??_);_(@_)">
                  <c:v>19.899999999999999</c:v>
                </c:pt>
                <c:pt idx="15508" formatCode="_(* #,##0.0_);_(* \(#,##0.0\);_(* &quot;-&quot;??_);_(@_)">
                  <c:v>19.899999999999999</c:v>
                </c:pt>
                <c:pt idx="15509" formatCode="_(* #,##0.0_);_(* \(#,##0.0\);_(* &quot;-&quot;??_);_(@_)">
                  <c:v>19.899999999999999</c:v>
                </c:pt>
                <c:pt idx="15510" formatCode="_(* #,##0.0_);_(* \(#,##0.0\);_(* &quot;-&quot;??_);_(@_)">
                  <c:v>19.899999999999999</c:v>
                </c:pt>
                <c:pt idx="15511" formatCode="_(* #,##0.0_);_(* \(#,##0.0\);_(* &quot;-&quot;??_);_(@_)">
                  <c:v>19.899999999999999</c:v>
                </c:pt>
                <c:pt idx="15512" formatCode="_(* #,##0.0_);_(* \(#,##0.0\);_(* &quot;-&quot;??_);_(@_)">
                  <c:v>19.899999999999999</c:v>
                </c:pt>
                <c:pt idx="15513" formatCode="_(* #,##0.0_);_(* \(#,##0.0\);_(* &quot;-&quot;??_);_(@_)">
                  <c:v>19.899999999999999</c:v>
                </c:pt>
                <c:pt idx="15514" formatCode="_(* #,##0.0_);_(* \(#,##0.0\);_(* &quot;-&quot;??_);_(@_)">
                  <c:v>19.899999999999999</c:v>
                </c:pt>
                <c:pt idx="15515" formatCode="_(* #,##0.0_);_(* \(#,##0.0\);_(* &quot;-&quot;??_);_(@_)">
                  <c:v>19.899999999999999</c:v>
                </c:pt>
                <c:pt idx="15516" formatCode="_(* #,##0.0_);_(* \(#,##0.0\);_(* &quot;-&quot;??_);_(@_)">
                  <c:v>19.899999999999999</c:v>
                </c:pt>
                <c:pt idx="15517" formatCode="_(* #,##0.0_);_(* \(#,##0.0\);_(* &quot;-&quot;??_);_(@_)">
                  <c:v>20</c:v>
                </c:pt>
                <c:pt idx="15518" formatCode="_(* #,##0.0_);_(* \(#,##0.0\);_(* &quot;-&quot;??_);_(@_)">
                  <c:v>20</c:v>
                </c:pt>
                <c:pt idx="15519" formatCode="_(* #,##0.0_);_(* \(#,##0.0\);_(* &quot;-&quot;??_);_(@_)">
                  <c:v>20</c:v>
                </c:pt>
                <c:pt idx="15520" formatCode="_(* #,##0.0_);_(* \(#,##0.0\);_(* &quot;-&quot;??_);_(@_)">
                  <c:v>20</c:v>
                </c:pt>
                <c:pt idx="15521" formatCode="_(* #,##0.0_);_(* \(#,##0.0\);_(* &quot;-&quot;??_);_(@_)">
                  <c:v>20</c:v>
                </c:pt>
                <c:pt idx="15522" formatCode="_(* #,##0.0_);_(* \(#,##0.0\);_(* &quot;-&quot;??_);_(@_)">
                  <c:v>20</c:v>
                </c:pt>
                <c:pt idx="15523" formatCode="_(* #,##0.0_);_(* \(#,##0.0\);_(* &quot;-&quot;??_);_(@_)">
                  <c:v>20</c:v>
                </c:pt>
                <c:pt idx="15524" formatCode="_(* #,##0.0_);_(* \(#,##0.0\);_(* &quot;-&quot;??_);_(@_)">
                  <c:v>20</c:v>
                </c:pt>
                <c:pt idx="15525" formatCode="_(* #,##0.0_);_(* \(#,##0.0\);_(* &quot;-&quot;??_);_(@_)">
                  <c:v>20</c:v>
                </c:pt>
                <c:pt idx="15526" formatCode="_(* #,##0.0_);_(* \(#,##0.0\);_(* &quot;-&quot;??_);_(@_)">
                  <c:v>20</c:v>
                </c:pt>
                <c:pt idx="15527" formatCode="_(* #,##0.0_);_(* \(#,##0.0\);_(* &quot;-&quot;??_);_(@_)">
                  <c:v>20</c:v>
                </c:pt>
                <c:pt idx="15528" formatCode="_(* #,##0.0_);_(* \(#,##0.0\);_(* &quot;-&quot;??_);_(@_)">
                  <c:v>20</c:v>
                </c:pt>
                <c:pt idx="15529" formatCode="_(* #,##0.0_);_(* \(#,##0.0\);_(* &quot;-&quot;??_);_(@_)">
                  <c:v>20.3</c:v>
                </c:pt>
                <c:pt idx="15530" formatCode="_(* #,##0.0_);_(* \(#,##0.0\);_(* &quot;-&quot;??_);_(@_)">
                  <c:v>20.3</c:v>
                </c:pt>
                <c:pt idx="15531" formatCode="_(* #,##0.0_);_(* \(#,##0.0\);_(* &quot;-&quot;??_);_(@_)">
                  <c:v>20.3</c:v>
                </c:pt>
                <c:pt idx="15532" formatCode="_(* #,##0.0_);_(* \(#,##0.0\);_(* &quot;-&quot;??_);_(@_)">
                  <c:v>20.3</c:v>
                </c:pt>
                <c:pt idx="15533" formatCode="_(* #,##0.0_);_(* \(#,##0.0\);_(* &quot;-&quot;??_);_(@_)">
                  <c:v>20.3</c:v>
                </c:pt>
                <c:pt idx="15534" formatCode="_(* #,##0.0_);_(* \(#,##0.0\);_(* &quot;-&quot;??_);_(@_)">
                  <c:v>20.3</c:v>
                </c:pt>
                <c:pt idx="15535" formatCode="_(* #,##0.0_);_(* \(#,##0.0\);_(* &quot;-&quot;??_);_(@_)">
                  <c:v>20.3</c:v>
                </c:pt>
                <c:pt idx="15536" formatCode="_(* #,##0.0_);_(* \(#,##0.0\);_(* &quot;-&quot;??_);_(@_)">
                  <c:v>20.3</c:v>
                </c:pt>
                <c:pt idx="15537" formatCode="_(* #,##0.0_);_(* \(#,##0.0\);_(* &quot;-&quot;??_);_(@_)">
                  <c:v>20.3</c:v>
                </c:pt>
                <c:pt idx="15538" formatCode="_(* #,##0.0_);_(* \(#,##0.0\);_(* &quot;-&quot;??_);_(@_)">
                  <c:v>20.3</c:v>
                </c:pt>
                <c:pt idx="15539" formatCode="_(* #,##0.0_);_(* \(#,##0.0\);_(* &quot;-&quot;??_);_(@_)">
                  <c:v>20.399999999999999</c:v>
                </c:pt>
                <c:pt idx="15540" formatCode="_(* #,##0.0_);_(* \(#,##0.0\);_(* &quot;-&quot;??_);_(@_)">
                  <c:v>20.399999999999999</c:v>
                </c:pt>
                <c:pt idx="15541" formatCode="_(* #,##0.0_);_(* \(#,##0.0\);_(* &quot;-&quot;??_);_(@_)">
                  <c:v>20.399999999999999</c:v>
                </c:pt>
                <c:pt idx="15542" formatCode="_(* #,##0.0_);_(* \(#,##0.0\);_(* &quot;-&quot;??_);_(@_)">
                  <c:v>20.399999999999999</c:v>
                </c:pt>
                <c:pt idx="15543" formatCode="_(* #,##0.0_);_(* \(#,##0.0\);_(* &quot;-&quot;??_);_(@_)">
                  <c:v>20.399999999999999</c:v>
                </c:pt>
                <c:pt idx="15544" formatCode="_(* #,##0.0_);_(* \(#,##0.0\);_(* &quot;-&quot;??_);_(@_)">
                  <c:v>20.399999999999999</c:v>
                </c:pt>
                <c:pt idx="15545" formatCode="_(* #,##0.0_);_(* \(#,##0.0\);_(* &quot;-&quot;??_);_(@_)">
                  <c:v>20.399999999999999</c:v>
                </c:pt>
                <c:pt idx="15546" formatCode="_(* #,##0.0_);_(* \(#,##0.0\);_(* &quot;-&quot;??_);_(@_)">
                  <c:v>20.399999999999999</c:v>
                </c:pt>
                <c:pt idx="15547" formatCode="_(* #,##0.0_);_(* \(#,##0.0\);_(* &quot;-&quot;??_);_(@_)">
                  <c:v>20.399999999999999</c:v>
                </c:pt>
                <c:pt idx="15548" formatCode="_(* #,##0.0_);_(* \(#,##0.0\);_(* &quot;-&quot;??_);_(@_)">
                  <c:v>20.399999999999999</c:v>
                </c:pt>
                <c:pt idx="15549" formatCode="_(* #,##0.0_);_(* \(#,##0.0\);_(* &quot;-&quot;??_);_(@_)">
                  <c:v>20.399999999999999</c:v>
                </c:pt>
                <c:pt idx="15550" formatCode="_(* #,##0.0_);_(* \(#,##0.0\);_(* &quot;-&quot;??_);_(@_)">
                  <c:v>20.399999999999999</c:v>
                </c:pt>
                <c:pt idx="15551" formatCode="_(* #,##0.0_);_(* \(#,##0.0\);_(* &quot;-&quot;??_);_(@_)">
                  <c:v>20.399999999999999</c:v>
                </c:pt>
                <c:pt idx="15552" formatCode="_(* #,##0.0_);_(* \(#,##0.0\);_(* &quot;-&quot;??_);_(@_)">
                  <c:v>20.399999999999999</c:v>
                </c:pt>
                <c:pt idx="15553" formatCode="_(* #,##0.0_);_(* \(#,##0.0\);_(* &quot;-&quot;??_);_(@_)">
                  <c:v>20.399999999999999</c:v>
                </c:pt>
                <c:pt idx="15554" formatCode="_(* #,##0.0_);_(* \(#,##0.0\);_(* &quot;-&quot;??_);_(@_)">
                  <c:v>20.399999999999999</c:v>
                </c:pt>
                <c:pt idx="15555" formatCode="_(* #,##0.0_);_(* \(#,##0.0\);_(* &quot;-&quot;??_);_(@_)">
                  <c:v>20.399999999999999</c:v>
                </c:pt>
                <c:pt idx="15556" formatCode="_(* #,##0.0_);_(* \(#,##0.0\);_(* &quot;-&quot;??_);_(@_)">
                  <c:v>20.399999999999999</c:v>
                </c:pt>
                <c:pt idx="15557" formatCode="_(* #,##0.0_);_(* \(#,##0.0\);_(* &quot;-&quot;??_);_(@_)">
                  <c:v>20.399999999999999</c:v>
                </c:pt>
                <c:pt idx="15558" formatCode="_(* #,##0.0_);_(* \(#,##0.0\);_(* &quot;-&quot;??_);_(@_)">
                  <c:v>20.399999999999999</c:v>
                </c:pt>
                <c:pt idx="15559" formatCode="_(* #,##0.0_);_(* \(#,##0.0\);_(* &quot;-&quot;??_);_(@_)">
                  <c:v>20.399999999999999</c:v>
                </c:pt>
                <c:pt idx="15560" formatCode="_(* #,##0.0_);_(* \(#,##0.0\);_(* &quot;-&quot;??_);_(@_)">
                  <c:v>20.399999999999999</c:v>
                </c:pt>
                <c:pt idx="15561" formatCode="_(* #,##0.0_);_(* \(#,##0.0\);_(* &quot;-&quot;??_);_(@_)">
                  <c:v>20.399999999999999</c:v>
                </c:pt>
                <c:pt idx="15562" formatCode="_(* #,##0.0_);_(* \(#,##0.0\);_(* &quot;-&quot;??_);_(@_)">
                  <c:v>20.399999999999999</c:v>
                </c:pt>
                <c:pt idx="15563" formatCode="_(* #,##0.0_);_(* \(#,##0.0\);_(* &quot;-&quot;??_);_(@_)">
                  <c:v>20.399999999999999</c:v>
                </c:pt>
                <c:pt idx="15564" formatCode="_(* #,##0.0_);_(* \(#,##0.0\);_(* &quot;-&quot;??_);_(@_)">
                  <c:v>20.399999999999999</c:v>
                </c:pt>
                <c:pt idx="15565" formatCode="_(* #,##0.0_);_(* \(#,##0.0\);_(* &quot;-&quot;??_);_(@_)">
                  <c:v>20.399999999999999</c:v>
                </c:pt>
                <c:pt idx="15566" formatCode="_(* #,##0.0_);_(* \(#,##0.0\);_(* &quot;-&quot;??_);_(@_)">
                  <c:v>20.399999999999999</c:v>
                </c:pt>
                <c:pt idx="15567" formatCode="_(* #,##0.0_);_(* \(#,##0.0\);_(* &quot;-&quot;??_);_(@_)">
                  <c:v>20.399999999999999</c:v>
                </c:pt>
                <c:pt idx="15568" formatCode="_(* #,##0.0_);_(* \(#,##0.0\);_(* &quot;-&quot;??_);_(@_)">
                  <c:v>20.399999999999999</c:v>
                </c:pt>
                <c:pt idx="15569" formatCode="_(* #,##0.0_);_(* \(#,##0.0\);_(* &quot;-&quot;??_);_(@_)">
                  <c:v>20.399999999999999</c:v>
                </c:pt>
                <c:pt idx="15570" formatCode="_(* #,##0.0_);_(* \(#,##0.0\);_(* &quot;-&quot;??_);_(@_)">
                  <c:v>20.399999999999999</c:v>
                </c:pt>
                <c:pt idx="15571" formatCode="_(* #,##0.0_);_(* \(#,##0.0\);_(* &quot;-&quot;??_);_(@_)">
                  <c:v>20.399999999999999</c:v>
                </c:pt>
                <c:pt idx="15572" formatCode="_(* #,##0.0_);_(* \(#,##0.0\);_(* &quot;-&quot;??_);_(@_)">
                  <c:v>20.399999999999999</c:v>
                </c:pt>
                <c:pt idx="15573" formatCode="_(* #,##0.0_);_(* \(#,##0.0\);_(* &quot;-&quot;??_);_(@_)">
                  <c:v>20.399999999999999</c:v>
                </c:pt>
                <c:pt idx="15574" formatCode="_(* #,##0.0_);_(* \(#,##0.0\);_(* &quot;-&quot;??_);_(@_)">
                  <c:v>20.399999999999999</c:v>
                </c:pt>
                <c:pt idx="15575" formatCode="_(* #,##0.0_);_(* \(#,##0.0\);_(* &quot;-&quot;??_);_(@_)">
                  <c:v>20.399999999999999</c:v>
                </c:pt>
                <c:pt idx="15576" formatCode="_(* #,##0.0_);_(* \(#,##0.0\);_(* &quot;-&quot;??_);_(@_)">
                  <c:v>20.399999999999999</c:v>
                </c:pt>
                <c:pt idx="15577" formatCode="_(* #,##0.0_);_(* \(#,##0.0\);_(* &quot;-&quot;??_);_(@_)">
                  <c:v>20.399999999999999</c:v>
                </c:pt>
                <c:pt idx="15578" formatCode="_(* #,##0.0_);_(* \(#,##0.0\);_(* &quot;-&quot;??_);_(@_)">
                  <c:v>20.399999999999999</c:v>
                </c:pt>
                <c:pt idx="15579" formatCode="_(* #,##0.0_);_(* \(#,##0.0\);_(* &quot;-&quot;??_);_(@_)">
                  <c:v>20.399999999999999</c:v>
                </c:pt>
                <c:pt idx="15580" formatCode="_(* #,##0.0_);_(* \(#,##0.0\);_(* &quot;-&quot;??_);_(@_)">
                  <c:v>20.399999999999999</c:v>
                </c:pt>
                <c:pt idx="15581" formatCode="_(* #,##0.0_);_(* \(#,##0.0\);_(* &quot;-&quot;??_);_(@_)">
                  <c:v>20.399999999999999</c:v>
                </c:pt>
                <c:pt idx="15582" formatCode="_(* #,##0.0_);_(* \(#,##0.0\);_(* &quot;-&quot;??_);_(@_)">
                  <c:v>20.399999999999999</c:v>
                </c:pt>
                <c:pt idx="15583" formatCode="_(* #,##0.0_);_(* \(#,##0.0\);_(* &quot;-&quot;??_);_(@_)">
                  <c:v>20.399999999999999</c:v>
                </c:pt>
                <c:pt idx="15584" formatCode="_(* #,##0.0_);_(* \(#,##0.0\);_(* &quot;-&quot;??_);_(@_)">
                  <c:v>20.399999999999999</c:v>
                </c:pt>
                <c:pt idx="15585" formatCode="_(* #,##0.0_);_(* \(#,##0.0\);_(* &quot;-&quot;??_);_(@_)">
                  <c:v>20.399999999999999</c:v>
                </c:pt>
                <c:pt idx="15586" formatCode="_(* #,##0.0_);_(* \(#,##0.0\);_(* &quot;-&quot;??_);_(@_)">
                  <c:v>20.399999999999999</c:v>
                </c:pt>
                <c:pt idx="15587" formatCode="_(* #,##0.0_);_(* \(#,##0.0\);_(* &quot;-&quot;??_);_(@_)">
                  <c:v>20.399999999999999</c:v>
                </c:pt>
                <c:pt idx="15588" formatCode="_(* #,##0.0_);_(* \(#,##0.0\);_(* &quot;-&quot;??_);_(@_)">
                  <c:v>20.399999999999999</c:v>
                </c:pt>
                <c:pt idx="15589" formatCode="_(* #,##0.0_);_(* \(#,##0.0\);_(* &quot;-&quot;??_);_(@_)">
                  <c:v>20.399999999999999</c:v>
                </c:pt>
                <c:pt idx="15590" formatCode="_(* #,##0.0_);_(* \(#,##0.0\);_(* &quot;-&quot;??_);_(@_)">
                  <c:v>20.399999999999999</c:v>
                </c:pt>
                <c:pt idx="15591" formatCode="_(* #,##0.0_);_(* \(#,##0.0\);_(* &quot;-&quot;??_);_(@_)">
                  <c:v>20.399999999999999</c:v>
                </c:pt>
                <c:pt idx="15592" formatCode="_(* #,##0.0_);_(* \(#,##0.0\);_(* &quot;-&quot;??_);_(@_)">
                  <c:v>20.399999999999999</c:v>
                </c:pt>
                <c:pt idx="15593" formatCode="_(* #,##0.0_);_(* \(#,##0.0\);_(* &quot;-&quot;??_);_(@_)">
                  <c:v>20.399999999999999</c:v>
                </c:pt>
                <c:pt idx="15594" formatCode="_(* #,##0.0_);_(* \(#,##0.0\);_(* &quot;-&quot;??_);_(@_)">
                  <c:v>20.399999999999999</c:v>
                </c:pt>
                <c:pt idx="15595" formatCode="_(* #,##0.0_);_(* \(#,##0.0\);_(* &quot;-&quot;??_);_(@_)">
                  <c:v>20.399999999999999</c:v>
                </c:pt>
                <c:pt idx="15596" formatCode="_(* #,##0.0_);_(* \(#,##0.0\);_(* &quot;-&quot;??_);_(@_)">
                  <c:v>20.399999999999999</c:v>
                </c:pt>
                <c:pt idx="15597" formatCode="_(* #,##0.0_);_(* \(#,##0.0\);_(* &quot;-&quot;??_);_(@_)">
                  <c:v>20.399999999999999</c:v>
                </c:pt>
                <c:pt idx="15598" formatCode="_(* #,##0.0_);_(* \(#,##0.0\);_(* &quot;-&quot;??_);_(@_)">
                  <c:v>20.399999999999999</c:v>
                </c:pt>
                <c:pt idx="15599" formatCode="_(* #,##0.0_);_(* \(#,##0.0\);_(* &quot;-&quot;??_);_(@_)">
                  <c:v>20.399999999999999</c:v>
                </c:pt>
                <c:pt idx="15600" formatCode="_(* #,##0.0_);_(* \(#,##0.0\);_(* &quot;-&quot;??_);_(@_)">
                  <c:v>20.399999999999999</c:v>
                </c:pt>
                <c:pt idx="15601" formatCode="_(* #,##0.0_);_(* \(#,##0.0\);_(* &quot;-&quot;??_);_(@_)">
                  <c:v>20.399999999999999</c:v>
                </c:pt>
                <c:pt idx="15602" formatCode="_(* #,##0.0_);_(* \(#,##0.0\);_(* &quot;-&quot;??_);_(@_)">
                  <c:v>20.399999999999999</c:v>
                </c:pt>
                <c:pt idx="15603" formatCode="_(* #,##0.0_);_(* \(#,##0.0\);_(* &quot;-&quot;??_);_(@_)">
                  <c:v>20.399999999999999</c:v>
                </c:pt>
                <c:pt idx="15604" formatCode="_(* #,##0.0_);_(* \(#,##0.0\);_(* &quot;-&quot;??_);_(@_)">
                  <c:v>20.399999999999999</c:v>
                </c:pt>
                <c:pt idx="15605" formatCode="_(* #,##0.0_);_(* \(#,##0.0\);_(* &quot;-&quot;??_);_(@_)">
                  <c:v>20.399999999999999</c:v>
                </c:pt>
                <c:pt idx="15606" formatCode="_(* #,##0.0_);_(* \(#,##0.0\);_(* &quot;-&quot;??_);_(@_)">
                  <c:v>20.399999999999999</c:v>
                </c:pt>
                <c:pt idx="15607" formatCode="_(* #,##0.0_);_(* \(#,##0.0\);_(* &quot;-&quot;??_);_(@_)">
                  <c:v>20.399999999999999</c:v>
                </c:pt>
                <c:pt idx="15608" formatCode="_(* #,##0.0_);_(* \(#,##0.0\);_(* &quot;-&quot;??_);_(@_)">
                  <c:v>20.399999999999999</c:v>
                </c:pt>
                <c:pt idx="15609" formatCode="_(* #,##0.0_);_(* \(#,##0.0\);_(* &quot;-&quot;??_);_(@_)">
                  <c:v>20.399999999999999</c:v>
                </c:pt>
                <c:pt idx="15610" formatCode="_(* #,##0.0_);_(* \(#,##0.0\);_(* &quot;-&quot;??_);_(@_)">
                  <c:v>20.399999999999999</c:v>
                </c:pt>
                <c:pt idx="15611" formatCode="_(* #,##0.0_);_(* \(#,##0.0\);_(* &quot;-&quot;??_);_(@_)">
                  <c:v>20.399999999999999</c:v>
                </c:pt>
                <c:pt idx="15612" formatCode="_(* #,##0.0_);_(* \(#,##0.0\);_(* &quot;-&quot;??_);_(@_)">
                  <c:v>20.399999999999999</c:v>
                </c:pt>
                <c:pt idx="15613" formatCode="_(* #,##0.0_);_(* \(#,##0.0\);_(* &quot;-&quot;??_);_(@_)">
                  <c:v>20.399999999999999</c:v>
                </c:pt>
                <c:pt idx="15614" formatCode="_(* #,##0.0_);_(* \(#,##0.0\);_(* &quot;-&quot;??_);_(@_)">
                  <c:v>20.399999999999999</c:v>
                </c:pt>
                <c:pt idx="15615" formatCode="_(* #,##0.0_);_(* \(#,##0.0\);_(* &quot;-&quot;??_);_(@_)">
                  <c:v>20.399999999999999</c:v>
                </c:pt>
                <c:pt idx="15616" formatCode="_(* #,##0.0_);_(* \(#,##0.0\);_(* &quot;-&quot;??_);_(@_)">
                  <c:v>20.399999999999999</c:v>
                </c:pt>
                <c:pt idx="15617" formatCode="_(* #,##0.0_);_(* \(#,##0.0\);_(* &quot;-&quot;??_);_(@_)">
                  <c:v>20.399999999999999</c:v>
                </c:pt>
                <c:pt idx="15618" formatCode="_(* #,##0.0_);_(* \(#,##0.0\);_(* &quot;-&quot;??_);_(@_)">
                  <c:v>20.399999999999999</c:v>
                </c:pt>
                <c:pt idx="15619" formatCode="_(* #,##0.0_);_(* \(#,##0.0\);_(* &quot;-&quot;??_);_(@_)">
                  <c:v>20.399999999999999</c:v>
                </c:pt>
                <c:pt idx="15620" formatCode="_(* #,##0.0_);_(* \(#,##0.0\);_(* &quot;-&quot;??_);_(@_)">
                  <c:v>20.399999999999999</c:v>
                </c:pt>
                <c:pt idx="15621" formatCode="_(* #,##0.0_);_(* \(#,##0.0\);_(* &quot;-&quot;??_);_(@_)">
                  <c:v>20.399999999999999</c:v>
                </c:pt>
                <c:pt idx="15622" formatCode="_(* #,##0.0_);_(* \(#,##0.0\);_(* &quot;-&quot;??_);_(@_)">
                  <c:v>20.399999999999999</c:v>
                </c:pt>
                <c:pt idx="15623" formatCode="_(* #,##0.0_);_(* \(#,##0.0\);_(* &quot;-&quot;??_);_(@_)">
                  <c:v>20.399999999999999</c:v>
                </c:pt>
                <c:pt idx="15624" formatCode="_(* #,##0.0_);_(* \(#,##0.0\);_(* &quot;-&quot;??_);_(@_)">
                  <c:v>20.399999999999999</c:v>
                </c:pt>
                <c:pt idx="15625" formatCode="_(* #,##0.0_);_(* \(#,##0.0\);_(* &quot;-&quot;??_);_(@_)">
                  <c:v>20.399999999999999</c:v>
                </c:pt>
                <c:pt idx="15626" formatCode="_(* #,##0.0_);_(* \(#,##0.0\);_(* &quot;-&quot;??_);_(@_)">
                  <c:v>20.399999999999999</c:v>
                </c:pt>
                <c:pt idx="15627" formatCode="_(* #,##0.0_);_(* \(#,##0.0\);_(* &quot;-&quot;??_);_(@_)">
                  <c:v>20.399999999999999</c:v>
                </c:pt>
                <c:pt idx="15628" formatCode="_(* #,##0.0_);_(* \(#,##0.0\);_(* &quot;-&quot;??_);_(@_)">
                  <c:v>20.399999999999999</c:v>
                </c:pt>
                <c:pt idx="15629" formatCode="_(* #,##0.0_);_(* \(#,##0.0\);_(* &quot;-&quot;??_);_(@_)">
                  <c:v>20.399999999999999</c:v>
                </c:pt>
                <c:pt idx="15630" formatCode="_(* #,##0.0_);_(* \(#,##0.0\);_(* &quot;-&quot;??_);_(@_)">
                  <c:v>20.399999999999999</c:v>
                </c:pt>
                <c:pt idx="15631" formatCode="_(* #,##0.0_);_(* \(#,##0.0\);_(* &quot;-&quot;??_);_(@_)">
                  <c:v>20.399999999999999</c:v>
                </c:pt>
                <c:pt idx="15632" formatCode="_(* #,##0.0_);_(* \(#,##0.0\);_(* &quot;-&quot;??_);_(@_)">
                  <c:v>20.399999999999999</c:v>
                </c:pt>
                <c:pt idx="15633" formatCode="_(* #,##0.0_);_(* \(#,##0.0\);_(* &quot;-&quot;??_);_(@_)">
                  <c:v>20.399999999999999</c:v>
                </c:pt>
                <c:pt idx="15634" formatCode="_(* #,##0.0_);_(* \(#,##0.0\);_(* &quot;-&quot;??_);_(@_)">
                  <c:v>20.399999999999999</c:v>
                </c:pt>
                <c:pt idx="15635" formatCode="_(* #,##0.0_);_(* \(#,##0.0\);_(* &quot;-&quot;??_);_(@_)">
                  <c:v>20.399999999999999</c:v>
                </c:pt>
                <c:pt idx="15636" formatCode="_(* #,##0.0_);_(* \(#,##0.0\);_(* &quot;-&quot;??_);_(@_)">
                  <c:v>20.399999999999999</c:v>
                </c:pt>
                <c:pt idx="15637" formatCode="_(* #,##0.0_);_(* \(#,##0.0\);_(* &quot;-&quot;??_);_(@_)">
                  <c:v>20.399999999999999</c:v>
                </c:pt>
                <c:pt idx="15638" formatCode="_(* #,##0.0_);_(* \(#,##0.0\);_(* &quot;-&quot;??_);_(@_)">
                  <c:v>20.399999999999999</c:v>
                </c:pt>
                <c:pt idx="15639" formatCode="_(* #,##0.0_);_(* \(#,##0.0\);_(* &quot;-&quot;??_);_(@_)">
                  <c:v>20.399999999999999</c:v>
                </c:pt>
                <c:pt idx="15640" formatCode="_(* #,##0.0_);_(* \(#,##0.0\);_(* &quot;-&quot;??_);_(@_)">
                  <c:v>20.399999999999999</c:v>
                </c:pt>
                <c:pt idx="15641" formatCode="_(* #,##0.0_);_(* \(#,##0.0\);_(* &quot;-&quot;??_);_(@_)">
                  <c:v>20.399999999999999</c:v>
                </c:pt>
                <c:pt idx="15642" formatCode="_(* #,##0.0_);_(* \(#,##0.0\);_(* &quot;-&quot;??_);_(@_)">
                  <c:v>20.399999999999999</c:v>
                </c:pt>
                <c:pt idx="15643" formatCode="_(* #,##0.0_);_(* \(#,##0.0\);_(* &quot;-&quot;??_);_(@_)">
                  <c:v>20.399999999999999</c:v>
                </c:pt>
                <c:pt idx="15644" formatCode="_(* #,##0.0_);_(* \(#,##0.0\);_(* &quot;-&quot;??_);_(@_)">
                  <c:v>20.399999999999999</c:v>
                </c:pt>
                <c:pt idx="15645" formatCode="_(* #,##0.0_);_(* \(#,##0.0\);_(* &quot;-&quot;??_);_(@_)">
                  <c:v>20.399999999999999</c:v>
                </c:pt>
                <c:pt idx="15646" formatCode="_(* #,##0.0_);_(* \(#,##0.0\);_(* &quot;-&quot;??_);_(@_)">
                  <c:v>20.399999999999999</c:v>
                </c:pt>
                <c:pt idx="15647" formatCode="_(* #,##0.0_);_(* \(#,##0.0\);_(* &quot;-&quot;??_);_(@_)">
                  <c:v>20.399999999999999</c:v>
                </c:pt>
                <c:pt idx="15648" formatCode="_(* #,##0.0_);_(* \(#,##0.0\);_(* &quot;-&quot;??_);_(@_)">
                  <c:v>20.399999999999999</c:v>
                </c:pt>
                <c:pt idx="15649" formatCode="_(* #,##0.0_);_(* \(#,##0.0\);_(* &quot;-&quot;??_);_(@_)">
                  <c:v>20.399999999999999</c:v>
                </c:pt>
                <c:pt idx="15650" formatCode="_(* #,##0.0_);_(* \(#,##0.0\);_(* &quot;-&quot;??_);_(@_)">
                  <c:v>20.399999999999999</c:v>
                </c:pt>
                <c:pt idx="15651" formatCode="_(* #,##0.0_);_(* \(#,##0.0\);_(* &quot;-&quot;??_);_(@_)">
                  <c:v>20.399999999999999</c:v>
                </c:pt>
                <c:pt idx="15652" formatCode="_(* #,##0.0_);_(* \(#,##0.0\);_(* &quot;-&quot;??_);_(@_)">
                  <c:v>20.399999999999999</c:v>
                </c:pt>
                <c:pt idx="15653" formatCode="_(* #,##0.0_);_(* \(#,##0.0\);_(* &quot;-&quot;??_);_(@_)">
                  <c:v>20.399999999999999</c:v>
                </c:pt>
                <c:pt idx="15654" formatCode="_(* #,##0.0_);_(* \(#,##0.0\);_(* &quot;-&quot;??_);_(@_)">
                  <c:v>20.399999999999999</c:v>
                </c:pt>
                <c:pt idx="15655" formatCode="_(* #,##0.0_);_(* \(#,##0.0\);_(* &quot;-&quot;??_);_(@_)">
                  <c:v>20.399999999999999</c:v>
                </c:pt>
                <c:pt idx="15656" formatCode="_(* #,##0.0_);_(* \(#,##0.0\);_(* &quot;-&quot;??_);_(@_)">
                  <c:v>20.399999999999999</c:v>
                </c:pt>
                <c:pt idx="15657" formatCode="_(* #,##0.0_);_(* \(#,##0.0\);_(* &quot;-&quot;??_);_(@_)">
                  <c:v>20.399999999999999</c:v>
                </c:pt>
                <c:pt idx="15658" formatCode="_(* #,##0.0_);_(* \(#,##0.0\);_(* &quot;-&quot;??_);_(@_)">
                  <c:v>20.399999999999999</c:v>
                </c:pt>
                <c:pt idx="15659" formatCode="_(* #,##0.0_);_(* \(#,##0.0\);_(* &quot;-&quot;??_);_(@_)">
                  <c:v>20.399999999999999</c:v>
                </c:pt>
                <c:pt idx="15660" formatCode="_(* #,##0.0_);_(* \(#,##0.0\);_(* &quot;-&quot;??_);_(@_)">
                  <c:v>20.399999999999999</c:v>
                </c:pt>
                <c:pt idx="15661" formatCode="_(* #,##0.0_);_(* \(#,##0.0\);_(* &quot;-&quot;??_);_(@_)">
                  <c:v>20.399999999999999</c:v>
                </c:pt>
                <c:pt idx="15662" formatCode="_(* #,##0.0_);_(* \(#,##0.0\);_(* &quot;-&quot;??_);_(@_)">
                  <c:v>20.399999999999999</c:v>
                </c:pt>
                <c:pt idx="15663" formatCode="_(* #,##0.0_);_(* \(#,##0.0\);_(* &quot;-&quot;??_);_(@_)">
                  <c:v>20.399999999999999</c:v>
                </c:pt>
                <c:pt idx="15664" formatCode="_(* #,##0.0_);_(* \(#,##0.0\);_(* &quot;-&quot;??_);_(@_)">
                  <c:v>20.399999999999999</c:v>
                </c:pt>
                <c:pt idx="15665" formatCode="_(* #,##0.0_);_(* \(#,##0.0\);_(* &quot;-&quot;??_);_(@_)">
                  <c:v>20.399999999999999</c:v>
                </c:pt>
                <c:pt idx="15666" formatCode="_(* #,##0.0_);_(* \(#,##0.0\);_(* &quot;-&quot;??_);_(@_)">
                  <c:v>20.399999999999999</c:v>
                </c:pt>
                <c:pt idx="15667" formatCode="_(* #,##0.0_);_(* \(#,##0.0\);_(* &quot;-&quot;??_);_(@_)">
                  <c:v>20.399999999999999</c:v>
                </c:pt>
                <c:pt idx="15668" formatCode="_(* #,##0.0_);_(* \(#,##0.0\);_(* &quot;-&quot;??_);_(@_)">
                  <c:v>20.399999999999999</c:v>
                </c:pt>
                <c:pt idx="15669" formatCode="_(* #,##0.0_);_(* \(#,##0.0\);_(* &quot;-&quot;??_);_(@_)">
                  <c:v>20.399999999999999</c:v>
                </c:pt>
                <c:pt idx="15670" formatCode="_(* #,##0.0_);_(* \(#,##0.0\);_(* &quot;-&quot;??_);_(@_)">
                  <c:v>20.399999999999999</c:v>
                </c:pt>
                <c:pt idx="15671" formatCode="_(* #,##0.0_);_(* \(#,##0.0\);_(* &quot;-&quot;??_);_(@_)">
                  <c:v>20.399999999999999</c:v>
                </c:pt>
                <c:pt idx="15672" formatCode="_(* #,##0.0_);_(* \(#,##0.0\);_(* &quot;-&quot;??_);_(@_)">
                  <c:v>20.399999999999999</c:v>
                </c:pt>
                <c:pt idx="15673" formatCode="_(* #,##0.0_);_(* \(#,##0.0\);_(* &quot;-&quot;??_);_(@_)">
                  <c:v>20.399999999999999</c:v>
                </c:pt>
                <c:pt idx="15674" formatCode="_(* #,##0.0_);_(* \(#,##0.0\);_(* &quot;-&quot;??_);_(@_)">
                  <c:v>20.399999999999999</c:v>
                </c:pt>
                <c:pt idx="15675" formatCode="_(* #,##0.0_);_(* \(#,##0.0\);_(* &quot;-&quot;??_);_(@_)">
                  <c:v>20.399999999999999</c:v>
                </c:pt>
                <c:pt idx="15676" formatCode="_(* #,##0.0_);_(* \(#,##0.0\);_(* &quot;-&quot;??_);_(@_)">
                  <c:v>20.399999999999999</c:v>
                </c:pt>
                <c:pt idx="15677" formatCode="_(* #,##0.0_);_(* \(#,##0.0\);_(* &quot;-&quot;??_);_(@_)">
                  <c:v>20.399999999999999</c:v>
                </c:pt>
                <c:pt idx="15678" formatCode="_(* #,##0.0_);_(* \(#,##0.0\);_(* &quot;-&quot;??_);_(@_)">
                  <c:v>20.399999999999999</c:v>
                </c:pt>
                <c:pt idx="15679" formatCode="_(* #,##0.0_);_(* \(#,##0.0\);_(* &quot;-&quot;??_);_(@_)">
                  <c:v>20.399999999999999</c:v>
                </c:pt>
                <c:pt idx="15680" formatCode="_(* #,##0.0_);_(* \(#,##0.0\);_(* &quot;-&quot;??_);_(@_)">
                  <c:v>20.399999999999999</c:v>
                </c:pt>
                <c:pt idx="15681" formatCode="_(* #,##0.0_);_(* \(#,##0.0\);_(* &quot;-&quot;??_);_(@_)">
                  <c:v>20.399999999999999</c:v>
                </c:pt>
                <c:pt idx="15682" formatCode="_(* #,##0.0_);_(* \(#,##0.0\);_(* &quot;-&quot;??_);_(@_)">
                  <c:v>20.399999999999999</c:v>
                </c:pt>
                <c:pt idx="15683" formatCode="_(* #,##0.0_);_(* \(#,##0.0\);_(* &quot;-&quot;??_);_(@_)">
                  <c:v>20.399999999999999</c:v>
                </c:pt>
                <c:pt idx="15684" formatCode="_(* #,##0.0_);_(* \(#,##0.0\);_(* &quot;-&quot;??_);_(@_)">
                  <c:v>20.399999999999999</c:v>
                </c:pt>
                <c:pt idx="15685" formatCode="_(* #,##0.0_);_(* \(#,##0.0\);_(* &quot;-&quot;??_);_(@_)">
                  <c:v>20.399999999999999</c:v>
                </c:pt>
                <c:pt idx="15686" formatCode="_(* #,##0.0_);_(* \(#,##0.0\);_(* &quot;-&quot;??_);_(@_)">
                  <c:v>20.399999999999999</c:v>
                </c:pt>
                <c:pt idx="15687" formatCode="_(* #,##0.0_);_(* \(#,##0.0\);_(* &quot;-&quot;??_);_(@_)">
                  <c:v>20.399999999999999</c:v>
                </c:pt>
                <c:pt idx="15688" formatCode="_(* #,##0.0_);_(* \(#,##0.0\);_(* &quot;-&quot;??_);_(@_)">
                  <c:v>20.399999999999999</c:v>
                </c:pt>
                <c:pt idx="15689" formatCode="_(* #,##0.0_);_(* \(#,##0.0\);_(* &quot;-&quot;??_);_(@_)">
                  <c:v>20.5</c:v>
                </c:pt>
                <c:pt idx="15690" formatCode="_(* #,##0.0_);_(* \(#,##0.0\);_(* &quot;-&quot;??_);_(@_)">
                  <c:v>20.5</c:v>
                </c:pt>
                <c:pt idx="15691" formatCode="_(* #,##0.0_);_(* \(#,##0.0\);_(* &quot;-&quot;??_);_(@_)">
                  <c:v>20.6</c:v>
                </c:pt>
                <c:pt idx="15692" formatCode="_(* #,##0.0_);_(* \(#,##0.0\);_(* &quot;-&quot;??_);_(@_)">
                  <c:v>20.7</c:v>
                </c:pt>
                <c:pt idx="15693" formatCode="_(* #,##0.0_);_(* \(#,##0.0\);_(* &quot;-&quot;??_);_(@_)">
                  <c:v>20.7</c:v>
                </c:pt>
                <c:pt idx="15694" formatCode="_(* #,##0.0_);_(* \(#,##0.0\);_(* &quot;-&quot;??_);_(@_)">
                  <c:v>20.7</c:v>
                </c:pt>
                <c:pt idx="15695" formatCode="_(* #,##0.0_);_(* \(#,##0.0\);_(* &quot;-&quot;??_);_(@_)">
                  <c:v>20.7</c:v>
                </c:pt>
                <c:pt idx="15696" formatCode="_(* #,##0.0_);_(* \(#,##0.0\);_(* &quot;-&quot;??_);_(@_)">
                  <c:v>20.7</c:v>
                </c:pt>
                <c:pt idx="15697" formatCode="_(* #,##0.0_);_(* \(#,##0.0\);_(* &quot;-&quot;??_);_(@_)">
                  <c:v>20.7</c:v>
                </c:pt>
                <c:pt idx="15698" formatCode="_(* #,##0.0_);_(* \(#,##0.0\);_(* &quot;-&quot;??_);_(@_)">
                  <c:v>20.9</c:v>
                </c:pt>
                <c:pt idx="15699" formatCode="_(* #,##0.0_);_(* \(#,##0.0\);_(* &quot;-&quot;??_);_(@_)">
                  <c:v>20.9</c:v>
                </c:pt>
                <c:pt idx="15700" formatCode="_(* #,##0.0_);_(* \(#,##0.0\);_(* &quot;-&quot;??_);_(@_)">
                  <c:v>20.9</c:v>
                </c:pt>
                <c:pt idx="15701" formatCode="_(* #,##0.0_);_(* \(#,##0.0\);_(* &quot;-&quot;??_);_(@_)">
                  <c:v>20.9</c:v>
                </c:pt>
                <c:pt idx="15702" formatCode="_(* #,##0.0_);_(* \(#,##0.0\);_(* &quot;-&quot;??_);_(@_)">
                  <c:v>20.9</c:v>
                </c:pt>
                <c:pt idx="15703" formatCode="_(* #,##0.0_);_(* \(#,##0.0\);_(* &quot;-&quot;??_);_(@_)">
                  <c:v>20.9</c:v>
                </c:pt>
                <c:pt idx="15704" formatCode="_(* #,##0.0_);_(* \(#,##0.0\);_(* &quot;-&quot;??_);_(@_)">
                  <c:v>20.9</c:v>
                </c:pt>
                <c:pt idx="15705" formatCode="_(* #,##0.0_);_(* \(#,##0.0\);_(* &quot;-&quot;??_);_(@_)">
                  <c:v>20.9</c:v>
                </c:pt>
                <c:pt idx="15706" formatCode="_(* #,##0.0_);_(* \(#,##0.0\);_(* &quot;-&quot;??_);_(@_)">
                  <c:v>21</c:v>
                </c:pt>
                <c:pt idx="15707" formatCode="_(* #,##0.0_);_(* \(#,##0.0\);_(* &quot;-&quot;??_);_(@_)">
                  <c:v>21</c:v>
                </c:pt>
                <c:pt idx="15708" formatCode="_(* #,##0.0_);_(* \(#,##0.0\);_(* &quot;-&quot;??_);_(@_)">
                  <c:v>21</c:v>
                </c:pt>
                <c:pt idx="15709" formatCode="_(* #,##0.0_);_(* \(#,##0.0\);_(* &quot;-&quot;??_);_(@_)">
                  <c:v>21</c:v>
                </c:pt>
                <c:pt idx="15710" formatCode="_(* #,##0.0_);_(* \(#,##0.0\);_(* &quot;-&quot;??_);_(@_)">
                  <c:v>21</c:v>
                </c:pt>
                <c:pt idx="15711" formatCode="_(* #,##0.0_);_(* \(#,##0.0\);_(* &quot;-&quot;??_);_(@_)">
                  <c:v>21</c:v>
                </c:pt>
                <c:pt idx="15712" formatCode="_(* #,##0.0_);_(* \(#,##0.0\);_(* &quot;-&quot;??_);_(@_)">
                  <c:v>21</c:v>
                </c:pt>
                <c:pt idx="15713" formatCode="_(* #,##0.0_);_(* \(#,##0.0\);_(* &quot;-&quot;??_);_(@_)">
                  <c:v>21</c:v>
                </c:pt>
                <c:pt idx="15714" formatCode="_(* #,##0.0_);_(* \(#,##0.0\);_(* &quot;-&quot;??_);_(@_)">
                  <c:v>21</c:v>
                </c:pt>
                <c:pt idx="15715" formatCode="_(* #,##0.0_);_(* \(#,##0.0\);_(* &quot;-&quot;??_);_(@_)">
                  <c:v>21</c:v>
                </c:pt>
                <c:pt idx="15716" formatCode="_(* #,##0.0_);_(* \(#,##0.0\);_(* &quot;-&quot;??_);_(@_)">
                  <c:v>21.3</c:v>
                </c:pt>
                <c:pt idx="15717" formatCode="_(* #,##0.0_);_(* \(#,##0.0\);_(* &quot;-&quot;??_);_(@_)">
                  <c:v>21.3</c:v>
                </c:pt>
                <c:pt idx="15718" formatCode="_(* #,##0.0_);_(* \(#,##0.0\);_(* &quot;-&quot;??_);_(@_)">
                  <c:v>21.3</c:v>
                </c:pt>
                <c:pt idx="15719" formatCode="_(* #,##0.0_);_(* \(#,##0.0\);_(* &quot;-&quot;??_);_(@_)">
                  <c:v>21.3</c:v>
                </c:pt>
                <c:pt idx="15720" formatCode="_(* #,##0.0_);_(* \(#,##0.0\);_(* &quot;-&quot;??_);_(@_)">
                  <c:v>21.4</c:v>
                </c:pt>
                <c:pt idx="15721" formatCode="_(* #,##0.0_);_(* \(#,##0.0\);_(* &quot;-&quot;??_);_(@_)">
                  <c:v>21.4</c:v>
                </c:pt>
                <c:pt idx="15722" formatCode="_(* #,##0.0_);_(* \(#,##0.0\);_(* &quot;-&quot;??_);_(@_)">
                  <c:v>21.4</c:v>
                </c:pt>
                <c:pt idx="15723" formatCode="_(* #,##0.0_);_(* \(#,##0.0\);_(* &quot;-&quot;??_);_(@_)">
                  <c:v>21.4</c:v>
                </c:pt>
                <c:pt idx="15724" formatCode="_(* #,##0.0_);_(* \(#,##0.0\);_(* &quot;-&quot;??_);_(@_)">
                  <c:v>21.4</c:v>
                </c:pt>
                <c:pt idx="15725" formatCode="_(* #,##0.0_);_(* \(#,##0.0\);_(* &quot;-&quot;??_);_(@_)">
                  <c:v>21.4</c:v>
                </c:pt>
                <c:pt idx="15726" formatCode="_(* #,##0.0_);_(* \(#,##0.0\);_(* &quot;-&quot;??_);_(@_)">
                  <c:v>21.4</c:v>
                </c:pt>
                <c:pt idx="15727" formatCode="_(* #,##0.0_);_(* \(#,##0.0\);_(* &quot;-&quot;??_);_(@_)">
                  <c:v>21.4</c:v>
                </c:pt>
                <c:pt idx="15728" formatCode="_(* #,##0.0_);_(* \(#,##0.0\);_(* &quot;-&quot;??_);_(@_)">
                  <c:v>21.4</c:v>
                </c:pt>
                <c:pt idx="15729" formatCode="_(* #,##0.0_);_(* \(#,##0.0\);_(* &quot;-&quot;??_);_(@_)">
                  <c:v>21.4</c:v>
                </c:pt>
                <c:pt idx="15730" formatCode="_(* #,##0.0_);_(* \(#,##0.0\);_(* &quot;-&quot;??_);_(@_)">
                  <c:v>21.4</c:v>
                </c:pt>
                <c:pt idx="15731" formatCode="_(* #,##0.0_);_(* \(#,##0.0\);_(* &quot;-&quot;??_);_(@_)">
                  <c:v>21.4</c:v>
                </c:pt>
                <c:pt idx="15732" formatCode="_(* #,##0.0_);_(* \(#,##0.0\);_(* &quot;-&quot;??_);_(@_)">
                  <c:v>21.5</c:v>
                </c:pt>
                <c:pt idx="15733" formatCode="_(* #,##0.0_);_(* \(#,##0.0\);_(* &quot;-&quot;??_);_(@_)">
                  <c:v>21.5</c:v>
                </c:pt>
                <c:pt idx="15734" formatCode="_(* #,##0.0_);_(* \(#,##0.0\);_(* &quot;-&quot;??_);_(@_)">
                  <c:v>21.5</c:v>
                </c:pt>
                <c:pt idx="15735" formatCode="_(* #,##0.0_);_(* \(#,##0.0\);_(* &quot;-&quot;??_);_(@_)">
                  <c:v>21.5</c:v>
                </c:pt>
                <c:pt idx="15736" formatCode="_(* #,##0.0_);_(* \(#,##0.0\);_(* &quot;-&quot;??_);_(@_)">
                  <c:v>21.6</c:v>
                </c:pt>
                <c:pt idx="15737" formatCode="_(* #,##0.0_);_(* \(#,##0.0\);_(* &quot;-&quot;??_);_(@_)">
                  <c:v>21.6</c:v>
                </c:pt>
                <c:pt idx="15738" formatCode="_(* #,##0.0_);_(* \(#,##0.0\);_(* &quot;-&quot;??_);_(@_)">
                  <c:v>21.6</c:v>
                </c:pt>
                <c:pt idx="15739" formatCode="_(* #,##0.0_);_(* \(#,##0.0\);_(* &quot;-&quot;??_);_(@_)">
                  <c:v>21.7</c:v>
                </c:pt>
                <c:pt idx="15740" formatCode="_(* #,##0.0_);_(* \(#,##0.0\);_(* &quot;-&quot;??_);_(@_)">
                  <c:v>21.7</c:v>
                </c:pt>
                <c:pt idx="15741" formatCode="_(* #,##0.0_);_(* \(#,##0.0\);_(* &quot;-&quot;??_);_(@_)">
                  <c:v>21.7</c:v>
                </c:pt>
                <c:pt idx="15742" formatCode="_(* #,##0.0_);_(* \(#,##0.0\);_(* &quot;-&quot;??_);_(@_)">
                  <c:v>21.7</c:v>
                </c:pt>
                <c:pt idx="15743" formatCode="_(* #,##0.0_);_(* \(#,##0.0\);_(* &quot;-&quot;??_);_(@_)">
                  <c:v>21.9</c:v>
                </c:pt>
                <c:pt idx="15744" formatCode="_(* #,##0.0_);_(* \(#,##0.0\);_(* &quot;-&quot;??_);_(@_)">
                  <c:v>21.9</c:v>
                </c:pt>
                <c:pt idx="15745" formatCode="_(* #,##0.0_);_(* \(#,##0.0\);_(* &quot;-&quot;??_);_(@_)">
                  <c:v>21.9</c:v>
                </c:pt>
                <c:pt idx="15746" formatCode="_(* #,##0.0_);_(* \(#,##0.0\);_(* &quot;-&quot;??_);_(@_)">
                  <c:v>21.9</c:v>
                </c:pt>
                <c:pt idx="15747" formatCode="_(* #,##0.0_);_(* \(#,##0.0\);_(* &quot;-&quot;??_);_(@_)">
                  <c:v>21.9</c:v>
                </c:pt>
                <c:pt idx="15748" formatCode="_(* #,##0.0_);_(* \(#,##0.0\);_(* &quot;-&quot;??_);_(@_)">
                  <c:v>21.9</c:v>
                </c:pt>
                <c:pt idx="15749" formatCode="_(* #,##0.0_);_(* \(#,##0.0\);_(* &quot;-&quot;??_);_(@_)">
                  <c:v>22</c:v>
                </c:pt>
                <c:pt idx="15750" formatCode="_(* #,##0.0_);_(* \(#,##0.0\);_(* &quot;-&quot;??_);_(@_)">
                  <c:v>22</c:v>
                </c:pt>
                <c:pt idx="15751" formatCode="_(* #,##0.0_);_(* \(#,##0.0\);_(* &quot;-&quot;??_);_(@_)">
                  <c:v>22</c:v>
                </c:pt>
                <c:pt idx="15752" formatCode="_(* #,##0.0_);_(* \(#,##0.0\);_(* &quot;-&quot;??_);_(@_)">
                  <c:v>22</c:v>
                </c:pt>
                <c:pt idx="15753" formatCode="_(* #,##0.0_);_(* \(#,##0.0\);_(* &quot;-&quot;??_);_(@_)">
                  <c:v>22</c:v>
                </c:pt>
                <c:pt idx="15754" formatCode="_(* #,##0.0_);_(* \(#,##0.0\);_(* &quot;-&quot;??_);_(@_)">
                  <c:v>22</c:v>
                </c:pt>
                <c:pt idx="15755" formatCode="_(* #,##0.0_);_(* \(#,##0.0\);_(* &quot;-&quot;??_);_(@_)">
                  <c:v>22</c:v>
                </c:pt>
                <c:pt idx="15756" formatCode="_(* #,##0.0_);_(* \(#,##0.0\);_(* &quot;-&quot;??_);_(@_)">
                  <c:v>22</c:v>
                </c:pt>
                <c:pt idx="15757" formatCode="_(* #,##0.0_);_(* \(#,##0.0\);_(* &quot;-&quot;??_);_(@_)">
                  <c:v>22</c:v>
                </c:pt>
                <c:pt idx="15758" formatCode="_(* #,##0.0_);_(* \(#,##0.0\);_(* &quot;-&quot;??_);_(@_)">
                  <c:v>22</c:v>
                </c:pt>
                <c:pt idx="15759" formatCode="_(* #,##0.0_);_(* \(#,##0.0\);_(* &quot;-&quot;??_);_(@_)">
                  <c:v>22</c:v>
                </c:pt>
                <c:pt idx="15760" formatCode="_(* #,##0.0_);_(* \(#,##0.0\);_(* &quot;-&quot;??_);_(@_)">
                  <c:v>22</c:v>
                </c:pt>
                <c:pt idx="15761" formatCode="_(* #,##0.0_);_(* \(#,##0.0\);_(* &quot;-&quot;??_);_(@_)">
                  <c:v>22</c:v>
                </c:pt>
                <c:pt idx="15762" formatCode="_(* #,##0.0_);_(* \(#,##0.0\);_(* &quot;-&quot;??_);_(@_)">
                  <c:v>22</c:v>
                </c:pt>
                <c:pt idx="15763" formatCode="_(* #,##0.0_);_(* \(#,##0.0\);_(* &quot;-&quot;??_);_(@_)">
                  <c:v>22</c:v>
                </c:pt>
                <c:pt idx="15764" formatCode="_(* #,##0.0_);_(* \(#,##0.0\);_(* &quot;-&quot;??_);_(@_)">
                  <c:v>22.3</c:v>
                </c:pt>
                <c:pt idx="15765" formatCode="_(* #,##0.0_);_(* \(#,##0.0\);_(* &quot;-&quot;??_);_(@_)">
                  <c:v>22.3</c:v>
                </c:pt>
                <c:pt idx="15766" formatCode="_(* #,##0.0_);_(* \(#,##0.0\);_(* &quot;-&quot;??_);_(@_)">
                  <c:v>22.3</c:v>
                </c:pt>
                <c:pt idx="15767" formatCode="_(* #,##0.0_);_(* \(#,##0.0\);_(* &quot;-&quot;??_);_(@_)">
                  <c:v>22.3</c:v>
                </c:pt>
                <c:pt idx="15768" formatCode="_(* #,##0.0_);_(* \(#,##0.0\);_(* &quot;-&quot;??_);_(@_)">
                  <c:v>22.3</c:v>
                </c:pt>
                <c:pt idx="15769" formatCode="_(* #,##0.0_);_(* \(#,##0.0\);_(* &quot;-&quot;??_);_(@_)">
                  <c:v>22.3</c:v>
                </c:pt>
                <c:pt idx="15770" formatCode="_(* #,##0.0_);_(* \(#,##0.0\);_(* &quot;-&quot;??_);_(@_)">
                  <c:v>22.3</c:v>
                </c:pt>
                <c:pt idx="15771" formatCode="_(* #,##0.0_);_(* \(#,##0.0\);_(* &quot;-&quot;??_);_(@_)">
                  <c:v>22.3</c:v>
                </c:pt>
                <c:pt idx="15772" formatCode="_(* #,##0.0_);_(* \(#,##0.0\);_(* &quot;-&quot;??_);_(@_)">
                  <c:v>22.3</c:v>
                </c:pt>
                <c:pt idx="15773" formatCode="_(* #,##0.0_);_(* \(#,##0.0\);_(* &quot;-&quot;??_);_(@_)">
                  <c:v>22.3</c:v>
                </c:pt>
                <c:pt idx="15774" formatCode="_(* #,##0.0_);_(* \(#,##0.0\);_(* &quot;-&quot;??_);_(@_)">
                  <c:v>22.3</c:v>
                </c:pt>
                <c:pt idx="15775" formatCode="_(* #,##0.0_);_(* \(#,##0.0\);_(* &quot;-&quot;??_);_(@_)">
                  <c:v>22.3</c:v>
                </c:pt>
                <c:pt idx="15776" formatCode="_(* #,##0.0_);_(* \(#,##0.0\);_(* &quot;-&quot;??_);_(@_)">
                  <c:v>22.3</c:v>
                </c:pt>
                <c:pt idx="15777" formatCode="_(* #,##0.0_);_(* \(#,##0.0\);_(* &quot;-&quot;??_);_(@_)">
                  <c:v>22.3</c:v>
                </c:pt>
                <c:pt idx="15778" formatCode="_(* #,##0.0_);_(* \(#,##0.0\);_(* &quot;-&quot;??_);_(@_)">
                  <c:v>22.3</c:v>
                </c:pt>
                <c:pt idx="15779" formatCode="_(* #,##0.0_);_(* \(#,##0.0\);_(* &quot;-&quot;??_);_(@_)">
                  <c:v>22.3</c:v>
                </c:pt>
                <c:pt idx="15780" formatCode="_(* #,##0.0_);_(* \(#,##0.0\);_(* &quot;-&quot;??_);_(@_)">
                  <c:v>22.3</c:v>
                </c:pt>
                <c:pt idx="15781" formatCode="_(* #,##0.0_);_(* \(#,##0.0\);_(* &quot;-&quot;??_);_(@_)">
                  <c:v>22.3</c:v>
                </c:pt>
                <c:pt idx="15782" formatCode="_(* #,##0.0_);_(* \(#,##0.0\);_(* &quot;-&quot;??_);_(@_)">
                  <c:v>22.3</c:v>
                </c:pt>
                <c:pt idx="15783" formatCode="_(* #,##0.0_);_(* \(#,##0.0\);_(* &quot;-&quot;??_);_(@_)">
                  <c:v>22.3</c:v>
                </c:pt>
                <c:pt idx="15784" formatCode="_(* #,##0.0_);_(* \(#,##0.0\);_(* &quot;-&quot;??_);_(@_)">
                  <c:v>22.3</c:v>
                </c:pt>
                <c:pt idx="15785" formatCode="_(* #,##0.0_);_(* \(#,##0.0\);_(* &quot;-&quot;??_);_(@_)">
                  <c:v>22.3</c:v>
                </c:pt>
                <c:pt idx="15786" formatCode="_(* #,##0.0_);_(* \(#,##0.0\);_(* &quot;-&quot;??_);_(@_)">
                  <c:v>22.3</c:v>
                </c:pt>
                <c:pt idx="15787" formatCode="_(* #,##0.0_);_(* \(#,##0.0\);_(* &quot;-&quot;??_);_(@_)">
                  <c:v>22.3</c:v>
                </c:pt>
                <c:pt idx="15788" formatCode="_(* #,##0.0_);_(* \(#,##0.0\);_(* &quot;-&quot;??_);_(@_)">
                  <c:v>22.3</c:v>
                </c:pt>
                <c:pt idx="15789" formatCode="_(* #,##0.0_);_(* \(#,##0.0\);_(* &quot;-&quot;??_);_(@_)">
                  <c:v>22.3</c:v>
                </c:pt>
                <c:pt idx="15790" formatCode="_(* #,##0.0_);_(* \(#,##0.0\);_(* &quot;-&quot;??_);_(@_)">
                  <c:v>22.3</c:v>
                </c:pt>
                <c:pt idx="15791" formatCode="_(* #,##0.0_);_(* \(#,##0.0\);_(* &quot;-&quot;??_);_(@_)">
                  <c:v>22.3</c:v>
                </c:pt>
                <c:pt idx="15792" formatCode="_(* #,##0.0_);_(* \(#,##0.0\);_(* &quot;-&quot;??_);_(@_)">
                  <c:v>22.3</c:v>
                </c:pt>
                <c:pt idx="15793" formatCode="_(* #,##0.0_);_(* \(#,##0.0\);_(* &quot;-&quot;??_);_(@_)">
                  <c:v>22.3</c:v>
                </c:pt>
                <c:pt idx="15794" formatCode="_(* #,##0.0_);_(* \(#,##0.0\);_(* &quot;-&quot;??_);_(@_)">
                  <c:v>22.3</c:v>
                </c:pt>
                <c:pt idx="15795" formatCode="_(* #,##0.0_);_(* \(#,##0.0\);_(* &quot;-&quot;??_);_(@_)">
                  <c:v>22.3</c:v>
                </c:pt>
                <c:pt idx="15796" formatCode="_(* #,##0.0_);_(* \(#,##0.0\);_(* &quot;-&quot;??_);_(@_)">
                  <c:v>22.3</c:v>
                </c:pt>
                <c:pt idx="15797" formatCode="_(* #,##0.0_);_(* \(#,##0.0\);_(* &quot;-&quot;??_);_(@_)">
                  <c:v>22.3</c:v>
                </c:pt>
                <c:pt idx="15798" formatCode="_(* #,##0.0_);_(* \(#,##0.0\);_(* &quot;-&quot;??_);_(@_)">
                  <c:v>22.3</c:v>
                </c:pt>
                <c:pt idx="15799" formatCode="_(* #,##0.0_);_(* \(#,##0.0\);_(* &quot;-&quot;??_);_(@_)">
                  <c:v>22.3</c:v>
                </c:pt>
                <c:pt idx="15800" formatCode="_(* #,##0.0_);_(* \(#,##0.0\);_(* &quot;-&quot;??_);_(@_)">
                  <c:v>22.3</c:v>
                </c:pt>
                <c:pt idx="15801" formatCode="_(* #,##0.0_);_(* \(#,##0.0\);_(* &quot;-&quot;??_);_(@_)">
                  <c:v>22.3</c:v>
                </c:pt>
                <c:pt idx="15802" formatCode="_(* #,##0.0_);_(* \(#,##0.0\);_(* &quot;-&quot;??_);_(@_)">
                  <c:v>22.3</c:v>
                </c:pt>
                <c:pt idx="15803" formatCode="_(* #,##0.0_);_(* \(#,##0.0\);_(* &quot;-&quot;??_);_(@_)">
                  <c:v>22.3</c:v>
                </c:pt>
                <c:pt idx="15804" formatCode="_(* #,##0.0_);_(* \(#,##0.0\);_(* &quot;-&quot;??_);_(@_)">
                  <c:v>22.3</c:v>
                </c:pt>
                <c:pt idx="15805" formatCode="_(* #,##0.0_);_(* \(#,##0.0\);_(* &quot;-&quot;??_);_(@_)">
                  <c:v>22.3</c:v>
                </c:pt>
                <c:pt idx="15806" formatCode="_(* #,##0.0_);_(* \(#,##0.0\);_(* &quot;-&quot;??_);_(@_)">
                  <c:v>22.3</c:v>
                </c:pt>
                <c:pt idx="15807" formatCode="_(* #,##0.0_);_(* \(#,##0.0\);_(* &quot;-&quot;??_);_(@_)">
                  <c:v>22.3</c:v>
                </c:pt>
                <c:pt idx="15808" formatCode="_(* #,##0.0_);_(* \(#,##0.0\);_(* &quot;-&quot;??_);_(@_)">
                  <c:v>22.3</c:v>
                </c:pt>
                <c:pt idx="15809" formatCode="_(* #,##0.0_);_(* \(#,##0.0\);_(* &quot;-&quot;??_);_(@_)">
                  <c:v>22.3</c:v>
                </c:pt>
                <c:pt idx="15810" formatCode="_(* #,##0.0_);_(* \(#,##0.0\);_(* &quot;-&quot;??_);_(@_)">
                  <c:v>22.3</c:v>
                </c:pt>
                <c:pt idx="15811" formatCode="_(* #,##0.0_);_(* \(#,##0.0\);_(* &quot;-&quot;??_);_(@_)">
                  <c:v>22.3</c:v>
                </c:pt>
                <c:pt idx="15812" formatCode="_(* #,##0.0_);_(* \(#,##0.0\);_(* &quot;-&quot;??_);_(@_)">
                  <c:v>22.3</c:v>
                </c:pt>
                <c:pt idx="15813" formatCode="_(* #,##0.0_);_(* \(#,##0.0\);_(* &quot;-&quot;??_);_(@_)">
                  <c:v>22.3</c:v>
                </c:pt>
                <c:pt idx="15814" formatCode="_(* #,##0.0_);_(* \(#,##0.0\);_(* &quot;-&quot;??_);_(@_)">
                  <c:v>22.3</c:v>
                </c:pt>
                <c:pt idx="15815" formatCode="_(* #,##0.0_);_(* \(#,##0.0\);_(* &quot;-&quot;??_);_(@_)">
                  <c:v>22.3</c:v>
                </c:pt>
                <c:pt idx="15816" formatCode="_(* #,##0.0_);_(* \(#,##0.0\);_(* &quot;-&quot;??_);_(@_)">
                  <c:v>22.3</c:v>
                </c:pt>
                <c:pt idx="15817" formatCode="_(* #,##0.0_);_(* \(#,##0.0\);_(* &quot;-&quot;??_);_(@_)">
                  <c:v>22.3</c:v>
                </c:pt>
                <c:pt idx="15818" formatCode="_(* #,##0.0_);_(* \(#,##0.0\);_(* &quot;-&quot;??_);_(@_)">
                  <c:v>22.3</c:v>
                </c:pt>
                <c:pt idx="15819" formatCode="_(* #,##0.0_);_(* \(#,##0.0\);_(* &quot;-&quot;??_);_(@_)">
                  <c:v>22.3</c:v>
                </c:pt>
                <c:pt idx="15820" formatCode="_(* #,##0.0_);_(* \(#,##0.0\);_(* &quot;-&quot;??_);_(@_)">
                  <c:v>22.3</c:v>
                </c:pt>
                <c:pt idx="15821" formatCode="_(* #,##0.0_);_(* \(#,##0.0\);_(* &quot;-&quot;??_);_(@_)">
                  <c:v>22.3</c:v>
                </c:pt>
                <c:pt idx="15822" formatCode="_(* #,##0.0_);_(* \(#,##0.0\);_(* &quot;-&quot;??_);_(@_)">
                  <c:v>22.3</c:v>
                </c:pt>
                <c:pt idx="15823" formatCode="_(* #,##0.0_);_(* \(#,##0.0\);_(* &quot;-&quot;??_);_(@_)">
                  <c:v>22.3</c:v>
                </c:pt>
                <c:pt idx="15824" formatCode="_(* #,##0.0_);_(* \(#,##0.0\);_(* &quot;-&quot;??_);_(@_)">
                  <c:v>22.3</c:v>
                </c:pt>
                <c:pt idx="15825" formatCode="_(* #,##0.0_);_(* \(#,##0.0\);_(* &quot;-&quot;??_);_(@_)">
                  <c:v>22.3</c:v>
                </c:pt>
                <c:pt idx="15826" formatCode="_(* #,##0.0_);_(* \(#,##0.0\);_(* &quot;-&quot;??_);_(@_)">
                  <c:v>22.3</c:v>
                </c:pt>
                <c:pt idx="15827" formatCode="_(* #,##0.0_);_(* \(#,##0.0\);_(* &quot;-&quot;??_);_(@_)">
                  <c:v>22.3</c:v>
                </c:pt>
                <c:pt idx="15828" formatCode="_(* #,##0.0_);_(* \(#,##0.0\);_(* &quot;-&quot;??_);_(@_)">
                  <c:v>22.3</c:v>
                </c:pt>
                <c:pt idx="15829" formatCode="_(* #,##0.0_);_(* \(#,##0.0\);_(* &quot;-&quot;??_);_(@_)">
                  <c:v>22.3</c:v>
                </c:pt>
                <c:pt idx="15830" formatCode="_(* #,##0.0_);_(* \(#,##0.0\);_(* &quot;-&quot;??_);_(@_)">
                  <c:v>22.3</c:v>
                </c:pt>
                <c:pt idx="15831" formatCode="_(* #,##0.0_);_(* \(#,##0.0\);_(* &quot;-&quot;??_);_(@_)">
                  <c:v>22.3</c:v>
                </c:pt>
                <c:pt idx="15832" formatCode="_(* #,##0.0_);_(* \(#,##0.0\);_(* &quot;-&quot;??_);_(@_)">
                  <c:v>22.3</c:v>
                </c:pt>
                <c:pt idx="15833" formatCode="_(* #,##0.0_);_(* \(#,##0.0\);_(* &quot;-&quot;??_);_(@_)">
                  <c:v>22.3</c:v>
                </c:pt>
                <c:pt idx="15834" formatCode="_(* #,##0.0_);_(* \(#,##0.0\);_(* &quot;-&quot;??_);_(@_)">
                  <c:v>22.3</c:v>
                </c:pt>
                <c:pt idx="15835" formatCode="_(* #,##0.0_);_(* \(#,##0.0\);_(* &quot;-&quot;??_);_(@_)">
                  <c:v>22.3</c:v>
                </c:pt>
                <c:pt idx="15836" formatCode="_(* #,##0.0_);_(* \(#,##0.0\);_(* &quot;-&quot;??_);_(@_)">
                  <c:v>22.3</c:v>
                </c:pt>
                <c:pt idx="15837" formatCode="_(* #,##0.0_);_(* \(#,##0.0\);_(* &quot;-&quot;??_);_(@_)">
                  <c:v>22.3</c:v>
                </c:pt>
                <c:pt idx="15838" formatCode="_(* #,##0.0_);_(* \(#,##0.0\);_(* &quot;-&quot;??_);_(@_)">
                  <c:v>22.3</c:v>
                </c:pt>
                <c:pt idx="15839" formatCode="_(* #,##0.0_);_(* \(#,##0.0\);_(* &quot;-&quot;??_);_(@_)">
                  <c:v>22.3</c:v>
                </c:pt>
                <c:pt idx="15840" formatCode="_(* #,##0.0_);_(* \(#,##0.0\);_(* &quot;-&quot;??_);_(@_)">
                  <c:v>22.3</c:v>
                </c:pt>
                <c:pt idx="15841" formatCode="_(* #,##0.0_);_(* \(#,##0.0\);_(* &quot;-&quot;??_);_(@_)">
                  <c:v>22.3</c:v>
                </c:pt>
                <c:pt idx="15842" formatCode="_(* #,##0.0_);_(* \(#,##0.0\);_(* &quot;-&quot;??_);_(@_)">
                  <c:v>22.3</c:v>
                </c:pt>
                <c:pt idx="15843" formatCode="_(* #,##0.0_);_(* \(#,##0.0\);_(* &quot;-&quot;??_);_(@_)">
                  <c:v>22.3</c:v>
                </c:pt>
                <c:pt idx="15844" formatCode="_(* #,##0.0_);_(* \(#,##0.0\);_(* &quot;-&quot;??_);_(@_)">
                  <c:v>22.3</c:v>
                </c:pt>
                <c:pt idx="15845" formatCode="_(* #,##0.0_);_(* \(#,##0.0\);_(* &quot;-&quot;??_);_(@_)">
                  <c:v>22.3</c:v>
                </c:pt>
                <c:pt idx="15846" formatCode="_(* #,##0.0_);_(* \(#,##0.0\);_(* &quot;-&quot;??_);_(@_)">
                  <c:v>22.3</c:v>
                </c:pt>
                <c:pt idx="15847" formatCode="_(* #,##0.0_);_(* \(#,##0.0\);_(* &quot;-&quot;??_);_(@_)">
                  <c:v>22.3</c:v>
                </c:pt>
                <c:pt idx="15848" formatCode="_(* #,##0.0_);_(* \(#,##0.0\);_(* &quot;-&quot;??_);_(@_)">
                  <c:v>22.3</c:v>
                </c:pt>
                <c:pt idx="15849" formatCode="_(* #,##0.0_);_(* \(#,##0.0\);_(* &quot;-&quot;??_);_(@_)">
                  <c:v>22.3</c:v>
                </c:pt>
                <c:pt idx="15850" formatCode="_(* #,##0.0_);_(* \(#,##0.0\);_(* &quot;-&quot;??_);_(@_)">
                  <c:v>22.3</c:v>
                </c:pt>
                <c:pt idx="15851" formatCode="_(* #,##0.0_);_(* \(#,##0.0\);_(* &quot;-&quot;??_);_(@_)">
                  <c:v>22.3</c:v>
                </c:pt>
                <c:pt idx="15852" formatCode="_(* #,##0.0_);_(* \(#,##0.0\);_(* &quot;-&quot;??_);_(@_)">
                  <c:v>22.3</c:v>
                </c:pt>
                <c:pt idx="15853" formatCode="_(* #,##0.0_);_(* \(#,##0.0\);_(* &quot;-&quot;??_);_(@_)">
                  <c:v>22.3</c:v>
                </c:pt>
                <c:pt idx="15854" formatCode="_(* #,##0.0_);_(* \(#,##0.0\);_(* &quot;-&quot;??_);_(@_)">
                  <c:v>22.3</c:v>
                </c:pt>
                <c:pt idx="15855" formatCode="_(* #,##0.0_);_(* \(#,##0.0\);_(* &quot;-&quot;??_);_(@_)">
                  <c:v>22.3</c:v>
                </c:pt>
                <c:pt idx="15856" formatCode="_(* #,##0.0_);_(* \(#,##0.0\);_(* &quot;-&quot;??_);_(@_)">
                  <c:v>22.3</c:v>
                </c:pt>
                <c:pt idx="15857" formatCode="_(* #,##0.0_);_(* \(#,##0.0\);_(* &quot;-&quot;??_);_(@_)">
                  <c:v>22.3</c:v>
                </c:pt>
                <c:pt idx="15858" formatCode="_(* #,##0.0_);_(* \(#,##0.0\);_(* &quot;-&quot;??_);_(@_)">
                  <c:v>22.3</c:v>
                </c:pt>
                <c:pt idx="15859" formatCode="_(* #,##0.0_);_(* \(#,##0.0\);_(* &quot;-&quot;??_);_(@_)">
                  <c:v>22.3</c:v>
                </c:pt>
                <c:pt idx="15860" formatCode="_(* #,##0.0_);_(* \(#,##0.0\);_(* &quot;-&quot;??_);_(@_)">
                  <c:v>22.3</c:v>
                </c:pt>
                <c:pt idx="15861" formatCode="_(* #,##0.0_);_(* \(#,##0.0\);_(* &quot;-&quot;??_);_(@_)">
                  <c:v>22.3</c:v>
                </c:pt>
                <c:pt idx="15862" formatCode="_(* #,##0.0_);_(* \(#,##0.0\);_(* &quot;-&quot;??_);_(@_)">
                  <c:v>22.3</c:v>
                </c:pt>
                <c:pt idx="15863" formatCode="_(* #,##0.0_);_(* \(#,##0.0\);_(* &quot;-&quot;??_);_(@_)">
                  <c:v>22.3</c:v>
                </c:pt>
                <c:pt idx="15864" formatCode="_(* #,##0.0_);_(* \(#,##0.0\);_(* &quot;-&quot;??_);_(@_)">
                  <c:v>22.3</c:v>
                </c:pt>
                <c:pt idx="15865" formatCode="_(* #,##0.0_);_(* \(#,##0.0\);_(* &quot;-&quot;??_);_(@_)">
                  <c:v>22.3</c:v>
                </c:pt>
                <c:pt idx="15866" formatCode="_(* #,##0.0_);_(* \(#,##0.0\);_(* &quot;-&quot;??_);_(@_)">
                  <c:v>22.3</c:v>
                </c:pt>
                <c:pt idx="15867" formatCode="_(* #,##0.0_);_(* \(#,##0.0\);_(* &quot;-&quot;??_);_(@_)">
                  <c:v>22.3</c:v>
                </c:pt>
                <c:pt idx="15868" formatCode="_(* #,##0.0_);_(* \(#,##0.0\);_(* &quot;-&quot;??_);_(@_)">
                  <c:v>22.3</c:v>
                </c:pt>
                <c:pt idx="15869" formatCode="_(* #,##0.0_);_(* \(#,##0.0\);_(* &quot;-&quot;??_);_(@_)">
                  <c:v>22.3</c:v>
                </c:pt>
                <c:pt idx="15870" formatCode="_(* #,##0.0_);_(* \(#,##0.0\);_(* &quot;-&quot;??_);_(@_)">
                  <c:v>22.3</c:v>
                </c:pt>
                <c:pt idx="15871" formatCode="_(* #,##0.0_);_(* \(#,##0.0\);_(* &quot;-&quot;??_);_(@_)">
                  <c:v>22.3</c:v>
                </c:pt>
                <c:pt idx="15872" formatCode="_(* #,##0.0_);_(* \(#,##0.0\);_(* &quot;-&quot;??_);_(@_)">
                  <c:v>22.3</c:v>
                </c:pt>
                <c:pt idx="15873" formatCode="_(* #,##0.0_);_(* \(#,##0.0\);_(* &quot;-&quot;??_);_(@_)">
                  <c:v>22.3</c:v>
                </c:pt>
                <c:pt idx="15874" formatCode="_(* #,##0.0_);_(* \(#,##0.0\);_(* &quot;-&quot;??_);_(@_)">
                  <c:v>22.3</c:v>
                </c:pt>
                <c:pt idx="15875" formatCode="_(* #,##0.0_);_(* \(#,##0.0\);_(* &quot;-&quot;??_);_(@_)">
                  <c:v>22.3</c:v>
                </c:pt>
                <c:pt idx="15876" formatCode="_(* #,##0.0_);_(* \(#,##0.0\);_(* &quot;-&quot;??_);_(@_)">
                  <c:v>22.3</c:v>
                </c:pt>
                <c:pt idx="15877" formatCode="_(* #,##0.0_);_(* \(#,##0.0\);_(* &quot;-&quot;??_);_(@_)">
                  <c:v>22.3</c:v>
                </c:pt>
                <c:pt idx="15878" formatCode="_(* #,##0.0_);_(* \(#,##0.0\);_(* &quot;-&quot;??_);_(@_)">
                  <c:v>22.3</c:v>
                </c:pt>
                <c:pt idx="15879" formatCode="_(* #,##0.0_);_(* \(#,##0.0\);_(* &quot;-&quot;??_);_(@_)">
                  <c:v>22.3</c:v>
                </c:pt>
                <c:pt idx="15880" formatCode="_(* #,##0.0_);_(* \(#,##0.0\);_(* &quot;-&quot;??_);_(@_)">
                  <c:v>22.3</c:v>
                </c:pt>
                <c:pt idx="15881" formatCode="_(* #,##0.0_);_(* \(#,##0.0\);_(* &quot;-&quot;??_);_(@_)">
                  <c:v>22.3</c:v>
                </c:pt>
                <c:pt idx="15882" formatCode="_(* #,##0.0_);_(* \(#,##0.0\);_(* &quot;-&quot;??_);_(@_)">
                  <c:v>22.3</c:v>
                </c:pt>
                <c:pt idx="15883" formatCode="_(* #,##0.0_);_(* \(#,##0.0\);_(* &quot;-&quot;??_);_(@_)">
                  <c:v>22.3</c:v>
                </c:pt>
                <c:pt idx="15884" formatCode="_(* #,##0.0_);_(* \(#,##0.0\);_(* &quot;-&quot;??_);_(@_)">
                  <c:v>22.3</c:v>
                </c:pt>
                <c:pt idx="15885" formatCode="_(* #,##0.0_);_(* \(#,##0.0\);_(* &quot;-&quot;??_);_(@_)">
                  <c:v>22.3</c:v>
                </c:pt>
                <c:pt idx="15886" formatCode="_(* #,##0.0_);_(* \(#,##0.0\);_(* &quot;-&quot;??_);_(@_)">
                  <c:v>22.3</c:v>
                </c:pt>
                <c:pt idx="15887" formatCode="_(* #,##0.0_);_(* \(#,##0.0\);_(* &quot;-&quot;??_);_(@_)">
                  <c:v>22.3</c:v>
                </c:pt>
                <c:pt idx="15888" formatCode="_(* #,##0.0_);_(* \(#,##0.0\);_(* &quot;-&quot;??_);_(@_)">
                  <c:v>22.3</c:v>
                </c:pt>
                <c:pt idx="15889" formatCode="_(* #,##0.0_);_(* \(#,##0.0\);_(* &quot;-&quot;??_);_(@_)">
                  <c:v>22.3</c:v>
                </c:pt>
                <c:pt idx="15890" formatCode="_(* #,##0.0_);_(* \(#,##0.0\);_(* &quot;-&quot;??_);_(@_)">
                  <c:v>22.3</c:v>
                </c:pt>
                <c:pt idx="15891" formatCode="_(* #,##0.0_);_(* \(#,##0.0\);_(* &quot;-&quot;??_);_(@_)">
                  <c:v>22.3</c:v>
                </c:pt>
                <c:pt idx="15892" formatCode="_(* #,##0.0_);_(* \(#,##0.0\);_(* &quot;-&quot;??_);_(@_)">
                  <c:v>22.3</c:v>
                </c:pt>
                <c:pt idx="15893" formatCode="_(* #,##0.0_);_(* \(#,##0.0\);_(* &quot;-&quot;??_);_(@_)">
                  <c:v>22.3</c:v>
                </c:pt>
                <c:pt idx="15894" formatCode="_(* #,##0.0_);_(* \(#,##0.0\);_(* &quot;-&quot;??_);_(@_)">
                  <c:v>22.3</c:v>
                </c:pt>
                <c:pt idx="15895" formatCode="_(* #,##0.0_);_(* \(#,##0.0\);_(* &quot;-&quot;??_);_(@_)">
                  <c:v>22.3</c:v>
                </c:pt>
                <c:pt idx="15896" formatCode="_(* #,##0.0_);_(* \(#,##0.0\);_(* &quot;-&quot;??_);_(@_)">
                  <c:v>22.3</c:v>
                </c:pt>
                <c:pt idx="15897" formatCode="_(* #,##0.0_);_(* \(#,##0.0\);_(* &quot;-&quot;??_);_(@_)">
                  <c:v>22.3</c:v>
                </c:pt>
                <c:pt idx="15898" formatCode="_(* #,##0.0_);_(* \(#,##0.0\);_(* &quot;-&quot;??_);_(@_)">
                  <c:v>22.3</c:v>
                </c:pt>
                <c:pt idx="15899" formatCode="_(* #,##0.0_);_(* \(#,##0.0\);_(* &quot;-&quot;??_);_(@_)">
                  <c:v>22.3</c:v>
                </c:pt>
                <c:pt idx="15900" formatCode="_(* #,##0.0_);_(* \(#,##0.0\);_(* &quot;-&quot;??_);_(@_)">
                  <c:v>22.3</c:v>
                </c:pt>
                <c:pt idx="15901" formatCode="_(* #,##0.0_);_(* \(#,##0.0\);_(* &quot;-&quot;??_);_(@_)">
                  <c:v>22.3</c:v>
                </c:pt>
                <c:pt idx="15902" formatCode="_(* #,##0.0_);_(* \(#,##0.0\);_(* &quot;-&quot;??_);_(@_)">
                  <c:v>22.3</c:v>
                </c:pt>
                <c:pt idx="15903" formatCode="_(* #,##0.0_);_(* \(#,##0.0\);_(* &quot;-&quot;??_);_(@_)">
                  <c:v>22.3</c:v>
                </c:pt>
                <c:pt idx="15904" formatCode="_(* #,##0.0_);_(* \(#,##0.0\);_(* &quot;-&quot;??_);_(@_)">
                  <c:v>22.3</c:v>
                </c:pt>
                <c:pt idx="15905" formatCode="_(* #,##0.0_);_(* \(#,##0.0\);_(* &quot;-&quot;??_);_(@_)">
                  <c:v>22.3</c:v>
                </c:pt>
                <c:pt idx="15906" formatCode="_(* #,##0.0_);_(* \(#,##0.0\);_(* &quot;-&quot;??_);_(@_)">
                  <c:v>22.3</c:v>
                </c:pt>
                <c:pt idx="15907" formatCode="_(* #,##0.0_);_(* \(#,##0.0\);_(* &quot;-&quot;??_);_(@_)">
                  <c:v>22.3</c:v>
                </c:pt>
                <c:pt idx="15908" formatCode="_(* #,##0.0_);_(* \(#,##0.0\);_(* &quot;-&quot;??_);_(@_)">
                  <c:v>22.3</c:v>
                </c:pt>
                <c:pt idx="15909" formatCode="_(* #,##0.0_);_(* \(#,##0.0\);_(* &quot;-&quot;??_);_(@_)">
                  <c:v>22.3</c:v>
                </c:pt>
                <c:pt idx="15910" formatCode="_(* #,##0.0_);_(* \(#,##0.0\);_(* &quot;-&quot;??_);_(@_)">
                  <c:v>22.3</c:v>
                </c:pt>
                <c:pt idx="15911" formatCode="_(* #,##0.0_);_(* \(#,##0.0\);_(* &quot;-&quot;??_);_(@_)">
                  <c:v>22.3</c:v>
                </c:pt>
                <c:pt idx="15912" formatCode="_(* #,##0.0_);_(* \(#,##0.0\);_(* &quot;-&quot;??_);_(@_)">
                  <c:v>22.3</c:v>
                </c:pt>
                <c:pt idx="15913" formatCode="_(* #,##0.0_);_(* \(#,##0.0\);_(* &quot;-&quot;??_);_(@_)">
                  <c:v>22.3</c:v>
                </c:pt>
                <c:pt idx="15914" formatCode="_(* #,##0.0_);_(* \(#,##0.0\);_(* &quot;-&quot;??_);_(@_)">
                  <c:v>22.3</c:v>
                </c:pt>
                <c:pt idx="15915" formatCode="_(* #,##0.0_);_(* \(#,##0.0\);_(* &quot;-&quot;??_);_(@_)">
                  <c:v>22.3</c:v>
                </c:pt>
                <c:pt idx="15916" formatCode="_(* #,##0.0_);_(* \(#,##0.0\);_(* &quot;-&quot;??_);_(@_)">
                  <c:v>22.3</c:v>
                </c:pt>
                <c:pt idx="15917" formatCode="_(* #,##0.0_);_(* \(#,##0.0\);_(* &quot;-&quot;??_);_(@_)">
                  <c:v>22.3</c:v>
                </c:pt>
                <c:pt idx="15918" formatCode="_(* #,##0.0_);_(* \(#,##0.0\);_(* &quot;-&quot;??_);_(@_)">
                  <c:v>22.3</c:v>
                </c:pt>
                <c:pt idx="15919" formatCode="_(* #,##0.0_);_(* \(#,##0.0\);_(* &quot;-&quot;??_);_(@_)">
                  <c:v>22.3</c:v>
                </c:pt>
                <c:pt idx="15920" formatCode="_(* #,##0.0_);_(* \(#,##0.0\);_(* &quot;-&quot;??_);_(@_)">
                  <c:v>22.3</c:v>
                </c:pt>
                <c:pt idx="15921" formatCode="_(* #,##0.0_);_(* \(#,##0.0\);_(* &quot;-&quot;??_);_(@_)">
                  <c:v>22.3</c:v>
                </c:pt>
                <c:pt idx="15922" formatCode="_(* #,##0.0_);_(* \(#,##0.0\);_(* &quot;-&quot;??_);_(@_)">
                  <c:v>22.3</c:v>
                </c:pt>
                <c:pt idx="15923" formatCode="_(* #,##0.0_);_(* \(#,##0.0\);_(* &quot;-&quot;??_);_(@_)">
                  <c:v>22.3</c:v>
                </c:pt>
                <c:pt idx="15924" formatCode="_(* #,##0.0_);_(* \(#,##0.0\);_(* &quot;-&quot;??_);_(@_)">
                  <c:v>22.3</c:v>
                </c:pt>
                <c:pt idx="15925" formatCode="_(* #,##0.0_);_(* \(#,##0.0\);_(* &quot;-&quot;??_);_(@_)">
                  <c:v>22.3</c:v>
                </c:pt>
                <c:pt idx="15926" formatCode="_(* #,##0.0_);_(* \(#,##0.0\);_(* &quot;-&quot;??_);_(@_)">
                  <c:v>22.3</c:v>
                </c:pt>
                <c:pt idx="15927" formatCode="_(* #,##0.0_);_(* \(#,##0.0\);_(* &quot;-&quot;??_);_(@_)">
                  <c:v>22.3</c:v>
                </c:pt>
                <c:pt idx="15928" formatCode="_(* #,##0.0_);_(* \(#,##0.0\);_(* &quot;-&quot;??_);_(@_)">
                  <c:v>22.3</c:v>
                </c:pt>
                <c:pt idx="15929" formatCode="_(* #,##0.0_);_(* \(#,##0.0\);_(* &quot;-&quot;??_);_(@_)">
                  <c:v>22.3</c:v>
                </c:pt>
                <c:pt idx="15930" formatCode="_(* #,##0.0_);_(* \(#,##0.0\);_(* &quot;-&quot;??_);_(@_)">
                  <c:v>22.3</c:v>
                </c:pt>
                <c:pt idx="15931" formatCode="_(* #,##0.0_);_(* \(#,##0.0\);_(* &quot;-&quot;??_);_(@_)">
                  <c:v>22.3</c:v>
                </c:pt>
                <c:pt idx="15932" formatCode="_(* #,##0.0_);_(* \(#,##0.0\);_(* &quot;-&quot;??_);_(@_)">
                  <c:v>22.3</c:v>
                </c:pt>
                <c:pt idx="15933" formatCode="_(* #,##0.0_);_(* \(#,##0.0\);_(* &quot;-&quot;??_);_(@_)">
                  <c:v>22.3</c:v>
                </c:pt>
                <c:pt idx="15934" formatCode="_(* #,##0.0_);_(* \(#,##0.0\);_(* &quot;-&quot;??_);_(@_)">
                  <c:v>22.3</c:v>
                </c:pt>
                <c:pt idx="15935" formatCode="_(* #,##0.0_);_(* \(#,##0.0\);_(* &quot;-&quot;??_);_(@_)">
                  <c:v>22.3</c:v>
                </c:pt>
                <c:pt idx="15936" formatCode="_(* #,##0.0_);_(* \(#,##0.0\);_(* &quot;-&quot;??_);_(@_)">
                  <c:v>22.3</c:v>
                </c:pt>
                <c:pt idx="15937" formatCode="_(* #,##0.0_);_(* \(#,##0.0\);_(* &quot;-&quot;??_);_(@_)">
                  <c:v>22.3</c:v>
                </c:pt>
                <c:pt idx="15938" formatCode="_(* #,##0.0_);_(* \(#,##0.0\);_(* &quot;-&quot;??_);_(@_)">
                  <c:v>22.3</c:v>
                </c:pt>
                <c:pt idx="15939" formatCode="_(* #,##0.0_);_(* \(#,##0.0\);_(* &quot;-&quot;??_);_(@_)">
                  <c:v>22.3</c:v>
                </c:pt>
                <c:pt idx="15940" formatCode="_(* #,##0.0_);_(* \(#,##0.0\);_(* &quot;-&quot;??_);_(@_)">
                  <c:v>22.3</c:v>
                </c:pt>
                <c:pt idx="15941" formatCode="_(* #,##0.0_);_(* \(#,##0.0\);_(* &quot;-&quot;??_);_(@_)">
                  <c:v>22.3</c:v>
                </c:pt>
                <c:pt idx="15942" formatCode="_(* #,##0.0_);_(* \(#,##0.0\);_(* &quot;-&quot;??_);_(@_)">
                  <c:v>22.3</c:v>
                </c:pt>
                <c:pt idx="15943" formatCode="_(* #,##0.0_);_(* \(#,##0.0\);_(* &quot;-&quot;??_);_(@_)">
                  <c:v>22.3</c:v>
                </c:pt>
                <c:pt idx="15944" formatCode="_(* #,##0.0_);_(* \(#,##0.0\);_(* &quot;-&quot;??_);_(@_)">
                  <c:v>22.3</c:v>
                </c:pt>
                <c:pt idx="15945" formatCode="_(* #,##0.0_);_(* \(#,##0.0\);_(* &quot;-&quot;??_);_(@_)">
                  <c:v>22.3</c:v>
                </c:pt>
                <c:pt idx="15946" formatCode="_(* #,##0.0_);_(* \(#,##0.0\);_(* &quot;-&quot;??_);_(@_)">
                  <c:v>22.3</c:v>
                </c:pt>
                <c:pt idx="15947" formatCode="_(* #,##0.0_);_(* \(#,##0.0\);_(* &quot;-&quot;??_);_(@_)">
                  <c:v>22.3</c:v>
                </c:pt>
                <c:pt idx="15948" formatCode="_(* #,##0.0_);_(* \(#,##0.0\);_(* &quot;-&quot;??_);_(@_)">
                  <c:v>22.3</c:v>
                </c:pt>
                <c:pt idx="15949" formatCode="_(* #,##0.0_);_(* \(#,##0.0\);_(* &quot;-&quot;??_);_(@_)">
                  <c:v>22.3</c:v>
                </c:pt>
                <c:pt idx="15950" formatCode="_(* #,##0.0_);_(* \(#,##0.0\);_(* &quot;-&quot;??_);_(@_)">
                  <c:v>22.3</c:v>
                </c:pt>
                <c:pt idx="15951" formatCode="_(* #,##0.0_);_(* \(#,##0.0\);_(* &quot;-&quot;??_);_(@_)">
                  <c:v>22.3</c:v>
                </c:pt>
                <c:pt idx="15952" formatCode="_(* #,##0.0_);_(* \(#,##0.0\);_(* &quot;-&quot;??_);_(@_)">
                  <c:v>22.3</c:v>
                </c:pt>
                <c:pt idx="15953" formatCode="_(* #,##0.0_);_(* \(#,##0.0\);_(* &quot;-&quot;??_);_(@_)">
                  <c:v>22.3</c:v>
                </c:pt>
                <c:pt idx="15954" formatCode="_(* #,##0.0_);_(* \(#,##0.0\);_(* &quot;-&quot;??_);_(@_)">
                  <c:v>22.3</c:v>
                </c:pt>
                <c:pt idx="15955" formatCode="_(* #,##0.0_);_(* \(#,##0.0\);_(* &quot;-&quot;??_);_(@_)">
                  <c:v>22.3</c:v>
                </c:pt>
                <c:pt idx="15956" formatCode="_(* #,##0.0_);_(* \(#,##0.0\);_(* &quot;-&quot;??_);_(@_)">
                  <c:v>22.3</c:v>
                </c:pt>
                <c:pt idx="15957" formatCode="_(* #,##0.0_);_(* \(#,##0.0\);_(* &quot;-&quot;??_);_(@_)">
                  <c:v>22.3</c:v>
                </c:pt>
                <c:pt idx="15958" formatCode="_(* #,##0.0_);_(* \(#,##0.0\);_(* &quot;-&quot;??_);_(@_)">
                  <c:v>22.3</c:v>
                </c:pt>
                <c:pt idx="15959" formatCode="_(* #,##0.0_);_(* \(#,##0.0\);_(* &quot;-&quot;??_);_(@_)">
                  <c:v>22.3</c:v>
                </c:pt>
                <c:pt idx="15960" formatCode="_(* #,##0.0_);_(* \(#,##0.0\);_(* &quot;-&quot;??_);_(@_)">
                  <c:v>22.3</c:v>
                </c:pt>
                <c:pt idx="15961" formatCode="_(* #,##0.0_);_(* \(#,##0.0\);_(* &quot;-&quot;??_);_(@_)">
                  <c:v>22.3</c:v>
                </c:pt>
                <c:pt idx="15962" formatCode="_(* #,##0.0_);_(* \(#,##0.0\);_(* &quot;-&quot;??_);_(@_)">
                  <c:v>22.3</c:v>
                </c:pt>
                <c:pt idx="15963" formatCode="_(* #,##0.0_);_(* \(#,##0.0\);_(* &quot;-&quot;??_);_(@_)">
                  <c:v>22.3</c:v>
                </c:pt>
                <c:pt idx="15964" formatCode="_(* #,##0.0_);_(* \(#,##0.0\);_(* &quot;-&quot;??_);_(@_)">
                  <c:v>22.3</c:v>
                </c:pt>
                <c:pt idx="15965" formatCode="_(* #,##0.0_);_(* \(#,##0.0\);_(* &quot;-&quot;??_);_(@_)">
                  <c:v>22.3</c:v>
                </c:pt>
                <c:pt idx="15966" formatCode="_(* #,##0.0_);_(* \(#,##0.0\);_(* &quot;-&quot;??_);_(@_)">
                  <c:v>22.3</c:v>
                </c:pt>
                <c:pt idx="15967" formatCode="_(* #,##0.0_);_(* \(#,##0.0\);_(* &quot;-&quot;??_);_(@_)">
                  <c:v>22.3</c:v>
                </c:pt>
                <c:pt idx="15968" formatCode="_(* #,##0.0_);_(* \(#,##0.0\);_(* &quot;-&quot;??_);_(@_)">
                  <c:v>22.3</c:v>
                </c:pt>
                <c:pt idx="15969" formatCode="_(* #,##0.0_);_(* \(#,##0.0\);_(* &quot;-&quot;??_);_(@_)">
                  <c:v>22.3</c:v>
                </c:pt>
                <c:pt idx="15970" formatCode="_(* #,##0.0_);_(* \(#,##0.0\);_(* &quot;-&quot;??_);_(@_)">
                  <c:v>22.3</c:v>
                </c:pt>
                <c:pt idx="15971" formatCode="_(* #,##0.0_);_(* \(#,##0.0\);_(* &quot;-&quot;??_);_(@_)">
                  <c:v>22.3</c:v>
                </c:pt>
                <c:pt idx="15972" formatCode="_(* #,##0.0_);_(* \(#,##0.0\);_(* &quot;-&quot;??_);_(@_)">
                  <c:v>22.3</c:v>
                </c:pt>
                <c:pt idx="15973" formatCode="_(* #,##0.0_);_(* \(#,##0.0\);_(* &quot;-&quot;??_);_(@_)">
                  <c:v>22.3</c:v>
                </c:pt>
                <c:pt idx="15974" formatCode="_(* #,##0.0_);_(* \(#,##0.0\);_(* &quot;-&quot;??_);_(@_)">
                  <c:v>22.3</c:v>
                </c:pt>
                <c:pt idx="15975" formatCode="_(* #,##0.0_);_(* \(#,##0.0\);_(* &quot;-&quot;??_);_(@_)">
                  <c:v>22.3</c:v>
                </c:pt>
                <c:pt idx="15976" formatCode="_(* #,##0.0_);_(* \(#,##0.0\);_(* &quot;-&quot;??_);_(@_)">
                  <c:v>22.3</c:v>
                </c:pt>
                <c:pt idx="15977" formatCode="_(* #,##0.0_);_(* \(#,##0.0\);_(* &quot;-&quot;??_);_(@_)">
                  <c:v>22.3</c:v>
                </c:pt>
                <c:pt idx="15978" formatCode="_(* #,##0.0_);_(* \(#,##0.0\);_(* &quot;-&quot;??_);_(@_)">
                  <c:v>22.3</c:v>
                </c:pt>
                <c:pt idx="15979" formatCode="_(* #,##0.0_);_(* \(#,##0.0\);_(* &quot;-&quot;??_);_(@_)">
                  <c:v>22.3</c:v>
                </c:pt>
                <c:pt idx="15980" formatCode="_(* #,##0.0_);_(* \(#,##0.0\);_(* &quot;-&quot;??_);_(@_)">
                  <c:v>22.3</c:v>
                </c:pt>
                <c:pt idx="15981" formatCode="_(* #,##0.0_);_(* \(#,##0.0\);_(* &quot;-&quot;??_);_(@_)">
                  <c:v>22.3</c:v>
                </c:pt>
                <c:pt idx="15982" formatCode="_(* #,##0.0_);_(* \(#,##0.0\);_(* &quot;-&quot;??_);_(@_)">
                  <c:v>22.3</c:v>
                </c:pt>
                <c:pt idx="15983" formatCode="_(* #,##0.0_);_(* \(#,##0.0\);_(* &quot;-&quot;??_);_(@_)">
                  <c:v>22.3</c:v>
                </c:pt>
                <c:pt idx="15984" formatCode="_(* #,##0.0_);_(* \(#,##0.0\);_(* &quot;-&quot;??_);_(@_)">
                  <c:v>22.3</c:v>
                </c:pt>
                <c:pt idx="15985" formatCode="_(* #,##0.0_);_(* \(#,##0.0\);_(* &quot;-&quot;??_);_(@_)">
                  <c:v>22.3</c:v>
                </c:pt>
                <c:pt idx="15986" formatCode="_(* #,##0.0_);_(* \(#,##0.0\);_(* &quot;-&quot;??_);_(@_)">
                  <c:v>22.3</c:v>
                </c:pt>
                <c:pt idx="15987" formatCode="_(* #,##0.0_);_(* \(#,##0.0\);_(* &quot;-&quot;??_);_(@_)">
                  <c:v>22.3</c:v>
                </c:pt>
                <c:pt idx="15988" formatCode="_(* #,##0.0_);_(* \(#,##0.0\);_(* &quot;-&quot;??_);_(@_)">
                  <c:v>22.3</c:v>
                </c:pt>
                <c:pt idx="15989" formatCode="_(* #,##0.0_);_(* \(#,##0.0\);_(* &quot;-&quot;??_);_(@_)">
                  <c:v>22.3</c:v>
                </c:pt>
                <c:pt idx="15990" formatCode="_(* #,##0.0_);_(* \(#,##0.0\);_(* &quot;-&quot;??_);_(@_)">
                  <c:v>22.3</c:v>
                </c:pt>
                <c:pt idx="15991" formatCode="_(* #,##0.0_);_(* \(#,##0.0\);_(* &quot;-&quot;??_);_(@_)">
                  <c:v>22.3</c:v>
                </c:pt>
                <c:pt idx="15992" formatCode="_(* #,##0.0_);_(* \(#,##0.0\);_(* &quot;-&quot;??_);_(@_)">
                  <c:v>22.3</c:v>
                </c:pt>
                <c:pt idx="15993" formatCode="_(* #,##0.0_);_(* \(#,##0.0\);_(* &quot;-&quot;??_);_(@_)">
                  <c:v>22.3</c:v>
                </c:pt>
                <c:pt idx="15994" formatCode="_(* #,##0.0_);_(* \(#,##0.0\);_(* &quot;-&quot;??_);_(@_)">
                  <c:v>22.3</c:v>
                </c:pt>
                <c:pt idx="15995" formatCode="_(* #,##0.0_);_(* \(#,##0.0\);_(* &quot;-&quot;??_);_(@_)">
                  <c:v>22.3</c:v>
                </c:pt>
                <c:pt idx="15996" formatCode="_(* #,##0.0_);_(* \(#,##0.0\);_(* &quot;-&quot;??_);_(@_)">
                  <c:v>22.3</c:v>
                </c:pt>
                <c:pt idx="15997" formatCode="_(* #,##0.0_);_(* \(#,##0.0\);_(* &quot;-&quot;??_);_(@_)">
                  <c:v>22.3</c:v>
                </c:pt>
                <c:pt idx="15998" formatCode="_(* #,##0.0_);_(* \(#,##0.0\);_(* &quot;-&quot;??_);_(@_)">
                  <c:v>22.3</c:v>
                </c:pt>
                <c:pt idx="15999" formatCode="_(* #,##0.0_);_(* \(#,##0.0\);_(* &quot;-&quot;??_);_(@_)">
                  <c:v>22.3</c:v>
                </c:pt>
                <c:pt idx="16000" formatCode="_(* #,##0.0_);_(* \(#,##0.0\);_(* &quot;-&quot;??_);_(@_)">
                  <c:v>22.3</c:v>
                </c:pt>
                <c:pt idx="16001" formatCode="_(* #,##0.0_);_(* \(#,##0.0\);_(* &quot;-&quot;??_);_(@_)">
                  <c:v>22.3</c:v>
                </c:pt>
                <c:pt idx="16002" formatCode="_(* #,##0.0_);_(* \(#,##0.0\);_(* &quot;-&quot;??_);_(@_)">
                  <c:v>22.3</c:v>
                </c:pt>
                <c:pt idx="16003" formatCode="_(* #,##0.0_);_(* \(#,##0.0\);_(* &quot;-&quot;??_);_(@_)">
                  <c:v>22.3</c:v>
                </c:pt>
                <c:pt idx="16004" formatCode="_(* #,##0.0_);_(* \(#,##0.0\);_(* &quot;-&quot;??_);_(@_)">
                  <c:v>22.3</c:v>
                </c:pt>
                <c:pt idx="16005" formatCode="_(* #,##0.0_);_(* \(#,##0.0\);_(* &quot;-&quot;??_);_(@_)">
                  <c:v>22.3</c:v>
                </c:pt>
                <c:pt idx="16006" formatCode="_(* #,##0.0_);_(* \(#,##0.0\);_(* &quot;-&quot;??_);_(@_)">
                  <c:v>22.3</c:v>
                </c:pt>
                <c:pt idx="16007" formatCode="_(* #,##0.0_);_(* \(#,##0.0\);_(* &quot;-&quot;??_);_(@_)">
                  <c:v>22.3</c:v>
                </c:pt>
                <c:pt idx="16008" formatCode="_(* #,##0.0_);_(* \(#,##0.0\);_(* &quot;-&quot;??_);_(@_)">
                  <c:v>22.4</c:v>
                </c:pt>
                <c:pt idx="16009" formatCode="_(* #,##0.0_);_(* \(#,##0.0\);_(* &quot;-&quot;??_);_(@_)">
                  <c:v>22.4</c:v>
                </c:pt>
                <c:pt idx="16010" formatCode="_(* #,##0.0_);_(* \(#,##0.0\);_(* &quot;-&quot;??_);_(@_)">
                  <c:v>22.4</c:v>
                </c:pt>
                <c:pt idx="16011" formatCode="_(* #,##0.0_);_(* \(#,##0.0\);_(* &quot;-&quot;??_);_(@_)">
                  <c:v>22.4</c:v>
                </c:pt>
                <c:pt idx="16012" formatCode="_(* #,##0.0_);_(* \(#,##0.0\);_(* &quot;-&quot;??_);_(@_)">
                  <c:v>22.4</c:v>
                </c:pt>
                <c:pt idx="16013" formatCode="_(* #,##0.0_);_(* \(#,##0.0\);_(* &quot;-&quot;??_);_(@_)">
                  <c:v>22.4</c:v>
                </c:pt>
                <c:pt idx="16014" formatCode="_(* #,##0.0_);_(* \(#,##0.0\);_(* &quot;-&quot;??_);_(@_)">
                  <c:v>22.4</c:v>
                </c:pt>
                <c:pt idx="16015" formatCode="_(* #,##0.0_);_(* \(#,##0.0\);_(* &quot;-&quot;??_);_(@_)">
                  <c:v>22.4</c:v>
                </c:pt>
                <c:pt idx="16016" formatCode="_(* #,##0.0_);_(* \(#,##0.0\);_(* &quot;-&quot;??_);_(@_)">
                  <c:v>22.4</c:v>
                </c:pt>
                <c:pt idx="16017" formatCode="_(* #,##0.0_);_(* \(#,##0.0\);_(* &quot;-&quot;??_);_(@_)">
                  <c:v>22.5</c:v>
                </c:pt>
                <c:pt idx="16018" formatCode="_(* #,##0.0_);_(* \(#,##0.0\);_(* &quot;-&quot;??_);_(@_)">
                  <c:v>22.6</c:v>
                </c:pt>
                <c:pt idx="16019" formatCode="_(* #,##0.0_);_(* \(#,##0.0\);_(* &quot;-&quot;??_);_(@_)">
                  <c:v>22.6</c:v>
                </c:pt>
                <c:pt idx="16020" formatCode="_(* #,##0.0_);_(* \(#,##0.0\);_(* &quot;-&quot;??_);_(@_)">
                  <c:v>22.7</c:v>
                </c:pt>
                <c:pt idx="16021" formatCode="_(* #,##0.0_);_(* \(#,##0.0\);_(* &quot;-&quot;??_);_(@_)">
                  <c:v>22.7</c:v>
                </c:pt>
                <c:pt idx="16022" formatCode="_(* #,##0.0_);_(* \(#,##0.0\);_(* &quot;-&quot;??_);_(@_)">
                  <c:v>22.9</c:v>
                </c:pt>
                <c:pt idx="16023" formatCode="_(* #,##0.0_);_(* \(#,##0.0\);_(* &quot;-&quot;??_);_(@_)">
                  <c:v>22.9</c:v>
                </c:pt>
                <c:pt idx="16024" formatCode="_(* #,##0.0_);_(* \(#,##0.0\);_(* &quot;-&quot;??_);_(@_)">
                  <c:v>22.9</c:v>
                </c:pt>
                <c:pt idx="16025" formatCode="_(* #,##0.0_);_(* \(#,##0.0\);_(* &quot;-&quot;??_);_(@_)">
                  <c:v>22.9</c:v>
                </c:pt>
                <c:pt idx="16026" formatCode="_(* #,##0.0_);_(* \(#,##0.0\);_(* &quot;-&quot;??_);_(@_)">
                  <c:v>23</c:v>
                </c:pt>
                <c:pt idx="16027" formatCode="_(* #,##0.0_);_(* \(#,##0.0\);_(* &quot;-&quot;??_);_(@_)">
                  <c:v>23</c:v>
                </c:pt>
                <c:pt idx="16028" formatCode="_(* #,##0.0_);_(* \(#,##0.0\);_(* &quot;-&quot;??_);_(@_)">
                  <c:v>23</c:v>
                </c:pt>
                <c:pt idx="16029" formatCode="_(* #,##0.0_);_(* \(#,##0.0\);_(* &quot;-&quot;??_);_(@_)">
                  <c:v>23</c:v>
                </c:pt>
                <c:pt idx="16030" formatCode="_(* #,##0.0_);_(* \(#,##0.0\);_(* &quot;-&quot;??_);_(@_)">
                  <c:v>23</c:v>
                </c:pt>
                <c:pt idx="16031" formatCode="_(* #,##0.0_);_(* \(#,##0.0\);_(* &quot;-&quot;??_);_(@_)">
                  <c:v>23.3</c:v>
                </c:pt>
                <c:pt idx="16032" formatCode="_(* #,##0.0_);_(* \(#,##0.0\);_(* &quot;-&quot;??_);_(@_)">
                  <c:v>23.3</c:v>
                </c:pt>
                <c:pt idx="16033" formatCode="_(* #,##0.0_);_(* \(#,##0.0\);_(* &quot;-&quot;??_);_(@_)">
                  <c:v>23.3</c:v>
                </c:pt>
                <c:pt idx="16034" formatCode="_(* #,##0.0_);_(* \(#,##0.0\);_(* &quot;-&quot;??_);_(@_)">
                  <c:v>23.3</c:v>
                </c:pt>
                <c:pt idx="16035" formatCode="_(* #,##0.0_);_(* \(#,##0.0\);_(* &quot;-&quot;??_);_(@_)">
                  <c:v>23.3</c:v>
                </c:pt>
                <c:pt idx="16036" formatCode="_(* #,##0.0_);_(* \(#,##0.0\);_(* &quot;-&quot;??_);_(@_)">
                  <c:v>23.3</c:v>
                </c:pt>
                <c:pt idx="16037" formatCode="_(* #,##0.0_);_(* \(#,##0.0\);_(* &quot;-&quot;??_);_(@_)">
                  <c:v>23.3</c:v>
                </c:pt>
                <c:pt idx="16038" formatCode="_(* #,##0.0_);_(* \(#,##0.0\);_(* &quot;-&quot;??_);_(@_)">
                  <c:v>23.3</c:v>
                </c:pt>
                <c:pt idx="16039" formatCode="_(* #,##0.0_);_(* \(#,##0.0\);_(* &quot;-&quot;??_);_(@_)">
                  <c:v>23.3</c:v>
                </c:pt>
                <c:pt idx="16040" formatCode="_(* #,##0.0_);_(* \(#,##0.0\);_(* &quot;-&quot;??_);_(@_)">
                  <c:v>23.3</c:v>
                </c:pt>
                <c:pt idx="16041" formatCode="_(* #,##0.0_);_(* \(#,##0.0\);_(* &quot;-&quot;??_);_(@_)">
                  <c:v>23.3</c:v>
                </c:pt>
                <c:pt idx="16042" formatCode="_(* #,##0.0_);_(* \(#,##0.0\);_(* &quot;-&quot;??_);_(@_)">
                  <c:v>23.4</c:v>
                </c:pt>
                <c:pt idx="16043" formatCode="_(* #,##0.0_);_(* \(#,##0.0\);_(* &quot;-&quot;??_);_(@_)">
                  <c:v>23.4</c:v>
                </c:pt>
                <c:pt idx="16044" formatCode="_(* #,##0.0_);_(* \(#,##0.0\);_(* &quot;-&quot;??_);_(@_)">
                  <c:v>23.4</c:v>
                </c:pt>
                <c:pt idx="16045" formatCode="_(* #,##0.0_);_(* \(#,##0.0\);_(* &quot;-&quot;??_);_(@_)">
                  <c:v>23.4</c:v>
                </c:pt>
                <c:pt idx="16046" formatCode="_(* #,##0.0_);_(* \(#,##0.0\);_(* &quot;-&quot;??_);_(@_)">
                  <c:v>23.5</c:v>
                </c:pt>
                <c:pt idx="16047" formatCode="_(* #,##0.0_);_(* \(#,##0.0\);_(* &quot;-&quot;??_);_(@_)">
                  <c:v>23.5</c:v>
                </c:pt>
                <c:pt idx="16048" formatCode="_(* #,##0.0_);_(* \(#,##0.0\);_(* &quot;-&quot;??_);_(@_)">
                  <c:v>23.5</c:v>
                </c:pt>
                <c:pt idx="16049" formatCode="_(* #,##0.0_);_(* \(#,##0.0\);_(* &quot;-&quot;??_);_(@_)">
                  <c:v>23.5</c:v>
                </c:pt>
                <c:pt idx="16050" formatCode="_(* #,##0.0_);_(* \(#,##0.0\);_(* &quot;-&quot;??_);_(@_)">
                  <c:v>23.9</c:v>
                </c:pt>
                <c:pt idx="16051" formatCode="_(* #,##0.0_);_(* \(#,##0.0\);_(* &quot;-&quot;??_);_(@_)">
                  <c:v>23.9</c:v>
                </c:pt>
                <c:pt idx="16052" formatCode="_(* #,##0.0_);_(* \(#,##0.0\);_(* &quot;-&quot;??_);_(@_)">
                  <c:v>23.9</c:v>
                </c:pt>
                <c:pt idx="16053" formatCode="_(* #,##0.0_);_(* \(#,##0.0\);_(* &quot;-&quot;??_);_(@_)">
                  <c:v>24</c:v>
                </c:pt>
                <c:pt idx="16054" formatCode="_(* #,##0.0_);_(* \(#,##0.0\);_(* &quot;-&quot;??_);_(@_)">
                  <c:v>24.4</c:v>
                </c:pt>
                <c:pt idx="16055" formatCode="_(* #,##0.0_);_(* \(#,##0.0\);_(* &quot;-&quot;??_);_(@_)">
                  <c:v>24.4</c:v>
                </c:pt>
                <c:pt idx="16056" formatCode="_(* #,##0.0_);_(* \(#,##0.0\);_(* &quot;-&quot;??_);_(@_)">
                  <c:v>24.4</c:v>
                </c:pt>
                <c:pt idx="16057" formatCode="_(* #,##0.0_);_(* \(#,##0.0\);_(* &quot;-&quot;??_);_(@_)">
                  <c:v>24.5</c:v>
                </c:pt>
                <c:pt idx="16058" formatCode="_(* #,##0.0_);_(* \(#,##0.0\);_(* &quot;-&quot;??_);_(@_)">
                  <c:v>24.5</c:v>
                </c:pt>
                <c:pt idx="16059" formatCode="_(* #,##0.0_);_(* \(#,##0.0\);_(* &quot;-&quot;??_);_(@_)">
                  <c:v>24.5</c:v>
                </c:pt>
                <c:pt idx="16060" formatCode="_(* #,##0.0_);_(* \(#,##0.0\);_(* &quot;-&quot;??_);_(@_)">
                  <c:v>24.5</c:v>
                </c:pt>
                <c:pt idx="16061" formatCode="_(* #,##0.0_);_(* \(#,##0.0\);_(* &quot;-&quot;??_);_(@_)">
                  <c:v>24.7</c:v>
                </c:pt>
                <c:pt idx="16062" formatCode="_(* #,##0.0_);_(* \(#,##0.0\);_(* &quot;-&quot;??_);_(@_)">
                  <c:v>24.7</c:v>
                </c:pt>
                <c:pt idx="16063" formatCode="_(* #,##0.0_);_(* \(#,##0.0\);_(* &quot;-&quot;??_);_(@_)">
                  <c:v>24.7</c:v>
                </c:pt>
                <c:pt idx="16064" formatCode="_(* #,##0.0_);_(* \(#,##0.0\);_(* &quot;-&quot;??_);_(@_)">
                  <c:v>24.9</c:v>
                </c:pt>
                <c:pt idx="16065" formatCode="_(* #,##0.0_);_(* \(#,##0.0\);_(* &quot;-&quot;??_);_(@_)">
                  <c:v>24.9</c:v>
                </c:pt>
                <c:pt idx="16066" formatCode="_(* #,##0.0_);_(* \(#,##0.0\);_(* &quot;-&quot;??_);_(@_)">
                  <c:v>24.9</c:v>
                </c:pt>
                <c:pt idx="16067" formatCode="_(* #,##0.0_);_(* \(#,##0.0\);_(* &quot;-&quot;??_);_(@_)">
                  <c:v>25.1</c:v>
                </c:pt>
                <c:pt idx="16068" formatCode="_(* #,##0.0_);_(* \(#,##0.0\);_(* &quot;-&quot;??_);_(@_)">
                  <c:v>25.1</c:v>
                </c:pt>
                <c:pt idx="16069" formatCode="_(* #,##0.0_);_(* \(#,##0.0\);_(* &quot;-&quot;??_);_(@_)">
                  <c:v>25.1</c:v>
                </c:pt>
                <c:pt idx="16070" formatCode="_(* #,##0.0_);_(* \(#,##0.0\);_(* &quot;-&quot;??_);_(@_)">
                  <c:v>25.1</c:v>
                </c:pt>
                <c:pt idx="16071" formatCode="_(* #,##0.0_);_(* \(#,##0.0\);_(* &quot;-&quot;??_);_(@_)">
                  <c:v>25.1</c:v>
                </c:pt>
                <c:pt idx="16072" formatCode="_(* #,##0.0_);_(* \(#,##0.0\);_(* &quot;-&quot;??_);_(@_)">
                  <c:v>25.1</c:v>
                </c:pt>
                <c:pt idx="16073" formatCode="_(* #,##0.0_);_(* \(#,##0.0\);_(* &quot;-&quot;??_);_(@_)">
                  <c:v>25.1</c:v>
                </c:pt>
                <c:pt idx="16074" formatCode="_(* #,##0.0_);_(* \(#,##0.0\);_(* &quot;-&quot;??_);_(@_)">
                  <c:v>25.1</c:v>
                </c:pt>
                <c:pt idx="16075" formatCode="_(* #,##0.0_);_(* \(#,##0.0\);_(* &quot;-&quot;??_);_(@_)">
                  <c:v>25.1</c:v>
                </c:pt>
                <c:pt idx="16076" formatCode="_(* #,##0.0_);_(* \(#,##0.0\);_(* &quot;-&quot;??_);_(@_)">
                  <c:v>25.1</c:v>
                </c:pt>
                <c:pt idx="16077" formatCode="_(* #,##0.0_);_(* \(#,##0.0\);_(* &quot;-&quot;??_);_(@_)">
                  <c:v>25.1</c:v>
                </c:pt>
                <c:pt idx="16078" formatCode="_(* #,##0.0_);_(* \(#,##0.0\);_(* &quot;-&quot;??_);_(@_)">
                  <c:v>25.1</c:v>
                </c:pt>
                <c:pt idx="16079" formatCode="_(* #,##0.0_);_(* \(#,##0.0\);_(* &quot;-&quot;??_);_(@_)">
                  <c:v>25.1</c:v>
                </c:pt>
                <c:pt idx="16080" formatCode="_(* #,##0.0_);_(* \(#,##0.0\);_(* &quot;-&quot;??_);_(@_)">
                  <c:v>25.1</c:v>
                </c:pt>
                <c:pt idx="16081" formatCode="_(* #,##0.0_);_(* \(#,##0.0\);_(* &quot;-&quot;??_);_(@_)">
                  <c:v>25.1</c:v>
                </c:pt>
                <c:pt idx="16082" formatCode="_(* #,##0.0_);_(* \(#,##0.0\);_(* &quot;-&quot;??_);_(@_)">
                  <c:v>25.1</c:v>
                </c:pt>
                <c:pt idx="16083" formatCode="_(* #,##0.0_);_(* \(#,##0.0\);_(* &quot;-&quot;??_);_(@_)">
                  <c:v>25.1</c:v>
                </c:pt>
                <c:pt idx="16084" formatCode="_(* #,##0.0_);_(* \(#,##0.0\);_(* &quot;-&quot;??_);_(@_)">
                  <c:v>25.1</c:v>
                </c:pt>
                <c:pt idx="16085" formatCode="_(* #,##0.0_);_(* \(#,##0.0\);_(* &quot;-&quot;??_);_(@_)">
                  <c:v>25.1</c:v>
                </c:pt>
                <c:pt idx="16086" formatCode="_(* #,##0.0_);_(* \(#,##0.0\);_(* &quot;-&quot;??_);_(@_)">
                  <c:v>25.1</c:v>
                </c:pt>
                <c:pt idx="16087" formatCode="_(* #,##0.0_);_(* \(#,##0.0\);_(* &quot;-&quot;??_);_(@_)">
                  <c:v>25.1</c:v>
                </c:pt>
                <c:pt idx="16088" formatCode="_(* #,##0.0_);_(* \(#,##0.0\);_(* &quot;-&quot;??_);_(@_)">
                  <c:v>25.1</c:v>
                </c:pt>
                <c:pt idx="16089" formatCode="_(* #,##0.0_);_(* \(#,##0.0\);_(* &quot;-&quot;??_);_(@_)">
                  <c:v>25.1</c:v>
                </c:pt>
                <c:pt idx="16090" formatCode="_(* #,##0.0_);_(* \(#,##0.0\);_(* &quot;-&quot;??_);_(@_)">
                  <c:v>25.1</c:v>
                </c:pt>
                <c:pt idx="16091" formatCode="_(* #,##0.0_);_(* \(#,##0.0\);_(* &quot;-&quot;??_);_(@_)">
                  <c:v>25.1</c:v>
                </c:pt>
                <c:pt idx="16092" formatCode="_(* #,##0.0_);_(* \(#,##0.0\);_(* &quot;-&quot;??_);_(@_)">
                  <c:v>25.1</c:v>
                </c:pt>
                <c:pt idx="16093" formatCode="_(* #,##0.0_);_(* \(#,##0.0\);_(* &quot;-&quot;??_);_(@_)">
                  <c:v>25.1</c:v>
                </c:pt>
                <c:pt idx="16094" formatCode="_(* #,##0.0_);_(* \(#,##0.0\);_(* &quot;-&quot;??_);_(@_)">
                  <c:v>25.1</c:v>
                </c:pt>
                <c:pt idx="16095" formatCode="_(* #,##0.0_);_(* \(#,##0.0\);_(* &quot;-&quot;??_);_(@_)">
                  <c:v>25.1</c:v>
                </c:pt>
                <c:pt idx="16096" formatCode="_(* #,##0.0_);_(* \(#,##0.0\);_(* &quot;-&quot;??_);_(@_)">
                  <c:v>25.1</c:v>
                </c:pt>
                <c:pt idx="16097" formatCode="_(* #,##0.0_);_(* \(#,##0.0\);_(* &quot;-&quot;??_);_(@_)">
                  <c:v>25.1</c:v>
                </c:pt>
                <c:pt idx="16098" formatCode="_(* #,##0.0_);_(* \(#,##0.0\);_(* &quot;-&quot;??_);_(@_)">
                  <c:v>25.1</c:v>
                </c:pt>
                <c:pt idx="16099" formatCode="_(* #,##0.0_);_(* \(#,##0.0\);_(* &quot;-&quot;??_);_(@_)">
                  <c:v>25.1</c:v>
                </c:pt>
                <c:pt idx="16100" formatCode="_(* #,##0.0_);_(* \(#,##0.0\);_(* &quot;-&quot;??_);_(@_)">
                  <c:v>25.1</c:v>
                </c:pt>
                <c:pt idx="16101" formatCode="_(* #,##0.0_);_(* \(#,##0.0\);_(* &quot;-&quot;??_);_(@_)">
                  <c:v>25.1</c:v>
                </c:pt>
                <c:pt idx="16102" formatCode="_(* #,##0.0_);_(* \(#,##0.0\);_(* &quot;-&quot;??_);_(@_)">
                  <c:v>25.1</c:v>
                </c:pt>
                <c:pt idx="16103" formatCode="_(* #,##0.0_);_(* \(#,##0.0\);_(* &quot;-&quot;??_);_(@_)">
                  <c:v>25.1</c:v>
                </c:pt>
                <c:pt idx="16104" formatCode="_(* #,##0.0_);_(* \(#,##0.0\);_(* &quot;-&quot;??_);_(@_)">
                  <c:v>25.1</c:v>
                </c:pt>
                <c:pt idx="16105" formatCode="_(* #,##0.0_);_(* \(#,##0.0\);_(* &quot;-&quot;??_);_(@_)">
                  <c:v>25.1</c:v>
                </c:pt>
                <c:pt idx="16106" formatCode="_(* #,##0.0_);_(* \(#,##0.0\);_(* &quot;-&quot;??_);_(@_)">
                  <c:v>25.1</c:v>
                </c:pt>
                <c:pt idx="16107" formatCode="_(* #,##0.0_);_(* \(#,##0.0\);_(* &quot;-&quot;??_);_(@_)">
                  <c:v>25.1</c:v>
                </c:pt>
                <c:pt idx="16108" formatCode="_(* #,##0.0_);_(* \(#,##0.0\);_(* &quot;-&quot;??_);_(@_)">
                  <c:v>25.1</c:v>
                </c:pt>
                <c:pt idx="16109" formatCode="_(* #,##0.0_);_(* \(#,##0.0\);_(* &quot;-&quot;??_);_(@_)">
                  <c:v>25.1</c:v>
                </c:pt>
                <c:pt idx="16110" formatCode="_(* #,##0.0_);_(* \(#,##0.0\);_(* &quot;-&quot;??_);_(@_)">
                  <c:v>25.1</c:v>
                </c:pt>
                <c:pt idx="16111" formatCode="_(* #,##0.0_);_(* \(#,##0.0\);_(* &quot;-&quot;??_);_(@_)">
                  <c:v>25.1</c:v>
                </c:pt>
                <c:pt idx="16112" formatCode="_(* #,##0.0_);_(* \(#,##0.0\);_(* &quot;-&quot;??_);_(@_)">
                  <c:v>25.1</c:v>
                </c:pt>
                <c:pt idx="16113" formatCode="_(* #,##0.0_);_(* \(#,##0.0\);_(* &quot;-&quot;??_);_(@_)">
                  <c:v>25.1</c:v>
                </c:pt>
                <c:pt idx="16114" formatCode="_(* #,##0.0_);_(* \(#,##0.0\);_(* &quot;-&quot;??_);_(@_)">
                  <c:v>25.1</c:v>
                </c:pt>
                <c:pt idx="16115" formatCode="_(* #,##0.0_);_(* \(#,##0.0\);_(* &quot;-&quot;??_);_(@_)">
                  <c:v>25.1</c:v>
                </c:pt>
                <c:pt idx="16116" formatCode="_(* #,##0.0_);_(* \(#,##0.0\);_(* &quot;-&quot;??_);_(@_)">
                  <c:v>25.1</c:v>
                </c:pt>
                <c:pt idx="16117" formatCode="_(* #,##0.0_);_(* \(#,##0.0\);_(* &quot;-&quot;??_);_(@_)">
                  <c:v>25.1</c:v>
                </c:pt>
                <c:pt idx="16118" formatCode="_(* #,##0.0_);_(* \(#,##0.0\);_(* &quot;-&quot;??_);_(@_)">
                  <c:v>25.1</c:v>
                </c:pt>
                <c:pt idx="16119" formatCode="_(* #,##0.0_);_(* \(#,##0.0\);_(* &quot;-&quot;??_);_(@_)">
                  <c:v>25.1</c:v>
                </c:pt>
                <c:pt idx="16120" formatCode="_(* #,##0.0_);_(* \(#,##0.0\);_(* &quot;-&quot;??_);_(@_)">
                  <c:v>25.1</c:v>
                </c:pt>
                <c:pt idx="16121" formatCode="_(* #,##0.0_);_(* \(#,##0.0\);_(* &quot;-&quot;??_);_(@_)">
                  <c:v>25.1</c:v>
                </c:pt>
                <c:pt idx="16122" formatCode="_(* #,##0.0_);_(* \(#,##0.0\);_(* &quot;-&quot;??_);_(@_)">
                  <c:v>25.1</c:v>
                </c:pt>
                <c:pt idx="16123" formatCode="_(* #,##0.0_);_(* \(#,##0.0\);_(* &quot;-&quot;??_);_(@_)">
                  <c:v>25.1</c:v>
                </c:pt>
                <c:pt idx="16124" formatCode="_(* #,##0.0_);_(* \(#,##0.0\);_(* &quot;-&quot;??_);_(@_)">
                  <c:v>25.1</c:v>
                </c:pt>
                <c:pt idx="16125" formatCode="_(* #,##0.0_);_(* \(#,##0.0\);_(* &quot;-&quot;??_);_(@_)">
                  <c:v>25.1</c:v>
                </c:pt>
                <c:pt idx="16126" formatCode="_(* #,##0.0_);_(* \(#,##0.0\);_(* &quot;-&quot;??_);_(@_)">
                  <c:v>25.1</c:v>
                </c:pt>
                <c:pt idx="16127" formatCode="_(* #,##0.0_);_(* \(#,##0.0\);_(* &quot;-&quot;??_);_(@_)">
                  <c:v>25.1</c:v>
                </c:pt>
                <c:pt idx="16128" formatCode="_(* #,##0.0_);_(* \(#,##0.0\);_(* &quot;-&quot;??_);_(@_)">
                  <c:v>25.1</c:v>
                </c:pt>
                <c:pt idx="16129" formatCode="_(* #,##0.0_);_(* \(#,##0.0\);_(* &quot;-&quot;??_);_(@_)">
                  <c:v>25.1</c:v>
                </c:pt>
                <c:pt idx="16130" formatCode="_(* #,##0.0_);_(* \(#,##0.0\);_(* &quot;-&quot;??_);_(@_)">
                  <c:v>25.1</c:v>
                </c:pt>
                <c:pt idx="16131" formatCode="_(* #,##0.0_);_(* \(#,##0.0\);_(* &quot;-&quot;??_);_(@_)">
                  <c:v>25.1</c:v>
                </c:pt>
                <c:pt idx="16132" formatCode="_(* #,##0.0_);_(* \(#,##0.0\);_(* &quot;-&quot;??_);_(@_)">
                  <c:v>25.1</c:v>
                </c:pt>
                <c:pt idx="16133" formatCode="_(* #,##0.0_);_(* \(#,##0.0\);_(* &quot;-&quot;??_);_(@_)">
                  <c:v>25.1</c:v>
                </c:pt>
                <c:pt idx="16134" formatCode="_(* #,##0.0_);_(* \(#,##0.0\);_(* &quot;-&quot;??_);_(@_)">
                  <c:v>25.1</c:v>
                </c:pt>
                <c:pt idx="16135" formatCode="_(* #,##0.0_);_(* \(#,##0.0\);_(* &quot;-&quot;??_);_(@_)">
                  <c:v>25.1</c:v>
                </c:pt>
                <c:pt idx="16136" formatCode="_(* #,##0.0_);_(* \(#,##0.0\);_(* &quot;-&quot;??_);_(@_)">
                  <c:v>25.1</c:v>
                </c:pt>
                <c:pt idx="16137" formatCode="_(* #,##0.0_);_(* \(#,##0.0\);_(* &quot;-&quot;??_);_(@_)">
                  <c:v>25.1</c:v>
                </c:pt>
                <c:pt idx="16138" formatCode="_(* #,##0.0_);_(* \(#,##0.0\);_(* &quot;-&quot;??_);_(@_)">
                  <c:v>25.1</c:v>
                </c:pt>
                <c:pt idx="16139" formatCode="_(* #,##0.0_);_(* \(#,##0.0\);_(* &quot;-&quot;??_);_(@_)">
                  <c:v>25.1</c:v>
                </c:pt>
                <c:pt idx="16140" formatCode="_(* #,##0.0_);_(* \(#,##0.0\);_(* &quot;-&quot;??_);_(@_)">
                  <c:v>25.1</c:v>
                </c:pt>
                <c:pt idx="16141" formatCode="_(* #,##0.0_);_(* \(#,##0.0\);_(* &quot;-&quot;??_);_(@_)">
                  <c:v>25.1</c:v>
                </c:pt>
                <c:pt idx="16142" formatCode="_(* #,##0.0_);_(* \(#,##0.0\);_(* &quot;-&quot;??_);_(@_)">
                  <c:v>25.1</c:v>
                </c:pt>
                <c:pt idx="16143" formatCode="_(* #,##0.0_);_(* \(#,##0.0\);_(* &quot;-&quot;??_);_(@_)">
                  <c:v>25.1</c:v>
                </c:pt>
                <c:pt idx="16144" formatCode="_(* #,##0.0_);_(* \(#,##0.0\);_(* &quot;-&quot;??_);_(@_)">
                  <c:v>25.1</c:v>
                </c:pt>
                <c:pt idx="16145" formatCode="_(* #,##0.0_);_(* \(#,##0.0\);_(* &quot;-&quot;??_);_(@_)">
                  <c:v>25.1</c:v>
                </c:pt>
                <c:pt idx="16146" formatCode="_(* #,##0.0_);_(* \(#,##0.0\);_(* &quot;-&quot;??_);_(@_)">
                  <c:v>25.1</c:v>
                </c:pt>
                <c:pt idx="16147" formatCode="_(* #,##0.0_);_(* \(#,##0.0\);_(* &quot;-&quot;??_);_(@_)">
                  <c:v>25.1</c:v>
                </c:pt>
                <c:pt idx="16148" formatCode="_(* #,##0.0_);_(* \(#,##0.0\);_(* &quot;-&quot;??_);_(@_)">
                  <c:v>25.1</c:v>
                </c:pt>
                <c:pt idx="16149" formatCode="_(* #,##0.0_);_(* \(#,##0.0\);_(* &quot;-&quot;??_);_(@_)">
                  <c:v>25.1</c:v>
                </c:pt>
                <c:pt idx="16150" formatCode="_(* #,##0.0_);_(* \(#,##0.0\);_(* &quot;-&quot;??_);_(@_)">
                  <c:v>25.1</c:v>
                </c:pt>
                <c:pt idx="16151" formatCode="_(* #,##0.0_);_(* \(#,##0.0\);_(* &quot;-&quot;??_);_(@_)">
                  <c:v>25.1</c:v>
                </c:pt>
                <c:pt idx="16152" formatCode="_(* #,##0.0_);_(* \(#,##0.0\);_(* &quot;-&quot;??_);_(@_)">
                  <c:v>25.1</c:v>
                </c:pt>
                <c:pt idx="16153" formatCode="_(* #,##0.0_);_(* \(#,##0.0\);_(* &quot;-&quot;??_);_(@_)">
                  <c:v>25.1</c:v>
                </c:pt>
                <c:pt idx="16154" formatCode="_(* #,##0.0_);_(* \(#,##0.0\);_(* &quot;-&quot;??_);_(@_)">
                  <c:v>25.1</c:v>
                </c:pt>
                <c:pt idx="16155" formatCode="_(* #,##0.0_);_(* \(#,##0.0\);_(* &quot;-&quot;??_);_(@_)">
                  <c:v>25.1</c:v>
                </c:pt>
                <c:pt idx="16156" formatCode="_(* #,##0.0_);_(* \(#,##0.0\);_(* &quot;-&quot;??_);_(@_)">
                  <c:v>25.1</c:v>
                </c:pt>
                <c:pt idx="16157" formatCode="_(* #,##0.0_);_(* \(#,##0.0\);_(* &quot;-&quot;??_);_(@_)">
                  <c:v>25.1</c:v>
                </c:pt>
                <c:pt idx="16158" formatCode="_(* #,##0.0_);_(* \(#,##0.0\);_(* &quot;-&quot;??_);_(@_)">
                  <c:v>25.1</c:v>
                </c:pt>
                <c:pt idx="16159" formatCode="_(* #,##0.0_);_(* \(#,##0.0\);_(* &quot;-&quot;??_);_(@_)">
                  <c:v>25.1</c:v>
                </c:pt>
                <c:pt idx="16160" formatCode="_(* #,##0.0_);_(* \(#,##0.0\);_(* &quot;-&quot;??_);_(@_)">
                  <c:v>25.1</c:v>
                </c:pt>
                <c:pt idx="16161" formatCode="_(* #,##0.0_);_(* \(#,##0.0\);_(* &quot;-&quot;??_);_(@_)">
                  <c:v>25.1</c:v>
                </c:pt>
                <c:pt idx="16162" formatCode="_(* #,##0.0_);_(* \(#,##0.0\);_(* &quot;-&quot;??_);_(@_)">
                  <c:v>25.1</c:v>
                </c:pt>
                <c:pt idx="16163" formatCode="_(* #,##0.0_);_(* \(#,##0.0\);_(* &quot;-&quot;??_);_(@_)">
                  <c:v>25.1</c:v>
                </c:pt>
                <c:pt idx="16164" formatCode="_(* #,##0.0_);_(* \(#,##0.0\);_(* &quot;-&quot;??_);_(@_)">
                  <c:v>25.1</c:v>
                </c:pt>
                <c:pt idx="16165" formatCode="_(* #,##0.0_);_(* \(#,##0.0\);_(* &quot;-&quot;??_);_(@_)">
                  <c:v>25.1</c:v>
                </c:pt>
                <c:pt idx="16166" formatCode="_(* #,##0.0_);_(* \(#,##0.0\);_(* &quot;-&quot;??_);_(@_)">
                  <c:v>25.1</c:v>
                </c:pt>
                <c:pt idx="16167" formatCode="_(* #,##0.0_);_(* \(#,##0.0\);_(* &quot;-&quot;??_);_(@_)">
                  <c:v>25.1</c:v>
                </c:pt>
                <c:pt idx="16168" formatCode="_(* #,##0.0_);_(* \(#,##0.0\);_(* &quot;-&quot;??_);_(@_)">
                  <c:v>25.1</c:v>
                </c:pt>
                <c:pt idx="16169" formatCode="_(* #,##0.0_);_(* \(#,##0.0\);_(* &quot;-&quot;??_);_(@_)">
                  <c:v>25.1</c:v>
                </c:pt>
                <c:pt idx="16170" formatCode="_(* #,##0.0_);_(* \(#,##0.0\);_(* &quot;-&quot;??_);_(@_)">
                  <c:v>25.1</c:v>
                </c:pt>
                <c:pt idx="16171" formatCode="_(* #,##0.0_);_(* \(#,##0.0\);_(* &quot;-&quot;??_);_(@_)">
                  <c:v>25.1</c:v>
                </c:pt>
                <c:pt idx="16172" formatCode="_(* #,##0.0_);_(* \(#,##0.0\);_(* &quot;-&quot;??_);_(@_)">
                  <c:v>25.1</c:v>
                </c:pt>
                <c:pt idx="16173" formatCode="_(* #,##0.0_);_(* \(#,##0.0\);_(* &quot;-&quot;??_);_(@_)">
                  <c:v>25.1</c:v>
                </c:pt>
                <c:pt idx="16174" formatCode="_(* #,##0.0_);_(* \(#,##0.0\);_(* &quot;-&quot;??_);_(@_)">
                  <c:v>25.1</c:v>
                </c:pt>
                <c:pt idx="16175" formatCode="_(* #,##0.0_);_(* \(#,##0.0\);_(* &quot;-&quot;??_);_(@_)">
                  <c:v>25.1</c:v>
                </c:pt>
                <c:pt idx="16176" formatCode="_(* #,##0.0_);_(* \(#,##0.0\);_(* &quot;-&quot;??_);_(@_)">
                  <c:v>25.1</c:v>
                </c:pt>
                <c:pt idx="16177" formatCode="_(* #,##0.0_);_(* \(#,##0.0\);_(* &quot;-&quot;??_);_(@_)">
                  <c:v>25.1</c:v>
                </c:pt>
                <c:pt idx="16178" formatCode="_(* #,##0.0_);_(* \(#,##0.0\);_(* &quot;-&quot;??_);_(@_)">
                  <c:v>25.1</c:v>
                </c:pt>
                <c:pt idx="16179" formatCode="_(* #,##0.0_);_(* \(#,##0.0\);_(* &quot;-&quot;??_);_(@_)">
                  <c:v>25.1</c:v>
                </c:pt>
                <c:pt idx="16180" formatCode="_(* #,##0.0_);_(* \(#,##0.0\);_(* &quot;-&quot;??_);_(@_)">
                  <c:v>25.1</c:v>
                </c:pt>
                <c:pt idx="16181" formatCode="_(* #,##0.0_);_(* \(#,##0.0\);_(* &quot;-&quot;??_);_(@_)">
                  <c:v>25.1</c:v>
                </c:pt>
                <c:pt idx="16182" formatCode="_(* #,##0.0_);_(* \(#,##0.0\);_(* &quot;-&quot;??_);_(@_)">
                  <c:v>25.1</c:v>
                </c:pt>
                <c:pt idx="16183" formatCode="_(* #,##0.0_);_(* \(#,##0.0\);_(* &quot;-&quot;??_);_(@_)">
                  <c:v>25.1</c:v>
                </c:pt>
                <c:pt idx="16184" formatCode="_(* #,##0.0_);_(* \(#,##0.0\);_(* &quot;-&quot;??_);_(@_)">
                  <c:v>25.1</c:v>
                </c:pt>
                <c:pt idx="16185" formatCode="_(* #,##0.0_);_(* \(#,##0.0\);_(* &quot;-&quot;??_);_(@_)">
                  <c:v>25.1</c:v>
                </c:pt>
                <c:pt idx="16186" formatCode="_(* #,##0.0_);_(* \(#,##0.0\);_(* &quot;-&quot;??_);_(@_)">
                  <c:v>25.1</c:v>
                </c:pt>
                <c:pt idx="16187" formatCode="_(* #,##0.0_);_(* \(#,##0.0\);_(* &quot;-&quot;??_);_(@_)">
                  <c:v>25.1</c:v>
                </c:pt>
                <c:pt idx="16188" formatCode="_(* #,##0.0_);_(* \(#,##0.0\);_(* &quot;-&quot;??_);_(@_)">
                  <c:v>25.1</c:v>
                </c:pt>
                <c:pt idx="16189" formatCode="_(* #,##0.0_);_(* \(#,##0.0\);_(* &quot;-&quot;??_);_(@_)">
                  <c:v>25.1</c:v>
                </c:pt>
                <c:pt idx="16190" formatCode="_(* #,##0.0_);_(* \(#,##0.0\);_(* &quot;-&quot;??_);_(@_)">
                  <c:v>25.1</c:v>
                </c:pt>
                <c:pt idx="16191" formatCode="_(* #,##0.0_);_(* \(#,##0.0\);_(* &quot;-&quot;??_);_(@_)">
                  <c:v>25.1</c:v>
                </c:pt>
                <c:pt idx="16192" formatCode="_(* #,##0.0_);_(* \(#,##0.0\);_(* &quot;-&quot;??_);_(@_)">
                  <c:v>25.1</c:v>
                </c:pt>
                <c:pt idx="16193" formatCode="_(* #,##0.0_);_(* \(#,##0.0\);_(* &quot;-&quot;??_);_(@_)">
                  <c:v>25.1</c:v>
                </c:pt>
                <c:pt idx="16194" formatCode="_(* #,##0.0_);_(* \(#,##0.0\);_(* &quot;-&quot;??_);_(@_)">
                  <c:v>25.1</c:v>
                </c:pt>
                <c:pt idx="16195" formatCode="_(* #,##0.0_);_(* \(#,##0.0\);_(* &quot;-&quot;??_);_(@_)">
                  <c:v>25.1</c:v>
                </c:pt>
                <c:pt idx="16196" formatCode="_(* #,##0.0_);_(* \(#,##0.0\);_(* &quot;-&quot;??_);_(@_)">
                  <c:v>25.1</c:v>
                </c:pt>
                <c:pt idx="16197" formatCode="_(* #,##0.0_);_(* \(#,##0.0\);_(* &quot;-&quot;??_);_(@_)">
                  <c:v>25.1</c:v>
                </c:pt>
                <c:pt idx="16198" formatCode="_(* #,##0.0_);_(* \(#,##0.0\);_(* &quot;-&quot;??_);_(@_)">
                  <c:v>25.1</c:v>
                </c:pt>
                <c:pt idx="16199" formatCode="_(* #,##0.0_);_(* \(#,##0.0\);_(* &quot;-&quot;??_);_(@_)">
                  <c:v>25.1</c:v>
                </c:pt>
                <c:pt idx="16200" formatCode="_(* #,##0.0_);_(* \(#,##0.0\);_(* &quot;-&quot;??_);_(@_)">
                  <c:v>25.1</c:v>
                </c:pt>
                <c:pt idx="16201" formatCode="_(* #,##0.0_);_(* \(#,##0.0\);_(* &quot;-&quot;??_);_(@_)">
                  <c:v>25.1</c:v>
                </c:pt>
                <c:pt idx="16202" formatCode="_(* #,##0.0_);_(* \(#,##0.0\);_(* &quot;-&quot;??_);_(@_)">
                  <c:v>25.1</c:v>
                </c:pt>
                <c:pt idx="16203" formatCode="_(* #,##0.0_);_(* \(#,##0.0\);_(* &quot;-&quot;??_);_(@_)">
                  <c:v>25.1</c:v>
                </c:pt>
                <c:pt idx="16204" formatCode="_(* #,##0.0_);_(* \(#,##0.0\);_(* &quot;-&quot;??_);_(@_)">
                  <c:v>25.1</c:v>
                </c:pt>
                <c:pt idx="16205" formatCode="_(* #,##0.0_);_(* \(#,##0.0\);_(* &quot;-&quot;??_);_(@_)">
                  <c:v>25.1</c:v>
                </c:pt>
                <c:pt idx="16206" formatCode="_(* #,##0.0_);_(* \(#,##0.0\);_(* &quot;-&quot;??_);_(@_)">
                  <c:v>25.1</c:v>
                </c:pt>
                <c:pt idx="16207" formatCode="_(* #,##0.0_);_(* \(#,##0.0\);_(* &quot;-&quot;??_);_(@_)">
                  <c:v>25.1</c:v>
                </c:pt>
                <c:pt idx="16208" formatCode="_(* #,##0.0_);_(* \(#,##0.0\);_(* &quot;-&quot;??_);_(@_)">
                  <c:v>25.1</c:v>
                </c:pt>
                <c:pt idx="16209" formatCode="_(* #,##0.0_);_(* \(#,##0.0\);_(* &quot;-&quot;??_);_(@_)">
                  <c:v>25.1</c:v>
                </c:pt>
                <c:pt idx="16210" formatCode="_(* #,##0.0_);_(* \(#,##0.0\);_(* &quot;-&quot;??_);_(@_)">
                  <c:v>25.1</c:v>
                </c:pt>
                <c:pt idx="16211" formatCode="_(* #,##0.0_);_(* \(#,##0.0\);_(* &quot;-&quot;??_);_(@_)">
                  <c:v>25.1</c:v>
                </c:pt>
                <c:pt idx="16212" formatCode="_(* #,##0.0_);_(* \(#,##0.0\);_(* &quot;-&quot;??_);_(@_)">
                  <c:v>25.1</c:v>
                </c:pt>
                <c:pt idx="16213" formatCode="_(* #,##0.0_);_(* \(#,##0.0\);_(* &quot;-&quot;??_);_(@_)">
                  <c:v>25.1</c:v>
                </c:pt>
                <c:pt idx="16214" formatCode="_(* #,##0.0_);_(* \(#,##0.0\);_(* &quot;-&quot;??_);_(@_)">
                  <c:v>25.1</c:v>
                </c:pt>
                <c:pt idx="16215" formatCode="_(* #,##0.0_);_(* \(#,##0.0\);_(* &quot;-&quot;??_);_(@_)">
                  <c:v>25.1</c:v>
                </c:pt>
                <c:pt idx="16216" formatCode="_(* #,##0.0_);_(* \(#,##0.0\);_(* &quot;-&quot;??_);_(@_)">
                  <c:v>25.1</c:v>
                </c:pt>
                <c:pt idx="16217" formatCode="_(* #,##0.0_);_(* \(#,##0.0\);_(* &quot;-&quot;??_);_(@_)">
                  <c:v>25.1</c:v>
                </c:pt>
                <c:pt idx="16218" formatCode="_(* #,##0.0_);_(* \(#,##0.0\);_(* &quot;-&quot;??_);_(@_)">
                  <c:v>25.1</c:v>
                </c:pt>
                <c:pt idx="16219" formatCode="_(* #,##0.0_);_(* \(#,##0.0\);_(* &quot;-&quot;??_);_(@_)">
                  <c:v>25.1</c:v>
                </c:pt>
                <c:pt idx="16220" formatCode="_(* #,##0.0_);_(* \(#,##0.0\);_(* &quot;-&quot;??_);_(@_)">
                  <c:v>25.1</c:v>
                </c:pt>
                <c:pt idx="16221" formatCode="_(* #,##0.0_);_(* \(#,##0.0\);_(* &quot;-&quot;??_);_(@_)">
                  <c:v>25.1</c:v>
                </c:pt>
                <c:pt idx="16222" formatCode="_(* #,##0.0_);_(* \(#,##0.0\);_(* &quot;-&quot;??_);_(@_)">
                  <c:v>25.1</c:v>
                </c:pt>
                <c:pt idx="16223" formatCode="_(* #,##0.0_);_(* \(#,##0.0\);_(* &quot;-&quot;??_);_(@_)">
                  <c:v>25.1</c:v>
                </c:pt>
                <c:pt idx="16224" formatCode="_(* #,##0.0_);_(* \(#,##0.0\);_(* &quot;-&quot;??_);_(@_)">
                  <c:v>25.1</c:v>
                </c:pt>
                <c:pt idx="16225" formatCode="_(* #,##0.0_);_(* \(#,##0.0\);_(* &quot;-&quot;??_);_(@_)">
                  <c:v>25.1</c:v>
                </c:pt>
                <c:pt idx="16226" formatCode="_(* #,##0.0_);_(* \(#,##0.0\);_(* &quot;-&quot;??_);_(@_)">
                  <c:v>25.1</c:v>
                </c:pt>
                <c:pt idx="16227" formatCode="_(* #,##0.0_);_(* \(#,##0.0\);_(* &quot;-&quot;??_);_(@_)">
                  <c:v>25.1</c:v>
                </c:pt>
                <c:pt idx="16228" formatCode="_(* #,##0.0_);_(* \(#,##0.0\);_(* &quot;-&quot;??_);_(@_)">
                  <c:v>25.1</c:v>
                </c:pt>
                <c:pt idx="16229" formatCode="_(* #,##0.0_);_(* \(#,##0.0\);_(* &quot;-&quot;??_);_(@_)">
                  <c:v>25.1</c:v>
                </c:pt>
                <c:pt idx="16230" formatCode="_(* #,##0.0_);_(* \(#,##0.0\);_(* &quot;-&quot;??_);_(@_)">
                  <c:v>25.1</c:v>
                </c:pt>
                <c:pt idx="16231" formatCode="_(* #,##0.0_);_(* \(#,##0.0\);_(* &quot;-&quot;??_);_(@_)">
                  <c:v>25.1</c:v>
                </c:pt>
                <c:pt idx="16232" formatCode="_(* #,##0.0_);_(* \(#,##0.0\);_(* &quot;-&quot;??_);_(@_)">
                  <c:v>25.1</c:v>
                </c:pt>
                <c:pt idx="16233" formatCode="_(* #,##0.0_);_(* \(#,##0.0\);_(* &quot;-&quot;??_);_(@_)">
                  <c:v>25.1</c:v>
                </c:pt>
                <c:pt idx="16234" formatCode="_(* #,##0.0_);_(* \(#,##0.0\);_(* &quot;-&quot;??_);_(@_)">
                  <c:v>25.1</c:v>
                </c:pt>
                <c:pt idx="16235" formatCode="_(* #,##0.0_);_(* \(#,##0.0\);_(* &quot;-&quot;??_);_(@_)">
                  <c:v>25.1</c:v>
                </c:pt>
                <c:pt idx="16236" formatCode="_(* #,##0.0_);_(* \(#,##0.0\);_(* &quot;-&quot;??_);_(@_)">
                  <c:v>25.1</c:v>
                </c:pt>
                <c:pt idx="16237" formatCode="_(* #,##0.0_);_(* \(#,##0.0\);_(* &quot;-&quot;??_);_(@_)">
                  <c:v>25.1</c:v>
                </c:pt>
                <c:pt idx="16238" formatCode="_(* #,##0.0_);_(* \(#,##0.0\);_(* &quot;-&quot;??_);_(@_)">
                  <c:v>25.1</c:v>
                </c:pt>
                <c:pt idx="16239" formatCode="_(* #,##0.0_);_(* \(#,##0.0\);_(* &quot;-&quot;??_);_(@_)">
                  <c:v>25.1</c:v>
                </c:pt>
                <c:pt idx="16240" formatCode="_(* #,##0.0_);_(* \(#,##0.0\);_(* &quot;-&quot;??_);_(@_)">
                  <c:v>25.1</c:v>
                </c:pt>
                <c:pt idx="16241" formatCode="_(* #,##0.0_);_(* \(#,##0.0\);_(* &quot;-&quot;??_);_(@_)">
                  <c:v>25.1</c:v>
                </c:pt>
                <c:pt idx="16242" formatCode="_(* #,##0.0_);_(* \(#,##0.0\);_(* &quot;-&quot;??_);_(@_)">
                  <c:v>25.1</c:v>
                </c:pt>
                <c:pt idx="16243" formatCode="_(* #,##0.0_);_(* \(#,##0.0\);_(* &quot;-&quot;??_);_(@_)">
                  <c:v>25.1</c:v>
                </c:pt>
                <c:pt idx="16244" formatCode="_(* #,##0.0_);_(* \(#,##0.0\);_(* &quot;-&quot;??_);_(@_)">
                  <c:v>25.1</c:v>
                </c:pt>
                <c:pt idx="16245" formatCode="_(* #,##0.0_);_(* \(#,##0.0\);_(* &quot;-&quot;??_);_(@_)">
                  <c:v>25.1</c:v>
                </c:pt>
                <c:pt idx="16246" formatCode="_(* #,##0.0_);_(* \(#,##0.0\);_(* &quot;-&quot;??_);_(@_)">
                  <c:v>25.1</c:v>
                </c:pt>
                <c:pt idx="16247" formatCode="_(* #,##0.0_);_(* \(#,##0.0\);_(* &quot;-&quot;??_);_(@_)">
                  <c:v>25.1</c:v>
                </c:pt>
                <c:pt idx="16248" formatCode="_(* #,##0.0_);_(* \(#,##0.0\);_(* &quot;-&quot;??_);_(@_)">
                  <c:v>25.1</c:v>
                </c:pt>
                <c:pt idx="16249" formatCode="_(* #,##0.0_);_(* \(#,##0.0\);_(* &quot;-&quot;??_);_(@_)">
                  <c:v>25.1</c:v>
                </c:pt>
                <c:pt idx="16250" formatCode="_(* #,##0.0_);_(* \(#,##0.0\);_(* &quot;-&quot;??_);_(@_)">
                  <c:v>25.1</c:v>
                </c:pt>
                <c:pt idx="16251" formatCode="_(* #,##0.0_);_(* \(#,##0.0\);_(* &quot;-&quot;??_);_(@_)">
                  <c:v>25.1</c:v>
                </c:pt>
                <c:pt idx="16252" formatCode="_(* #,##0.0_);_(* \(#,##0.0\);_(* &quot;-&quot;??_);_(@_)">
                  <c:v>25.1</c:v>
                </c:pt>
                <c:pt idx="16253" formatCode="_(* #,##0.0_);_(* \(#,##0.0\);_(* &quot;-&quot;??_);_(@_)">
                  <c:v>25.1</c:v>
                </c:pt>
                <c:pt idx="16254" formatCode="_(* #,##0.0_);_(* \(#,##0.0\);_(* &quot;-&quot;??_);_(@_)">
                  <c:v>25.1</c:v>
                </c:pt>
                <c:pt idx="16255" formatCode="_(* #,##0.0_);_(* \(#,##0.0\);_(* &quot;-&quot;??_);_(@_)">
                  <c:v>25.1</c:v>
                </c:pt>
                <c:pt idx="16256" formatCode="_(* #,##0.0_);_(* \(#,##0.0\);_(* &quot;-&quot;??_);_(@_)">
                  <c:v>25.1</c:v>
                </c:pt>
                <c:pt idx="16257" formatCode="_(* #,##0.0_);_(* \(#,##0.0\);_(* &quot;-&quot;??_);_(@_)">
                  <c:v>25.1</c:v>
                </c:pt>
                <c:pt idx="16258" formatCode="_(* #,##0.0_);_(* \(#,##0.0\);_(* &quot;-&quot;??_);_(@_)">
                  <c:v>25.1</c:v>
                </c:pt>
                <c:pt idx="16259" formatCode="_(* #,##0.0_);_(* \(#,##0.0\);_(* &quot;-&quot;??_);_(@_)">
                  <c:v>25.1</c:v>
                </c:pt>
                <c:pt idx="16260" formatCode="_(* #,##0.0_);_(* \(#,##0.0\);_(* &quot;-&quot;??_);_(@_)">
                  <c:v>25.1</c:v>
                </c:pt>
                <c:pt idx="16261" formatCode="_(* #,##0.0_);_(* \(#,##0.0\);_(* &quot;-&quot;??_);_(@_)">
                  <c:v>25.1</c:v>
                </c:pt>
                <c:pt idx="16262" formatCode="_(* #,##0.0_);_(* \(#,##0.0\);_(* &quot;-&quot;??_);_(@_)">
                  <c:v>25.1</c:v>
                </c:pt>
                <c:pt idx="16263" formatCode="_(* #,##0.0_);_(* \(#,##0.0\);_(* &quot;-&quot;??_);_(@_)">
                  <c:v>25.1</c:v>
                </c:pt>
                <c:pt idx="16264" formatCode="_(* #,##0.0_);_(* \(#,##0.0\);_(* &quot;-&quot;??_);_(@_)">
                  <c:v>25.1</c:v>
                </c:pt>
                <c:pt idx="16265" formatCode="_(* #,##0.0_);_(* \(#,##0.0\);_(* &quot;-&quot;??_);_(@_)">
                  <c:v>25.1</c:v>
                </c:pt>
                <c:pt idx="16266" formatCode="_(* #,##0.0_);_(* \(#,##0.0\);_(* &quot;-&quot;??_);_(@_)">
                  <c:v>25.1</c:v>
                </c:pt>
                <c:pt idx="16267" formatCode="_(* #,##0.0_);_(* \(#,##0.0\);_(* &quot;-&quot;??_);_(@_)">
                  <c:v>25.1</c:v>
                </c:pt>
                <c:pt idx="16268" formatCode="_(* #,##0.0_);_(* \(#,##0.0\);_(* &quot;-&quot;??_);_(@_)">
                  <c:v>25.1</c:v>
                </c:pt>
                <c:pt idx="16269" formatCode="_(* #,##0.0_);_(* \(#,##0.0\);_(* &quot;-&quot;??_);_(@_)">
                  <c:v>25.1</c:v>
                </c:pt>
                <c:pt idx="16270" formatCode="_(* #,##0.0_);_(* \(#,##0.0\);_(* &quot;-&quot;??_);_(@_)">
                  <c:v>25.1</c:v>
                </c:pt>
                <c:pt idx="16271" formatCode="_(* #,##0.0_);_(* \(#,##0.0\);_(* &quot;-&quot;??_);_(@_)">
                  <c:v>25.1</c:v>
                </c:pt>
                <c:pt idx="16272" formatCode="_(* #,##0.0_);_(* \(#,##0.0\);_(* &quot;-&quot;??_);_(@_)">
                  <c:v>25.1</c:v>
                </c:pt>
                <c:pt idx="16273" formatCode="_(* #,##0.0_);_(* \(#,##0.0\);_(* &quot;-&quot;??_);_(@_)">
                  <c:v>25.1</c:v>
                </c:pt>
                <c:pt idx="16274" formatCode="_(* #,##0.0_);_(* \(#,##0.0\);_(* &quot;-&quot;??_);_(@_)">
                  <c:v>25.1</c:v>
                </c:pt>
                <c:pt idx="16275" formatCode="_(* #,##0.0_);_(* \(#,##0.0\);_(* &quot;-&quot;??_);_(@_)">
                  <c:v>25.1</c:v>
                </c:pt>
                <c:pt idx="16276" formatCode="_(* #,##0.0_);_(* \(#,##0.0\);_(* &quot;-&quot;??_);_(@_)">
                  <c:v>25.1</c:v>
                </c:pt>
                <c:pt idx="16277" formatCode="_(* #,##0.0_);_(* \(#,##0.0\);_(* &quot;-&quot;??_);_(@_)">
                  <c:v>25.1</c:v>
                </c:pt>
                <c:pt idx="16278" formatCode="_(* #,##0.0_);_(* \(#,##0.0\);_(* &quot;-&quot;??_);_(@_)">
                  <c:v>25.1</c:v>
                </c:pt>
                <c:pt idx="16279" formatCode="_(* #,##0.0_);_(* \(#,##0.0\);_(* &quot;-&quot;??_);_(@_)">
                  <c:v>25.1</c:v>
                </c:pt>
                <c:pt idx="16280" formatCode="_(* #,##0.0_);_(* \(#,##0.0\);_(* &quot;-&quot;??_);_(@_)">
                  <c:v>25.1</c:v>
                </c:pt>
                <c:pt idx="16281" formatCode="_(* #,##0.0_);_(* \(#,##0.0\);_(* &quot;-&quot;??_);_(@_)">
                  <c:v>25.1</c:v>
                </c:pt>
                <c:pt idx="16282" formatCode="_(* #,##0.0_);_(* \(#,##0.0\);_(* &quot;-&quot;??_);_(@_)">
                  <c:v>25.1</c:v>
                </c:pt>
                <c:pt idx="16283" formatCode="_(* #,##0.0_);_(* \(#,##0.0\);_(* &quot;-&quot;??_);_(@_)">
                  <c:v>25.1</c:v>
                </c:pt>
                <c:pt idx="16284" formatCode="_(* #,##0.0_);_(* \(#,##0.0\);_(* &quot;-&quot;??_);_(@_)">
                  <c:v>25.1</c:v>
                </c:pt>
                <c:pt idx="16285" formatCode="_(* #,##0.0_);_(* \(#,##0.0\);_(* &quot;-&quot;??_);_(@_)">
                  <c:v>25.1</c:v>
                </c:pt>
                <c:pt idx="16286" formatCode="_(* #,##0.0_);_(* \(#,##0.0\);_(* &quot;-&quot;??_);_(@_)">
                  <c:v>25.1</c:v>
                </c:pt>
                <c:pt idx="16287" formatCode="_(* #,##0.0_);_(* \(#,##0.0\);_(* &quot;-&quot;??_);_(@_)">
                  <c:v>25.1</c:v>
                </c:pt>
                <c:pt idx="16288" formatCode="_(* #,##0.0_);_(* \(#,##0.0\);_(* &quot;-&quot;??_);_(@_)">
                  <c:v>25.1</c:v>
                </c:pt>
                <c:pt idx="16289" formatCode="_(* #,##0.0_);_(* \(#,##0.0\);_(* &quot;-&quot;??_);_(@_)">
                  <c:v>25.1</c:v>
                </c:pt>
                <c:pt idx="16290" formatCode="_(* #,##0.0_);_(* \(#,##0.0\);_(* &quot;-&quot;??_);_(@_)">
                  <c:v>25.1</c:v>
                </c:pt>
                <c:pt idx="16291" formatCode="_(* #,##0.0_);_(* \(#,##0.0\);_(* &quot;-&quot;??_);_(@_)">
                  <c:v>25.1</c:v>
                </c:pt>
                <c:pt idx="16292" formatCode="_(* #,##0.0_);_(* \(#,##0.0\);_(* &quot;-&quot;??_);_(@_)">
                  <c:v>25.1</c:v>
                </c:pt>
                <c:pt idx="16293" formatCode="_(* #,##0.0_);_(* \(#,##0.0\);_(* &quot;-&quot;??_);_(@_)">
                  <c:v>25.1</c:v>
                </c:pt>
                <c:pt idx="16294" formatCode="_(* #,##0.0_);_(* \(#,##0.0\);_(* &quot;-&quot;??_);_(@_)">
                  <c:v>25.1</c:v>
                </c:pt>
                <c:pt idx="16295" formatCode="_(* #,##0.0_);_(* \(#,##0.0\);_(* &quot;-&quot;??_);_(@_)">
                  <c:v>25.1</c:v>
                </c:pt>
                <c:pt idx="16296" formatCode="_(* #,##0.0_);_(* \(#,##0.0\);_(* &quot;-&quot;??_);_(@_)">
                  <c:v>25.1</c:v>
                </c:pt>
                <c:pt idx="16297" formatCode="_(* #,##0.0_);_(* \(#,##0.0\);_(* &quot;-&quot;??_);_(@_)">
                  <c:v>25.1</c:v>
                </c:pt>
                <c:pt idx="16298" formatCode="_(* #,##0.0_);_(* \(#,##0.0\);_(* &quot;-&quot;??_);_(@_)">
                  <c:v>25.1</c:v>
                </c:pt>
                <c:pt idx="16299" formatCode="_(* #,##0.0_);_(* \(#,##0.0\);_(* &quot;-&quot;??_);_(@_)">
                  <c:v>25.1</c:v>
                </c:pt>
                <c:pt idx="16300" formatCode="_(* #,##0.0_);_(* \(#,##0.0\);_(* &quot;-&quot;??_);_(@_)">
                  <c:v>25.1</c:v>
                </c:pt>
                <c:pt idx="16301" formatCode="_(* #,##0.0_);_(* \(#,##0.0\);_(* &quot;-&quot;??_);_(@_)">
                  <c:v>25.1</c:v>
                </c:pt>
                <c:pt idx="16302" formatCode="_(* #,##0.0_);_(* \(#,##0.0\);_(* &quot;-&quot;??_);_(@_)">
                  <c:v>25.1</c:v>
                </c:pt>
                <c:pt idx="16303" formatCode="_(* #,##0.0_);_(* \(#,##0.0\);_(* &quot;-&quot;??_);_(@_)">
                  <c:v>25.1</c:v>
                </c:pt>
                <c:pt idx="16304" formatCode="_(* #,##0.0_);_(* \(#,##0.0\);_(* &quot;-&quot;??_);_(@_)">
                  <c:v>25.1</c:v>
                </c:pt>
                <c:pt idx="16305" formatCode="_(* #,##0.0_);_(* \(#,##0.0\);_(* &quot;-&quot;??_);_(@_)">
                  <c:v>25.1</c:v>
                </c:pt>
                <c:pt idx="16306" formatCode="_(* #,##0.0_);_(* \(#,##0.0\);_(* &quot;-&quot;??_);_(@_)">
                  <c:v>25.1</c:v>
                </c:pt>
                <c:pt idx="16307" formatCode="_(* #,##0.0_);_(* \(#,##0.0\);_(* &quot;-&quot;??_);_(@_)">
                  <c:v>25.1</c:v>
                </c:pt>
                <c:pt idx="16308" formatCode="_(* #,##0.0_);_(* \(#,##0.0\);_(* &quot;-&quot;??_);_(@_)">
                  <c:v>25.1</c:v>
                </c:pt>
                <c:pt idx="16309" formatCode="_(* #,##0.0_);_(* \(#,##0.0\);_(* &quot;-&quot;??_);_(@_)">
                  <c:v>25.1</c:v>
                </c:pt>
                <c:pt idx="16310" formatCode="_(* #,##0.0_);_(* \(#,##0.0\);_(* &quot;-&quot;??_);_(@_)">
                  <c:v>25.1</c:v>
                </c:pt>
                <c:pt idx="16311" formatCode="_(* #,##0.0_);_(* \(#,##0.0\);_(* &quot;-&quot;??_);_(@_)">
                  <c:v>25.1</c:v>
                </c:pt>
                <c:pt idx="16312" formatCode="_(* #,##0.0_);_(* \(#,##0.0\);_(* &quot;-&quot;??_);_(@_)">
                  <c:v>25.1</c:v>
                </c:pt>
                <c:pt idx="16313" formatCode="_(* #,##0.0_);_(* \(#,##0.0\);_(* &quot;-&quot;??_);_(@_)">
                  <c:v>25.1</c:v>
                </c:pt>
                <c:pt idx="16314" formatCode="_(* #,##0.0_);_(* \(#,##0.0\);_(* &quot;-&quot;??_);_(@_)">
                  <c:v>25.1</c:v>
                </c:pt>
                <c:pt idx="16315" formatCode="_(* #,##0.0_);_(* \(#,##0.0\);_(* &quot;-&quot;??_);_(@_)">
                  <c:v>25.1</c:v>
                </c:pt>
                <c:pt idx="16316" formatCode="_(* #,##0.0_);_(* \(#,##0.0\);_(* &quot;-&quot;??_);_(@_)">
                  <c:v>25.1</c:v>
                </c:pt>
                <c:pt idx="16317" formatCode="_(* #,##0.0_);_(* \(#,##0.0\);_(* &quot;-&quot;??_);_(@_)">
                  <c:v>25.1</c:v>
                </c:pt>
                <c:pt idx="16318" formatCode="_(* #,##0.0_);_(* \(#,##0.0\);_(* &quot;-&quot;??_);_(@_)">
                  <c:v>25.1</c:v>
                </c:pt>
                <c:pt idx="16319" formatCode="_(* #,##0.0_);_(* \(#,##0.0\);_(* &quot;-&quot;??_);_(@_)">
                  <c:v>25.1</c:v>
                </c:pt>
                <c:pt idx="16320" formatCode="_(* #,##0.0_);_(* \(#,##0.0\);_(* &quot;-&quot;??_);_(@_)">
                  <c:v>25.1</c:v>
                </c:pt>
                <c:pt idx="16321" formatCode="_(* #,##0.0_);_(* \(#,##0.0\);_(* &quot;-&quot;??_);_(@_)">
                  <c:v>25.1</c:v>
                </c:pt>
                <c:pt idx="16322" formatCode="_(* #,##0.0_);_(* \(#,##0.0\);_(* &quot;-&quot;??_);_(@_)">
                  <c:v>25.1</c:v>
                </c:pt>
                <c:pt idx="16323" formatCode="_(* #,##0.0_);_(* \(#,##0.0\);_(* &quot;-&quot;??_);_(@_)">
                  <c:v>25.1</c:v>
                </c:pt>
                <c:pt idx="16324" formatCode="_(* #,##0.0_);_(* \(#,##0.0\);_(* &quot;-&quot;??_);_(@_)">
                  <c:v>25.1</c:v>
                </c:pt>
                <c:pt idx="16325" formatCode="_(* #,##0.0_);_(* \(#,##0.0\);_(* &quot;-&quot;??_);_(@_)">
                  <c:v>25.1</c:v>
                </c:pt>
                <c:pt idx="16326" formatCode="_(* #,##0.0_);_(* \(#,##0.0\);_(* &quot;-&quot;??_);_(@_)">
                  <c:v>25.1</c:v>
                </c:pt>
                <c:pt idx="16327" formatCode="_(* #,##0.0_);_(* \(#,##0.0\);_(* &quot;-&quot;??_);_(@_)">
                  <c:v>25.1</c:v>
                </c:pt>
                <c:pt idx="16328" formatCode="_(* #,##0.0_);_(* \(#,##0.0\);_(* &quot;-&quot;??_);_(@_)">
                  <c:v>25.1</c:v>
                </c:pt>
                <c:pt idx="16329" formatCode="_(* #,##0.0_);_(* \(#,##0.0\);_(* &quot;-&quot;??_);_(@_)">
                  <c:v>25.1</c:v>
                </c:pt>
                <c:pt idx="16330" formatCode="_(* #,##0.0_);_(* \(#,##0.0\);_(* &quot;-&quot;??_);_(@_)">
                  <c:v>25.1</c:v>
                </c:pt>
                <c:pt idx="16331" formatCode="_(* #,##0.0_);_(* \(#,##0.0\);_(* &quot;-&quot;??_);_(@_)">
                  <c:v>25.1</c:v>
                </c:pt>
                <c:pt idx="16332" formatCode="_(* #,##0.0_);_(* \(#,##0.0\);_(* &quot;-&quot;??_);_(@_)">
                  <c:v>25.1</c:v>
                </c:pt>
                <c:pt idx="16333" formatCode="_(* #,##0.0_);_(* \(#,##0.0\);_(* &quot;-&quot;??_);_(@_)">
                  <c:v>25.1</c:v>
                </c:pt>
                <c:pt idx="16334" formatCode="_(* #,##0.0_);_(* \(#,##0.0\);_(* &quot;-&quot;??_);_(@_)">
                  <c:v>25.1</c:v>
                </c:pt>
                <c:pt idx="16335" formatCode="_(* #,##0.0_);_(* \(#,##0.0\);_(* &quot;-&quot;??_);_(@_)">
                  <c:v>25.1</c:v>
                </c:pt>
                <c:pt idx="16336" formatCode="_(* #,##0.0_);_(* \(#,##0.0\);_(* &quot;-&quot;??_);_(@_)">
                  <c:v>25.1</c:v>
                </c:pt>
                <c:pt idx="16337" formatCode="_(* #,##0.0_);_(* \(#,##0.0\);_(* &quot;-&quot;??_);_(@_)">
                  <c:v>25.1</c:v>
                </c:pt>
                <c:pt idx="16338" formatCode="_(* #,##0.0_);_(* \(#,##0.0\);_(* &quot;-&quot;??_);_(@_)">
                  <c:v>25.1</c:v>
                </c:pt>
                <c:pt idx="16339" formatCode="_(* #,##0.0_);_(* \(#,##0.0\);_(* &quot;-&quot;??_);_(@_)">
                  <c:v>25.1</c:v>
                </c:pt>
                <c:pt idx="16340" formatCode="_(* #,##0.0_);_(* \(#,##0.0\);_(* &quot;-&quot;??_);_(@_)">
                  <c:v>25.1</c:v>
                </c:pt>
                <c:pt idx="16341" formatCode="_(* #,##0.0_);_(* \(#,##0.0\);_(* &quot;-&quot;??_);_(@_)">
                  <c:v>25.1</c:v>
                </c:pt>
                <c:pt idx="16342" formatCode="_(* #,##0.0_);_(* \(#,##0.0\);_(* &quot;-&quot;??_);_(@_)">
                  <c:v>25.1</c:v>
                </c:pt>
                <c:pt idx="16343" formatCode="_(* #,##0.0_);_(* \(#,##0.0\);_(* &quot;-&quot;??_);_(@_)">
                  <c:v>25.1</c:v>
                </c:pt>
                <c:pt idx="16344" formatCode="_(* #,##0.0_);_(* \(#,##0.0\);_(* &quot;-&quot;??_);_(@_)">
                  <c:v>25.1</c:v>
                </c:pt>
                <c:pt idx="16345" formatCode="_(* #,##0.0_);_(* \(#,##0.0\);_(* &quot;-&quot;??_);_(@_)">
                  <c:v>25.1</c:v>
                </c:pt>
                <c:pt idx="16346" formatCode="_(* #,##0.0_);_(* \(#,##0.0\);_(* &quot;-&quot;??_);_(@_)">
                  <c:v>25.1</c:v>
                </c:pt>
                <c:pt idx="16347" formatCode="_(* #,##0.0_);_(* \(#,##0.0\);_(* &quot;-&quot;??_);_(@_)">
                  <c:v>25.1</c:v>
                </c:pt>
                <c:pt idx="16348" formatCode="_(* #,##0.0_);_(* \(#,##0.0\);_(* &quot;-&quot;??_);_(@_)">
                  <c:v>25.1</c:v>
                </c:pt>
                <c:pt idx="16349" formatCode="_(* #,##0.0_);_(* \(#,##0.0\);_(* &quot;-&quot;??_);_(@_)">
                  <c:v>25.1</c:v>
                </c:pt>
                <c:pt idx="16350" formatCode="_(* #,##0.0_);_(* \(#,##0.0\);_(* &quot;-&quot;??_);_(@_)">
                  <c:v>25.1</c:v>
                </c:pt>
                <c:pt idx="16351" formatCode="_(* #,##0.0_);_(* \(#,##0.0\);_(* &quot;-&quot;??_);_(@_)">
                  <c:v>25.1</c:v>
                </c:pt>
                <c:pt idx="16352" formatCode="_(* #,##0.0_);_(* \(#,##0.0\);_(* &quot;-&quot;??_);_(@_)">
                  <c:v>25.1</c:v>
                </c:pt>
                <c:pt idx="16353" formatCode="_(* #,##0.0_);_(* \(#,##0.0\);_(* &quot;-&quot;??_);_(@_)">
                  <c:v>25.1</c:v>
                </c:pt>
                <c:pt idx="16354" formatCode="_(* #,##0.0_);_(* \(#,##0.0\);_(* &quot;-&quot;??_);_(@_)">
                  <c:v>25.1</c:v>
                </c:pt>
                <c:pt idx="16355" formatCode="_(* #,##0.0_);_(* \(#,##0.0\);_(* &quot;-&quot;??_);_(@_)">
                  <c:v>25.1</c:v>
                </c:pt>
                <c:pt idx="16356" formatCode="_(* #,##0.0_);_(* \(#,##0.0\);_(* &quot;-&quot;??_);_(@_)">
                  <c:v>25.1</c:v>
                </c:pt>
                <c:pt idx="16357" formatCode="_(* #,##0.0_);_(* \(#,##0.0\);_(* &quot;-&quot;??_);_(@_)">
                  <c:v>25.1</c:v>
                </c:pt>
                <c:pt idx="16358" formatCode="_(* #,##0.0_);_(* \(#,##0.0\);_(* &quot;-&quot;??_);_(@_)">
                  <c:v>25.1</c:v>
                </c:pt>
                <c:pt idx="16359" formatCode="_(* #,##0.0_);_(* \(#,##0.0\);_(* &quot;-&quot;??_);_(@_)">
                  <c:v>25.1</c:v>
                </c:pt>
                <c:pt idx="16360" formatCode="_(* #,##0.0_);_(* \(#,##0.0\);_(* &quot;-&quot;??_);_(@_)">
                  <c:v>25.1</c:v>
                </c:pt>
                <c:pt idx="16361" formatCode="_(* #,##0.0_);_(* \(#,##0.0\);_(* &quot;-&quot;??_);_(@_)">
                  <c:v>25.1</c:v>
                </c:pt>
                <c:pt idx="16362" formatCode="_(* #,##0.0_);_(* \(#,##0.0\);_(* &quot;-&quot;??_);_(@_)">
                  <c:v>25.1</c:v>
                </c:pt>
                <c:pt idx="16363" formatCode="_(* #,##0.0_);_(* \(#,##0.0\);_(* &quot;-&quot;??_);_(@_)">
                  <c:v>25.1</c:v>
                </c:pt>
                <c:pt idx="16364" formatCode="_(* #,##0.0_);_(* \(#,##0.0\);_(* &quot;-&quot;??_);_(@_)">
                  <c:v>25.1</c:v>
                </c:pt>
                <c:pt idx="16365" formatCode="_(* #,##0.0_);_(* \(#,##0.0\);_(* &quot;-&quot;??_);_(@_)">
                  <c:v>25.1</c:v>
                </c:pt>
                <c:pt idx="16366" formatCode="_(* #,##0.0_);_(* \(#,##0.0\);_(* &quot;-&quot;??_);_(@_)">
                  <c:v>25.1</c:v>
                </c:pt>
                <c:pt idx="16367" formatCode="_(* #,##0.0_);_(* \(#,##0.0\);_(* &quot;-&quot;??_);_(@_)">
                  <c:v>25.1</c:v>
                </c:pt>
                <c:pt idx="16368" formatCode="_(* #,##0.0_);_(* \(#,##0.0\);_(* &quot;-&quot;??_);_(@_)">
                  <c:v>25.1</c:v>
                </c:pt>
                <c:pt idx="16369" formatCode="_(* #,##0.0_);_(* \(#,##0.0\);_(* &quot;-&quot;??_);_(@_)">
                  <c:v>25.1</c:v>
                </c:pt>
                <c:pt idx="16370" formatCode="_(* #,##0.0_);_(* \(#,##0.0\);_(* &quot;-&quot;??_);_(@_)">
                  <c:v>25.1</c:v>
                </c:pt>
                <c:pt idx="16371" formatCode="_(* #,##0.0_);_(* \(#,##0.0\);_(* &quot;-&quot;??_);_(@_)">
                  <c:v>25.1</c:v>
                </c:pt>
                <c:pt idx="16372" formatCode="_(* #,##0.0_);_(* \(#,##0.0\);_(* &quot;-&quot;??_);_(@_)">
                  <c:v>25.1</c:v>
                </c:pt>
                <c:pt idx="16373" formatCode="_(* #,##0.0_);_(* \(#,##0.0\);_(* &quot;-&quot;??_);_(@_)">
                  <c:v>25.1</c:v>
                </c:pt>
                <c:pt idx="16374" formatCode="_(* #,##0.0_);_(* \(#,##0.0\);_(* &quot;-&quot;??_);_(@_)">
                  <c:v>25.1</c:v>
                </c:pt>
                <c:pt idx="16375" formatCode="_(* #,##0.0_);_(* \(#,##0.0\);_(* &quot;-&quot;??_);_(@_)">
                  <c:v>25.1</c:v>
                </c:pt>
                <c:pt idx="16376" formatCode="_(* #,##0.0_);_(* \(#,##0.0\);_(* &quot;-&quot;??_);_(@_)">
                  <c:v>25.1</c:v>
                </c:pt>
                <c:pt idx="16377" formatCode="_(* #,##0.0_);_(* \(#,##0.0\);_(* &quot;-&quot;??_);_(@_)">
                  <c:v>25.1</c:v>
                </c:pt>
                <c:pt idx="16378" formatCode="_(* #,##0.0_);_(* \(#,##0.0\);_(* &quot;-&quot;??_);_(@_)">
                  <c:v>25.1</c:v>
                </c:pt>
                <c:pt idx="16379" formatCode="_(* #,##0.0_);_(* \(#,##0.0\);_(* &quot;-&quot;??_);_(@_)">
                  <c:v>25.1</c:v>
                </c:pt>
                <c:pt idx="16380" formatCode="_(* #,##0.0_);_(* \(#,##0.0\);_(* &quot;-&quot;??_);_(@_)">
                  <c:v>25.1</c:v>
                </c:pt>
                <c:pt idx="16381" formatCode="_(* #,##0.0_);_(* \(#,##0.0\);_(* &quot;-&quot;??_);_(@_)">
                  <c:v>25.1</c:v>
                </c:pt>
                <c:pt idx="16382" formatCode="_(* #,##0.0_);_(* \(#,##0.0\);_(* &quot;-&quot;??_);_(@_)">
                  <c:v>25.1</c:v>
                </c:pt>
                <c:pt idx="16383" formatCode="_(* #,##0.0_);_(* \(#,##0.0\);_(* &quot;-&quot;??_);_(@_)">
                  <c:v>25.1</c:v>
                </c:pt>
                <c:pt idx="16384" formatCode="_(* #,##0.0_);_(* \(#,##0.0\);_(* &quot;-&quot;??_);_(@_)">
                  <c:v>25.1</c:v>
                </c:pt>
                <c:pt idx="16385" formatCode="_(* #,##0.0_);_(* \(#,##0.0\);_(* &quot;-&quot;??_);_(@_)">
                  <c:v>25.1</c:v>
                </c:pt>
                <c:pt idx="16386" formatCode="_(* #,##0.0_);_(* \(#,##0.0\);_(* &quot;-&quot;??_);_(@_)">
                  <c:v>25.1</c:v>
                </c:pt>
                <c:pt idx="16387" formatCode="_(* #,##0.0_);_(* \(#,##0.0\);_(* &quot;-&quot;??_);_(@_)">
                  <c:v>25.1</c:v>
                </c:pt>
                <c:pt idx="16388" formatCode="_(* #,##0.0_);_(* \(#,##0.0\);_(* &quot;-&quot;??_);_(@_)">
                  <c:v>25.1</c:v>
                </c:pt>
                <c:pt idx="16389" formatCode="_(* #,##0.0_);_(* \(#,##0.0\);_(* &quot;-&quot;??_);_(@_)">
                  <c:v>25.1</c:v>
                </c:pt>
                <c:pt idx="16390" formatCode="_(* #,##0.0_);_(* \(#,##0.0\);_(* &quot;-&quot;??_);_(@_)">
                  <c:v>25.1</c:v>
                </c:pt>
                <c:pt idx="16391" formatCode="_(* #,##0.0_);_(* \(#,##0.0\);_(* &quot;-&quot;??_);_(@_)">
                  <c:v>25.1</c:v>
                </c:pt>
                <c:pt idx="16392" formatCode="_(* #,##0.0_);_(* \(#,##0.0\);_(* &quot;-&quot;??_);_(@_)">
                  <c:v>25.3</c:v>
                </c:pt>
                <c:pt idx="16393" formatCode="_(* #,##0.0_);_(* \(#,##0.0\);_(* &quot;-&quot;??_);_(@_)">
                  <c:v>25.3</c:v>
                </c:pt>
                <c:pt idx="16394" formatCode="_(* #,##0.0_);_(* \(#,##0.0\);_(* &quot;-&quot;??_);_(@_)">
                  <c:v>25.3</c:v>
                </c:pt>
                <c:pt idx="16395" formatCode="_(* #,##0.0_);_(* \(#,##0.0\);_(* &quot;-&quot;??_);_(@_)">
                  <c:v>25.3</c:v>
                </c:pt>
                <c:pt idx="16396" formatCode="_(* #,##0.0_);_(* \(#,##0.0\);_(* &quot;-&quot;??_);_(@_)">
                  <c:v>25.3</c:v>
                </c:pt>
                <c:pt idx="16397" formatCode="_(* #,##0.0_);_(* \(#,##0.0\);_(* &quot;-&quot;??_);_(@_)">
                  <c:v>25.3</c:v>
                </c:pt>
                <c:pt idx="16398" formatCode="_(* #,##0.0_);_(* \(#,##0.0\);_(* &quot;-&quot;??_);_(@_)">
                  <c:v>25.4</c:v>
                </c:pt>
                <c:pt idx="16399" formatCode="_(* #,##0.0_);_(* \(#,##0.0\);_(* &quot;-&quot;??_);_(@_)">
                  <c:v>25.4</c:v>
                </c:pt>
                <c:pt idx="16400" formatCode="_(* #,##0.0_);_(* \(#,##0.0\);_(* &quot;-&quot;??_);_(@_)">
                  <c:v>25.4</c:v>
                </c:pt>
                <c:pt idx="16401" formatCode="_(* #,##0.0_);_(* \(#,##0.0\);_(* &quot;-&quot;??_);_(@_)">
                  <c:v>25.4</c:v>
                </c:pt>
                <c:pt idx="16402" formatCode="_(* #,##0.0_);_(* \(#,##0.0\);_(* &quot;-&quot;??_);_(@_)">
                  <c:v>25.4</c:v>
                </c:pt>
                <c:pt idx="16403" formatCode="_(* #,##0.0_);_(* \(#,##0.0\);_(* &quot;-&quot;??_);_(@_)">
                  <c:v>25.4</c:v>
                </c:pt>
                <c:pt idx="16404" formatCode="_(* #,##0.0_);_(* \(#,##0.0\);_(* &quot;-&quot;??_);_(@_)">
                  <c:v>25.4</c:v>
                </c:pt>
                <c:pt idx="16405" formatCode="_(* #,##0.0_);_(* \(#,##0.0\);_(* &quot;-&quot;??_);_(@_)">
                  <c:v>25.4</c:v>
                </c:pt>
                <c:pt idx="16406" formatCode="_(* #,##0.0_);_(* \(#,##0.0\);_(* &quot;-&quot;??_);_(@_)">
                  <c:v>25.4</c:v>
                </c:pt>
                <c:pt idx="16407" formatCode="_(* #,##0.0_);_(* \(#,##0.0\);_(* &quot;-&quot;??_);_(@_)">
                  <c:v>25.4</c:v>
                </c:pt>
                <c:pt idx="16408" formatCode="_(* #,##0.0_);_(* \(#,##0.0\);_(* &quot;-&quot;??_);_(@_)">
                  <c:v>25.5</c:v>
                </c:pt>
                <c:pt idx="16409" formatCode="_(* #,##0.0_);_(* \(#,##0.0\);_(* &quot;-&quot;??_);_(@_)">
                  <c:v>25.5</c:v>
                </c:pt>
                <c:pt idx="16410" formatCode="_(* #,##0.0_);_(* \(#,##0.0\);_(* &quot;-&quot;??_);_(@_)">
                  <c:v>25.5</c:v>
                </c:pt>
                <c:pt idx="16411" formatCode="_(* #,##0.0_);_(* \(#,##0.0\);_(* &quot;-&quot;??_);_(@_)">
                  <c:v>25.5</c:v>
                </c:pt>
                <c:pt idx="16412" formatCode="_(* #,##0.0_);_(* \(#,##0.0\);_(* &quot;-&quot;??_);_(@_)">
                  <c:v>25.5</c:v>
                </c:pt>
                <c:pt idx="16413" formatCode="_(* #,##0.0_);_(* \(#,##0.0\);_(* &quot;-&quot;??_);_(@_)">
                  <c:v>25.5</c:v>
                </c:pt>
                <c:pt idx="16414" formatCode="_(* #,##0.0_);_(* \(#,##0.0\);_(* &quot;-&quot;??_);_(@_)">
                  <c:v>25.5</c:v>
                </c:pt>
                <c:pt idx="16415" formatCode="_(* #,##0.0_);_(* \(#,##0.0\);_(* &quot;-&quot;??_);_(@_)">
                  <c:v>25.5</c:v>
                </c:pt>
                <c:pt idx="16416" formatCode="_(* #,##0.0_);_(* \(#,##0.0\);_(* &quot;-&quot;??_);_(@_)">
                  <c:v>25.5</c:v>
                </c:pt>
                <c:pt idx="16417" formatCode="_(* #,##0.0_);_(* \(#,##0.0\);_(* &quot;-&quot;??_);_(@_)">
                  <c:v>25.5</c:v>
                </c:pt>
                <c:pt idx="16418" formatCode="_(* #,##0.0_);_(* \(#,##0.0\);_(* &quot;-&quot;??_);_(@_)">
                  <c:v>25.5</c:v>
                </c:pt>
                <c:pt idx="16419" formatCode="_(* #,##0.0_);_(* \(#,##0.0\);_(* &quot;-&quot;??_);_(@_)">
                  <c:v>25.5</c:v>
                </c:pt>
                <c:pt idx="16420" formatCode="_(* #,##0.0_);_(* \(#,##0.0\);_(* &quot;-&quot;??_);_(@_)">
                  <c:v>25.5</c:v>
                </c:pt>
                <c:pt idx="16421" formatCode="_(* #,##0.0_);_(* \(#,##0.0\);_(* &quot;-&quot;??_);_(@_)">
                  <c:v>25.5</c:v>
                </c:pt>
                <c:pt idx="16422" formatCode="_(* #,##0.0_);_(* \(#,##0.0\);_(* &quot;-&quot;??_);_(@_)">
                  <c:v>25.5</c:v>
                </c:pt>
                <c:pt idx="16423" formatCode="_(* #,##0.0_);_(* \(#,##0.0\);_(* &quot;-&quot;??_);_(@_)">
                  <c:v>25.5</c:v>
                </c:pt>
                <c:pt idx="16424" formatCode="_(* #,##0.0_);_(* \(#,##0.0\);_(* &quot;-&quot;??_);_(@_)">
                  <c:v>25.5</c:v>
                </c:pt>
                <c:pt idx="16425" formatCode="_(* #,##0.0_);_(* \(#,##0.0\);_(* &quot;-&quot;??_);_(@_)">
                  <c:v>25.5</c:v>
                </c:pt>
                <c:pt idx="16426" formatCode="_(* #,##0.0_);_(* \(#,##0.0\);_(* &quot;-&quot;??_);_(@_)">
                  <c:v>25.5</c:v>
                </c:pt>
                <c:pt idx="16427" formatCode="_(* #,##0.0_);_(* \(#,##0.0\);_(* &quot;-&quot;??_);_(@_)">
                  <c:v>25.5</c:v>
                </c:pt>
                <c:pt idx="16428" formatCode="_(* #,##0.0_);_(* \(#,##0.0\);_(* &quot;-&quot;??_);_(@_)">
                  <c:v>25.5</c:v>
                </c:pt>
                <c:pt idx="16429" formatCode="_(* #,##0.0_);_(* \(#,##0.0\);_(* &quot;-&quot;??_);_(@_)">
                  <c:v>25.5</c:v>
                </c:pt>
                <c:pt idx="16430" formatCode="_(* #,##0.0_);_(* \(#,##0.0\);_(* &quot;-&quot;??_);_(@_)">
                  <c:v>25.5</c:v>
                </c:pt>
                <c:pt idx="16431" formatCode="_(* #,##0.0_);_(* \(#,##0.0\);_(* &quot;-&quot;??_);_(@_)">
                  <c:v>25.5</c:v>
                </c:pt>
                <c:pt idx="16432" formatCode="_(* #,##0.0_);_(* \(#,##0.0\);_(* &quot;-&quot;??_);_(@_)">
                  <c:v>25.5</c:v>
                </c:pt>
                <c:pt idx="16433" formatCode="_(* #,##0.0_);_(* \(#,##0.0\);_(* &quot;-&quot;??_);_(@_)">
                  <c:v>25.5</c:v>
                </c:pt>
                <c:pt idx="16434" formatCode="_(* #,##0.0_);_(* \(#,##0.0\);_(* &quot;-&quot;??_);_(@_)">
                  <c:v>25.5</c:v>
                </c:pt>
                <c:pt idx="16435" formatCode="_(* #,##0.0_);_(* \(#,##0.0\);_(* &quot;-&quot;??_);_(@_)">
                  <c:v>25.5</c:v>
                </c:pt>
                <c:pt idx="16436" formatCode="_(* #,##0.0_);_(* \(#,##0.0\);_(* &quot;-&quot;??_);_(@_)">
                  <c:v>25.5</c:v>
                </c:pt>
                <c:pt idx="16437" formatCode="_(* #,##0.0_);_(* \(#,##0.0\);_(* &quot;-&quot;??_);_(@_)">
                  <c:v>25.5</c:v>
                </c:pt>
                <c:pt idx="16438" formatCode="_(* #,##0.0_);_(* \(#,##0.0\);_(* &quot;-&quot;??_);_(@_)">
                  <c:v>25.5</c:v>
                </c:pt>
                <c:pt idx="16439" formatCode="_(* #,##0.0_);_(* \(#,##0.0\);_(* &quot;-&quot;??_);_(@_)">
                  <c:v>25.5</c:v>
                </c:pt>
                <c:pt idx="16440" formatCode="_(* #,##0.0_);_(* \(#,##0.0\);_(* &quot;-&quot;??_);_(@_)">
                  <c:v>25.5</c:v>
                </c:pt>
                <c:pt idx="16441" formatCode="_(* #,##0.0_);_(* \(#,##0.0\);_(* &quot;-&quot;??_);_(@_)">
                  <c:v>25.5</c:v>
                </c:pt>
                <c:pt idx="16442" formatCode="_(* #,##0.0_);_(* \(#,##0.0\);_(* &quot;-&quot;??_);_(@_)">
                  <c:v>25.5</c:v>
                </c:pt>
                <c:pt idx="16443" formatCode="_(* #,##0.0_);_(* \(#,##0.0\);_(* &quot;-&quot;??_);_(@_)">
                  <c:v>25.5</c:v>
                </c:pt>
                <c:pt idx="16444" formatCode="_(* #,##0.0_);_(* \(#,##0.0\);_(* &quot;-&quot;??_);_(@_)">
                  <c:v>25.5</c:v>
                </c:pt>
                <c:pt idx="16445" formatCode="_(* #,##0.0_);_(* \(#,##0.0\);_(* &quot;-&quot;??_);_(@_)">
                  <c:v>25.5</c:v>
                </c:pt>
                <c:pt idx="16446" formatCode="_(* #,##0.0_);_(* \(#,##0.0\);_(* &quot;-&quot;??_);_(@_)">
                  <c:v>25.5</c:v>
                </c:pt>
                <c:pt idx="16447" formatCode="_(* #,##0.0_);_(* \(#,##0.0\);_(* &quot;-&quot;??_);_(@_)">
                  <c:v>25.5</c:v>
                </c:pt>
                <c:pt idx="16448" formatCode="_(* #,##0.0_);_(* \(#,##0.0\);_(* &quot;-&quot;??_);_(@_)">
                  <c:v>25.5</c:v>
                </c:pt>
                <c:pt idx="16449" formatCode="_(* #,##0.0_);_(* \(#,##0.0\);_(* &quot;-&quot;??_);_(@_)">
                  <c:v>25.5</c:v>
                </c:pt>
                <c:pt idx="16450" formatCode="_(* #,##0.0_);_(* \(#,##0.0\);_(* &quot;-&quot;??_);_(@_)">
                  <c:v>25.5</c:v>
                </c:pt>
                <c:pt idx="16451" formatCode="_(* #,##0.0_);_(* \(#,##0.0\);_(* &quot;-&quot;??_);_(@_)">
                  <c:v>25.5</c:v>
                </c:pt>
                <c:pt idx="16452" formatCode="_(* #,##0.0_);_(* \(#,##0.0\);_(* &quot;-&quot;??_);_(@_)">
                  <c:v>25.5</c:v>
                </c:pt>
                <c:pt idx="16453" formatCode="_(* #,##0.0_);_(* \(#,##0.0\);_(* &quot;-&quot;??_);_(@_)">
                  <c:v>25.5</c:v>
                </c:pt>
                <c:pt idx="16454" formatCode="_(* #,##0.0_);_(* \(#,##0.0\);_(* &quot;-&quot;??_);_(@_)">
                  <c:v>25.5</c:v>
                </c:pt>
                <c:pt idx="16455" formatCode="_(* #,##0.0_);_(* \(#,##0.0\);_(* &quot;-&quot;??_);_(@_)">
                  <c:v>25.5</c:v>
                </c:pt>
                <c:pt idx="16456" formatCode="_(* #,##0.0_);_(* \(#,##0.0\);_(* &quot;-&quot;??_);_(@_)">
                  <c:v>25.5</c:v>
                </c:pt>
                <c:pt idx="16457" formatCode="_(* #,##0.0_);_(* \(#,##0.0\);_(* &quot;-&quot;??_);_(@_)">
                  <c:v>25.5</c:v>
                </c:pt>
                <c:pt idx="16458" formatCode="_(* #,##0.0_);_(* \(#,##0.0\);_(* &quot;-&quot;??_);_(@_)">
                  <c:v>25.5</c:v>
                </c:pt>
                <c:pt idx="16459" formatCode="_(* #,##0.0_);_(* \(#,##0.0\);_(* &quot;-&quot;??_);_(@_)">
                  <c:v>25.5</c:v>
                </c:pt>
                <c:pt idx="16460" formatCode="_(* #,##0.0_);_(* \(#,##0.0\);_(* &quot;-&quot;??_);_(@_)">
                  <c:v>25.5</c:v>
                </c:pt>
                <c:pt idx="16461" formatCode="_(* #,##0.0_);_(* \(#,##0.0\);_(* &quot;-&quot;??_);_(@_)">
                  <c:v>25.5</c:v>
                </c:pt>
                <c:pt idx="16462" formatCode="_(* #,##0.0_);_(* \(#,##0.0\);_(* &quot;-&quot;??_);_(@_)">
                  <c:v>25.5</c:v>
                </c:pt>
                <c:pt idx="16463" formatCode="_(* #,##0.0_);_(* \(#,##0.0\);_(* &quot;-&quot;??_);_(@_)">
                  <c:v>25.5</c:v>
                </c:pt>
                <c:pt idx="16464" formatCode="_(* #,##0.0_);_(* \(#,##0.0\);_(* &quot;-&quot;??_);_(@_)">
                  <c:v>25.5</c:v>
                </c:pt>
                <c:pt idx="16465" formatCode="_(* #,##0.0_);_(* \(#,##0.0\);_(* &quot;-&quot;??_);_(@_)">
                  <c:v>25.5</c:v>
                </c:pt>
                <c:pt idx="16466" formatCode="_(* #,##0.0_);_(* \(#,##0.0\);_(* &quot;-&quot;??_);_(@_)">
                  <c:v>25.5</c:v>
                </c:pt>
                <c:pt idx="16467" formatCode="_(* #,##0.0_);_(* \(#,##0.0\);_(* &quot;-&quot;??_);_(@_)">
                  <c:v>25.5</c:v>
                </c:pt>
                <c:pt idx="16468" formatCode="_(* #,##0.0_);_(* \(#,##0.0\);_(* &quot;-&quot;??_);_(@_)">
                  <c:v>25.5</c:v>
                </c:pt>
                <c:pt idx="16469" formatCode="_(* #,##0.0_);_(* \(#,##0.0\);_(* &quot;-&quot;??_);_(@_)">
                  <c:v>25.5</c:v>
                </c:pt>
                <c:pt idx="16470" formatCode="_(* #,##0.0_);_(* \(#,##0.0\);_(* &quot;-&quot;??_);_(@_)">
                  <c:v>25.5</c:v>
                </c:pt>
                <c:pt idx="16471" formatCode="_(* #,##0.0_);_(* \(#,##0.0\);_(* &quot;-&quot;??_);_(@_)">
                  <c:v>25.5</c:v>
                </c:pt>
                <c:pt idx="16472" formatCode="_(* #,##0.0_);_(* \(#,##0.0\);_(* &quot;-&quot;??_);_(@_)">
                  <c:v>25.5</c:v>
                </c:pt>
                <c:pt idx="16473" formatCode="_(* #,##0.0_);_(* \(#,##0.0\);_(* &quot;-&quot;??_);_(@_)">
                  <c:v>25.5</c:v>
                </c:pt>
                <c:pt idx="16474" formatCode="_(* #,##0.0_);_(* \(#,##0.0\);_(* &quot;-&quot;??_);_(@_)">
                  <c:v>25.5</c:v>
                </c:pt>
                <c:pt idx="16475" formatCode="_(* #,##0.0_);_(* \(#,##0.0\);_(* &quot;-&quot;??_);_(@_)">
                  <c:v>25.5</c:v>
                </c:pt>
                <c:pt idx="16476" formatCode="_(* #,##0.0_);_(* \(#,##0.0\);_(* &quot;-&quot;??_);_(@_)">
                  <c:v>25.5</c:v>
                </c:pt>
                <c:pt idx="16477" formatCode="_(* #,##0.0_);_(* \(#,##0.0\);_(* &quot;-&quot;??_);_(@_)">
                  <c:v>25.5</c:v>
                </c:pt>
                <c:pt idx="16478" formatCode="_(* #,##0.0_);_(* \(#,##0.0\);_(* &quot;-&quot;??_);_(@_)">
                  <c:v>25.5</c:v>
                </c:pt>
                <c:pt idx="16479" formatCode="_(* #,##0.0_);_(* \(#,##0.0\);_(* &quot;-&quot;??_);_(@_)">
                  <c:v>25.5</c:v>
                </c:pt>
                <c:pt idx="16480" formatCode="_(* #,##0.0_);_(* \(#,##0.0\);_(* &quot;-&quot;??_);_(@_)">
                  <c:v>25.5</c:v>
                </c:pt>
                <c:pt idx="16481" formatCode="_(* #,##0.0_);_(* \(#,##0.0\);_(* &quot;-&quot;??_);_(@_)">
                  <c:v>25.5</c:v>
                </c:pt>
                <c:pt idx="16482" formatCode="_(* #,##0.0_);_(* \(#,##0.0\);_(* &quot;-&quot;??_);_(@_)">
                  <c:v>25.5</c:v>
                </c:pt>
                <c:pt idx="16483" formatCode="_(* #,##0.0_);_(* \(#,##0.0\);_(* &quot;-&quot;??_);_(@_)">
                  <c:v>25.5</c:v>
                </c:pt>
                <c:pt idx="16484" formatCode="_(* #,##0.0_);_(* \(#,##0.0\);_(* &quot;-&quot;??_);_(@_)">
                  <c:v>25.5</c:v>
                </c:pt>
                <c:pt idx="16485" formatCode="_(* #,##0.0_);_(* \(#,##0.0\);_(* &quot;-&quot;??_);_(@_)">
                  <c:v>25.5</c:v>
                </c:pt>
                <c:pt idx="16486" formatCode="_(* #,##0.0_);_(* \(#,##0.0\);_(* &quot;-&quot;??_);_(@_)">
                  <c:v>25.5</c:v>
                </c:pt>
                <c:pt idx="16487" formatCode="_(* #,##0.0_);_(* \(#,##0.0\);_(* &quot;-&quot;??_);_(@_)">
                  <c:v>25.5</c:v>
                </c:pt>
                <c:pt idx="16488" formatCode="_(* #,##0.0_);_(* \(#,##0.0\);_(* &quot;-&quot;??_);_(@_)">
                  <c:v>25.5</c:v>
                </c:pt>
                <c:pt idx="16489" formatCode="_(* #,##0.0_);_(* \(#,##0.0\);_(* &quot;-&quot;??_);_(@_)">
                  <c:v>25.5</c:v>
                </c:pt>
                <c:pt idx="16490" formatCode="_(* #,##0.0_);_(* \(#,##0.0\);_(* &quot;-&quot;??_);_(@_)">
                  <c:v>25.5</c:v>
                </c:pt>
                <c:pt idx="16491" formatCode="_(* #,##0.0_);_(* \(#,##0.0\);_(* &quot;-&quot;??_);_(@_)">
                  <c:v>25.5</c:v>
                </c:pt>
                <c:pt idx="16492" formatCode="_(* #,##0.0_);_(* \(#,##0.0\);_(* &quot;-&quot;??_);_(@_)">
                  <c:v>25.5</c:v>
                </c:pt>
                <c:pt idx="16493" formatCode="_(* #,##0.0_);_(* \(#,##0.0\);_(* &quot;-&quot;??_);_(@_)">
                  <c:v>25.5</c:v>
                </c:pt>
                <c:pt idx="16494" formatCode="_(* #,##0.0_);_(* \(#,##0.0\);_(* &quot;-&quot;??_);_(@_)">
                  <c:v>25.5</c:v>
                </c:pt>
                <c:pt idx="16495" formatCode="_(* #,##0.0_);_(* \(#,##0.0\);_(* &quot;-&quot;??_);_(@_)">
                  <c:v>25.5</c:v>
                </c:pt>
                <c:pt idx="16496" formatCode="_(* #,##0.0_);_(* \(#,##0.0\);_(* &quot;-&quot;??_);_(@_)">
                  <c:v>25.5</c:v>
                </c:pt>
                <c:pt idx="16497" formatCode="_(* #,##0.0_);_(* \(#,##0.0\);_(* &quot;-&quot;??_);_(@_)">
                  <c:v>25.5</c:v>
                </c:pt>
                <c:pt idx="16498" formatCode="_(* #,##0.0_);_(* \(#,##0.0\);_(* &quot;-&quot;??_);_(@_)">
                  <c:v>25.5</c:v>
                </c:pt>
                <c:pt idx="16499" formatCode="_(* #,##0.0_);_(* \(#,##0.0\);_(* &quot;-&quot;??_);_(@_)">
                  <c:v>25.5</c:v>
                </c:pt>
                <c:pt idx="16500" formatCode="_(* #,##0.0_);_(* \(#,##0.0\);_(* &quot;-&quot;??_);_(@_)">
                  <c:v>25.5</c:v>
                </c:pt>
                <c:pt idx="16501" formatCode="_(* #,##0.0_);_(* \(#,##0.0\);_(* &quot;-&quot;??_);_(@_)">
                  <c:v>25.5</c:v>
                </c:pt>
                <c:pt idx="16502" formatCode="_(* #,##0.0_);_(* \(#,##0.0\);_(* &quot;-&quot;??_);_(@_)">
                  <c:v>25.5</c:v>
                </c:pt>
                <c:pt idx="16503" formatCode="_(* #,##0.0_);_(* \(#,##0.0\);_(* &quot;-&quot;??_);_(@_)">
                  <c:v>25.5</c:v>
                </c:pt>
                <c:pt idx="16504" formatCode="_(* #,##0.0_);_(* \(#,##0.0\);_(* &quot;-&quot;??_);_(@_)">
                  <c:v>25.5</c:v>
                </c:pt>
                <c:pt idx="16505" formatCode="_(* #,##0.0_);_(* \(#,##0.0\);_(* &quot;-&quot;??_);_(@_)">
                  <c:v>25.5</c:v>
                </c:pt>
                <c:pt idx="16506" formatCode="_(* #,##0.0_);_(* \(#,##0.0\);_(* &quot;-&quot;??_);_(@_)">
                  <c:v>25.5</c:v>
                </c:pt>
                <c:pt idx="16507" formatCode="_(* #,##0.0_);_(* \(#,##0.0\);_(* &quot;-&quot;??_);_(@_)">
                  <c:v>25.5</c:v>
                </c:pt>
                <c:pt idx="16508" formatCode="_(* #,##0.0_);_(* \(#,##0.0\);_(* &quot;-&quot;??_);_(@_)">
                  <c:v>25.5</c:v>
                </c:pt>
                <c:pt idx="16509" formatCode="_(* #,##0.0_);_(* \(#,##0.0\);_(* &quot;-&quot;??_);_(@_)">
                  <c:v>25.5</c:v>
                </c:pt>
                <c:pt idx="16510" formatCode="_(* #,##0.0_);_(* \(#,##0.0\);_(* &quot;-&quot;??_);_(@_)">
                  <c:v>25.5</c:v>
                </c:pt>
                <c:pt idx="16511" formatCode="_(* #,##0.0_);_(* \(#,##0.0\);_(* &quot;-&quot;??_);_(@_)">
                  <c:v>25.5</c:v>
                </c:pt>
                <c:pt idx="16512" formatCode="_(* #,##0.0_);_(* \(#,##0.0\);_(* &quot;-&quot;??_);_(@_)">
                  <c:v>25.5</c:v>
                </c:pt>
                <c:pt idx="16513" formatCode="_(* #,##0.0_);_(* \(#,##0.0\);_(* &quot;-&quot;??_);_(@_)">
                  <c:v>25.5</c:v>
                </c:pt>
                <c:pt idx="16514" formatCode="_(* #,##0.0_);_(* \(#,##0.0\);_(* &quot;-&quot;??_);_(@_)">
                  <c:v>25.5</c:v>
                </c:pt>
                <c:pt idx="16515" formatCode="_(* #,##0.0_);_(* \(#,##0.0\);_(* &quot;-&quot;??_);_(@_)">
                  <c:v>25.5</c:v>
                </c:pt>
                <c:pt idx="16516" formatCode="_(* #,##0.0_);_(* \(#,##0.0\);_(* &quot;-&quot;??_);_(@_)">
                  <c:v>25.5</c:v>
                </c:pt>
                <c:pt idx="16517" formatCode="_(* #,##0.0_);_(* \(#,##0.0\);_(* &quot;-&quot;??_);_(@_)">
                  <c:v>25.5</c:v>
                </c:pt>
                <c:pt idx="16518" formatCode="_(* #,##0.0_);_(* \(#,##0.0\);_(* &quot;-&quot;??_);_(@_)">
                  <c:v>25.5</c:v>
                </c:pt>
                <c:pt idx="16519" formatCode="_(* #,##0.0_);_(* \(#,##0.0\);_(* &quot;-&quot;??_);_(@_)">
                  <c:v>25.5</c:v>
                </c:pt>
                <c:pt idx="16520" formatCode="_(* #,##0.0_);_(* \(#,##0.0\);_(* &quot;-&quot;??_);_(@_)">
                  <c:v>25.5</c:v>
                </c:pt>
                <c:pt idx="16521" formatCode="_(* #,##0.0_);_(* \(#,##0.0\);_(* &quot;-&quot;??_);_(@_)">
                  <c:v>25.5</c:v>
                </c:pt>
                <c:pt idx="16522" formatCode="_(* #,##0.0_);_(* \(#,##0.0\);_(* &quot;-&quot;??_);_(@_)">
                  <c:v>25.5</c:v>
                </c:pt>
                <c:pt idx="16523" formatCode="_(* #,##0.0_);_(* \(#,##0.0\);_(* &quot;-&quot;??_);_(@_)">
                  <c:v>25.5</c:v>
                </c:pt>
                <c:pt idx="16524" formatCode="_(* #,##0.0_);_(* \(#,##0.0\);_(* &quot;-&quot;??_);_(@_)">
                  <c:v>25.5</c:v>
                </c:pt>
                <c:pt idx="16525" formatCode="_(* #,##0.0_);_(* \(#,##0.0\);_(* &quot;-&quot;??_);_(@_)">
                  <c:v>25.5</c:v>
                </c:pt>
                <c:pt idx="16526" formatCode="_(* #,##0.0_);_(* \(#,##0.0\);_(* &quot;-&quot;??_);_(@_)">
                  <c:v>25.5</c:v>
                </c:pt>
                <c:pt idx="16527" formatCode="_(* #,##0.0_);_(* \(#,##0.0\);_(* &quot;-&quot;??_);_(@_)">
                  <c:v>25.5</c:v>
                </c:pt>
                <c:pt idx="16528" formatCode="_(* #,##0.0_);_(* \(#,##0.0\);_(* &quot;-&quot;??_);_(@_)">
                  <c:v>25.5</c:v>
                </c:pt>
                <c:pt idx="16529" formatCode="_(* #,##0.0_);_(* \(#,##0.0\);_(* &quot;-&quot;??_);_(@_)">
                  <c:v>25.5</c:v>
                </c:pt>
                <c:pt idx="16530" formatCode="_(* #,##0.0_);_(* \(#,##0.0\);_(* &quot;-&quot;??_);_(@_)">
                  <c:v>25.5</c:v>
                </c:pt>
                <c:pt idx="16531" formatCode="_(* #,##0.0_);_(* \(#,##0.0\);_(* &quot;-&quot;??_);_(@_)">
                  <c:v>25.5</c:v>
                </c:pt>
                <c:pt idx="16532" formatCode="_(* #,##0.0_);_(* \(#,##0.0\);_(* &quot;-&quot;??_);_(@_)">
                  <c:v>25.5</c:v>
                </c:pt>
                <c:pt idx="16533" formatCode="_(* #,##0.0_);_(* \(#,##0.0\);_(* &quot;-&quot;??_);_(@_)">
                  <c:v>25.5</c:v>
                </c:pt>
                <c:pt idx="16534" formatCode="_(* #,##0.0_);_(* \(#,##0.0\);_(* &quot;-&quot;??_);_(@_)">
                  <c:v>25.5</c:v>
                </c:pt>
                <c:pt idx="16535" formatCode="_(* #,##0.0_);_(* \(#,##0.0\);_(* &quot;-&quot;??_);_(@_)">
                  <c:v>25.5</c:v>
                </c:pt>
                <c:pt idx="16536" formatCode="_(* #,##0.0_);_(* \(#,##0.0\);_(* &quot;-&quot;??_);_(@_)">
                  <c:v>25.5</c:v>
                </c:pt>
                <c:pt idx="16537" formatCode="_(* #,##0.0_);_(* \(#,##0.0\);_(* &quot;-&quot;??_);_(@_)">
                  <c:v>25.5</c:v>
                </c:pt>
                <c:pt idx="16538" formatCode="_(* #,##0.0_);_(* \(#,##0.0\);_(* &quot;-&quot;??_);_(@_)">
                  <c:v>25.5</c:v>
                </c:pt>
                <c:pt idx="16539" formatCode="_(* #,##0.0_);_(* \(#,##0.0\);_(* &quot;-&quot;??_);_(@_)">
                  <c:v>25.5</c:v>
                </c:pt>
                <c:pt idx="16540" formatCode="_(* #,##0.0_);_(* \(#,##0.0\);_(* &quot;-&quot;??_);_(@_)">
                  <c:v>25.5</c:v>
                </c:pt>
                <c:pt idx="16541" formatCode="_(* #,##0.0_);_(* \(#,##0.0\);_(* &quot;-&quot;??_);_(@_)">
                  <c:v>25.5</c:v>
                </c:pt>
                <c:pt idx="16542" formatCode="_(* #,##0.0_);_(* \(#,##0.0\);_(* &quot;-&quot;??_);_(@_)">
                  <c:v>25.5</c:v>
                </c:pt>
                <c:pt idx="16543" formatCode="_(* #,##0.0_);_(* \(#,##0.0\);_(* &quot;-&quot;??_);_(@_)">
                  <c:v>25.5</c:v>
                </c:pt>
                <c:pt idx="16544" formatCode="_(* #,##0.0_);_(* \(#,##0.0\);_(* &quot;-&quot;??_);_(@_)">
                  <c:v>25.5</c:v>
                </c:pt>
                <c:pt idx="16545" formatCode="_(* #,##0.0_);_(* \(#,##0.0\);_(* &quot;-&quot;??_);_(@_)">
                  <c:v>25.5</c:v>
                </c:pt>
                <c:pt idx="16546" formatCode="_(* #,##0.0_);_(* \(#,##0.0\);_(* &quot;-&quot;??_);_(@_)">
                  <c:v>25.5</c:v>
                </c:pt>
                <c:pt idx="16547" formatCode="_(* #,##0.0_);_(* \(#,##0.0\);_(* &quot;-&quot;??_);_(@_)">
                  <c:v>25.5</c:v>
                </c:pt>
                <c:pt idx="16548" formatCode="_(* #,##0.0_);_(* \(#,##0.0\);_(* &quot;-&quot;??_);_(@_)">
                  <c:v>25.5</c:v>
                </c:pt>
                <c:pt idx="16549" formatCode="_(* #,##0.0_);_(* \(#,##0.0\);_(* &quot;-&quot;??_);_(@_)">
                  <c:v>25.5</c:v>
                </c:pt>
                <c:pt idx="16550" formatCode="_(* #,##0.0_);_(* \(#,##0.0\);_(* &quot;-&quot;??_);_(@_)">
                  <c:v>25.5</c:v>
                </c:pt>
                <c:pt idx="16551" formatCode="_(* #,##0.0_);_(* \(#,##0.0\);_(* &quot;-&quot;??_);_(@_)">
                  <c:v>25.5</c:v>
                </c:pt>
                <c:pt idx="16552" formatCode="_(* #,##0.0_);_(* \(#,##0.0\);_(* &quot;-&quot;??_);_(@_)">
                  <c:v>25.5</c:v>
                </c:pt>
                <c:pt idx="16553" formatCode="_(* #,##0.0_);_(* \(#,##0.0\);_(* &quot;-&quot;??_);_(@_)">
                  <c:v>25.5</c:v>
                </c:pt>
                <c:pt idx="16554" formatCode="_(* #,##0.0_);_(* \(#,##0.0\);_(* &quot;-&quot;??_);_(@_)">
                  <c:v>25.5</c:v>
                </c:pt>
                <c:pt idx="16555" formatCode="_(* #,##0.0_);_(* \(#,##0.0\);_(* &quot;-&quot;??_);_(@_)">
                  <c:v>25.5</c:v>
                </c:pt>
                <c:pt idx="16556" formatCode="_(* #,##0.0_);_(* \(#,##0.0\);_(* &quot;-&quot;??_);_(@_)">
                  <c:v>25.5</c:v>
                </c:pt>
                <c:pt idx="16557" formatCode="_(* #,##0.0_);_(* \(#,##0.0\);_(* &quot;-&quot;??_);_(@_)">
                  <c:v>25.5</c:v>
                </c:pt>
                <c:pt idx="16558" formatCode="_(* #,##0.0_);_(* \(#,##0.0\);_(* &quot;-&quot;??_);_(@_)">
                  <c:v>25.5</c:v>
                </c:pt>
                <c:pt idx="16559" formatCode="_(* #,##0.0_);_(* \(#,##0.0\);_(* &quot;-&quot;??_);_(@_)">
                  <c:v>25.5</c:v>
                </c:pt>
                <c:pt idx="16560" formatCode="_(* #,##0.0_);_(* \(#,##0.0\);_(* &quot;-&quot;??_);_(@_)">
                  <c:v>25.5</c:v>
                </c:pt>
                <c:pt idx="16561" formatCode="_(* #,##0.0_);_(* \(#,##0.0\);_(* &quot;-&quot;??_);_(@_)">
                  <c:v>25.5</c:v>
                </c:pt>
                <c:pt idx="16562" formatCode="_(* #,##0.0_);_(* \(#,##0.0\);_(* &quot;-&quot;??_);_(@_)">
                  <c:v>25.5</c:v>
                </c:pt>
                <c:pt idx="16563" formatCode="_(* #,##0.0_);_(* \(#,##0.0\);_(* &quot;-&quot;??_);_(@_)">
                  <c:v>25.5</c:v>
                </c:pt>
                <c:pt idx="16564" formatCode="_(* #,##0.0_);_(* \(#,##0.0\);_(* &quot;-&quot;??_);_(@_)">
                  <c:v>25.5</c:v>
                </c:pt>
                <c:pt idx="16565" formatCode="_(* #,##0.0_);_(* \(#,##0.0\);_(* &quot;-&quot;??_);_(@_)">
                  <c:v>25.5</c:v>
                </c:pt>
                <c:pt idx="16566" formatCode="_(* #,##0.0_);_(* \(#,##0.0\);_(* &quot;-&quot;??_);_(@_)">
                  <c:v>25.5</c:v>
                </c:pt>
                <c:pt idx="16567" formatCode="_(* #,##0.0_);_(* \(#,##0.0\);_(* &quot;-&quot;??_);_(@_)">
                  <c:v>25.5</c:v>
                </c:pt>
                <c:pt idx="16568" formatCode="_(* #,##0.0_);_(* \(#,##0.0\);_(* &quot;-&quot;??_);_(@_)">
                  <c:v>25.5</c:v>
                </c:pt>
                <c:pt idx="16569" formatCode="_(* #,##0.0_);_(* \(#,##0.0\);_(* &quot;-&quot;??_);_(@_)">
                  <c:v>25.5</c:v>
                </c:pt>
                <c:pt idx="16570" formatCode="_(* #,##0.0_);_(* \(#,##0.0\);_(* &quot;-&quot;??_);_(@_)">
                  <c:v>25.5</c:v>
                </c:pt>
                <c:pt idx="16571" formatCode="_(* #,##0.0_);_(* \(#,##0.0\);_(* &quot;-&quot;??_);_(@_)">
                  <c:v>25.5</c:v>
                </c:pt>
                <c:pt idx="16572" formatCode="_(* #,##0.0_);_(* \(#,##0.0\);_(* &quot;-&quot;??_);_(@_)">
                  <c:v>25.5</c:v>
                </c:pt>
                <c:pt idx="16573" formatCode="_(* #,##0.0_);_(* \(#,##0.0\);_(* &quot;-&quot;??_);_(@_)">
                  <c:v>25.5</c:v>
                </c:pt>
                <c:pt idx="16574" formatCode="_(* #,##0.0_);_(* \(#,##0.0\);_(* &quot;-&quot;??_);_(@_)">
                  <c:v>25.5</c:v>
                </c:pt>
                <c:pt idx="16575" formatCode="_(* #,##0.0_);_(* \(#,##0.0\);_(* &quot;-&quot;??_);_(@_)">
                  <c:v>25.5</c:v>
                </c:pt>
                <c:pt idx="16576" formatCode="_(* #,##0.0_);_(* \(#,##0.0\);_(* &quot;-&quot;??_);_(@_)">
                  <c:v>25.5</c:v>
                </c:pt>
                <c:pt idx="16577" formatCode="_(* #,##0.0_);_(* \(#,##0.0\);_(* &quot;-&quot;??_);_(@_)">
                  <c:v>25.5</c:v>
                </c:pt>
                <c:pt idx="16578" formatCode="_(* #,##0.0_);_(* \(#,##0.0\);_(* &quot;-&quot;??_);_(@_)">
                  <c:v>25.5</c:v>
                </c:pt>
                <c:pt idx="16579" formatCode="_(* #,##0.0_);_(* \(#,##0.0\);_(* &quot;-&quot;??_);_(@_)">
                  <c:v>25.5</c:v>
                </c:pt>
                <c:pt idx="16580" formatCode="_(* #,##0.0_);_(* \(#,##0.0\);_(* &quot;-&quot;??_);_(@_)">
                  <c:v>25.5</c:v>
                </c:pt>
                <c:pt idx="16581" formatCode="_(* #,##0.0_);_(* \(#,##0.0\);_(* &quot;-&quot;??_);_(@_)">
                  <c:v>25.5</c:v>
                </c:pt>
                <c:pt idx="16582" formatCode="_(* #,##0.0_);_(* \(#,##0.0\);_(* &quot;-&quot;??_);_(@_)">
                  <c:v>25.5</c:v>
                </c:pt>
                <c:pt idx="16583" formatCode="_(* #,##0.0_);_(* \(#,##0.0\);_(* &quot;-&quot;??_);_(@_)">
                  <c:v>25.5</c:v>
                </c:pt>
                <c:pt idx="16584" formatCode="_(* #,##0.0_);_(* \(#,##0.0\);_(* &quot;-&quot;??_);_(@_)">
                  <c:v>25.5</c:v>
                </c:pt>
                <c:pt idx="16585" formatCode="_(* #,##0.0_);_(* \(#,##0.0\);_(* &quot;-&quot;??_);_(@_)">
                  <c:v>25.5</c:v>
                </c:pt>
                <c:pt idx="16586" formatCode="_(* #,##0.0_);_(* \(#,##0.0\);_(* &quot;-&quot;??_);_(@_)">
                  <c:v>25.5</c:v>
                </c:pt>
                <c:pt idx="16587" formatCode="_(* #,##0.0_);_(* \(#,##0.0\);_(* &quot;-&quot;??_);_(@_)">
                  <c:v>25.5</c:v>
                </c:pt>
                <c:pt idx="16588" formatCode="_(* #,##0.0_);_(* \(#,##0.0\);_(* &quot;-&quot;??_);_(@_)">
                  <c:v>25.5</c:v>
                </c:pt>
                <c:pt idx="16589" formatCode="_(* #,##0.0_);_(* \(#,##0.0\);_(* &quot;-&quot;??_);_(@_)">
                  <c:v>25.5</c:v>
                </c:pt>
                <c:pt idx="16590" formatCode="_(* #,##0.0_);_(* \(#,##0.0\);_(* &quot;-&quot;??_);_(@_)">
                  <c:v>25.5</c:v>
                </c:pt>
                <c:pt idx="16591" formatCode="_(* #,##0.0_);_(* \(#,##0.0\);_(* &quot;-&quot;??_);_(@_)">
                  <c:v>25.5</c:v>
                </c:pt>
                <c:pt idx="16592" formatCode="_(* #,##0.0_);_(* \(#,##0.0\);_(* &quot;-&quot;??_);_(@_)">
                  <c:v>25.5</c:v>
                </c:pt>
                <c:pt idx="16593" formatCode="_(* #,##0.0_);_(* \(#,##0.0\);_(* &quot;-&quot;??_);_(@_)">
                  <c:v>25.5</c:v>
                </c:pt>
                <c:pt idx="16594" formatCode="_(* #,##0.0_);_(* \(#,##0.0\);_(* &quot;-&quot;??_);_(@_)">
                  <c:v>25.5</c:v>
                </c:pt>
                <c:pt idx="16595" formatCode="_(* #,##0.0_);_(* \(#,##0.0\);_(* &quot;-&quot;??_);_(@_)">
                  <c:v>25.5</c:v>
                </c:pt>
                <c:pt idx="16596" formatCode="_(* #,##0.0_);_(* \(#,##0.0\);_(* &quot;-&quot;??_);_(@_)">
                  <c:v>25.5</c:v>
                </c:pt>
                <c:pt idx="16597" formatCode="_(* #,##0.0_);_(* \(#,##0.0\);_(* &quot;-&quot;??_);_(@_)">
                  <c:v>25.5</c:v>
                </c:pt>
                <c:pt idx="16598" formatCode="_(* #,##0.0_);_(* \(#,##0.0\);_(* &quot;-&quot;??_);_(@_)">
                  <c:v>25.5</c:v>
                </c:pt>
                <c:pt idx="16599" formatCode="_(* #,##0.0_);_(* \(#,##0.0\);_(* &quot;-&quot;??_);_(@_)">
                  <c:v>25.5</c:v>
                </c:pt>
                <c:pt idx="16600" formatCode="_(* #,##0.0_);_(* \(#,##0.0\);_(* &quot;-&quot;??_);_(@_)">
                  <c:v>25.5</c:v>
                </c:pt>
                <c:pt idx="16601" formatCode="_(* #,##0.0_);_(* \(#,##0.0\);_(* &quot;-&quot;??_);_(@_)">
                  <c:v>25.5</c:v>
                </c:pt>
                <c:pt idx="16602" formatCode="_(* #,##0.0_);_(* \(#,##0.0\);_(* &quot;-&quot;??_);_(@_)">
                  <c:v>25.5</c:v>
                </c:pt>
                <c:pt idx="16603" formatCode="_(* #,##0.0_);_(* \(#,##0.0\);_(* &quot;-&quot;??_);_(@_)">
                  <c:v>25.5</c:v>
                </c:pt>
                <c:pt idx="16604" formatCode="_(* #,##0.0_);_(* \(#,##0.0\);_(* &quot;-&quot;??_);_(@_)">
                  <c:v>25.5</c:v>
                </c:pt>
                <c:pt idx="16605" formatCode="_(* #,##0.0_);_(* \(#,##0.0\);_(* &quot;-&quot;??_);_(@_)">
                  <c:v>25.5</c:v>
                </c:pt>
                <c:pt idx="16606" formatCode="_(* #,##0.0_);_(* \(#,##0.0\);_(* &quot;-&quot;??_);_(@_)">
                  <c:v>25.5</c:v>
                </c:pt>
                <c:pt idx="16607" formatCode="_(* #,##0.0_);_(* \(#,##0.0\);_(* &quot;-&quot;??_);_(@_)">
                  <c:v>25.5</c:v>
                </c:pt>
                <c:pt idx="16608" formatCode="_(* #,##0.0_);_(* \(#,##0.0\);_(* &quot;-&quot;??_);_(@_)">
                  <c:v>25.5</c:v>
                </c:pt>
                <c:pt idx="16609" formatCode="_(* #,##0.0_);_(* \(#,##0.0\);_(* &quot;-&quot;??_);_(@_)">
                  <c:v>25.5</c:v>
                </c:pt>
                <c:pt idx="16610" formatCode="_(* #,##0.0_);_(* \(#,##0.0\);_(* &quot;-&quot;??_);_(@_)">
                  <c:v>25.5</c:v>
                </c:pt>
                <c:pt idx="16611" formatCode="_(* #,##0.0_);_(* \(#,##0.0\);_(* &quot;-&quot;??_);_(@_)">
                  <c:v>25.5</c:v>
                </c:pt>
                <c:pt idx="16612" formatCode="_(* #,##0.0_);_(* \(#,##0.0\);_(* &quot;-&quot;??_);_(@_)">
                  <c:v>25.5</c:v>
                </c:pt>
                <c:pt idx="16613" formatCode="_(* #,##0.0_);_(* \(#,##0.0\);_(* &quot;-&quot;??_);_(@_)">
                  <c:v>25.5</c:v>
                </c:pt>
                <c:pt idx="16614" formatCode="_(* #,##0.0_);_(* \(#,##0.0\);_(* &quot;-&quot;??_);_(@_)">
                  <c:v>25.5</c:v>
                </c:pt>
                <c:pt idx="16615" formatCode="_(* #,##0.0_);_(* \(#,##0.0\);_(* &quot;-&quot;??_);_(@_)">
                  <c:v>25.5</c:v>
                </c:pt>
                <c:pt idx="16616" formatCode="_(* #,##0.0_);_(* \(#,##0.0\);_(* &quot;-&quot;??_);_(@_)">
                  <c:v>25.5</c:v>
                </c:pt>
                <c:pt idx="16617" formatCode="_(* #,##0.0_);_(* \(#,##0.0\);_(* &quot;-&quot;??_);_(@_)">
                  <c:v>25.5</c:v>
                </c:pt>
                <c:pt idx="16618" formatCode="_(* #,##0.0_);_(* \(#,##0.0\);_(* &quot;-&quot;??_);_(@_)">
                  <c:v>25.5</c:v>
                </c:pt>
                <c:pt idx="16619" formatCode="_(* #,##0.0_);_(* \(#,##0.0\);_(* &quot;-&quot;??_);_(@_)">
                  <c:v>25.5</c:v>
                </c:pt>
                <c:pt idx="16620" formatCode="_(* #,##0.0_);_(* \(#,##0.0\);_(* &quot;-&quot;??_);_(@_)">
                  <c:v>25.5</c:v>
                </c:pt>
                <c:pt idx="16621" formatCode="_(* #,##0.0_);_(* \(#,##0.0\);_(* &quot;-&quot;??_);_(@_)">
                  <c:v>25.5</c:v>
                </c:pt>
                <c:pt idx="16622" formatCode="_(* #,##0.0_);_(* \(#,##0.0\);_(* &quot;-&quot;??_);_(@_)">
                  <c:v>25.5</c:v>
                </c:pt>
                <c:pt idx="16623" formatCode="_(* #,##0.0_);_(* \(#,##0.0\);_(* &quot;-&quot;??_);_(@_)">
                  <c:v>25.5</c:v>
                </c:pt>
                <c:pt idx="16624" formatCode="_(* #,##0.0_);_(* \(#,##0.0\);_(* &quot;-&quot;??_);_(@_)">
                  <c:v>25.5</c:v>
                </c:pt>
                <c:pt idx="16625" formatCode="_(* #,##0.0_);_(* \(#,##0.0\);_(* &quot;-&quot;??_);_(@_)">
                  <c:v>25.5</c:v>
                </c:pt>
                <c:pt idx="16626" formatCode="_(* #,##0.0_);_(* \(#,##0.0\);_(* &quot;-&quot;??_);_(@_)">
                  <c:v>25.5</c:v>
                </c:pt>
                <c:pt idx="16627" formatCode="_(* #,##0.0_);_(* \(#,##0.0\);_(* &quot;-&quot;??_);_(@_)">
                  <c:v>25.5</c:v>
                </c:pt>
                <c:pt idx="16628" formatCode="_(* #,##0.0_);_(* \(#,##0.0\);_(* &quot;-&quot;??_);_(@_)">
                  <c:v>25.5</c:v>
                </c:pt>
                <c:pt idx="16629" formatCode="_(* #,##0.0_);_(* \(#,##0.0\);_(* &quot;-&quot;??_);_(@_)">
                  <c:v>25.5</c:v>
                </c:pt>
                <c:pt idx="16630" formatCode="_(* #,##0.0_);_(* \(#,##0.0\);_(* &quot;-&quot;??_);_(@_)">
                  <c:v>25.5</c:v>
                </c:pt>
                <c:pt idx="16631" formatCode="_(* #,##0.0_);_(* \(#,##0.0\);_(* &quot;-&quot;??_);_(@_)">
                  <c:v>25.5</c:v>
                </c:pt>
                <c:pt idx="16632" formatCode="_(* #,##0.0_);_(* \(#,##0.0\);_(* &quot;-&quot;??_);_(@_)">
                  <c:v>25.5</c:v>
                </c:pt>
                <c:pt idx="16633" formatCode="_(* #,##0.0_);_(* \(#,##0.0\);_(* &quot;-&quot;??_);_(@_)">
                  <c:v>25.5</c:v>
                </c:pt>
                <c:pt idx="16634" formatCode="_(* #,##0.0_);_(* \(#,##0.0\);_(* &quot;-&quot;??_);_(@_)">
                  <c:v>25.5</c:v>
                </c:pt>
                <c:pt idx="16635" formatCode="_(* #,##0.0_);_(* \(#,##0.0\);_(* &quot;-&quot;??_);_(@_)">
                  <c:v>25.5</c:v>
                </c:pt>
                <c:pt idx="16636" formatCode="_(* #,##0.0_);_(* \(#,##0.0\);_(* &quot;-&quot;??_);_(@_)">
                  <c:v>25.5</c:v>
                </c:pt>
                <c:pt idx="16637" formatCode="_(* #,##0.0_);_(* \(#,##0.0\);_(* &quot;-&quot;??_);_(@_)">
                  <c:v>25.5</c:v>
                </c:pt>
                <c:pt idx="16638" formatCode="_(* #,##0.0_);_(* \(#,##0.0\);_(* &quot;-&quot;??_);_(@_)">
                  <c:v>25.5</c:v>
                </c:pt>
                <c:pt idx="16639" formatCode="_(* #,##0.0_);_(* \(#,##0.0\);_(* &quot;-&quot;??_);_(@_)">
                  <c:v>25.5</c:v>
                </c:pt>
                <c:pt idx="16640" formatCode="_(* #,##0.0_);_(* \(#,##0.0\);_(* &quot;-&quot;??_);_(@_)">
                  <c:v>25.5</c:v>
                </c:pt>
                <c:pt idx="16641" formatCode="_(* #,##0.0_);_(* \(#,##0.0\);_(* &quot;-&quot;??_);_(@_)">
                  <c:v>25.5</c:v>
                </c:pt>
                <c:pt idx="16642" formatCode="_(* #,##0.0_);_(* \(#,##0.0\);_(* &quot;-&quot;??_);_(@_)">
                  <c:v>25.5</c:v>
                </c:pt>
                <c:pt idx="16643" formatCode="_(* #,##0.0_);_(* \(#,##0.0\);_(* &quot;-&quot;??_);_(@_)">
                  <c:v>25.5</c:v>
                </c:pt>
                <c:pt idx="16644" formatCode="_(* #,##0.0_);_(* \(#,##0.0\);_(* &quot;-&quot;??_);_(@_)">
                  <c:v>25.5</c:v>
                </c:pt>
                <c:pt idx="16645" formatCode="_(* #,##0.0_);_(* \(#,##0.0\);_(* &quot;-&quot;??_);_(@_)">
                  <c:v>25.5</c:v>
                </c:pt>
                <c:pt idx="16646" formatCode="_(* #,##0.0_);_(* \(#,##0.0\);_(* &quot;-&quot;??_);_(@_)">
                  <c:v>25.5</c:v>
                </c:pt>
                <c:pt idx="16647" formatCode="_(* #,##0.0_);_(* \(#,##0.0\);_(* &quot;-&quot;??_);_(@_)">
                  <c:v>25.5</c:v>
                </c:pt>
                <c:pt idx="16648" formatCode="_(* #,##0.0_);_(* \(#,##0.0\);_(* &quot;-&quot;??_);_(@_)">
                  <c:v>25.5</c:v>
                </c:pt>
                <c:pt idx="16649" formatCode="_(* #,##0.0_);_(* \(#,##0.0\);_(* &quot;-&quot;??_);_(@_)">
                  <c:v>25.5</c:v>
                </c:pt>
                <c:pt idx="16650" formatCode="_(* #,##0.0_);_(* \(#,##0.0\);_(* &quot;-&quot;??_);_(@_)">
                  <c:v>25.5</c:v>
                </c:pt>
                <c:pt idx="16651" formatCode="_(* #,##0.0_);_(* \(#,##0.0\);_(* &quot;-&quot;??_);_(@_)">
                  <c:v>25.5</c:v>
                </c:pt>
                <c:pt idx="16652" formatCode="_(* #,##0.0_);_(* \(#,##0.0\);_(* &quot;-&quot;??_);_(@_)">
                  <c:v>25.5</c:v>
                </c:pt>
                <c:pt idx="16653" formatCode="_(* #,##0.0_);_(* \(#,##0.0\);_(* &quot;-&quot;??_);_(@_)">
                  <c:v>25.5</c:v>
                </c:pt>
                <c:pt idx="16654" formatCode="_(* #,##0.0_);_(* \(#,##0.0\);_(* &quot;-&quot;??_);_(@_)">
                  <c:v>25.5</c:v>
                </c:pt>
                <c:pt idx="16655" formatCode="_(* #,##0.0_);_(* \(#,##0.0\);_(* &quot;-&quot;??_);_(@_)">
                  <c:v>25.5</c:v>
                </c:pt>
                <c:pt idx="16656" formatCode="_(* #,##0.0_);_(* \(#,##0.0\);_(* &quot;-&quot;??_);_(@_)">
                  <c:v>25.5</c:v>
                </c:pt>
                <c:pt idx="16657" formatCode="_(* #,##0.0_);_(* \(#,##0.0\);_(* &quot;-&quot;??_);_(@_)">
                  <c:v>25.5</c:v>
                </c:pt>
                <c:pt idx="16658" formatCode="_(* #,##0.0_);_(* \(#,##0.0\);_(* &quot;-&quot;??_);_(@_)">
                  <c:v>25.5</c:v>
                </c:pt>
                <c:pt idx="16659" formatCode="_(* #,##0.0_);_(* \(#,##0.0\);_(* &quot;-&quot;??_);_(@_)">
                  <c:v>25.5</c:v>
                </c:pt>
                <c:pt idx="16660" formatCode="_(* #,##0.0_);_(* \(#,##0.0\);_(* &quot;-&quot;??_);_(@_)">
                  <c:v>25.5</c:v>
                </c:pt>
                <c:pt idx="16661" formatCode="_(* #,##0.0_);_(* \(#,##0.0\);_(* &quot;-&quot;??_);_(@_)">
                  <c:v>25.5</c:v>
                </c:pt>
                <c:pt idx="16662" formatCode="_(* #,##0.0_);_(* \(#,##0.0\);_(* &quot;-&quot;??_);_(@_)">
                  <c:v>25.5</c:v>
                </c:pt>
                <c:pt idx="16663" formatCode="_(* #,##0.0_);_(* \(#,##0.0\);_(* &quot;-&quot;??_);_(@_)">
                  <c:v>25.5</c:v>
                </c:pt>
                <c:pt idx="16664" formatCode="_(* #,##0.0_);_(* \(#,##0.0\);_(* &quot;-&quot;??_);_(@_)">
                  <c:v>25.5</c:v>
                </c:pt>
                <c:pt idx="16665" formatCode="_(* #,##0.0_);_(* \(#,##0.0\);_(* &quot;-&quot;??_);_(@_)">
                  <c:v>25.5</c:v>
                </c:pt>
                <c:pt idx="16666" formatCode="_(* #,##0.0_);_(* \(#,##0.0\);_(* &quot;-&quot;??_);_(@_)">
                  <c:v>25.5</c:v>
                </c:pt>
                <c:pt idx="16667" formatCode="_(* #,##0.0_);_(* \(#,##0.0\);_(* &quot;-&quot;??_);_(@_)">
                  <c:v>25.5</c:v>
                </c:pt>
                <c:pt idx="16668" formatCode="_(* #,##0.0_);_(* \(#,##0.0\);_(* &quot;-&quot;??_);_(@_)">
                  <c:v>25.5</c:v>
                </c:pt>
                <c:pt idx="16669" formatCode="_(* #,##0.0_);_(* \(#,##0.0\);_(* &quot;-&quot;??_);_(@_)">
                  <c:v>25.5</c:v>
                </c:pt>
                <c:pt idx="16670" formatCode="_(* #,##0.0_);_(* \(#,##0.0\);_(* &quot;-&quot;??_);_(@_)">
                  <c:v>25.5</c:v>
                </c:pt>
                <c:pt idx="16671" formatCode="_(* #,##0.0_);_(* \(#,##0.0\);_(* &quot;-&quot;??_);_(@_)">
                  <c:v>25.5</c:v>
                </c:pt>
                <c:pt idx="16672" formatCode="_(* #,##0.0_);_(* \(#,##0.0\);_(* &quot;-&quot;??_);_(@_)">
                  <c:v>25.5</c:v>
                </c:pt>
                <c:pt idx="16673" formatCode="_(* #,##0.0_);_(* \(#,##0.0\);_(* &quot;-&quot;??_);_(@_)">
                  <c:v>25.5</c:v>
                </c:pt>
                <c:pt idx="16674" formatCode="_(* #,##0.0_);_(* \(#,##0.0\);_(* &quot;-&quot;??_);_(@_)">
                  <c:v>25.5</c:v>
                </c:pt>
                <c:pt idx="16675" formatCode="_(* #,##0.0_);_(* \(#,##0.0\);_(* &quot;-&quot;??_);_(@_)">
                  <c:v>25.5</c:v>
                </c:pt>
                <c:pt idx="16676" formatCode="_(* #,##0.0_);_(* \(#,##0.0\);_(* &quot;-&quot;??_);_(@_)">
                  <c:v>25.5</c:v>
                </c:pt>
                <c:pt idx="16677" formatCode="_(* #,##0.0_);_(* \(#,##0.0\);_(* &quot;-&quot;??_);_(@_)">
                  <c:v>25.5</c:v>
                </c:pt>
                <c:pt idx="16678" formatCode="_(* #,##0.0_);_(* \(#,##0.0\);_(* &quot;-&quot;??_);_(@_)">
                  <c:v>25.5</c:v>
                </c:pt>
                <c:pt idx="16679" formatCode="_(* #,##0.0_);_(* \(#,##0.0\);_(* &quot;-&quot;??_);_(@_)">
                  <c:v>25.5</c:v>
                </c:pt>
                <c:pt idx="16680" formatCode="_(* #,##0.0_);_(* \(#,##0.0\);_(* &quot;-&quot;??_);_(@_)">
                  <c:v>25.5</c:v>
                </c:pt>
                <c:pt idx="16681" formatCode="_(* #,##0.0_);_(* \(#,##0.0\);_(* &quot;-&quot;??_);_(@_)">
                  <c:v>25.5</c:v>
                </c:pt>
                <c:pt idx="16682" formatCode="_(* #,##0.0_);_(* \(#,##0.0\);_(* &quot;-&quot;??_);_(@_)">
                  <c:v>25.5</c:v>
                </c:pt>
                <c:pt idx="16683" formatCode="_(* #,##0.0_);_(* \(#,##0.0\);_(* &quot;-&quot;??_);_(@_)">
                  <c:v>25.5</c:v>
                </c:pt>
                <c:pt idx="16684" formatCode="_(* #,##0.0_);_(* \(#,##0.0\);_(* &quot;-&quot;??_);_(@_)">
                  <c:v>25.5</c:v>
                </c:pt>
                <c:pt idx="16685" formatCode="_(* #,##0.0_);_(* \(#,##0.0\);_(* &quot;-&quot;??_);_(@_)">
                  <c:v>25.5</c:v>
                </c:pt>
                <c:pt idx="16686" formatCode="_(* #,##0.0_);_(* \(#,##0.0\);_(* &quot;-&quot;??_);_(@_)">
                  <c:v>25.5</c:v>
                </c:pt>
                <c:pt idx="16687" formatCode="_(* #,##0.0_);_(* \(#,##0.0\);_(* &quot;-&quot;??_);_(@_)">
                  <c:v>25.5</c:v>
                </c:pt>
                <c:pt idx="16688" formatCode="_(* #,##0.0_);_(* \(#,##0.0\);_(* &quot;-&quot;??_);_(@_)">
                  <c:v>25.5</c:v>
                </c:pt>
                <c:pt idx="16689" formatCode="_(* #,##0.0_);_(* \(#,##0.0\);_(* &quot;-&quot;??_);_(@_)">
                  <c:v>25.5</c:v>
                </c:pt>
                <c:pt idx="16690" formatCode="_(* #,##0.0_);_(* \(#,##0.0\);_(* &quot;-&quot;??_);_(@_)">
                  <c:v>25.5</c:v>
                </c:pt>
                <c:pt idx="16691" formatCode="_(* #,##0.0_);_(* \(#,##0.0\);_(* &quot;-&quot;??_);_(@_)">
                  <c:v>25.5</c:v>
                </c:pt>
                <c:pt idx="16692" formatCode="_(* #,##0.0_);_(* \(#,##0.0\);_(* &quot;-&quot;??_);_(@_)">
                  <c:v>25.5</c:v>
                </c:pt>
                <c:pt idx="16693" formatCode="_(* #,##0.0_);_(* \(#,##0.0\);_(* &quot;-&quot;??_);_(@_)">
                  <c:v>25.5</c:v>
                </c:pt>
                <c:pt idx="16694" formatCode="_(* #,##0.0_);_(* \(#,##0.0\);_(* &quot;-&quot;??_);_(@_)">
                  <c:v>25.5</c:v>
                </c:pt>
                <c:pt idx="16695" formatCode="_(* #,##0.0_);_(* \(#,##0.0\);_(* &quot;-&quot;??_);_(@_)">
                  <c:v>25.5</c:v>
                </c:pt>
                <c:pt idx="16696" formatCode="_(* #,##0.0_);_(* \(#,##0.0\);_(* &quot;-&quot;??_);_(@_)">
                  <c:v>25.5</c:v>
                </c:pt>
                <c:pt idx="16697" formatCode="_(* #,##0.0_);_(* \(#,##0.0\);_(* &quot;-&quot;??_);_(@_)">
                  <c:v>25.5</c:v>
                </c:pt>
                <c:pt idx="16698" formatCode="_(* #,##0.0_);_(* \(#,##0.0\);_(* &quot;-&quot;??_);_(@_)">
                  <c:v>25.5</c:v>
                </c:pt>
                <c:pt idx="16699" formatCode="_(* #,##0.0_);_(* \(#,##0.0\);_(* &quot;-&quot;??_);_(@_)">
                  <c:v>25.5</c:v>
                </c:pt>
                <c:pt idx="16700" formatCode="_(* #,##0.0_);_(* \(#,##0.0\);_(* &quot;-&quot;??_);_(@_)">
                  <c:v>25.5</c:v>
                </c:pt>
                <c:pt idx="16701" formatCode="_(* #,##0.0_);_(* \(#,##0.0\);_(* &quot;-&quot;??_);_(@_)">
                  <c:v>25.5</c:v>
                </c:pt>
                <c:pt idx="16702" formatCode="_(* #,##0.0_);_(* \(#,##0.0\);_(* &quot;-&quot;??_);_(@_)">
                  <c:v>25.5</c:v>
                </c:pt>
                <c:pt idx="16703" formatCode="_(* #,##0.0_);_(* \(#,##0.0\);_(* &quot;-&quot;??_);_(@_)">
                  <c:v>25.5</c:v>
                </c:pt>
                <c:pt idx="16704" formatCode="_(* #,##0.0_);_(* \(#,##0.0\);_(* &quot;-&quot;??_);_(@_)">
                  <c:v>25.5</c:v>
                </c:pt>
                <c:pt idx="16705" formatCode="_(* #,##0.0_);_(* \(#,##0.0\);_(* &quot;-&quot;??_);_(@_)">
                  <c:v>25.5</c:v>
                </c:pt>
                <c:pt idx="16706" formatCode="_(* #,##0.0_);_(* \(#,##0.0\);_(* &quot;-&quot;??_);_(@_)">
                  <c:v>25.5</c:v>
                </c:pt>
                <c:pt idx="16707" formatCode="_(* #,##0.0_);_(* \(#,##0.0\);_(* &quot;-&quot;??_);_(@_)">
                  <c:v>25.5</c:v>
                </c:pt>
                <c:pt idx="16708" formatCode="_(* #,##0.0_);_(* \(#,##0.0\);_(* &quot;-&quot;??_);_(@_)">
                  <c:v>25.5</c:v>
                </c:pt>
                <c:pt idx="16709" formatCode="_(* #,##0.0_);_(* \(#,##0.0\);_(* &quot;-&quot;??_);_(@_)">
                  <c:v>25.5</c:v>
                </c:pt>
                <c:pt idx="16710" formatCode="_(* #,##0.0_);_(* \(#,##0.0\);_(* &quot;-&quot;??_);_(@_)">
                  <c:v>25.5</c:v>
                </c:pt>
                <c:pt idx="16711" formatCode="_(* #,##0.0_);_(* \(#,##0.0\);_(* &quot;-&quot;??_);_(@_)">
                  <c:v>25.5</c:v>
                </c:pt>
                <c:pt idx="16712" formatCode="_(* #,##0.0_);_(* \(#,##0.0\);_(* &quot;-&quot;??_);_(@_)">
                  <c:v>25.5</c:v>
                </c:pt>
                <c:pt idx="16713" formatCode="_(* #,##0.0_);_(* \(#,##0.0\);_(* &quot;-&quot;??_);_(@_)">
                  <c:v>25.5</c:v>
                </c:pt>
                <c:pt idx="16714" formatCode="_(* #,##0.0_);_(* \(#,##0.0\);_(* &quot;-&quot;??_);_(@_)">
                  <c:v>25.5</c:v>
                </c:pt>
                <c:pt idx="16715" formatCode="_(* #,##0.0_);_(* \(#,##0.0\);_(* &quot;-&quot;??_);_(@_)">
                  <c:v>25.5</c:v>
                </c:pt>
                <c:pt idx="16716" formatCode="_(* #,##0.0_);_(* \(#,##0.0\);_(* &quot;-&quot;??_);_(@_)">
                  <c:v>25.5</c:v>
                </c:pt>
                <c:pt idx="16717" formatCode="_(* #,##0.0_);_(* \(#,##0.0\);_(* &quot;-&quot;??_);_(@_)">
                  <c:v>25.5</c:v>
                </c:pt>
                <c:pt idx="16718" formatCode="_(* #,##0.0_);_(* \(#,##0.0\);_(* &quot;-&quot;??_);_(@_)">
                  <c:v>25.6</c:v>
                </c:pt>
                <c:pt idx="16719" formatCode="_(* #,##0.0_);_(* \(#,##0.0\);_(* &quot;-&quot;??_);_(@_)">
                  <c:v>25.6</c:v>
                </c:pt>
                <c:pt idx="16720" formatCode="_(* #,##0.0_);_(* \(#,##0.0\);_(* &quot;-&quot;??_);_(@_)">
                  <c:v>25.7</c:v>
                </c:pt>
                <c:pt idx="16721" formatCode="_(* #,##0.0_);_(* \(#,##0.0\);_(* &quot;-&quot;??_);_(@_)">
                  <c:v>25.7</c:v>
                </c:pt>
                <c:pt idx="16722" formatCode="_(* #,##0.0_);_(* \(#,##0.0\);_(* &quot;-&quot;??_);_(@_)">
                  <c:v>25.7</c:v>
                </c:pt>
                <c:pt idx="16723" formatCode="_(* #,##0.0_);_(* \(#,##0.0\);_(* &quot;-&quot;??_);_(@_)">
                  <c:v>25.9</c:v>
                </c:pt>
                <c:pt idx="16724" formatCode="_(* #,##0.0_);_(* \(#,##0.0\);_(* &quot;-&quot;??_);_(@_)">
                  <c:v>25.9</c:v>
                </c:pt>
                <c:pt idx="16725" formatCode="_(* #,##0.0_);_(* \(#,##0.0\);_(* &quot;-&quot;??_);_(@_)">
                  <c:v>25.9</c:v>
                </c:pt>
                <c:pt idx="16726" formatCode="_(* #,##0.0_);_(* \(#,##0.0\);_(* &quot;-&quot;??_);_(@_)">
                  <c:v>25.9</c:v>
                </c:pt>
                <c:pt idx="16727" formatCode="_(* #,##0.0_);_(* \(#,##0.0\);_(* &quot;-&quot;??_);_(@_)">
                  <c:v>26</c:v>
                </c:pt>
                <c:pt idx="16728" formatCode="_(* #,##0.0_);_(* \(#,##0.0\);_(* &quot;-&quot;??_);_(@_)">
                  <c:v>26</c:v>
                </c:pt>
                <c:pt idx="16729" formatCode="_(* #,##0.0_);_(* \(#,##0.0\);_(* &quot;-&quot;??_);_(@_)">
                  <c:v>26.1</c:v>
                </c:pt>
                <c:pt idx="16730" formatCode="_(* #,##0.0_);_(* \(#,##0.0\);_(* &quot;-&quot;??_);_(@_)">
                  <c:v>26.1</c:v>
                </c:pt>
                <c:pt idx="16731" formatCode="_(* #,##0.0_);_(* \(#,##0.0\);_(* &quot;-&quot;??_);_(@_)">
                  <c:v>26.1</c:v>
                </c:pt>
                <c:pt idx="16732" formatCode="_(* #,##0.0_);_(* \(#,##0.0\);_(* &quot;-&quot;??_);_(@_)">
                  <c:v>26.1</c:v>
                </c:pt>
                <c:pt idx="16733" formatCode="_(* #,##0.0_);_(* \(#,##0.0\);_(* &quot;-&quot;??_);_(@_)">
                  <c:v>26.3</c:v>
                </c:pt>
                <c:pt idx="16734" formatCode="_(* #,##0.0_);_(* \(#,##0.0\);_(* &quot;-&quot;??_);_(@_)">
                  <c:v>26.3</c:v>
                </c:pt>
                <c:pt idx="16735" formatCode="_(* #,##0.0_);_(* \(#,##0.0\);_(* &quot;-&quot;??_);_(@_)">
                  <c:v>26.3</c:v>
                </c:pt>
                <c:pt idx="16736" formatCode="_(* #,##0.0_);_(* \(#,##0.0\);_(* &quot;-&quot;??_);_(@_)">
                  <c:v>26.3</c:v>
                </c:pt>
                <c:pt idx="16737" formatCode="_(* #,##0.0_);_(* \(#,##0.0\);_(* &quot;-&quot;??_);_(@_)">
                  <c:v>26.4</c:v>
                </c:pt>
                <c:pt idx="16738" formatCode="_(* #,##0.0_);_(* \(#,##0.0\);_(* &quot;-&quot;??_);_(@_)">
                  <c:v>26.4</c:v>
                </c:pt>
                <c:pt idx="16739" formatCode="_(* #,##0.0_);_(* \(#,##0.0\);_(* &quot;-&quot;??_);_(@_)">
                  <c:v>26.5</c:v>
                </c:pt>
                <c:pt idx="16740" formatCode="_(* #,##0.0_);_(* \(#,##0.0\);_(* &quot;-&quot;??_);_(@_)">
                  <c:v>26.5</c:v>
                </c:pt>
                <c:pt idx="16741" formatCode="_(* #,##0.0_);_(* \(#,##0.0\);_(* &quot;-&quot;??_);_(@_)">
                  <c:v>26.5</c:v>
                </c:pt>
                <c:pt idx="16742" formatCode="_(* #,##0.0_);_(* \(#,##0.0\);_(* &quot;-&quot;??_);_(@_)">
                  <c:v>26.7</c:v>
                </c:pt>
                <c:pt idx="16743" formatCode="_(* #,##0.0_);_(* \(#,##0.0\);_(* &quot;-&quot;??_);_(@_)">
                  <c:v>26.7</c:v>
                </c:pt>
                <c:pt idx="16744" formatCode="_(* #,##0.0_);_(* \(#,##0.0\);_(* &quot;-&quot;??_);_(@_)">
                  <c:v>26.7</c:v>
                </c:pt>
                <c:pt idx="16745" formatCode="_(* #,##0.0_);_(* \(#,##0.0\);_(* &quot;-&quot;??_);_(@_)">
                  <c:v>26.7</c:v>
                </c:pt>
                <c:pt idx="16746" formatCode="_(* #,##0.0_);_(* \(#,##0.0\);_(* &quot;-&quot;??_);_(@_)">
                  <c:v>26.9</c:v>
                </c:pt>
                <c:pt idx="16747" formatCode="_(* #,##0.0_);_(* \(#,##0.0\);_(* &quot;-&quot;??_);_(@_)">
                  <c:v>26.9</c:v>
                </c:pt>
                <c:pt idx="16748" formatCode="_(* #,##0.0_);_(* \(#,##0.0\);_(* &quot;-&quot;??_);_(@_)">
                  <c:v>26.9</c:v>
                </c:pt>
                <c:pt idx="16749" formatCode="_(* #,##0.0_);_(* \(#,##0.0\);_(* &quot;-&quot;??_);_(@_)">
                  <c:v>26.9</c:v>
                </c:pt>
                <c:pt idx="16750" formatCode="_(* #,##0.0_);_(* \(#,##0.0\);_(* &quot;-&quot;??_);_(@_)">
                  <c:v>26.9</c:v>
                </c:pt>
                <c:pt idx="16751" formatCode="_(* #,##0.0_);_(* \(#,##0.0\);_(* &quot;-&quot;??_);_(@_)">
                  <c:v>26.9</c:v>
                </c:pt>
                <c:pt idx="16752" formatCode="_(* #,##0.0_);_(* \(#,##0.0\);_(* &quot;-&quot;??_);_(@_)">
                  <c:v>26.9</c:v>
                </c:pt>
                <c:pt idx="16753" formatCode="_(* #,##0.0_);_(* \(#,##0.0\);_(* &quot;-&quot;??_);_(@_)">
                  <c:v>26.9</c:v>
                </c:pt>
                <c:pt idx="16754" formatCode="_(* #,##0.0_);_(* \(#,##0.0\);_(* &quot;-&quot;??_);_(@_)">
                  <c:v>27</c:v>
                </c:pt>
                <c:pt idx="16755" formatCode="_(* #,##0.0_);_(* \(#,##0.0\);_(* &quot;-&quot;??_);_(@_)">
                  <c:v>27</c:v>
                </c:pt>
                <c:pt idx="16756" formatCode="_(* #,##0.0_);_(* \(#,##0.0\);_(* &quot;-&quot;??_);_(@_)">
                  <c:v>27</c:v>
                </c:pt>
                <c:pt idx="16757" formatCode="_(* #,##0.0_);_(* \(#,##0.0\);_(* &quot;-&quot;??_);_(@_)">
                  <c:v>27</c:v>
                </c:pt>
                <c:pt idx="16758" formatCode="_(* #,##0.0_);_(* \(#,##0.0\);_(* &quot;-&quot;??_);_(@_)">
                  <c:v>27.1</c:v>
                </c:pt>
                <c:pt idx="16759" formatCode="_(* #,##0.0_);_(* \(#,##0.0\);_(* &quot;-&quot;??_);_(@_)">
                  <c:v>27.1</c:v>
                </c:pt>
                <c:pt idx="16760" formatCode="_(* #,##0.0_);_(* \(#,##0.0\);_(* &quot;-&quot;??_);_(@_)">
                  <c:v>27.3</c:v>
                </c:pt>
                <c:pt idx="16761" formatCode="_(* #,##0.0_);_(* \(#,##0.0\);_(* &quot;-&quot;??_);_(@_)">
                  <c:v>27.3</c:v>
                </c:pt>
                <c:pt idx="16762" formatCode="_(* #,##0.0_);_(* \(#,##0.0\);_(* &quot;-&quot;??_);_(@_)">
                  <c:v>27.3</c:v>
                </c:pt>
                <c:pt idx="16763" formatCode="_(* #,##0.0_);_(* \(#,##0.0\);_(* &quot;-&quot;??_);_(@_)">
                  <c:v>27.3</c:v>
                </c:pt>
                <c:pt idx="16764" formatCode="_(* #,##0.0_);_(* \(#,##0.0\);_(* &quot;-&quot;??_);_(@_)">
                  <c:v>27.3</c:v>
                </c:pt>
                <c:pt idx="16765" formatCode="_(* #,##0.0_);_(* \(#,##0.0\);_(* &quot;-&quot;??_);_(@_)">
                  <c:v>27.3</c:v>
                </c:pt>
                <c:pt idx="16766" formatCode="_(* #,##0.0_);_(* \(#,##0.0\);_(* &quot;-&quot;??_);_(@_)">
                  <c:v>27.3</c:v>
                </c:pt>
                <c:pt idx="16767" formatCode="_(* #,##0.0_);_(* \(#,##0.0\);_(* &quot;-&quot;??_);_(@_)">
                  <c:v>27.3</c:v>
                </c:pt>
                <c:pt idx="16768" formatCode="_(* #,##0.0_);_(* \(#,##0.0\);_(* &quot;-&quot;??_);_(@_)">
                  <c:v>27.3</c:v>
                </c:pt>
                <c:pt idx="16769" formatCode="_(* #,##0.0_);_(* \(#,##0.0\);_(* &quot;-&quot;??_);_(@_)">
                  <c:v>27.3</c:v>
                </c:pt>
                <c:pt idx="16770" formatCode="_(* #,##0.0_);_(* \(#,##0.0\);_(* &quot;-&quot;??_);_(@_)">
                  <c:v>27.3</c:v>
                </c:pt>
                <c:pt idx="16771" formatCode="_(* #,##0.0_);_(* \(#,##0.0\);_(* &quot;-&quot;??_);_(@_)">
                  <c:v>27.3</c:v>
                </c:pt>
                <c:pt idx="16772" formatCode="_(* #,##0.0_);_(* \(#,##0.0\);_(* &quot;-&quot;??_);_(@_)">
                  <c:v>27.4</c:v>
                </c:pt>
                <c:pt idx="16773" formatCode="_(* #,##0.0_);_(* \(#,##0.0\);_(* &quot;-&quot;??_);_(@_)">
                  <c:v>27.4</c:v>
                </c:pt>
                <c:pt idx="16774" formatCode="_(* #,##0.0_);_(* \(#,##0.0\);_(* &quot;-&quot;??_);_(@_)">
                  <c:v>27.4</c:v>
                </c:pt>
                <c:pt idx="16775" formatCode="_(* #,##0.0_);_(* \(#,##0.0\);_(* &quot;-&quot;??_);_(@_)">
                  <c:v>27.4</c:v>
                </c:pt>
                <c:pt idx="16776" formatCode="_(* #,##0.0_);_(* \(#,##0.0\);_(* &quot;-&quot;??_);_(@_)">
                  <c:v>27.5</c:v>
                </c:pt>
                <c:pt idx="16777" formatCode="_(* #,##0.0_);_(* \(#,##0.0\);_(* &quot;-&quot;??_);_(@_)">
                  <c:v>27.6</c:v>
                </c:pt>
                <c:pt idx="16778" formatCode="_(* #,##0.0_);_(* \(#,##0.0\);_(* &quot;-&quot;??_);_(@_)">
                  <c:v>27.7</c:v>
                </c:pt>
                <c:pt idx="16779" formatCode="_(* #,##0.0_);_(* \(#,##0.0\);_(* &quot;-&quot;??_);_(@_)">
                  <c:v>27.9</c:v>
                </c:pt>
                <c:pt idx="16780" formatCode="_(* #,##0.0_);_(* \(#,##0.0\);_(* &quot;-&quot;??_);_(@_)">
                  <c:v>27.9</c:v>
                </c:pt>
                <c:pt idx="16781" formatCode="_(* #,##0.0_);_(* \(#,##0.0\);_(* &quot;-&quot;??_);_(@_)">
                  <c:v>27.9</c:v>
                </c:pt>
                <c:pt idx="16782" formatCode="_(* #,##0.0_);_(* \(#,##0.0\);_(* &quot;-&quot;??_);_(@_)">
                  <c:v>27.9</c:v>
                </c:pt>
                <c:pt idx="16783" formatCode="_(* #,##0.0_);_(* \(#,##0.0\);_(* &quot;-&quot;??_);_(@_)">
                  <c:v>27.9</c:v>
                </c:pt>
                <c:pt idx="16784" formatCode="_(* #,##0.0_);_(* \(#,##0.0\);_(* &quot;-&quot;??_);_(@_)">
                  <c:v>27.9</c:v>
                </c:pt>
                <c:pt idx="16785" formatCode="_(* #,##0.0_);_(* \(#,##0.0\);_(* &quot;-&quot;??_);_(@_)">
                  <c:v>28</c:v>
                </c:pt>
                <c:pt idx="16786" formatCode="_(* #,##0.0_);_(* \(#,##0.0\);_(* &quot;-&quot;??_);_(@_)">
                  <c:v>28</c:v>
                </c:pt>
                <c:pt idx="16787" formatCode="_(* #,##0.0_);_(* \(#,##0.0\);_(* &quot;-&quot;??_);_(@_)">
                  <c:v>28</c:v>
                </c:pt>
                <c:pt idx="16788" formatCode="_(* #,##0.0_);_(* \(#,##0.0\);_(* &quot;-&quot;??_);_(@_)">
                  <c:v>28</c:v>
                </c:pt>
                <c:pt idx="16789" formatCode="_(* #,##0.0_);_(* \(#,##0.0\);_(* &quot;-&quot;??_);_(@_)">
                  <c:v>28</c:v>
                </c:pt>
                <c:pt idx="16790" formatCode="_(* #,##0.0_);_(* \(#,##0.0\);_(* &quot;-&quot;??_);_(@_)">
                  <c:v>28.1</c:v>
                </c:pt>
                <c:pt idx="16791" formatCode="_(* #,##0.0_);_(* \(#,##0.0\);_(* &quot;-&quot;??_);_(@_)">
                  <c:v>28.1</c:v>
                </c:pt>
                <c:pt idx="16792" formatCode="_(* #,##0.0_);_(* \(#,##0.0\);_(* &quot;-&quot;??_);_(@_)">
                  <c:v>28.1</c:v>
                </c:pt>
                <c:pt idx="16793" formatCode="_(* #,##0.0_);_(* \(#,##0.0\);_(* &quot;-&quot;??_);_(@_)">
                  <c:v>28.3</c:v>
                </c:pt>
                <c:pt idx="16794" formatCode="_(* #,##0.0_);_(* \(#,##0.0\);_(* &quot;-&quot;??_);_(@_)">
                  <c:v>28.3</c:v>
                </c:pt>
                <c:pt idx="16795" formatCode="_(* #,##0.0_);_(* \(#,##0.0\);_(* &quot;-&quot;??_);_(@_)">
                  <c:v>28.3</c:v>
                </c:pt>
                <c:pt idx="16796" formatCode="_(* #,##0.0_);_(* \(#,##0.0\);_(* &quot;-&quot;??_);_(@_)">
                  <c:v>28.3</c:v>
                </c:pt>
                <c:pt idx="16797" formatCode="_(* #,##0.0_);_(* \(#,##0.0\);_(* &quot;-&quot;??_);_(@_)">
                  <c:v>28.3</c:v>
                </c:pt>
                <c:pt idx="16798" formatCode="_(* #,##0.0_);_(* \(#,##0.0\);_(* &quot;-&quot;??_);_(@_)">
                  <c:v>28.3</c:v>
                </c:pt>
                <c:pt idx="16799" formatCode="_(* #,##0.0_);_(* \(#,##0.0\);_(* &quot;-&quot;??_);_(@_)">
                  <c:v>28.3</c:v>
                </c:pt>
                <c:pt idx="16800" formatCode="_(* #,##0.0_);_(* \(#,##0.0\);_(* &quot;-&quot;??_);_(@_)">
                  <c:v>28.3</c:v>
                </c:pt>
                <c:pt idx="16801" formatCode="_(* #,##0.0_);_(* \(#,##0.0\);_(* &quot;-&quot;??_);_(@_)">
                  <c:v>28.3</c:v>
                </c:pt>
                <c:pt idx="16802" formatCode="_(* #,##0.0_);_(* \(#,##0.0\);_(* &quot;-&quot;??_);_(@_)">
                  <c:v>28.3</c:v>
                </c:pt>
                <c:pt idx="16803" formatCode="_(* #,##0.0_);_(* \(#,##0.0\);_(* &quot;-&quot;??_);_(@_)">
                  <c:v>28.3</c:v>
                </c:pt>
                <c:pt idx="16804" formatCode="_(* #,##0.0_);_(* \(#,##0.0\);_(* &quot;-&quot;??_);_(@_)">
                  <c:v>28.5</c:v>
                </c:pt>
                <c:pt idx="16805" formatCode="_(* #,##0.0_);_(* \(#,##0.0\);_(* &quot;-&quot;??_);_(@_)">
                  <c:v>28.7</c:v>
                </c:pt>
                <c:pt idx="16806" formatCode="_(* #,##0.0_);_(* \(#,##0.0\);_(* &quot;-&quot;??_);_(@_)">
                  <c:v>28.7</c:v>
                </c:pt>
                <c:pt idx="16807" formatCode="_(* #,##0.0_);_(* \(#,##0.0\);_(* &quot;-&quot;??_);_(@_)">
                  <c:v>28.7</c:v>
                </c:pt>
                <c:pt idx="16808" formatCode="_(* #,##0.0_);_(* \(#,##0.0\);_(* &quot;-&quot;??_);_(@_)">
                  <c:v>28.7</c:v>
                </c:pt>
                <c:pt idx="16809" formatCode="_(* #,##0.0_);_(* \(#,##0.0\);_(* &quot;-&quot;??_);_(@_)">
                  <c:v>28.9</c:v>
                </c:pt>
                <c:pt idx="16810" formatCode="_(* #,##0.0_);_(* \(#,##0.0\);_(* &quot;-&quot;??_);_(@_)">
                  <c:v>28.9</c:v>
                </c:pt>
                <c:pt idx="16811" formatCode="_(* #,##0.0_);_(* \(#,##0.0\);_(* &quot;-&quot;??_);_(@_)">
                  <c:v>28.9</c:v>
                </c:pt>
                <c:pt idx="16812" formatCode="_(* #,##0.0_);_(* \(#,##0.0\);_(* &quot;-&quot;??_);_(@_)">
                  <c:v>29.3</c:v>
                </c:pt>
                <c:pt idx="16813" formatCode="_(* #,##0.0_);_(* \(#,##0.0\);_(* &quot;-&quot;??_);_(@_)">
                  <c:v>29.3</c:v>
                </c:pt>
                <c:pt idx="16814" formatCode="_(* #,##0.0_);_(* \(#,##0.0\);_(* &quot;-&quot;??_);_(@_)">
                  <c:v>29.3</c:v>
                </c:pt>
                <c:pt idx="16815" formatCode="_(* #,##0.0_);_(* \(#,##0.0\);_(* &quot;-&quot;??_);_(@_)">
                  <c:v>29.3</c:v>
                </c:pt>
                <c:pt idx="16816" formatCode="_(* #,##0.0_);_(* \(#,##0.0\);_(* &quot;-&quot;??_);_(@_)">
                  <c:v>29.4</c:v>
                </c:pt>
                <c:pt idx="16817" formatCode="_(* #,##0.0_);_(* \(#,##0.0\);_(* &quot;-&quot;??_);_(@_)">
                  <c:v>29.4</c:v>
                </c:pt>
                <c:pt idx="16818" formatCode="_(* #,##0.0_);_(* \(#,##0.0\);_(* &quot;-&quot;??_);_(@_)">
                  <c:v>29.4</c:v>
                </c:pt>
                <c:pt idx="16819" formatCode="_(* #,##0.0_);_(* \(#,##0.0\);_(* &quot;-&quot;??_);_(@_)">
                  <c:v>29.5</c:v>
                </c:pt>
                <c:pt idx="16820" formatCode="_(* #,##0.0_);_(* \(#,##0.0\);_(* &quot;-&quot;??_);_(@_)">
                  <c:v>29.5</c:v>
                </c:pt>
                <c:pt idx="16821" formatCode="_(* #,##0.0_);_(* \(#,##0.0\);_(* &quot;-&quot;??_);_(@_)">
                  <c:v>29.5</c:v>
                </c:pt>
                <c:pt idx="16822" formatCode="_(* #,##0.0_);_(* \(#,##0.0\);_(* &quot;-&quot;??_);_(@_)">
                  <c:v>29.5</c:v>
                </c:pt>
                <c:pt idx="16823" formatCode="_(* #,##0.0_);_(* \(#,##0.0\);_(* &quot;-&quot;??_);_(@_)">
                  <c:v>29.5</c:v>
                </c:pt>
                <c:pt idx="16824" formatCode="_(* #,##0.0_);_(* \(#,##0.0\);_(* &quot;-&quot;??_);_(@_)">
                  <c:v>29.5</c:v>
                </c:pt>
                <c:pt idx="16825" formatCode="_(* #,##0.0_);_(* \(#,##0.0\);_(* &quot;-&quot;??_);_(@_)">
                  <c:v>29.6</c:v>
                </c:pt>
                <c:pt idx="16826" formatCode="_(* #,##0.0_);_(* \(#,##0.0\);_(* &quot;-&quot;??_);_(@_)">
                  <c:v>29.9</c:v>
                </c:pt>
                <c:pt idx="16827" formatCode="_(* #,##0.0_);_(* \(#,##0.0\);_(* &quot;-&quot;??_);_(@_)">
                  <c:v>29.9</c:v>
                </c:pt>
                <c:pt idx="16828" formatCode="_(* #,##0.0_);_(* \(#,##0.0\);_(* &quot;-&quot;??_);_(@_)">
                  <c:v>29.9</c:v>
                </c:pt>
                <c:pt idx="16829" formatCode="_(* #,##0.0_);_(* \(#,##0.0\);_(* &quot;-&quot;??_);_(@_)">
                  <c:v>29.9</c:v>
                </c:pt>
                <c:pt idx="16830" formatCode="_(* #,##0.0_);_(* \(#,##0.0\);_(* &quot;-&quot;??_);_(@_)">
                  <c:v>29.9</c:v>
                </c:pt>
                <c:pt idx="16831" formatCode="_(* #,##0.0_);_(* \(#,##0.0\);_(* &quot;-&quot;??_);_(@_)">
                  <c:v>29.9</c:v>
                </c:pt>
                <c:pt idx="16832" formatCode="_(* #,##0.0_);_(* \(#,##0.0\);_(* &quot;-&quot;??_);_(@_)">
                  <c:v>29.9</c:v>
                </c:pt>
                <c:pt idx="16833" formatCode="_(* #,##0.0_);_(* \(#,##0.0\);_(* &quot;-&quot;??_);_(@_)">
                  <c:v>29.9</c:v>
                </c:pt>
                <c:pt idx="16834" formatCode="_(* #,##0.0_);_(* \(#,##0.0\);_(* &quot;-&quot;??_);_(@_)">
                  <c:v>29.9</c:v>
                </c:pt>
                <c:pt idx="16835" formatCode="_(* #,##0.0_);_(* \(#,##0.0\);_(* &quot;-&quot;??_);_(@_)">
                  <c:v>30</c:v>
                </c:pt>
                <c:pt idx="16836" formatCode="_(* #,##0.0_);_(* \(#,##0.0\);_(* &quot;-&quot;??_);_(@_)">
                  <c:v>30</c:v>
                </c:pt>
                <c:pt idx="16837" formatCode="_(* #,##0.0_);_(* \(#,##0.0\);_(* &quot;-&quot;??_);_(@_)">
                  <c:v>30.3</c:v>
                </c:pt>
                <c:pt idx="16838" formatCode="_(* #,##0.0_);_(* \(#,##0.0\);_(* &quot;-&quot;??_);_(@_)">
                  <c:v>30.3</c:v>
                </c:pt>
                <c:pt idx="16839" formatCode="_(* #,##0.0_);_(* \(#,##0.0\);_(* &quot;-&quot;??_);_(@_)">
                  <c:v>30.3</c:v>
                </c:pt>
                <c:pt idx="16840" formatCode="_(* #,##0.0_);_(* \(#,##0.0\);_(* &quot;-&quot;??_);_(@_)">
                  <c:v>30.3</c:v>
                </c:pt>
                <c:pt idx="16841" formatCode="_(* #,##0.0_);_(* \(#,##0.0\);_(* &quot;-&quot;??_);_(@_)">
                  <c:v>30.3</c:v>
                </c:pt>
                <c:pt idx="16842" formatCode="_(* #,##0.0_);_(* \(#,##0.0\);_(* &quot;-&quot;??_);_(@_)">
                  <c:v>30.3</c:v>
                </c:pt>
                <c:pt idx="16843" formatCode="_(* #,##0.0_);_(* \(#,##0.0\);_(* &quot;-&quot;??_);_(@_)">
                  <c:v>30.3</c:v>
                </c:pt>
                <c:pt idx="16844" formatCode="_(* #,##0.0_);_(* \(#,##0.0\);_(* &quot;-&quot;??_);_(@_)">
                  <c:v>30.3</c:v>
                </c:pt>
                <c:pt idx="16845" formatCode="_(* #,##0.0_);_(* \(#,##0.0\);_(* &quot;-&quot;??_);_(@_)">
                  <c:v>30.4</c:v>
                </c:pt>
                <c:pt idx="16846" formatCode="_(* #,##0.0_);_(* \(#,##0.0\);_(* &quot;-&quot;??_);_(@_)">
                  <c:v>30.4</c:v>
                </c:pt>
                <c:pt idx="16847" formatCode="_(* #,##0.0_);_(* \(#,##0.0\);_(* &quot;-&quot;??_);_(@_)">
                  <c:v>30.4</c:v>
                </c:pt>
                <c:pt idx="16848" formatCode="_(* #,##0.0_);_(* \(#,##0.0\);_(* &quot;-&quot;??_);_(@_)">
                  <c:v>30.4</c:v>
                </c:pt>
                <c:pt idx="16849" formatCode="_(* #,##0.0_);_(* \(#,##0.0\);_(* &quot;-&quot;??_);_(@_)">
                  <c:v>30.4</c:v>
                </c:pt>
                <c:pt idx="16850" formatCode="_(* #,##0.0_);_(* \(#,##0.0\);_(* &quot;-&quot;??_);_(@_)">
                  <c:v>30.4</c:v>
                </c:pt>
                <c:pt idx="16851" formatCode="_(* #,##0.0_);_(* \(#,##0.0\);_(* &quot;-&quot;??_);_(@_)">
                  <c:v>30.5</c:v>
                </c:pt>
                <c:pt idx="16852" formatCode="_(* #,##0.0_);_(* \(#,##0.0\);_(* &quot;-&quot;??_);_(@_)">
                  <c:v>30.5</c:v>
                </c:pt>
                <c:pt idx="16853" formatCode="_(* #,##0.0_);_(* \(#,##0.0\);_(* &quot;-&quot;??_);_(@_)">
                  <c:v>30.5</c:v>
                </c:pt>
                <c:pt idx="16854" formatCode="_(* #,##0.0_);_(* \(#,##0.0\);_(* &quot;-&quot;??_);_(@_)">
                  <c:v>30.5</c:v>
                </c:pt>
                <c:pt idx="16855" formatCode="_(* #,##0.0_);_(* \(#,##0.0\);_(* &quot;-&quot;??_);_(@_)">
                  <c:v>30.5</c:v>
                </c:pt>
                <c:pt idx="16856" formatCode="_(* #,##0.0_);_(* \(#,##0.0\);_(* &quot;-&quot;??_);_(@_)">
                  <c:v>30.6</c:v>
                </c:pt>
                <c:pt idx="16857" formatCode="_(* #,##0.0_);_(* \(#,##0.0\);_(* &quot;-&quot;??_);_(@_)">
                  <c:v>30.6</c:v>
                </c:pt>
                <c:pt idx="16858" formatCode="_(* #,##0.0_);_(* \(#,##0.0\);_(* &quot;-&quot;??_);_(@_)">
                  <c:v>30.6</c:v>
                </c:pt>
                <c:pt idx="16859" formatCode="_(* #,##0.0_);_(* \(#,##0.0\);_(* &quot;-&quot;??_);_(@_)">
                  <c:v>30.6</c:v>
                </c:pt>
                <c:pt idx="16860" formatCode="_(* #,##0.0_);_(* \(#,##0.0\);_(* &quot;-&quot;??_);_(@_)">
                  <c:v>30.6</c:v>
                </c:pt>
                <c:pt idx="16861" formatCode="_(* #,##0.0_);_(* \(#,##0.0\);_(* &quot;-&quot;??_);_(@_)">
                  <c:v>30.6</c:v>
                </c:pt>
                <c:pt idx="16862" formatCode="_(* #,##0.0_);_(* \(#,##0.0\);_(* &quot;-&quot;??_);_(@_)">
                  <c:v>30.7</c:v>
                </c:pt>
                <c:pt idx="16863" formatCode="_(* #,##0.0_);_(* \(#,##0.0\);_(* &quot;-&quot;??_);_(@_)">
                  <c:v>30.7</c:v>
                </c:pt>
                <c:pt idx="16864" formatCode="_(* #,##0.0_);_(* \(#,##0.0\);_(* &quot;-&quot;??_);_(@_)">
                  <c:v>30.7</c:v>
                </c:pt>
                <c:pt idx="16865" formatCode="_(* #,##0.0_);_(* \(#,##0.0\);_(* &quot;-&quot;??_);_(@_)">
                  <c:v>30.9</c:v>
                </c:pt>
                <c:pt idx="16866" formatCode="_(* #,##0.0_);_(* \(#,##0.0\);_(* &quot;-&quot;??_);_(@_)">
                  <c:v>31.1</c:v>
                </c:pt>
                <c:pt idx="16867" formatCode="_(* #,##0.0_);_(* \(#,##0.0\);_(* &quot;-&quot;??_);_(@_)">
                  <c:v>31.3</c:v>
                </c:pt>
                <c:pt idx="16868" formatCode="_(* #,##0.0_);_(* \(#,##0.0\);_(* &quot;-&quot;??_);_(@_)">
                  <c:v>31.3</c:v>
                </c:pt>
                <c:pt idx="16869" formatCode="_(* #,##0.0_);_(* \(#,##0.0\);_(* &quot;-&quot;??_);_(@_)">
                  <c:v>31.3</c:v>
                </c:pt>
                <c:pt idx="16870" formatCode="_(* #,##0.0_);_(* \(#,##0.0\);_(* &quot;-&quot;??_);_(@_)">
                  <c:v>31.3</c:v>
                </c:pt>
                <c:pt idx="16871" formatCode="_(* #,##0.0_);_(* \(#,##0.0\);_(* &quot;-&quot;??_);_(@_)">
                  <c:v>31.4</c:v>
                </c:pt>
                <c:pt idx="16872" formatCode="_(* #,##0.0_);_(* \(#,##0.0\);_(* &quot;-&quot;??_);_(@_)">
                  <c:v>31.4</c:v>
                </c:pt>
                <c:pt idx="16873" formatCode="_(* #,##0.0_);_(* \(#,##0.0\);_(* &quot;-&quot;??_);_(@_)">
                  <c:v>31.5</c:v>
                </c:pt>
                <c:pt idx="16874" formatCode="_(* #,##0.0_);_(* \(#,##0.0\);_(* &quot;-&quot;??_);_(@_)">
                  <c:v>31.5</c:v>
                </c:pt>
                <c:pt idx="16875" formatCode="_(* #,##0.0_);_(* \(#,##0.0\);_(* &quot;-&quot;??_);_(@_)">
                  <c:v>31.5</c:v>
                </c:pt>
                <c:pt idx="16876" formatCode="_(* #,##0.0_);_(* \(#,##0.0\);_(* &quot;-&quot;??_);_(@_)">
                  <c:v>31.5</c:v>
                </c:pt>
                <c:pt idx="16877" formatCode="_(* #,##0.0_);_(* \(#,##0.0\);_(* &quot;-&quot;??_);_(@_)">
                  <c:v>31.5</c:v>
                </c:pt>
                <c:pt idx="16878" formatCode="_(* #,##0.0_);_(* \(#,##0.0\);_(* &quot;-&quot;??_);_(@_)">
                  <c:v>31.5</c:v>
                </c:pt>
                <c:pt idx="16879" formatCode="_(* #,##0.0_);_(* \(#,##0.0\);_(* &quot;-&quot;??_);_(@_)">
                  <c:v>31.5</c:v>
                </c:pt>
                <c:pt idx="16880" formatCode="_(* #,##0.0_);_(* \(#,##0.0\);_(* &quot;-&quot;??_);_(@_)">
                  <c:v>31.5</c:v>
                </c:pt>
                <c:pt idx="16881" formatCode="_(* #,##0.0_);_(* \(#,##0.0\);_(* &quot;-&quot;??_);_(@_)">
                  <c:v>31.5</c:v>
                </c:pt>
                <c:pt idx="16882" formatCode="_(* #,##0.0_);_(* \(#,##0.0\);_(* &quot;-&quot;??_);_(@_)">
                  <c:v>31.5</c:v>
                </c:pt>
                <c:pt idx="16883" formatCode="_(* #,##0.0_);_(* \(#,##0.0\);_(* &quot;-&quot;??_);_(@_)">
                  <c:v>31.5</c:v>
                </c:pt>
                <c:pt idx="16884" formatCode="_(* #,##0.0_);_(* \(#,##0.0\);_(* &quot;-&quot;??_);_(@_)">
                  <c:v>31.6</c:v>
                </c:pt>
                <c:pt idx="16885" formatCode="_(* #,##0.0_);_(* \(#,##0.0\);_(* &quot;-&quot;??_);_(@_)">
                  <c:v>31.7</c:v>
                </c:pt>
                <c:pt idx="16886" formatCode="_(* #,##0.0_);_(* \(#,##0.0\);_(* &quot;-&quot;??_);_(@_)">
                  <c:v>31.7</c:v>
                </c:pt>
                <c:pt idx="16887" formatCode="_(* #,##0.0_);_(* \(#,##0.0\);_(* &quot;-&quot;??_);_(@_)">
                  <c:v>31.7</c:v>
                </c:pt>
                <c:pt idx="16888" formatCode="_(* #,##0.0_);_(* \(#,##0.0\);_(* &quot;-&quot;??_);_(@_)">
                  <c:v>31.7</c:v>
                </c:pt>
                <c:pt idx="16889" formatCode="_(* #,##0.0_);_(* \(#,##0.0\);_(* &quot;-&quot;??_);_(@_)">
                  <c:v>31.9</c:v>
                </c:pt>
                <c:pt idx="16890" formatCode="_(* #,##0.0_);_(* \(#,##0.0\);_(* &quot;-&quot;??_);_(@_)">
                  <c:v>31.9</c:v>
                </c:pt>
                <c:pt idx="16891" formatCode="_(* #,##0.0_);_(* \(#,##0.0\);_(* &quot;-&quot;??_);_(@_)">
                  <c:v>32</c:v>
                </c:pt>
                <c:pt idx="16892" formatCode="_(* #,##0.0_);_(* \(#,##0.0\);_(* &quot;-&quot;??_);_(@_)">
                  <c:v>32</c:v>
                </c:pt>
                <c:pt idx="16893" formatCode="_(* #,##0.0_);_(* \(#,##0.0\);_(* &quot;-&quot;??_);_(@_)">
                  <c:v>32</c:v>
                </c:pt>
                <c:pt idx="16894" formatCode="_(* #,##0.0_);_(* \(#,##0.0\);_(* &quot;-&quot;??_);_(@_)">
                  <c:v>32</c:v>
                </c:pt>
                <c:pt idx="16895" formatCode="_(* #,##0.0_);_(* \(#,##0.0\);_(* &quot;-&quot;??_);_(@_)">
                  <c:v>32</c:v>
                </c:pt>
                <c:pt idx="16896" formatCode="_(* #,##0.0_);_(* \(#,##0.0\);_(* &quot;-&quot;??_);_(@_)">
                  <c:v>32</c:v>
                </c:pt>
                <c:pt idx="16897" formatCode="_(* #,##0.0_);_(* \(#,##0.0\);_(* &quot;-&quot;??_);_(@_)">
                  <c:v>32</c:v>
                </c:pt>
                <c:pt idx="16898" formatCode="_(* #,##0.0_);_(* \(#,##0.0\);_(* &quot;-&quot;??_);_(@_)">
                  <c:v>32</c:v>
                </c:pt>
                <c:pt idx="16899" formatCode="_(* #,##0.0_);_(* \(#,##0.0\);_(* &quot;-&quot;??_);_(@_)">
                  <c:v>32.300000000000004</c:v>
                </c:pt>
                <c:pt idx="16900" formatCode="_(* #,##0.0_);_(* \(#,##0.0\);_(* &quot;-&quot;??_);_(@_)">
                  <c:v>32.300000000000004</c:v>
                </c:pt>
                <c:pt idx="16901" formatCode="_(* #,##0.0_);_(* \(#,##0.0\);_(* &quot;-&quot;??_);_(@_)">
                  <c:v>32.4</c:v>
                </c:pt>
                <c:pt idx="16902" formatCode="_(* #,##0.0_);_(* \(#,##0.0\);_(* &quot;-&quot;??_);_(@_)">
                  <c:v>32.4</c:v>
                </c:pt>
                <c:pt idx="16903" formatCode="_(* #,##0.0_);_(* \(#,##0.0\);_(* &quot;-&quot;??_);_(@_)">
                  <c:v>32.5</c:v>
                </c:pt>
                <c:pt idx="16904" formatCode="_(* #,##0.0_);_(* \(#,##0.0\);_(* &quot;-&quot;??_);_(@_)">
                  <c:v>32.5</c:v>
                </c:pt>
                <c:pt idx="16905" formatCode="_(* #,##0.0_);_(* \(#,##0.0\);_(* &quot;-&quot;??_);_(@_)">
                  <c:v>32.9</c:v>
                </c:pt>
                <c:pt idx="16906" formatCode="_(* #,##0.0_);_(* \(#,##0.0\);_(* &quot;-&quot;??_);_(@_)">
                  <c:v>32.9</c:v>
                </c:pt>
                <c:pt idx="16907" formatCode="_(* #,##0.0_);_(* \(#,##0.0\);_(* &quot;-&quot;??_);_(@_)">
                  <c:v>33</c:v>
                </c:pt>
                <c:pt idx="16908" formatCode="_(* #,##0.0_);_(* \(#,##0.0\);_(* &quot;-&quot;??_);_(@_)">
                  <c:v>33</c:v>
                </c:pt>
                <c:pt idx="16909" formatCode="_(* #,##0.0_);_(* \(#,##0.0\);_(* &quot;-&quot;??_);_(@_)">
                  <c:v>33</c:v>
                </c:pt>
                <c:pt idx="16910" formatCode="_(* #,##0.0_);_(* \(#,##0.0\);_(* &quot;-&quot;??_);_(@_)">
                  <c:v>33.300000000000004</c:v>
                </c:pt>
                <c:pt idx="16911" formatCode="_(* #,##0.0_);_(* \(#,##0.0\);_(* &quot;-&quot;??_);_(@_)">
                  <c:v>33.300000000000004</c:v>
                </c:pt>
                <c:pt idx="16912" formatCode="_(* #,##0.0_);_(* \(#,##0.0\);_(* &quot;-&quot;??_);_(@_)">
                  <c:v>33.300000000000004</c:v>
                </c:pt>
                <c:pt idx="16913" formatCode="_(* #,##0.0_);_(* \(#,##0.0\);_(* &quot;-&quot;??_);_(@_)">
                  <c:v>33.300000000000004</c:v>
                </c:pt>
                <c:pt idx="16914" formatCode="_(* #,##0.0_);_(* \(#,##0.0\);_(* &quot;-&quot;??_);_(@_)">
                  <c:v>33.4</c:v>
                </c:pt>
                <c:pt idx="16915" formatCode="_(* #,##0.0_);_(* \(#,##0.0\);_(* &quot;-&quot;??_);_(@_)">
                  <c:v>33.5</c:v>
                </c:pt>
                <c:pt idx="16916" formatCode="_(* #,##0.0_);_(* \(#,##0.0\);_(* &quot;-&quot;??_);_(@_)">
                  <c:v>33.5</c:v>
                </c:pt>
                <c:pt idx="16917" formatCode="_(* #,##0.0_);_(* \(#,##0.0\);_(* &quot;-&quot;??_);_(@_)">
                  <c:v>33.5</c:v>
                </c:pt>
                <c:pt idx="16918" formatCode="_(* #,##0.0_);_(* \(#,##0.0\);_(* &quot;-&quot;??_);_(@_)">
                  <c:v>33.6</c:v>
                </c:pt>
                <c:pt idx="16919" formatCode="_(* #,##0.0_);_(* \(#,##0.0\);_(* &quot;-&quot;??_);_(@_)">
                  <c:v>33.6</c:v>
                </c:pt>
                <c:pt idx="16920" formatCode="_(* #,##0.0_);_(* \(#,##0.0\);_(* &quot;-&quot;??_);_(@_)">
                  <c:v>34</c:v>
                </c:pt>
                <c:pt idx="16921" formatCode="_(* #,##0.0_);_(* \(#,##0.0\);_(* &quot;-&quot;??_);_(@_)">
                  <c:v>34</c:v>
                </c:pt>
                <c:pt idx="16922" formatCode="_(* #,##0.0_);_(* \(#,##0.0\);_(* &quot;-&quot;??_);_(@_)">
                  <c:v>34.1</c:v>
                </c:pt>
                <c:pt idx="16923" formatCode="_(* #,##0.0_);_(* \(#,##0.0\);_(* &quot;-&quot;??_);_(@_)">
                  <c:v>34.300000000000004</c:v>
                </c:pt>
                <c:pt idx="16924" formatCode="_(* #,##0.0_);_(* \(#,##0.0\);_(* &quot;-&quot;??_);_(@_)">
                  <c:v>34.300000000000004</c:v>
                </c:pt>
                <c:pt idx="16925" formatCode="_(* #,##0.0_);_(* \(#,##0.0\);_(* &quot;-&quot;??_);_(@_)">
                  <c:v>34.300000000000004</c:v>
                </c:pt>
                <c:pt idx="16926" formatCode="_(* #,##0.0_);_(* \(#,##0.0\);_(* &quot;-&quot;??_);_(@_)">
                  <c:v>34.300000000000004</c:v>
                </c:pt>
                <c:pt idx="16927" formatCode="_(* #,##0.0_);_(* \(#,##0.0\);_(* &quot;-&quot;??_);_(@_)">
                  <c:v>34.300000000000004</c:v>
                </c:pt>
                <c:pt idx="16928" formatCode="_(* #,##0.0_);_(* \(#,##0.0\);_(* &quot;-&quot;??_);_(@_)">
                  <c:v>34.300000000000004</c:v>
                </c:pt>
                <c:pt idx="16929" formatCode="_(* #,##0.0_);_(* \(#,##0.0\);_(* &quot;-&quot;??_);_(@_)">
                  <c:v>34.4</c:v>
                </c:pt>
                <c:pt idx="16930" formatCode="_(* #,##0.0_);_(* \(#,##0.0\);_(* &quot;-&quot;??_);_(@_)">
                  <c:v>34.4</c:v>
                </c:pt>
                <c:pt idx="16931" formatCode="_(* #,##0.0_);_(* \(#,##0.0\);_(* &quot;-&quot;??_);_(@_)">
                  <c:v>34.4</c:v>
                </c:pt>
                <c:pt idx="16932" formatCode="_(* #,##0.0_);_(* \(#,##0.0\);_(* &quot;-&quot;??_);_(@_)">
                  <c:v>34.5</c:v>
                </c:pt>
                <c:pt idx="16933" formatCode="_(* #,##0.0_);_(* \(#,##0.0\);_(* &quot;-&quot;??_);_(@_)">
                  <c:v>34.5</c:v>
                </c:pt>
                <c:pt idx="16934" formatCode="_(* #,##0.0_);_(* \(#,##0.0\);_(* &quot;-&quot;??_);_(@_)">
                  <c:v>34.5</c:v>
                </c:pt>
                <c:pt idx="16935" formatCode="_(* #,##0.0_);_(* \(#,##0.0\);_(* &quot;-&quot;??_);_(@_)">
                  <c:v>34.5</c:v>
                </c:pt>
                <c:pt idx="16936" formatCode="_(* #,##0.0_);_(* \(#,##0.0\);_(* &quot;-&quot;??_);_(@_)">
                  <c:v>34.9</c:v>
                </c:pt>
                <c:pt idx="16937" formatCode="_(* #,##0.0_);_(* \(#,##0.0\);_(* &quot;-&quot;??_);_(@_)">
                  <c:v>35.4</c:v>
                </c:pt>
                <c:pt idx="16938" formatCode="_(* #,##0.0_);_(* \(#,##0.0\);_(* &quot;-&quot;??_);_(@_)">
                  <c:v>35.4</c:v>
                </c:pt>
                <c:pt idx="16939" formatCode="_(* #,##0.0_);_(* \(#,##0.0\);_(* &quot;-&quot;??_);_(@_)">
                  <c:v>35.5</c:v>
                </c:pt>
                <c:pt idx="16940" formatCode="_(* #,##0.0_);_(* \(#,##0.0\);_(* &quot;-&quot;??_);_(@_)">
                  <c:v>35.5</c:v>
                </c:pt>
                <c:pt idx="16941" formatCode="_(* #,##0.0_);_(* \(#,##0.0\);_(* &quot;-&quot;??_);_(@_)">
                  <c:v>35.5</c:v>
                </c:pt>
                <c:pt idx="16942" formatCode="_(* #,##0.0_);_(* \(#,##0.0\);_(* &quot;-&quot;??_);_(@_)">
                  <c:v>35.6</c:v>
                </c:pt>
                <c:pt idx="16943" formatCode="_(* #,##0.0_);_(* \(#,##0.0\);_(* &quot;-&quot;??_);_(@_)">
                  <c:v>35.6</c:v>
                </c:pt>
                <c:pt idx="16944" formatCode="_(* #,##0.0_);_(* \(#,##0.0\);_(* &quot;-&quot;??_);_(@_)">
                  <c:v>35.6</c:v>
                </c:pt>
                <c:pt idx="16945" formatCode="_(* #,##0.0_);_(* \(#,##0.0\);_(* &quot;-&quot;??_);_(@_)">
                  <c:v>35.6</c:v>
                </c:pt>
                <c:pt idx="16946" formatCode="_(* #,##0.0_);_(* \(#,##0.0\);_(* &quot;-&quot;??_);_(@_)">
                  <c:v>35.6</c:v>
                </c:pt>
                <c:pt idx="16947" formatCode="_(* #,##0.0_);_(* \(#,##0.0\);_(* &quot;-&quot;??_);_(@_)">
                  <c:v>35.6</c:v>
                </c:pt>
                <c:pt idx="16948" formatCode="_(* #,##0.0_);_(* \(#,##0.0\);_(* &quot;-&quot;??_);_(@_)">
                  <c:v>35.6</c:v>
                </c:pt>
                <c:pt idx="16949" formatCode="_(* #,##0.0_);_(* \(#,##0.0\);_(* &quot;-&quot;??_);_(@_)">
                  <c:v>35.6</c:v>
                </c:pt>
                <c:pt idx="16950" formatCode="_(* #,##0.0_);_(* \(#,##0.0\);_(* &quot;-&quot;??_);_(@_)">
                  <c:v>35.9</c:v>
                </c:pt>
                <c:pt idx="16951" formatCode="_(* #,##0.0_);_(* \(#,##0.0\);_(* &quot;-&quot;??_);_(@_)">
                  <c:v>35.9</c:v>
                </c:pt>
                <c:pt idx="16952" formatCode="_(* #,##0.0_);_(* \(#,##0.0\);_(* &quot;-&quot;??_);_(@_)">
                  <c:v>36</c:v>
                </c:pt>
                <c:pt idx="16953" formatCode="_(* #,##0.0_);_(* \(#,##0.0\);_(* &quot;-&quot;??_);_(@_)">
                  <c:v>36</c:v>
                </c:pt>
                <c:pt idx="16954" formatCode="_(* #,##0.0_);_(* \(#,##0.0\);_(* &quot;-&quot;??_);_(@_)">
                  <c:v>36</c:v>
                </c:pt>
                <c:pt idx="16955" formatCode="_(* #,##0.0_);_(* \(#,##0.0\);_(* &quot;-&quot;??_);_(@_)">
                  <c:v>36.1</c:v>
                </c:pt>
                <c:pt idx="16956" formatCode="_(* #,##0.0_);_(* \(#,##0.0\);_(* &quot;-&quot;??_);_(@_)">
                  <c:v>36.300000000000004</c:v>
                </c:pt>
                <c:pt idx="16957" formatCode="_(* #,##0.0_);_(* \(#,##0.0\);_(* &quot;-&quot;??_);_(@_)">
                  <c:v>36.300000000000004</c:v>
                </c:pt>
                <c:pt idx="16958" formatCode="_(* #,##0.0_);_(* \(#,##0.0\);_(* &quot;-&quot;??_);_(@_)">
                  <c:v>36.300000000000004</c:v>
                </c:pt>
                <c:pt idx="16959" formatCode="_(* #,##0.0_);_(* \(#,##0.0\);_(* &quot;-&quot;??_);_(@_)">
                  <c:v>36.4</c:v>
                </c:pt>
                <c:pt idx="16960" formatCode="_(* #,##0.0_);_(* \(#,##0.0\);_(* &quot;-&quot;??_);_(@_)">
                  <c:v>36.5</c:v>
                </c:pt>
                <c:pt idx="16961" formatCode="_(* #,##0.0_);_(* \(#,##0.0\);_(* &quot;-&quot;??_);_(@_)">
                  <c:v>36.5</c:v>
                </c:pt>
                <c:pt idx="16962" formatCode="_(* #,##0.0_);_(* \(#,##0.0\);_(* &quot;-&quot;??_);_(@_)">
                  <c:v>36.5</c:v>
                </c:pt>
                <c:pt idx="16963" formatCode="_(* #,##0.0_);_(* \(#,##0.0\);_(* &quot;-&quot;??_);_(@_)">
                  <c:v>36.5</c:v>
                </c:pt>
                <c:pt idx="16964" formatCode="_(* #,##0.0_);_(* \(#,##0.0\);_(* &quot;-&quot;??_);_(@_)">
                  <c:v>36.5</c:v>
                </c:pt>
                <c:pt idx="16965" formatCode="_(* #,##0.0_);_(* \(#,##0.0\);_(* &quot;-&quot;??_);_(@_)">
                  <c:v>36.6</c:v>
                </c:pt>
                <c:pt idx="16966" formatCode="_(* #,##0.0_);_(* \(#,##0.0\);_(* &quot;-&quot;??_);_(@_)">
                  <c:v>36.6</c:v>
                </c:pt>
                <c:pt idx="16967" formatCode="_(* #,##0.0_);_(* \(#,##0.0\);_(* &quot;-&quot;??_);_(@_)">
                  <c:v>36.6</c:v>
                </c:pt>
                <c:pt idx="16968" formatCode="_(* #,##0.0_);_(* \(#,##0.0\);_(* &quot;-&quot;??_);_(@_)">
                  <c:v>36.6</c:v>
                </c:pt>
                <c:pt idx="16969" formatCode="_(* #,##0.0_);_(* \(#,##0.0\);_(* &quot;-&quot;??_);_(@_)">
                  <c:v>36.9</c:v>
                </c:pt>
                <c:pt idx="16970" formatCode="_(* #,##0.0_);_(* \(#,##0.0\);_(* &quot;-&quot;??_);_(@_)">
                  <c:v>37</c:v>
                </c:pt>
                <c:pt idx="16971" formatCode="_(* #,##0.0_);_(* \(#,##0.0\);_(* &quot;-&quot;??_);_(@_)">
                  <c:v>37</c:v>
                </c:pt>
                <c:pt idx="16972" formatCode="_(* #,##0.0_);_(* \(#,##0.0\);_(* &quot;-&quot;??_);_(@_)">
                  <c:v>37.1</c:v>
                </c:pt>
                <c:pt idx="16973" formatCode="_(* #,##0.0_);_(* \(#,##0.0\);_(* &quot;-&quot;??_);_(@_)">
                  <c:v>37.300000000000004</c:v>
                </c:pt>
                <c:pt idx="16974" formatCode="_(* #,##0.0_);_(* \(#,##0.0\);_(* &quot;-&quot;??_);_(@_)">
                  <c:v>37.300000000000004</c:v>
                </c:pt>
                <c:pt idx="16975" formatCode="_(* #,##0.0_);_(* \(#,##0.0\);_(* &quot;-&quot;??_);_(@_)">
                  <c:v>37.300000000000004</c:v>
                </c:pt>
                <c:pt idx="16976" formatCode="_(* #,##0.0_);_(* \(#,##0.0\);_(* &quot;-&quot;??_);_(@_)">
                  <c:v>37.300000000000004</c:v>
                </c:pt>
                <c:pt idx="16977" formatCode="_(* #,##0.0_);_(* \(#,##0.0\);_(* &quot;-&quot;??_);_(@_)">
                  <c:v>37.300000000000004</c:v>
                </c:pt>
                <c:pt idx="16978" formatCode="_(* #,##0.0_);_(* \(#,##0.0\);_(* &quot;-&quot;??_);_(@_)">
                  <c:v>37.6</c:v>
                </c:pt>
                <c:pt idx="16979" formatCode="_(* #,##0.0_);_(* \(#,##0.0\);_(* &quot;-&quot;??_);_(@_)">
                  <c:v>37.6</c:v>
                </c:pt>
                <c:pt idx="16980" formatCode="_(* #,##0.0_);_(* \(#,##0.0\);_(* &quot;-&quot;??_);_(@_)">
                  <c:v>37.700000000000003</c:v>
                </c:pt>
                <c:pt idx="16981" formatCode="_(* #,##0.0_);_(* \(#,##0.0\);_(* &quot;-&quot;??_);_(@_)">
                  <c:v>37.9</c:v>
                </c:pt>
                <c:pt idx="16982" formatCode="_(* #,##0.0_);_(* \(#,##0.0\);_(* &quot;-&quot;??_);_(@_)">
                  <c:v>37.9</c:v>
                </c:pt>
                <c:pt idx="16983" formatCode="_(* #,##0.0_);_(* \(#,##0.0\);_(* &quot;-&quot;??_);_(@_)">
                  <c:v>38</c:v>
                </c:pt>
                <c:pt idx="16984" formatCode="_(* #,##0.0_);_(* \(#,##0.0\);_(* &quot;-&quot;??_);_(@_)">
                  <c:v>38</c:v>
                </c:pt>
                <c:pt idx="16985" formatCode="_(* #,##0.0_);_(* \(#,##0.0\);_(* &quot;-&quot;??_);_(@_)">
                  <c:v>38</c:v>
                </c:pt>
                <c:pt idx="16986" formatCode="_(* #,##0.0_);_(* \(#,##0.0\);_(* &quot;-&quot;??_);_(@_)">
                  <c:v>38</c:v>
                </c:pt>
                <c:pt idx="16987" formatCode="_(* #,##0.0_);_(* \(#,##0.0\);_(* &quot;-&quot;??_);_(@_)">
                  <c:v>38</c:v>
                </c:pt>
                <c:pt idx="16988" formatCode="_(* #,##0.0_);_(* \(#,##0.0\);_(* &quot;-&quot;??_);_(@_)">
                  <c:v>38.300000000000004</c:v>
                </c:pt>
                <c:pt idx="16989" formatCode="_(* #,##0.0_);_(* \(#,##0.0\);_(* &quot;-&quot;??_);_(@_)">
                  <c:v>38.300000000000004</c:v>
                </c:pt>
                <c:pt idx="16990" formatCode="_(* #,##0.0_);_(* \(#,##0.0\);_(* &quot;-&quot;??_);_(@_)">
                  <c:v>38.300000000000004</c:v>
                </c:pt>
                <c:pt idx="16991" formatCode="_(* #,##0.0_);_(* \(#,##0.0\);_(* &quot;-&quot;??_);_(@_)">
                  <c:v>38.300000000000004</c:v>
                </c:pt>
                <c:pt idx="16992" formatCode="_(* #,##0.0_);_(* \(#,##0.0\);_(* &quot;-&quot;??_);_(@_)">
                  <c:v>38.300000000000004</c:v>
                </c:pt>
                <c:pt idx="16993" formatCode="_(* #,##0.0_);_(* \(#,##0.0\);_(* &quot;-&quot;??_);_(@_)">
                  <c:v>38.300000000000004</c:v>
                </c:pt>
                <c:pt idx="16994" formatCode="_(* #,##0.0_);_(* \(#,##0.0\);_(* &quot;-&quot;??_);_(@_)">
                  <c:v>38.300000000000004</c:v>
                </c:pt>
                <c:pt idx="16995" formatCode="_(* #,##0.0_);_(* \(#,##0.0\);_(* &quot;-&quot;??_);_(@_)">
                  <c:v>38.300000000000004</c:v>
                </c:pt>
                <c:pt idx="16996" formatCode="_(* #,##0.0_);_(* \(#,##0.0\);_(* &quot;-&quot;??_);_(@_)">
                  <c:v>38.6</c:v>
                </c:pt>
                <c:pt idx="16997" formatCode="_(* #,##0.0_);_(* \(#,##0.0\);_(* &quot;-&quot;??_);_(@_)">
                  <c:v>39</c:v>
                </c:pt>
                <c:pt idx="16998" formatCode="_(* #,##0.0_);_(* \(#,##0.0\);_(* &quot;-&quot;??_);_(@_)">
                  <c:v>39</c:v>
                </c:pt>
                <c:pt idx="16999" formatCode="_(* #,##0.0_);_(* \(#,##0.0\);_(* &quot;-&quot;??_);_(@_)">
                  <c:v>39</c:v>
                </c:pt>
                <c:pt idx="17000" formatCode="_(* #,##0.0_);_(* \(#,##0.0\);_(* &quot;-&quot;??_);_(@_)">
                  <c:v>39</c:v>
                </c:pt>
                <c:pt idx="17001" formatCode="_(* #,##0.0_);_(* \(#,##0.0\);_(* &quot;-&quot;??_);_(@_)">
                  <c:v>39.1</c:v>
                </c:pt>
                <c:pt idx="17002" formatCode="_(* #,##0.0_);_(* \(#,##0.0\);_(* &quot;-&quot;??_);_(@_)">
                  <c:v>39.300000000000004</c:v>
                </c:pt>
                <c:pt idx="17003" formatCode="_(* #,##0.0_);_(* \(#,##0.0\);_(* &quot;-&quot;??_);_(@_)">
                  <c:v>39.4</c:v>
                </c:pt>
                <c:pt idx="17004" formatCode="_(* #,##0.0_);_(* \(#,##0.0\);_(* &quot;-&quot;??_);_(@_)">
                  <c:v>39.5</c:v>
                </c:pt>
                <c:pt idx="17005" formatCode="_(* #,##0.0_);_(* \(#,##0.0\);_(* &quot;-&quot;??_);_(@_)">
                  <c:v>39.5</c:v>
                </c:pt>
                <c:pt idx="17006" formatCode="_(* #,##0.0_);_(* \(#,##0.0\);_(* &quot;-&quot;??_);_(@_)">
                  <c:v>39.9</c:v>
                </c:pt>
                <c:pt idx="17007" formatCode="_(* #,##0.0_);_(* \(#,##0.0\);_(* &quot;-&quot;??_);_(@_)">
                  <c:v>39.9</c:v>
                </c:pt>
                <c:pt idx="17008" formatCode="_(* #,##0.0_);_(* \(#,##0.0\);_(* &quot;-&quot;??_);_(@_)">
                  <c:v>39.9</c:v>
                </c:pt>
                <c:pt idx="17009" formatCode="_(* #,##0.0_);_(* \(#,##0.0\);_(* &quot;-&quot;??_);_(@_)">
                  <c:v>39.9</c:v>
                </c:pt>
                <c:pt idx="17010" formatCode="_(* #,##0.0_);_(* \(#,##0.0\);_(* &quot;-&quot;??_);_(@_)">
                  <c:v>39.9</c:v>
                </c:pt>
                <c:pt idx="17011" formatCode="_(* #,##0.0_);_(* \(#,##0.0\);_(* &quot;-&quot;??_);_(@_)">
                  <c:v>39.9</c:v>
                </c:pt>
                <c:pt idx="17012" formatCode="_(* #,##0.0_);_(* \(#,##0.0\);_(* &quot;-&quot;??_);_(@_)">
                  <c:v>39.9</c:v>
                </c:pt>
                <c:pt idx="17013" formatCode="_(* #,##0.0_);_(* \(#,##0.0\);_(* &quot;-&quot;??_);_(@_)">
                  <c:v>40</c:v>
                </c:pt>
                <c:pt idx="17014" formatCode="_(* #,##0.0_);_(* \(#,##0.0\);_(* &quot;-&quot;??_);_(@_)">
                  <c:v>40</c:v>
                </c:pt>
                <c:pt idx="17015" formatCode="_(* #,##0.0_);_(* \(#,##0.0\);_(* &quot;-&quot;??_);_(@_)">
                  <c:v>40.1</c:v>
                </c:pt>
                <c:pt idx="17016" formatCode="_(* #,##0.0_);_(* \(#,##0.0\);_(* &quot;-&quot;??_);_(@_)">
                  <c:v>40.300000000000004</c:v>
                </c:pt>
                <c:pt idx="17017" formatCode="_(* #,##0.0_);_(* \(#,##0.0\);_(* &quot;-&quot;??_);_(@_)">
                  <c:v>40.300000000000004</c:v>
                </c:pt>
                <c:pt idx="17018" formatCode="_(* #,##0.0_);_(* \(#,##0.0\);_(* &quot;-&quot;??_);_(@_)">
                  <c:v>40.300000000000004</c:v>
                </c:pt>
                <c:pt idx="17019" formatCode="_(* #,##0.0_);_(* \(#,##0.0\);_(* &quot;-&quot;??_);_(@_)">
                  <c:v>40.4</c:v>
                </c:pt>
                <c:pt idx="17020" formatCode="_(* #,##0.0_);_(* \(#,##0.0\);_(* &quot;-&quot;??_);_(@_)">
                  <c:v>40.4</c:v>
                </c:pt>
                <c:pt idx="17021" formatCode="_(* #,##0.0_);_(* \(#,##0.0\);_(* &quot;-&quot;??_);_(@_)">
                  <c:v>40.4</c:v>
                </c:pt>
                <c:pt idx="17022" formatCode="_(* #,##0.0_);_(* \(#,##0.0\);_(* &quot;-&quot;??_);_(@_)">
                  <c:v>40.5</c:v>
                </c:pt>
                <c:pt idx="17023" formatCode="_(* #,##0.0_);_(* \(#,##0.0\);_(* &quot;-&quot;??_);_(@_)">
                  <c:v>40.5</c:v>
                </c:pt>
                <c:pt idx="17024" formatCode="_(* #,##0.0_);_(* \(#,##0.0\);_(* &quot;-&quot;??_);_(@_)">
                  <c:v>40.700000000000003</c:v>
                </c:pt>
                <c:pt idx="17025" formatCode="_(* #,##0.0_);_(* \(#,##0.0\);_(* &quot;-&quot;??_);_(@_)">
                  <c:v>41</c:v>
                </c:pt>
                <c:pt idx="17026" formatCode="_(* #,##0.0_);_(* \(#,##0.0\);_(* &quot;-&quot;??_);_(@_)">
                  <c:v>41.3</c:v>
                </c:pt>
                <c:pt idx="17027" formatCode="_(* #,##0.0_);_(* \(#,##0.0\);_(* &quot;-&quot;??_);_(@_)">
                  <c:v>41.3</c:v>
                </c:pt>
                <c:pt idx="17028" formatCode="_(* #,##0.0_);_(* \(#,##0.0\);_(* &quot;-&quot;??_);_(@_)">
                  <c:v>41.3</c:v>
                </c:pt>
                <c:pt idx="17029" formatCode="_(* #,##0.0_);_(* \(#,##0.0\);_(* &quot;-&quot;??_);_(@_)">
                  <c:v>41.3</c:v>
                </c:pt>
                <c:pt idx="17030" formatCode="_(* #,##0.0_);_(* \(#,##0.0\);_(* &quot;-&quot;??_);_(@_)">
                  <c:v>41.4</c:v>
                </c:pt>
                <c:pt idx="17031" formatCode="_(* #,##0.0_);_(* \(#,##0.0\);_(* &quot;-&quot;??_);_(@_)">
                  <c:v>41.5</c:v>
                </c:pt>
                <c:pt idx="17032" formatCode="_(* #,##0.0_);_(* \(#,##0.0\);_(* &quot;-&quot;??_);_(@_)">
                  <c:v>41.5</c:v>
                </c:pt>
                <c:pt idx="17033" formatCode="_(* #,##0.0_);_(* \(#,##0.0\);_(* &quot;-&quot;??_);_(@_)">
                  <c:v>41.6</c:v>
                </c:pt>
                <c:pt idx="17034" formatCode="_(* #,##0.0_);_(* \(#,##0.0\);_(* &quot;-&quot;??_);_(@_)">
                  <c:v>41.6</c:v>
                </c:pt>
                <c:pt idx="17035" formatCode="_(* #,##0.0_);_(* \(#,##0.0\);_(* &quot;-&quot;??_);_(@_)">
                  <c:v>41.9</c:v>
                </c:pt>
                <c:pt idx="17036" formatCode="_(* #,##0.0_);_(* \(#,##0.0\);_(* &quot;-&quot;??_);_(@_)">
                  <c:v>41.9</c:v>
                </c:pt>
                <c:pt idx="17037" formatCode="_(* #,##0.0_);_(* \(#,##0.0\);_(* &quot;-&quot;??_);_(@_)">
                  <c:v>42</c:v>
                </c:pt>
                <c:pt idx="17038" formatCode="_(* #,##0.0_);_(* \(#,##0.0\);_(* &quot;-&quot;??_);_(@_)">
                  <c:v>42</c:v>
                </c:pt>
                <c:pt idx="17039" formatCode="_(* #,##0.0_);_(* \(#,##0.0\);_(* &quot;-&quot;??_);_(@_)">
                  <c:v>42.3</c:v>
                </c:pt>
                <c:pt idx="17040" formatCode="_(* #,##0.0_);_(* \(#,##0.0\);_(* &quot;-&quot;??_);_(@_)">
                  <c:v>42.6</c:v>
                </c:pt>
                <c:pt idx="17041" formatCode="_(* #,##0.0_);_(* \(#,##0.0\);_(* &quot;-&quot;??_);_(@_)">
                  <c:v>42.7</c:v>
                </c:pt>
                <c:pt idx="17042" formatCode="_(* #,##0.0_);_(* \(#,##0.0\);_(* &quot;-&quot;??_);_(@_)">
                  <c:v>43</c:v>
                </c:pt>
                <c:pt idx="17043" formatCode="_(* #,##0.0_);_(* \(#,##0.0\);_(* &quot;-&quot;??_);_(@_)">
                  <c:v>43</c:v>
                </c:pt>
                <c:pt idx="17044" formatCode="_(* #,##0.0_);_(* \(#,##0.0\);_(* &quot;-&quot;??_);_(@_)">
                  <c:v>43.3</c:v>
                </c:pt>
                <c:pt idx="17045" formatCode="_(* #,##0.0_);_(* \(#,##0.0\);_(* &quot;-&quot;??_);_(@_)">
                  <c:v>43.3</c:v>
                </c:pt>
                <c:pt idx="17046" formatCode="_(* #,##0.0_);_(* \(#,##0.0\);_(* &quot;-&quot;??_);_(@_)">
                  <c:v>43.3</c:v>
                </c:pt>
                <c:pt idx="17047" formatCode="_(* #,##0.0_);_(* \(#,##0.0\);_(* &quot;-&quot;??_);_(@_)">
                  <c:v>43.3</c:v>
                </c:pt>
                <c:pt idx="17048" formatCode="_(* #,##0.0_);_(* \(#,##0.0\);_(* &quot;-&quot;??_);_(@_)">
                  <c:v>43.3</c:v>
                </c:pt>
                <c:pt idx="17049" formatCode="_(* #,##0.0_);_(* \(#,##0.0\);_(* &quot;-&quot;??_);_(@_)">
                  <c:v>43.3</c:v>
                </c:pt>
                <c:pt idx="17050" formatCode="_(* #,##0.0_);_(* \(#,##0.0\);_(* &quot;-&quot;??_);_(@_)">
                  <c:v>43.3</c:v>
                </c:pt>
                <c:pt idx="17051" formatCode="_(* #,##0.0_);_(* \(#,##0.0\);_(* &quot;-&quot;??_);_(@_)">
                  <c:v>43.4</c:v>
                </c:pt>
                <c:pt idx="17052" formatCode="_(* #,##0.0_);_(* \(#,##0.0\);_(* &quot;-&quot;??_);_(@_)">
                  <c:v>43.7</c:v>
                </c:pt>
                <c:pt idx="17053" formatCode="_(* #,##0.0_);_(* \(#,##0.0\);_(* &quot;-&quot;??_);_(@_)">
                  <c:v>43.9</c:v>
                </c:pt>
                <c:pt idx="17054" formatCode="_(* #,##0.0_);_(* \(#,##0.0\);_(* &quot;-&quot;??_);_(@_)">
                  <c:v>43.9</c:v>
                </c:pt>
                <c:pt idx="17055" formatCode="_(* #,##0.0_);_(* \(#,##0.0\);_(* &quot;-&quot;??_);_(@_)">
                  <c:v>43.9</c:v>
                </c:pt>
                <c:pt idx="17056" formatCode="_(* #,##0.0_);_(* \(#,##0.0\);_(* &quot;-&quot;??_);_(@_)">
                  <c:v>43.9</c:v>
                </c:pt>
                <c:pt idx="17057" formatCode="_(* #,##0.0_);_(* \(#,##0.0\);_(* &quot;-&quot;??_);_(@_)">
                  <c:v>44</c:v>
                </c:pt>
                <c:pt idx="17058" formatCode="_(* #,##0.0_);_(* \(#,##0.0\);_(* &quot;-&quot;??_);_(@_)">
                  <c:v>44</c:v>
                </c:pt>
                <c:pt idx="17059" formatCode="_(* #,##0.0_);_(* \(#,##0.0\);_(* &quot;-&quot;??_);_(@_)">
                  <c:v>44</c:v>
                </c:pt>
                <c:pt idx="17060" formatCode="_(* #,##0.0_);_(* \(#,##0.0\);_(* &quot;-&quot;??_);_(@_)">
                  <c:v>44</c:v>
                </c:pt>
                <c:pt idx="17061" formatCode="_(* #,##0.0_);_(* \(#,##0.0\);_(* &quot;-&quot;??_);_(@_)">
                  <c:v>44</c:v>
                </c:pt>
                <c:pt idx="17062" formatCode="_(* #,##0.0_);_(* \(#,##0.0\);_(* &quot;-&quot;??_);_(@_)">
                  <c:v>44</c:v>
                </c:pt>
                <c:pt idx="17063" formatCode="_(* #,##0.0_);_(* \(#,##0.0\);_(* &quot;-&quot;??_);_(@_)">
                  <c:v>44.1</c:v>
                </c:pt>
                <c:pt idx="17064" formatCode="_(* #,##0.0_);_(* \(#,##0.0\);_(* &quot;-&quot;??_);_(@_)">
                  <c:v>44.3</c:v>
                </c:pt>
                <c:pt idx="17065" formatCode="_(* #,##0.0_);_(* \(#,##0.0\);_(* &quot;-&quot;??_);_(@_)">
                  <c:v>44.3</c:v>
                </c:pt>
                <c:pt idx="17066" formatCode="_(* #,##0.0_);_(* \(#,##0.0\);_(* &quot;-&quot;??_);_(@_)">
                  <c:v>44.3</c:v>
                </c:pt>
                <c:pt idx="17067" formatCode="_(* #,##0.0_);_(* \(#,##0.0\);_(* &quot;-&quot;??_);_(@_)">
                  <c:v>44.3</c:v>
                </c:pt>
                <c:pt idx="17068" formatCode="_(* #,##0.0_);_(* \(#,##0.0\);_(* &quot;-&quot;??_);_(@_)">
                  <c:v>44.5</c:v>
                </c:pt>
                <c:pt idx="17069" formatCode="_(* #,##0.0_);_(* \(#,##0.0\);_(* &quot;-&quot;??_);_(@_)">
                  <c:v>44.5</c:v>
                </c:pt>
                <c:pt idx="17070" formatCode="_(* #,##0.0_);_(* \(#,##0.0\);_(* &quot;-&quot;??_);_(@_)">
                  <c:v>44.7</c:v>
                </c:pt>
                <c:pt idx="17071" formatCode="_(* #,##0.0_);_(* \(#,##0.0\);_(* &quot;-&quot;??_);_(@_)">
                  <c:v>44.9</c:v>
                </c:pt>
                <c:pt idx="17072" formatCode="_(* #,##0.0_);_(* \(#,##0.0\);_(* &quot;-&quot;??_);_(@_)">
                  <c:v>44.9</c:v>
                </c:pt>
                <c:pt idx="17073" formatCode="_(* #,##0.0_);_(* \(#,##0.0\);_(* &quot;-&quot;??_);_(@_)">
                  <c:v>44.9</c:v>
                </c:pt>
                <c:pt idx="17074" formatCode="_(* #,##0.0_);_(* \(#,##0.0\);_(* &quot;-&quot;??_);_(@_)">
                  <c:v>45</c:v>
                </c:pt>
                <c:pt idx="17075" formatCode="_(* #,##0.0_);_(* \(#,##0.0\);_(* &quot;-&quot;??_);_(@_)">
                  <c:v>45.4</c:v>
                </c:pt>
                <c:pt idx="17076" formatCode="_(* #,##0.0_);_(* \(#,##0.0\);_(* &quot;-&quot;??_);_(@_)">
                  <c:v>45.4</c:v>
                </c:pt>
                <c:pt idx="17077" formatCode="_(* #,##0.0_);_(* \(#,##0.0\);_(* &quot;-&quot;??_);_(@_)">
                  <c:v>45.4</c:v>
                </c:pt>
                <c:pt idx="17078" formatCode="_(* #,##0.0_);_(* \(#,##0.0\);_(* &quot;-&quot;??_);_(@_)">
                  <c:v>45.4</c:v>
                </c:pt>
                <c:pt idx="17079" formatCode="_(* #,##0.0_);_(* \(#,##0.0\);_(* &quot;-&quot;??_);_(@_)">
                  <c:v>45.9</c:v>
                </c:pt>
                <c:pt idx="17080" formatCode="_(* #,##0.0_);_(* \(#,##0.0\);_(* &quot;-&quot;??_);_(@_)">
                  <c:v>46</c:v>
                </c:pt>
                <c:pt idx="17081" formatCode="_(* #,##0.0_);_(* \(#,##0.0\);_(* &quot;-&quot;??_);_(@_)">
                  <c:v>46</c:v>
                </c:pt>
                <c:pt idx="17082" formatCode="_(* #,##0.0_);_(* \(#,##0.0\);_(* &quot;-&quot;??_);_(@_)">
                  <c:v>46</c:v>
                </c:pt>
                <c:pt idx="17083" formatCode="_(* #,##0.0_);_(* \(#,##0.0\);_(* &quot;-&quot;??_);_(@_)">
                  <c:v>46</c:v>
                </c:pt>
                <c:pt idx="17084" formatCode="_(* #,##0.0_);_(* \(#,##0.0\);_(* &quot;-&quot;??_);_(@_)">
                  <c:v>46.5</c:v>
                </c:pt>
                <c:pt idx="17085" formatCode="_(* #,##0.0_);_(* \(#,##0.0\);_(* &quot;-&quot;??_);_(@_)">
                  <c:v>46.7</c:v>
                </c:pt>
                <c:pt idx="17086" formatCode="_(* #,##0.0_);_(* \(#,##0.0\);_(* &quot;-&quot;??_);_(@_)">
                  <c:v>47</c:v>
                </c:pt>
                <c:pt idx="17087" formatCode="_(* #,##0.0_);_(* \(#,##0.0\);_(* &quot;-&quot;??_);_(@_)">
                  <c:v>47</c:v>
                </c:pt>
                <c:pt idx="17088" formatCode="_(* #,##0.0_);_(* \(#,##0.0\);_(* &quot;-&quot;??_);_(@_)">
                  <c:v>47.7</c:v>
                </c:pt>
                <c:pt idx="17089" formatCode="_(* #,##0.0_);_(* \(#,##0.0\);_(* &quot;-&quot;??_);_(@_)">
                  <c:v>47.7</c:v>
                </c:pt>
                <c:pt idx="17090" formatCode="_(* #,##0.0_);_(* \(#,##0.0\);_(* &quot;-&quot;??_);_(@_)">
                  <c:v>47.7</c:v>
                </c:pt>
                <c:pt idx="17091" formatCode="_(* #,##0.0_);_(* \(#,##0.0\);_(* &quot;-&quot;??_);_(@_)">
                  <c:v>48</c:v>
                </c:pt>
                <c:pt idx="17092" formatCode="_(* #,##0.0_);_(* \(#,##0.0\);_(* &quot;-&quot;??_);_(@_)">
                  <c:v>48</c:v>
                </c:pt>
                <c:pt idx="17093" formatCode="_(* #,##0.0_);_(* \(#,##0.0\);_(* &quot;-&quot;??_);_(@_)">
                  <c:v>48</c:v>
                </c:pt>
                <c:pt idx="17094" formatCode="_(* #,##0.0_);_(* \(#,##0.0\);_(* &quot;-&quot;??_);_(@_)">
                  <c:v>48</c:v>
                </c:pt>
                <c:pt idx="17095" formatCode="_(* #,##0.0_);_(* \(#,##0.0\);_(* &quot;-&quot;??_);_(@_)">
                  <c:v>48</c:v>
                </c:pt>
                <c:pt idx="17096" formatCode="_(* #,##0.0_);_(* \(#,##0.0\);_(* &quot;-&quot;??_);_(@_)">
                  <c:v>48.3</c:v>
                </c:pt>
                <c:pt idx="17097" formatCode="_(* #,##0.0_);_(* \(#,##0.0\);_(* &quot;-&quot;??_);_(@_)">
                  <c:v>48.3</c:v>
                </c:pt>
                <c:pt idx="17098" formatCode="_(* #,##0.0_);_(* \(#,##0.0\);_(* &quot;-&quot;??_);_(@_)">
                  <c:v>48.3</c:v>
                </c:pt>
                <c:pt idx="17099" formatCode="_(* #,##0.0_);_(* \(#,##0.0\);_(* &quot;-&quot;??_);_(@_)">
                  <c:v>48.3</c:v>
                </c:pt>
                <c:pt idx="17100" formatCode="_(* #,##0.0_);_(* \(#,##0.0\);_(* &quot;-&quot;??_);_(@_)">
                  <c:v>48.3</c:v>
                </c:pt>
                <c:pt idx="17101" formatCode="_(* #,##0.0_);_(* \(#,##0.0\);_(* &quot;-&quot;??_);_(@_)">
                  <c:v>49.5</c:v>
                </c:pt>
                <c:pt idx="17102" formatCode="_(* #,##0.0_);_(* \(#,##0.0\);_(* &quot;-&quot;??_);_(@_)">
                  <c:v>49.5</c:v>
                </c:pt>
                <c:pt idx="17103" formatCode="_(* #,##0.0_);_(* \(#,##0.0\);_(* &quot;-&quot;??_);_(@_)">
                  <c:v>49.9</c:v>
                </c:pt>
                <c:pt idx="17104" formatCode="_(* #,##0.0_);_(* \(#,##0.0\);_(* &quot;-&quot;??_);_(@_)">
                  <c:v>49.9</c:v>
                </c:pt>
                <c:pt idx="17105" formatCode="_(* #,##0.0_);_(* \(#,##0.0\);_(* &quot;-&quot;??_);_(@_)">
                  <c:v>49.9</c:v>
                </c:pt>
                <c:pt idx="17106" formatCode="_(* #,##0.0_);_(* \(#,##0.0\);_(* &quot;-&quot;??_);_(@_)">
                  <c:v>50</c:v>
                </c:pt>
                <c:pt idx="17107" formatCode="_(* #,##0.0_);_(* \(#,##0.0\);_(* &quot;-&quot;??_);_(@_)">
                  <c:v>50.3</c:v>
                </c:pt>
                <c:pt idx="17108" formatCode="_(* #,##0.0_);_(* \(#,##0.0\);_(* &quot;-&quot;??_);_(@_)">
                  <c:v>50.4</c:v>
                </c:pt>
                <c:pt idx="17109" formatCode="_(* #,##0.0_);_(* \(#,##0.0\);_(* &quot;-&quot;??_);_(@_)">
                  <c:v>50.4</c:v>
                </c:pt>
                <c:pt idx="17110" formatCode="_(* #,##0.0_);_(* \(#,##0.0\);_(* &quot;-&quot;??_);_(@_)">
                  <c:v>50.6</c:v>
                </c:pt>
                <c:pt idx="17111" formatCode="_(* #,##0.0_);_(* \(#,##0.0\);_(* &quot;-&quot;??_);_(@_)">
                  <c:v>50.7</c:v>
                </c:pt>
                <c:pt idx="17112" formatCode="_(* #,##0.0_);_(* \(#,##0.0\);_(* &quot;-&quot;??_);_(@_)">
                  <c:v>51.9</c:v>
                </c:pt>
                <c:pt idx="17113" formatCode="_(* #,##0.0_);_(* \(#,##0.0\);_(* &quot;-&quot;??_);_(@_)">
                  <c:v>51.9</c:v>
                </c:pt>
                <c:pt idx="17114" formatCode="_(* #,##0.0_);_(* \(#,##0.0\);_(* &quot;-&quot;??_);_(@_)">
                  <c:v>51.9</c:v>
                </c:pt>
                <c:pt idx="17115" formatCode="_(* #,##0.0_);_(* \(#,##0.0\);_(* &quot;-&quot;??_);_(@_)">
                  <c:v>52</c:v>
                </c:pt>
                <c:pt idx="17116" formatCode="_(* #,##0.0_);_(* \(#,##0.0\);_(* &quot;-&quot;??_);_(@_)">
                  <c:v>52</c:v>
                </c:pt>
                <c:pt idx="17117" formatCode="_(* #,##0.0_);_(* \(#,##0.0\);_(* &quot;-&quot;??_);_(@_)">
                  <c:v>52</c:v>
                </c:pt>
                <c:pt idx="17118" formatCode="_(* #,##0.0_);_(* \(#,##0.0\);_(* &quot;-&quot;??_);_(@_)">
                  <c:v>52</c:v>
                </c:pt>
                <c:pt idx="17119" formatCode="_(* #,##0.0_);_(* \(#,##0.0\);_(* &quot;-&quot;??_);_(@_)">
                  <c:v>52.3</c:v>
                </c:pt>
                <c:pt idx="17120" formatCode="_(* #,##0.0_);_(* \(#,##0.0\);_(* &quot;-&quot;??_);_(@_)">
                  <c:v>52.4</c:v>
                </c:pt>
                <c:pt idx="17121" formatCode="_(* #,##0.0_);_(* \(#,##0.0\);_(* &quot;-&quot;??_);_(@_)">
                  <c:v>52.4</c:v>
                </c:pt>
                <c:pt idx="17122" formatCode="_(* #,##0.0_);_(* \(#,##0.0\);_(* &quot;-&quot;??_);_(@_)">
                  <c:v>52.6</c:v>
                </c:pt>
                <c:pt idx="17123" formatCode="_(* #,##0.0_);_(* \(#,##0.0\);_(* &quot;-&quot;??_);_(@_)">
                  <c:v>52.7</c:v>
                </c:pt>
                <c:pt idx="17124" formatCode="_(* #,##0.0_);_(* \(#,##0.0\);_(* &quot;-&quot;??_);_(@_)">
                  <c:v>53.3</c:v>
                </c:pt>
                <c:pt idx="17125" formatCode="_(* #,##0.0_);_(* \(#,##0.0\);_(* &quot;-&quot;??_);_(@_)">
                  <c:v>53.3</c:v>
                </c:pt>
                <c:pt idx="17126" formatCode="_(* #,##0.0_);_(* \(#,##0.0\);_(* &quot;-&quot;??_);_(@_)">
                  <c:v>53.3</c:v>
                </c:pt>
                <c:pt idx="17127" formatCode="_(* #,##0.0_);_(* \(#,##0.0\);_(* &quot;-&quot;??_);_(@_)">
                  <c:v>53.5</c:v>
                </c:pt>
                <c:pt idx="17128" formatCode="_(* #,##0.0_);_(* \(#,##0.0\);_(* &quot;-&quot;??_);_(@_)">
                  <c:v>53.5</c:v>
                </c:pt>
                <c:pt idx="17129" formatCode="_(* #,##0.0_);_(* \(#,##0.0\);_(* &quot;-&quot;??_);_(@_)">
                  <c:v>53.5</c:v>
                </c:pt>
                <c:pt idx="17130" formatCode="_(* #,##0.0_);_(* \(#,##0.0\);_(* &quot;-&quot;??_);_(@_)">
                  <c:v>53.5</c:v>
                </c:pt>
                <c:pt idx="17131" formatCode="_(* #,##0.0_);_(* \(#,##0.0\);_(* &quot;-&quot;??_);_(@_)">
                  <c:v>53.5</c:v>
                </c:pt>
                <c:pt idx="17132" formatCode="_(* #,##0.0_);_(* \(#,##0.0\);_(* &quot;-&quot;??_);_(@_)">
                  <c:v>53.5</c:v>
                </c:pt>
                <c:pt idx="17133" formatCode="_(* #,##0.0_);_(* \(#,##0.0\);_(* &quot;-&quot;??_);_(@_)">
                  <c:v>53.9</c:v>
                </c:pt>
                <c:pt idx="17134" formatCode="_(* #,##0.0_);_(* \(#,##0.0\);_(* &quot;-&quot;??_);_(@_)">
                  <c:v>54.3</c:v>
                </c:pt>
                <c:pt idx="17135" formatCode="_(* #,##0.0_);_(* \(#,##0.0\);_(* &quot;-&quot;??_);_(@_)">
                  <c:v>54.9</c:v>
                </c:pt>
                <c:pt idx="17136" formatCode="_(* #,##0.0_);_(* \(#,##0.0\);_(* &quot;-&quot;??_);_(@_)">
                  <c:v>55</c:v>
                </c:pt>
                <c:pt idx="17137" formatCode="_(* #,##0.0_);_(* \(#,##0.0\);_(* &quot;-&quot;??_);_(@_)">
                  <c:v>55</c:v>
                </c:pt>
                <c:pt idx="17138" formatCode="_(* #,##0.0_);_(* \(#,##0.0\);_(* &quot;-&quot;??_);_(@_)">
                  <c:v>55.3</c:v>
                </c:pt>
                <c:pt idx="17139" formatCode="_(* #,##0.0_);_(* \(#,##0.0\);_(* &quot;-&quot;??_);_(@_)">
                  <c:v>55.3</c:v>
                </c:pt>
                <c:pt idx="17140" formatCode="_(* #,##0.0_);_(* \(#,##0.0\);_(* &quot;-&quot;??_);_(@_)">
                  <c:v>55.6</c:v>
                </c:pt>
                <c:pt idx="17141" formatCode="_(* #,##0.0_);_(* \(#,##0.0\);_(* &quot;-&quot;??_);_(@_)">
                  <c:v>55.6</c:v>
                </c:pt>
                <c:pt idx="17142" formatCode="_(* #,##0.0_);_(* \(#,##0.0\);_(* &quot;-&quot;??_);_(@_)">
                  <c:v>55.7</c:v>
                </c:pt>
                <c:pt idx="17143" formatCode="_(* #,##0.0_);_(* \(#,##0.0\);_(* &quot;-&quot;??_);_(@_)">
                  <c:v>56</c:v>
                </c:pt>
                <c:pt idx="17144" formatCode="_(* #,##0.0_);_(* \(#,##0.0\);_(* &quot;-&quot;??_);_(@_)">
                  <c:v>56.3</c:v>
                </c:pt>
                <c:pt idx="17145" formatCode="_(* #,##0.0_);_(* \(#,##0.0\);_(* &quot;-&quot;??_);_(@_)">
                  <c:v>56.5</c:v>
                </c:pt>
                <c:pt idx="17146" formatCode="_(* #,##0.0_);_(* \(#,##0.0\);_(* &quot;-&quot;??_);_(@_)">
                  <c:v>56.9</c:v>
                </c:pt>
                <c:pt idx="17147" formatCode="_(* #,##0.0_);_(* \(#,##0.0\);_(* &quot;-&quot;??_);_(@_)">
                  <c:v>56.9</c:v>
                </c:pt>
                <c:pt idx="17148" formatCode="_(* #,##0.0_);_(* \(#,##0.0\);_(* &quot;-&quot;??_);_(@_)">
                  <c:v>57.4</c:v>
                </c:pt>
                <c:pt idx="17149" formatCode="_(* #,##0.0_);_(* \(#,##0.0\);_(* &quot;-&quot;??_);_(@_)">
                  <c:v>57.4</c:v>
                </c:pt>
                <c:pt idx="17150" formatCode="_(* #,##0.0_);_(* \(#,##0.0\);_(* &quot;-&quot;??_);_(@_)">
                  <c:v>57.7</c:v>
                </c:pt>
                <c:pt idx="17151" formatCode="_(* #,##0.0_);_(* \(#,##0.0\);_(* &quot;-&quot;??_);_(@_)">
                  <c:v>57.7</c:v>
                </c:pt>
                <c:pt idx="17152" formatCode="_(* #,##0.0_);_(* \(#,##0.0\);_(* &quot;-&quot;??_);_(@_)">
                  <c:v>57.7</c:v>
                </c:pt>
                <c:pt idx="17153" formatCode="_(* #,##0.0_);_(* \(#,##0.0\);_(* &quot;-&quot;??_);_(@_)">
                  <c:v>58</c:v>
                </c:pt>
                <c:pt idx="17154" formatCode="_(* #,##0.0_);_(* \(#,##0.0\);_(* &quot;-&quot;??_);_(@_)">
                  <c:v>58.3</c:v>
                </c:pt>
                <c:pt idx="17155" formatCode="_(* #,##0.0_);_(* \(#,##0.0\);_(* &quot;-&quot;??_);_(@_)">
                  <c:v>58.3</c:v>
                </c:pt>
                <c:pt idx="17156" formatCode="_(* #,##0.0_);_(* \(#,##0.0\);_(* &quot;-&quot;??_);_(@_)">
                  <c:v>58.5</c:v>
                </c:pt>
                <c:pt idx="17157" formatCode="_(* #,##0.0_);_(* \(#,##0.0\);_(* &quot;-&quot;??_);_(@_)">
                  <c:v>59.3</c:v>
                </c:pt>
                <c:pt idx="17158" formatCode="_(* #,##0.0_);_(* \(#,##0.0\);_(* &quot;-&quot;??_);_(@_)">
                  <c:v>59.4</c:v>
                </c:pt>
                <c:pt idx="17159" formatCode="_(* #,##0.0_);_(* \(#,##0.0\);_(* &quot;-&quot;??_);_(@_)">
                  <c:v>59.5</c:v>
                </c:pt>
                <c:pt idx="17160" formatCode="_(* #,##0.0_);_(* \(#,##0.0\);_(* &quot;-&quot;??_);_(@_)">
                  <c:v>59.6</c:v>
                </c:pt>
                <c:pt idx="17161" formatCode="_(* #,##0.0_);_(* \(#,##0.0\);_(* &quot;-&quot;??_);_(@_)">
                  <c:v>59.9</c:v>
                </c:pt>
                <c:pt idx="17162" formatCode="_(* #,##0.0_);_(* \(#,##0.0\);_(* &quot;-&quot;??_);_(@_)">
                  <c:v>59.9</c:v>
                </c:pt>
                <c:pt idx="17163" formatCode="_(* #,##0.0_);_(* \(#,##0.0\);_(* &quot;-&quot;??_);_(@_)">
                  <c:v>59.9</c:v>
                </c:pt>
                <c:pt idx="17164" formatCode="_(* #,##0.0_);_(* \(#,##0.0\);_(* &quot;-&quot;??_);_(@_)">
                  <c:v>59.9</c:v>
                </c:pt>
                <c:pt idx="17165" formatCode="_(* #,##0.0_);_(* \(#,##0.0\);_(* &quot;-&quot;??_);_(@_)">
                  <c:v>60</c:v>
                </c:pt>
                <c:pt idx="17166" formatCode="_(* #,##0.0_);_(* \(#,##0.0\);_(* &quot;-&quot;??_);_(@_)">
                  <c:v>60</c:v>
                </c:pt>
                <c:pt idx="17167" formatCode="_(* #,##0.0_);_(* \(#,##0.0\);_(* &quot;-&quot;??_);_(@_)">
                  <c:v>60.4</c:v>
                </c:pt>
                <c:pt idx="17168" formatCode="_(* #,##0.0_);_(* \(#,##0.0\);_(* &quot;-&quot;??_);_(@_)">
                  <c:v>60.4</c:v>
                </c:pt>
                <c:pt idx="17169" formatCode="_(* #,##0.0_);_(* \(#,##0.0\);_(* &quot;-&quot;??_);_(@_)">
                  <c:v>60.4</c:v>
                </c:pt>
                <c:pt idx="17170" formatCode="_(* #,##0.0_);_(* \(#,##0.0\);_(* &quot;-&quot;??_);_(@_)">
                  <c:v>60.4</c:v>
                </c:pt>
                <c:pt idx="17171" formatCode="_(* #,##0.0_);_(* \(#,##0.0\);_(* &quot;-&quot;??_);_(@_)">
                  <c:v>60.7</c:v>
                </c:pt>
                <c:pt idx="17172" formatCode="_(* #,##0.0_);_(* \(#,##0.0\);_(* &quot;-&quot;??_);_(@_)">
                  <c:v>60.7</c:v>
                </c:pt>
                <c:pt idx="17173" formatCode="_(* #,##0.0_);_(* \(#,##0.0\);_(* &quot;-&quot;??_);_(@_)">
                  <c:v>61</c:v>
                </c:pt>
                <c:pt idx="17174" formatCode="_(* #,##0.0_);_(* \(#,##0.0\);_(* &quot;-&quot;??_);_(@_)">
                  <c:v>62</c:v>
                </c:pt>
                <c:pt idx="17175" formatCode="_(* #,##0.0_);_(* \(#,##0.0\);_(* &quot;-&quot;??_);_(@_)">
                  <c:v>62</c:v>
                </c:pt>
                <c:pt idx="17176" formatCode="_(* #,##0.0_);_(* \(#,##0.0\);_(* &quot;-&quot;??_);_(@_)">
                  <c:v>62</c:v>
                </c:pt>
                <c:pt idx="17177" formatCode="_(* #,##0.0_);_(* \(#,##0.0\);_(* &quot;-&quot;??_);_(@_)">
                  <c:v>62</c:v>
                </c:pt>
                <c:pt idx="17178" formatCode="_(* #,##0.0_);_(* \(#,##0.0\);_(* &quot;-&quot;??_);_(@_)">
                  <c:v>62</c:v>
                </c:pt>
                <c:pt idx="17179" formatCode="_(* #,##0.0_);_(* \(#,##0.0\);_(* &quot;-&quot;??_);_(@_)">
                  <c:v>62.5</c:v>
                </c:pt>
                <c:pt idx="17180" formatCode="_(* #,##0.0_);_(* \(#,##0.0\);_(* &quot;-&quot;??_);_(@_)">
                  <c:v>62.5</c:v>
                </c:pt>
                <c:pt idx="17181" formatCode="_(* #,##0.0_);_(* \(#,##0.0\);_(* &quot;-&quot;??_);_(@_)">
                  <c:v>63</c:v>
                </c:pt>
                <c:pt idx="17182" formatCode="_(* #,##0.0_);_(* \(#,##0.0\);_(* &quot;-&quot;??_);_(@_)">
                  <c:v>63.3</c:v>
                </c:pt>
                <c:pt idx="17183" formatCode="_(* #,##0.0_);_(* \(#,##0.0\);_(* &quot;-&quot;??_);_(@_)">
                  <c:v>63.3</c:v>
                </c:pt>
                <c:pt idx="17184" formatCode="_(* #,##0.0_);_(* \(#,##0.0\);_(* &quot;-&quot;??_);_(@_)">
                  <c:v>63.7</c:v>
                </c:pt>
                <c:pt idx="17185" formatCode="_(* #,##0.0_);_(* \(#,##0.0\);_(* &quot;-&quot;??_);_(@_)">
                  <c:v>64</c:v>
                </c:pt>
                <c:pt idx="17186" formatCode="_(* #,##0.0_);_(* \(#,##0.0\);_(* &quot;-&quot;??_);_(@_)">
                  <c:v>64</c:v>
                </c:pt>
                <c:pt idx="17187" formatCode="_(* #,##0.0_);_(* \(#,##0.0\);_(* &quot;-&quot;??_);_(@_)">
                  <c:v>65</c:v>
                </c:pt>
                <c:pt idx="17188" formatCode="_(* #,##0.0_);_(* \(#,##0.0\);_(* &quot;-&quot;??_);_(@_)">
                  <c:v>65.3</c:v>
                </c:pt>
                <c:pt idx="17189" formatCode="_(* #,##0.0_);_(* \(#,##0.0\);_(* &quot;-&quot;??_);_(@_)">
                  <c:v>65.3</c:v>
                </c:pt>
                <c:pt idx="17190" formatCode="_(* #,##0.0_);_(* \(#,##0.0\);_(* &quot;-&quot;??_);_(@_)">
                  <c:v>65.400000000000006</c:v>
                </c:pt>
                <c:pt idx="17191" formatCode="_(* #,##0.0_);_(* \(#,##0.0\);_(* &quot;-&quot;??_);_(@_)">
                  <c:v>65.400000000000006</c:v>
                </c:pt>
                <c:pt idx="17192" formatCode="_(* #,##0.0_);_(* \(#,##0.0\);_(* &quot;-&quot;??_);_(@_)">
                  <c:v>65.900000000000006</c:v>
                </c:pt>
                <c:pt idx="17193" formatCode="_(* #,##0.0_);_(* \(#,##0.0\);_(* &quot;-&quot;??_);_(@_)">
                  <c:v>65.900000000000006</c:v>
                </c:pt>
                <c:pt idx="17194" formatCode="_(* #,##0.0_);_(* \(#,##0.0\);_(* &quot;-&quot;??_);_(@_)">
                  <c:v>66</c:v>
                </c:pt>
                <c:pt idx="17195" formatCode="_(* #,##0.0_);_(* \(#,##0.0\);_(* &quot;-&quot;??_);_(@_)">
                  <c:v>66.3</c:v>
                </c:pt>
                <c:pt idx="17196" formatCode="_(* #,##0.0_);_(* \(#,##0.0\);_(* &quot;-&quot;??_);_(@_)">
                  <c:v>66.5</c:v>
                </c:pt>
                <c:pt idx="17197" formatCode="_(* #,##0.0_);_(* \(#,##0.0\);_(* &quot;-&quot;??_);_(@_)">
                  <c:v>66.5</c:v>
                </c:pt>
                <c:pt idx="17198" formatCode="_(* #,##0.0_);_(* \(#,##0.0\);_(* &quot;-&quot;??_);_(@_)">
                  <c:v>67</c:v>
                </c:pt>
                <c:pt idx="17199" formatCode="_(* #,##0.0_);_(* \(#,##0.0\);_(* &quot;-&quot;??_);_(@_)">
                  <c:v>67.400000000000006</c:v>
                </c:pt>
                <c:pt idx="17200" formatCode="_(* #,##0.0_);_(* \(#,##0.0\);_(* &quot;-&quot;??_);_(@_)">
                  <c:v>67.7</c:v>
                </c:pt>
                <c:pt idx="17201" formatCode="_(* #,##0.0_);_(* \(#,##0.0\);_(* &quot;-&quot;??_);_(@_)">
                  <c:v>67.7</c:v>
                </c:pt>
                <c:pt idx="17202" formatCode="_(* #,##0.0_);_(* \(#,##0.0\);_(* &quot;-&quot;??_);_(@_)">
                  <c:v>67.7</c:v>
                </c:pt>
                <c:pt idx="17203" formatCode="_(* #,##0.0_);_(* \(#,##0.0\);_(* &quot;-&quot;??_);_(@_)">
                  <c:v>68</c:v>
                </c:pt>
                <c:pt idx="17204" formatCode="_(* #,##0.0_);_(* \(#,##0.0\);_(* &quot;-&quot;??_);_(@_)">
                  <c:v>68</c:v>
                </c:pt>
                <c:pt idx="17205" formatCode="_(* #,##0.0_);_(* \(#,##0.0\);_(* &quot;-&quot;??_);_(@_)">
                  <c:v>68.3</c:v>
                </c:pt>
                <c:pt idx="17206" formatCode="_(* #,##0.0_);_(* \(#,##0.0\);_(* &quot;-&quot;??_);_(@_)">
                  <c:v>68.3</c:v>
                </c:pt>
                <c:pt idx="17207" formatCode="_(* #,##0.0_);_(* \(#,##0.0\);_(* &quot;-&quot;??_);_(@_)">
                  <c:v>68.3</c:v>
                </c:pt>
                <c:pt idx="17208" formatCode="_(* #,##0.0_);_(* \(#,##0.0\);_(* &quot;-&quot;??_);_(@_)">
                  <c:v>68.3</c:v>
                </c:pt>
                <c:pt idx="17209" formatCode="_(* #,##0.0_);_(* \(#,##0.0\);_(* &quot;-&quot;??_);_(@_)">
                  <c:v>68.5</c:v>
                </c:pt>
                <c:pt idx="17210" formatCode="_(* #,##0.0_);_(* \(#,##0.0\);_(* &quot;-&quot;??_);_(@_)">
                  <c:v>68.5</c:v>
                </c:pt>
                <c:pt idx="17211" formatCode="_(* #,##0.0_);_(* \(#,##0.0\);_(* &quot;-&quot;??_);_(@_)">
                  <c:v>69</c:v>
                </c:pt>
                <c:pt idx="17212" formatCode="_(* #,##0.0_);_(* \(#,##0.0\);_(* &quot;-&quot;??_);_(@_)">
                  <c:v>69</c:v>
                </c:pt>
                <c:pt idx="17213" formatCode="_(* #,##0.0_);_(* \(#,##0.0\);_(* &quot;-&quot;??_);_(@_)">
                  <c:v>69</c:v>
                </c:pt>
                <c:pt idx="17214" formatCode="_(* #,##0.0_);_(* \(#,##0.0\);_(* &quot;-&quot;??_);_(@_)">
                  <c:v>69.5</c:v>
                </c:pt>
                <c:pt idx="17215" formatCode="_(* #,##0.0_);_(* \(#,##0.0\);_(* &quot;-&quot;??_);_(@_)">
                  <c:v>69.900000000000006</c:v>
                </c:pt>
                <c:pt idx="17216" formatCode="_(* #,##0.0_);_(* \(#,##0.0\);_(* &quot;-&quot;??_);_(@_)">
                  <c:v>69.900000000000006</c:v>
                </c:pt>
                <c:pt idx="17217" formatCode="_(* #,##0.0_);_(* \(#,##0.0\);_(* &quot;-&quot;??_);_(@_)">
                  <c:v>69.900000000000006</c:v>
                </c:pt>
                <c:pt idx="17218" formatCode="_(* #,##0.0_);_(* \(#,##0.0\);_(* &quot;-&quot;??_);_(@_)">
                  <c:v>69.900000000000006</c:v>
                </c:pt>
                <c:pt idx="17219" formatCode="_(* #,##0.0_);_(* \(#,##0.0\);_(* &quot;-&quot;??_);_(@_)">
                  <c:v>69.900000000000006</c:v>
                </c:pt>
                <c:pt idx="17220" formatCode="_(* #,##0.0_);_(* \(#,##0.0\);_(* &quot;-&quot;??_);_(@_)">
                  <c:v>69.900000000000006</c:v>
                </c:pt>
                <c:pt idx="17221" formatCode="_(* #,##0.0_);_(* \(#,##0.0\);_(* &quot;-&quot;??_);_(@_)">
                  <c:v>69.900000000000006</c:v>
                </c:pt>
                <c:pt idx="17222" formatCode="_(* #,##0.0_);_(* \(#,##0.0\);_(* &quot;-&quot;??_);_(@_)">
                  <c:v>70.400000000000006</c:v>
                </c:pt>
                <c:pt idx="17223" formatCode="_(* #,##0.0_);_(* \(#,##0.0\);_(* &quot;-&quot;??_);_(@_)">
                  <c:v>70.400000000000006</c:v>
                </c:pt>
                <c:pt idx="17224" formatCode="_(* #,##0.0_);_(* \(#,##0.0\);_(* &quot;-&quot;??_);_(@_)">
                  <c:v>70.400000000000006</c:v>
                </c:pt>
                <c:pt idx="17225" formatCode="_(* #,##0.0_);_(* \(#,##0.0\);_(* &quot;-&quot;??_);_(@_)">
                  <c:v>70.400000000000006</c:v>
                </c:pt>
                <c:pt idx="17226" formatCode="_(* #,##0.0_);_(* \(#,##0.0\);_(* &quot;-&quot;??_);_(@_)">
                  <c:v>70.7</c:v>
                </c:pt>
                <c:pt idx="17227" formatCode="_(* #,##0.0_);_(* \(#,##0.0\);_(* &quot;-&quot;??_);_(@_)">
                  <c:v>70.7</c:v>
                </c:pt>
                <c:pt idx="17228" formatCode="_(* #,##0.0_);_(* \(#,##0.0\);_(* &quot;-&quot;??_);_(@_)">
                  <c:v>70.7</c:v>
                </c:pt>
                <c:pt idx="17229" formatCode="_(* #,##0.0_);_(* \(#,##0.0\);_(* &quot;-&quot;??_);_(@_)">
                  <c:v>70.7</c:v>
                </c:pt>
                <c:pt idx="17230" formatCode="_(* #,##0.0_);_(* \(#,##0.0\);_(* &quot;-&quot;??_);_(@_)">
                  <c:v>70.7</c:v>
                </c:pt>
                <c:pt idx="17231" formatCode="_(* #,##0.0_);_(* \(#,##0.0\);_(* &quot;-&quot;??_);_(@_)">
                  <c:v>70.7</c:v>
                </c:pt>
                <c:pt idx="17232" formatCode="_(* #,##0.0_);_(* \(#,##0.0\);_(* &quot;-&quot;??_);_(@_)">
                  <c:v>70.900000000000006</c:v>
                </c:pt>
                <c:pt idx="17233" formatCode="_(* #,##0.0_);_(* \(#,##0.0\);_(* &quot;-&quot;??_);_(@_)">
                  <c:v>71</c:v>
                </c:pt>
                <c:pt idx="17234" formatCode="_(* #,##0.0_);_(* \(#,##0.0\);_(* &quot;-&quot;??_);_(@_)">
                  <c:v>71</c:v>
                </c:pt>
                <c:pt idx="17235" formatCode="_(* #,##0.0_);_(* \(#,##0.0\);_(* &quot;-&quot;??_);_(@_)">
                  <c:v>72</c:v>
                </c:pt>
                <c:pt idx="17236" formatCode="_(* #,##0.0_);_(* \(#,##0.0\);_(* &quot;-&quot;??_);_(@_)">
                  <c:v>72</c:v>
                </c:pt>
                <c:pt idx="17237" formatCode="_(* #,##0.0_);_(* \(#,##0.0\);_(* &quot;-&quot;??_);_(@_)">
                  <c:v>72</c:v>
                </c:pt>
                <c:pt idx="17238" formatCode="_(* #,##0.0_);_(* \(#,##0.0\);_(* &quot;-&quot;??_);_(@_)">
                  <c:v>73</c:v>
                </c:pt>
                <c:pt idx="17239" formatCode="_(* #,##0.0_);_(* \(#,##0.0\);_(* &quot;-&quot;??_);_(@_)">
                  <c:v>73.3</c:v>
                </c:pt>
                <c:pt idx="17240" formatCode="_(* #,##0.0_);_(* \(#,##0.0\);_(* &quot;-&quot;??_);_(@_)">
                  <c:v>74.900000000000006</c:v>
                </c:pt>
                <c:pt idx="17241" formatCode="_(* #,##0.0_);_(* \(#,##0.0\);_(* &quot;-&quot;??_);_(@_)">
                  <c:v>74.900000000000006</c:v>
                </c:pt>
                <c:pt idx="17242" formatCode="_(* #,##0.0_);_(* \(#,##0.0\);_(* &quot;-&quot;??_);_(@_)">
                  <c:v>75.3</c:v>
                </c:pt>
                <c:pt idx="17243" formatCode="_(* #,##0.0_);_(* \(#,##0.0\);_(* &quot;-&quot;??_);_(@_)">
                  <c:v>75.3</c:v>
                </c:pt>
                <c:pt idx="17244" formatCode="_(* #,##0.0_);_(* \(#,##0.0\);_(* &quot;-&quot;??_);_(@_)">
                  <c:v>75.5</c:v>
                </c:pt>
                <c:pt idx="17245" formatCode="_(* #,##0.0_);_(* \(#,##0.0\);_(* &quot;-&quot;??_);_(@_)">
                  <c:v>75.5</c:v>
                </c:pt>
                <c:pt idx="17246" formatCode="_(* #,##0.0_);_(* \(#,##0.0\);_(* &quot;-&quot;??_);_(@_)">
                  <c:v>75.5</c:v>
                </c:pt>
                <c:pt idx="17247" formatCode="_(* #,##0.0_);_(* \(#,##0.0\);_(* &quot;-&quot;??_);_(@_)">
                  <c:v>75.599999999999994</c:v>
                </c:pt>
                <c:pt idx="17248" formatCode="_(* #,##0.0_);_(* \(#,##0.0\);_(* &quot;-&quot;??_);_(@_)">
                  <c:v>75.599999999999994</c:v>
                </c:pt>
                <c:pt idx="17249" formatCode="_(* #,##0.0_);_(* \(#,##0.0\);_(* &quot;-&quot;??_);_(@_)">
                  <c:v>75.599999999999994</c:v>
                </c:pt>
                <c:pt idx="17250" formatCode="_(* #,##0.0_);_(* \(#,##0.0\);_(* &quot;-&quot;??_);_(@_)">
                  <c:v>76.7</c:v>
                </c:pt>
                <c:pt idx="17251" formatCode="_(* #,##0.0_);_(* \(#,##0.0\);_(* &quot;-&quot;??_);_(@_)">
                  <c:v>76.7</c:v>
                </c:pt>
                <c:pt idx="17252" formatCode="_(* #,##0.0_);_(* \(#,##0.0\);_(* &quot;-&quot;??_);_(@_)">
                  <c:v>76.900000000000006</c:v>
                </c:pt>
                <c:pt idx="17253" formatCode="_(* #,##0.0_);_(* \(#,##0.0\);_(* &quot;-&quot;??_);_(@_)">
                  <c:v>76.900000000000006</c:v>
                </c:pt>
                <c:pt idx="17254" formatCode="_(* #,##0.0_);_(* \(#,##0.0\);_(* &quot;-&quot;??_);_(@_)">
                  <c:v>77</c:v>
                </c:pt>
                <c:pt idx="17255" formatCode="_(* #,##0.0_);_(* \(#,##0.0\);_(* &quot;-&quot;??_);_(@_)">
                  <c:v>77</c:v>
                </c:pt>
                <c:pt idx="17256" formatCode="_(* #,##0.0_);_(* \(#,##0.0\);_(* &quot;-&quot;??_);_(@_)">
                  <c:v>77.400000000000006</c:v>
                </c:pt>
                <c:pt idx="17257" formatCode="_(* #,##0.0_);_(* \(#,##0.0\);_(* &quot;-&quot;??_);_(@_)">
                  <c:v>77.400000000000006</c:v>
                </c:pt>
                <c:pt idx="17258" formatCode="_(* #,##0.0_);_(* \(#,##0.0\);_(* &quot;-&quot;??_);_(@_)">
                  <c:v>77.900000000000006</c:v>
                </c:pt>
                <c:pt idx="17259" formatCode="_(* #,##0.0_);_(* \(#,##0.0\);_(* &quot;-&quot;??_);_(@_)">
                  <c:v>78</c:v>
                </c:pt>
                <c:pt idx="17260" formatCode="_(* #,##0.0_);_(* \(#,##0.0\);_(* &quot;-&quot;??_);_(@_)">
                  <c:v>78.3</c:v>
                </c:pt>
                <c:pt idx="17261" formatCode="_(* #,##0.0_);_(* \(#,##0.0\);_(* &quot;-&quot;??_);_(@_)">
                  <c:v>78.900000000000006</c:v>
                </c:pt>
                <c:pt idx="17262" formatCode="_(* #,##0.0_);_(* \(#,##0.0\);_(* &quot;-&quot;??_);_(@_)">
                  <c:v>79</c:v>
                </c:pt>
                <c:pt idx="17263" formatCode="_(* #,##0.0_);_(* \(#,##0.0\);_(* &quot;-&quot;??_);_(@_)">
                  <c:v>79.5</c:v>
                </c:pt>
                <c:pt idx="17264" formatCode="_(* #,##0.0_);_(* \(#,##0.0\);_(* &quot;-&quot;??_);_(@_)">
                  <c:v>79.900000000000006</c:v>
                </c:pt>
                <c:pt idx="17265" formatCode="_(* #,##0.0_);_(* \(#,##0.0\);_(* &quot;-&quot;??_);_(@_)">
                  <c:v>79.900000000000006</c:v>
                </c:pt>
                <c:pt idx="17266" formatCode="_(* #,##0.0_);_(* \(#,##0.0\);_(* &quot;-&quot;??_);_(@_)">
                  <c:v>79.900000000000006</c:v>
                </c:pt>
                <c:pt idx="17267" formatCode="_(* #,##0.0_);_(* \(#,##0.0\);_(* &quot;-&quot;??_);_(@_)">
                  <c:v>79.900000000000006</c:v>
                </c:pt>
                <c:pt idx="17268" formatCode="_(* #,##0.0_);_(* \(#,##0.0\);_(* &quot;-&quot;??_);_(@_)">
                  <c:v>80</c:v>
                </c:pt>
                <c:pt idx="17269" formatCode="_(* #,##0.0_);_(* \(#,##0.0\);_(* &quot;-&quot;??_);_(@_)">
                  <c:v>80.3</c:v>
                </c:pt>
                <c:pt idx="17270" formatCode="_(* #,##0.0_);_(* \(#,##0.0\);_(* &quot;-&quot;??_);_(@_)">
                  <c:v>80.3</c:v>
                </c:pt>
                <c:pt idx="17271" formatCode="_(* #,##0.0_);_(* \(#,##0.0\);_(* &quot;-&quot;??_);_(@_)">
                  <c:v>80.400000000000006</c:v>
                </c:pt>
                <c:pt idx="17272" formatCode="_(* #,##0.0_);_(* \(#,##0.0\);_(* &quot;-&quot;??_);_(@_)">
                  <c:v>80.5</c:v>
                </c:pt>
                <c:pt idx="17273" formatCode="_(* #,##0.0_);_(* \(#,##0.0\);_(* &quot;-&quot;??_);_(@_)">
                  <c:v>80.5</c:v>
                </c:pt>
                <c:pt idx="17274" formatCode="_(* #,##0.0_);_(* \(#,##0.0\);_(* &quot;-&quot;??_);_(@_)">
                  <c:v>80.7</c:v>
                </c:pt>
                <c:pt idx="17275" formatCode="_(* #,##0.0_);_(* \(#,##0.0\);_(* &quot;-&quot;??_);_(@_)">
                  <c:v>80.7</c:v>
                </c:pt>
                <c:pt idx="17276" formatCode="_(* #,##0.0_);_(* \(#,##0.0\);_(* &quot;-&quot;??_);_(@_)">
                  <c:v>80.7</c:v>
                </c:pt>
                <c:pt idx="17277" formatCode="_(* #,##0.0_);_(* \(#,##0.0\);_(* &quot;-&quot;??_);_(@_)">
                  <c:v>81.3</c:v>
                </c:pt>
                <c:pt idx="17278" formatCode="_(* #,##0.0_);_(* \(#,##0.0\);_(* &quot;-&quot;??_);_(@_)">
                  <c:v>81.3</c:v>
                </c:pt>
                <c:pt idx="17279" formatCode="_(* #,##0.0_);_(* \(#,##0.0\);_(* &quot;-&quot;??_);_(@_)">
                  <c:v>81.3</c:v>
                </c:pt>
                <c:pt idx="17280" formatCode="_(* #,##0.0_);_(* \(#,##0.0\);_(* &quot;-&quot;??_);_(@_)">
                  <c:v>81.400000000000006</c:v>
                </c:pt>
                <c:pt idx="17281" formatCode="_(* #,##0.0_);_(* \(#,##0.0\);_(* &quot;-&quot;??_);_(@_)">
                  <c:v>81.7</c:v>
                </c:pt>
                <c:pt idx="17282" formatCode="_(* #,##0.0_);_(* \(#,##0.0\);_(* &quot;-&quot;??_);_(@_)">
                  <c:v>81.7</c:v>
                </c:pt>
                <c:pt idx="17283" formatCode="_(* #,##0.0_);_(* \(#,##0.0\);_(* &quot;-&quot;??_);_(@_)">
                  <c:v>81.7</c:v>
                </c:pt>
                <c:pt idx="17284" formatCode="_(* #,##0.0_);_(* \(#,##0.0\);_(* &quot;-&quot;??_);_(@_)">
                  <c:v>83</c:v>
                </c:pt>
                <c:pt idx="17285" formatCode="_(* #,##0.0_);_(* \(#,##0.0\);_(* &quot;-&quot;??_);_(@_)">
                  <c:v>83</c:v>
                </c:pt>
                <c:pt idx="17286" formatCode="_(* #,##0.0_);_(* \(#,##0.0\);_(* &quot;-&quot;??_);_(@_)">
                  <c:v>83</c:v>
                </c:pt>
                <c:pt idx="17287" formatCode="_(* #,##0.0_);_(* \(#,##0.0\);_(* &quot;-&quot;??_);_(@_)">
                  <c:v>83.4</c:v>
                </c:pt>
                <c:pt idx="17288" formatCode="_(* #,##0.0_);_(* \(#,##0.0\);_(* &quot;-&quot;??_);_(@_)">
                  <c:v>83.4</c:v>
                </c:pt>
                <c:pt idx="17289" formatCode="_(* #,##0.0_);_(* \(#,##0.0\);_(* &quot;-&quot;??_);_(@_)">
                  <c:v>84.4</c:v>
                </c:pt>
                <c:pt idx="17290" formatCode="_(* #,##0.0_);_(* \(#,##0.0\);_(* &quot;-&quot;??_);_(@_)">
                  <c:v>84.9</c:v>
                </c:pt>
                <c:pt idx="17291" formatCode="_(* #,##0.0_);_(* \(#,##0.0\);_(* &quot;-&quot;??_);_(@_)">
                  <c:v>85.9</c:v>
                </c:pt>
                <c:pt idx="17292" formatCode="_(* #,##0.0_);_(* \(#,##0.0\);_(* &quot;-&quot;??_);_(@_)">
                  <c:v>86</c:v>
                </c:pt>
                <c:pt idx="17293" formatCode="_(* #,##0.0_);_(* \(#,##0.0\);_(* &quot;-&quot;??_);_(@_)">
                  <c:v>86</c:v>
                </c:pt>
                <c:pt idx="17294" formatCode="_(* #,##0.0_);_(* \(#,##0.0\);_(* &quot;-&quot;??_);_(@_)">
                  <c:v>87</c:v>
                </c:pt>
                <c:pt idx="17295" formatCode="_(* #,##0.0_);_(* \(#,##0.0\);_(* &quot;-&quot;??_);_(@_)">
                  <c:v>87.3</c:v>
                </c:pt>
                <c:pt idx="17296" formatCode="_(* #,##0.0_);_(* \(#,##0.0\);_(* &quot;-&quot;??_);_(@_)">
                  <c:v>87.7</c:v>
                </c:pt>
                <c:pt idx="17297" formatCode="_(* #,##0.0_);_(* \(#,##0.0\);_(* &quot;-&quot;??_);_(@_)">
                  <c:v>88</c:v>
                </c:pt>
                <c:pt idx="17298" formatCode="_(* #,##0.0_);_(* \(#,##0.0\);_(* &quot;-&quot;??_);_(@_)">
                  <c:v>88.5</c:v>
                </c:pt>
                <c:pt idx="17299" formatCode="_(* #,##0.0_);_(* \(#,##0.0\);_(* &quot;-&quot;??_);_(@_)">
                  <c:v>88.6</c:v>
                </c:pt>
                <c:pt idx="17300" formatCode="_(* #,##0.0_);_(* \(#,##0.0\);_(* &quot;-&quot;??_);_(@_)">
                  <c:v>89</c:v>
                </c:pt>
                <c:pt idx="17301" formatCode="_(* #,##0.0_);_(* \(#,##0.0\);_(* &quot;-&quot;??_);_(@_)">
                  <c:v>89</c:v>
                </c:pt>
                <c:pt idx="17302" formatCode="_(* #,##0.0_);_(* \(#,##0.0\);_(* &quot;-&quot;??_);_(@_)">
                  <c:v>89.4</c:v>
                </c:pt>
                <c:pt idx="17303" formatCode="_(* #,##0.0_);_(* \(#,##0.0\);_(* &quot;-&quot;??_);_(@_)">
                  <c:v>89.9</c:v>
                </c:pt>
                <c:pt idx="17304" formatCode="_(* #,##0.0_);_(* \(#,##0.0\);_(* &quot;-&quot;??_);_(@_)">
                  <c:v>90.4</c:v>
                </c:pt>
                <c:pt idx="17305" formatCode="_(* #,##0.0_);_(* \(#,##0.0\);_(* &quot;-&quot;??_);_(@_)">
                  <c:v>90.4</c:v>
                </c:pt>
                <c:pt idx="17306" formatCode="_(* #,##0.0_);_(* \(#,##0.0\);_(* &quot;-&quot;??_);_(@_)">
                  <c:v>90.4</c:v>
                </c:pt>
                <c:pt idx="17307" formatCode="_(* #,##0.0_);_(* \(#,##0.0\);_(* &quot;-&quot;??_);_(@_)">
                  <c:v>91</c:v>
                </c:pt>
                <c:pt idx="17308" formatCode="_(* #,##0.0_);_(* \(#,##0.0\);_(* &quot;-&quot;??_);_(@_)">
                  <c:v>91.5</c:v>
                </c:pt>
                <c:pt idx="17309" formatCode="_(* #,##0.0_);_(* \(#,##0.0\);_(* &quot;-&quot;??_);_(@_)">
                  <c:v>91.5</c:v>
                </c:pt>
                <c:pt idx="17310" formatCode="_(* #,##0.0_);_(* \(#,##0.0\);_(* &quot;-&quot;??_);_(@_)">
                  <c:v>91.5</c:v>
                </c:pt>
                <c:pt idx="17311" formatCode="_(* #,##0.0_);_(* \(#,##0.0\);_(* &quot;-&quot;??_);_(@_)">
                  <c:v>92.7</c:v>
                </c:pt>
                <c:pt idx="17312" formatCode="_(* #,##0.0_);_(* \(#,##0.0\);_(* &quot;-&quot;??_);_(@_)">
                  <c:v>93.3</c:v>
                </c:pt>
                <c:pt idx="17313" formatCode="_(* #,##0.0_);_(* \(#,##0.0\);_(* &quot;-&quot;??_);_(@_)">
                  <c:v>94</c:v>
                </c:pt>
                <c:pt idx="17314" formatCode="_(* #,##0.0_);_(* \(#,##0.0\);_(* &quot;-&quot;??_);_(@_)">
                  <c:v>94</c:v>
                </c:pt>
                <c:pt idx="17315" formatCode="_(* #,##0.0_);_(* \(#,##0.0\);_(* &quot;-&quot;??_);_(@_)">
                  <c:v>94</c:v>
                </c:pt>
                <c:pt idx="17316" formatCode="_(* #,##0.0_);_(* \(#,##0.0\);_(* &quot;-&quot;??_);_(@_)">
                  <c:v>94</c:v>
                </c:pt>
                <c:pt idx="17317" formatCode="_(* #,##0.0_);_(* \(#,##0.0\);_(* &quot;-&quot;??_);_(@_)">
                  <c:v>94.9</c:v>
                </c:pt>
                <c:pt idx="17318" formatCode="_(* #,##0.0_);_(* \(#,##0.0\);_(* &quot;-&quot;??_);_(@_)">
                  <c:v>95</c:v>
                </c:pt>
                <c:pt idx="17319" formatCode="_(* #,##0.0_);_(* \(#,##0.0\);_(* &quot;-&quot;??_);_(@_)">
                  <c:v>95.3</c:v>
                </c:pt>
                <c:pt idx="17320" formatCode="_(* #,##0.0_);_(* \(#,##0.0\);_(* &quot;-&quot;??_);_(@_)">
                  <c:v>95.7</c:v>
                </c:pt>
                <c:pt idx="17321" formatCode="_(* #,##0.0_);_(* \(#,##0.0\);_(* &quot;-&quot;??_);_(@_)">
                  <c:v>95.9</c:v>
                </c:pt>
                <c:pt idx="17322" formatCode="_(* #,##0.0_);_(* \(#,##0.0\);_(* &quot;-&quot;??_);_(@_)">
                  <c:v>96.3</c:v>
                </c:pt>
                <c:pt idx="17323" formatCode="_(* #,##0.0_);_(* \(#,##0.0\);_(* &quot;-&quot;??_);_(@_)">
                  <c:v>97</c:v>
                </c:pt>
                <c:pt idx="17324" formatCode="_(* #,##0.0_);_(* \(#,##0.0\);_(* &quot;-&quot;??_);_(@_)">
                  <c:v>97.5</c:v>
                </c:pt>
                <c:pt idx="17325" formatCode="_(* #,##0.0_);_(* \(#,##0.0\);_(* &quot;-&quot;??_);_(@_)">
                  <c:v>97.5</c:v>
                </c:pt>
                <c:pt idx="17326" formatCode="_(* #,##0.0_);_(* \(#,##0.0\);_(* &quot;-&quot;??_);_(@_)">
                  <c:v>97.6</c:v>
                </c:pt>
                <c:pt idx="17327" formatCode="_(* #,##0.0_);_(* \(#,##0.0\);_(* &quot;-&quot;??_);_(@_)">
                  <c:v>97.9</c:v>
                </c:pt>
                <c:pt idx="17328" formatCode="_(* #,##0.0_);_(* \(#,##0.0\);_(* &quot;-&quot;??_);_(@_)">
                  <c:v>98.3</c:v>
                </c:pt>
                <c:pt idx="17329" formatCode="_(* #,##0.0_);_(* \(#,##0.0\);_(* &quot;-&quot;??_);_(@_)">
                  <c:v>98.6</c:v>
                </c:pt>
                <c:pt idx="17330" formatCode="_(* #,##0.0_);_(* \(#,##0.0\);_(* &quot;-&quot;??_);_(@_)">
                  <c:v>98.7</c:v>
                </c:pt>
                <c:pt idx="17331" formatCode="_(* #,##0.0_);_(* \(#,##0.0\);_(* &quot;-&quot;??_);_(@_)">
                  <c:v>98.7</c:v>
                </c:pt>
                <c:pt idx="17332" formatCode="_(* #,##0.0_);_(* \(#,##0.0\);_(* &quot;-&quot;??_);_(@_)">
                  <c:v>98.7</c:v>
                </c:pt>
                <c:pt idx="17333" formatCode="_(* #,##0.0_);_(* \(#,##0.0\);_(* &quot;-&quot;??_);_(@_)">
                  <c:v>99.9</c:v>
                </c:pt>
                <c:pt idx="17334" formatCode="_(* #,##0.0_);_(* \(#,##0.0\);_(* &quot;-&quot;??_);_(@_)">
                  <c:v>99.9</c:v>
                </c:pt>
                <c:pt idx="17335" formatCode="_(* #,##0.0_);_(* \(#,##0.0\);_(* &quot;-&quot;??_);_(@_)">
                  <c:v>100</c:v>
                </c:pt>
                <c:pt idx="17336" formatCode="_(* #,##0.0_);_(* \(#,##0.0\);_(* &quot;-&quot;??_);_(@_)">
                  <c:v>100</c:v>
                </c:pt>
                <c:pt idx="17337" formatCode="_(* #,##0.0_);_(* \(#,##0.0\);_(* &quot;-&quot;??_);_(@_)">
                  <c:v>100.3</c:v>
                </c:pt>
                <c:pt idx="17338" formatCode="_(* #,##0.0_);_(* \(#,##0.0\);_(* &quot;-&quot;??_);_(@_)">
                  <c:v>100.4</c:v>
                </c:pt>
                <c:pt idx="17339" formatCode="_(* #,##0.0_);_(* \(#,##0.0\);_(* &quot;-&quot;??_);_(@_)">
                  <c:v>100.4</c:v>
                </c:pt>
                <c:pt idx="17340" formatCode="_(* #,##0.0_);_(* \(#,##0.0\);_(* &quot;-&quot;??_);_(@_)">
                  <c:v>102.4</c:v>
                </c:pt>
                <c:pt idx="17341" formatCode="_(* #,##0.0_);_(* \(#,##0.0\);_(* &quot;-&quot;??_);_(@_)">
                  <c:v>103.3</c:v>
                </c:pt>
                <c:pt idx="17342" formatCode="_(* #,##0.0_);_(* \(#,##0.0\);_(* &quot;-&quot;??_);_(@_)">
                  <c:v>103.3</c:v>
                </c:pt>
                <c:pt idx="17343" formatCode="_(* #,##0.0_);_(* \(#,##0.0\);_(* &quot;-&quot;??_);_(@_)">
                  <c:v>103.5</c:v>
                </c:pt>
                <c:pt idx="17344" formatCode="_(* #,##0.0_);_(* \(#,##0.0\);_(* &quot;-&quot;??_);_(@_)">
                  <c:v>103.6</c:v>
                </c:pt>
                <c:pt idx="17345" formatCode="_(* #,##0.0_);_(* \(#,##0.0\);_(* &quot;-&quot;??_);_(@_)">
                  <c:v>104.4</c:v>
                </c:pt>
                <c:pt idx="17346" formatCode="_(* #,##0.0_);_(* \(#,##0.0\);_(* &quot;-&quot;??_);_(@_)">
                  <c:v>105.3</c:v>
                </c:pt>
                <c:pt idx="17347" formatCode="_(* #,##0.0_);_(* \(#,##0.0\);_(* &quot;-&quot;??_);_(@_)">
                  <c:v>105.5</c:v>
                </c:pt>
                <c:pt idx="17348" formatCode="_(* #,##0.0_);_(* \(#,##0.0\);_(* &quot;-&quot;??_);_(@_)">
                  <c:v>105.7</c:v>
                </c:pt>
                <c:pt idx="17349" formatCode="_(* #,##0.0_);_(* \(#,##0.0\);_(* &quot;-&quot;??_);_(@_)">
                  <c:v>106</c:v>
                </c:pt>
                <c:pt idx="17350" formatCode="_(* #,##0.0_);_(* \(#,##0.0\);_(* &quot;-&quot;??_);_(@_)">
                  <c:v>107</c:v>
                </c:pt>
                <c:pt idx="17351" formatCode="_(* #,##0.0_);_(* \(#,##0.0\);_(* &quot;-&quot;??_);_(@_)">
                  <c:v>108.3</c:v>
                </c:pt>
                <c:pt idx="17352" formatCode="_(* #,##0.0_);_(* \(#,##0.0\);_(* &quot;-&quot;??_);_(@_)">
                  <c:v>108.3</c:v>
                </c:pt>
                <c:pt idx="17353" formatCode="_(* #,##0.0_);_(* \(#,##0.0\);_(* &quot;-&quot;??_);_(@_)">
                  <c:v>108.3</c:v>
                </c:pt>
                <c:pt idx="17354" formatCode="_(* #,##0.0_);_(* \(#,##0.0\);_(* &quot;-&quot;??_);_(@_)">
                  <c:v>109.3</c:v>
                </c:pt>
                <c:pt idx="17355" formatCode="_(* #,##0.0_);_(* \(#,##0.0\);_(* &quot;-&quot;??_);_(@_)">
                  <c:v>109.4</c:v>
                </c:pt>
                <c:pt idx="17356" formatCode="_(* #,##0.0_);_(* \(#,##0.0\);_(* &quot;-&quot;??_);_(@_)">
                  <c:v>109.5</c:v>
                </c:pt>
                <c:pt idx="17357" formatCode="_(* #,##0.0_);_(* \(#,##0.0\);_(* &quot;-&quot;??_);_(@_)">
                  <c:v>109.7</c:v>
                </c:pt>
                <c:pt idx="17358" formatCode="_(* #,##0.0_);_(* \(#,##0.0\);_(* &quot;-&quot;??_);_(@_)">
                  <c:v>109.9</c:v>
                </c:pt>
                <c:pt idx="17359" formatCode="_(* #,##0.0_);_(* \(#,##0.0\);_(* &quot;-&quot;??_);_(@_)">
                  <c:v>110.4</c:v>
                </c:pt>
                <c:pt idx="17360" formatCode="_(* #,##0.0_);_(* \(#,##0.0\);_(* &quot;-&quot;??_);_(@_)">
                  <c:v>110.7</c:v>
                </c:pt>
                <c:pt idx="17361" formatCode="_(* #,##0.0_);_(* \(#,##0.0\);_(* &quot;-&quot;??_);_(@_)">
                  <c:v>110.9</c:v>
                </c:pt>
                <c:pt idx="17362" formatCode="_(* #,##0.0_);_(* \(#,##0.0\);_(* &quot;-&quot;??_);_(@_)">
                  <c:v>111.9</c:v>
                </c:pt>
                <c:pt idx="17363" formatCode="_(* #,##0.0_);_(* \(#,##0.0\);_(* &quot;-&quot;??_);_(@_)">
                  <c:v>112</c:v>
                </c:pt>
                <c:pt idx="17364" formatCode="_(* #,##0.0_);_(* \(#,##0.0\);_(* &quot;-&quot;??_);_(@_)">
                  <c:v>112.3</c:v>
                </c:pt>
                <c:pt idx="17365" formatCode="_(* #,##0.0_);_(* \(#,##0.0\);_(* &quot;-&quot;??_);_(@_)">
                  <c:v>112.9</c:v>
                </c:pt>
                <c:pt idx="17366" formatCode="_(* #,##0.0_);_(* \(#,##0.0\);_(* &quot;-&quot;??_);_(@_)">
                  <c:v>113.5</c:v>
                </c:pt>
                <c:pt idx="17367" formatCode="_(* #,##0.0_);_(* \(#,##0.0\);_(* &quot;-&quot;??_);_(@_)">
                  <c:v>114</c:v>
                </c:pt>
                <c:pt idx="17368" formatCode="_(* #,##0.0_);_(* \(#,##0.0\);_(* &quot;-&quot;??_);_(@_)">
                  <c:v>114.5</c:v>
                </c:pt>
                <c:pt idx="17369" formatCode="_(* #,##0.0_);_(* \(#,##0.0\);_(* &quot;-&quot;??_);_(@_)">
                  <c:v>114.9</c:v>
                </c:pt>
                <c:pt idx="17370" formatCode="_(* #,##0.0_);_(* \(#,##0.0\);_(* &quot;-&quot;??_);_(@_)">
                  <c:v>114.9</c:v>
                </c:pt>
                <c:pt idx="17371" formatCode="_(* #,##0.0_);_(* \(#,##0.0\);_(* &quot;-&quot;??_);_(@_)">
                  <c:v>115.4</c:v>
                </c:pt>
                <c:pt idx="17372" formatCode="_(* #,##0.0_);_(* \(#,##0.0\);_(* &quot;-&quot;??_);_(@_)">
                  <c:v>116.5</c:v>
                </c:pt>
                <c:pt idx="17373" formatCode="_(* #,##0.0_);_(* \(#,##0.0\);_(* &quot;-&quot;??_);_(@_)">
                  <c:v>117</c:v>
                </c:pt>
                <c:pt idx="17374" formatCode="_(* #,##0.0_);_(* \(#,##0.0\);_(* &quot;-&quot;??_);_(@_)">
                  <c:v>118.3</c:v>
                </c:pt>
                <c:pt idx="17375" formatCode="_(* #,##0.0_);_(* \(#,##0.0\);_(* &quot;-&quot;??_);_(@_)">
                  <c:v>118.3</c:v>
                </c:pt>
                <c:pt idx="17376" formatCode="_(* #,##0.0_);_(* \(#,##0.0\);_(* &quot;-&quot;??_);_(@_)">
                  <c:v>119.4</c:v>
                </c:pt>
                <c:pt idx="17377" formatCode="_(* #,##0.0_);_(* \(#,##0.0\);_(* &quot;-&quot;??_);_(@_)">
                  <c:v>119.5</c:v>
                </c:pt>
                <c:pt idx="17378" formatCode="_(* #,##0.0_);_(* \(#,##0.0\);_(* &quot;-&quot;??_);_(@_)">
                  <c:v>119.5</c:v>
                </c:pt>
                <c:pt idx="17379" formatCode="_(* #,##0.0_);_(* \(#,##0.0\);_(* &quot;-&quot;??_);_(@_)">
                  <c:v>119.9</c:v>
                </c:pt>
                <c:pt idx="17380" formatCode="_(* #,##0.0_);_(* \(#,##0.0\);_(* &quot;-&quot;??_);_(@_)">
                  <c:v>119.9</c:v>
                </c:pt>
                <c:pt idx="17381" formatCode="_(* #,##0.0_);_(* \(#,##0.0\);_(* &quot;-&quot;??_);_(@_)">
                  <c:v>119.9</c:v>
                </c:pt>
                <c:pt idx="17382" formatCode="_(* #,##0.0_);_(* \(#,##0.0\);_(* &quot;-&quot;??_);_(@_)">
                  <c:v>119.9</c:v>
                </c:pt>
                <c:pt idx="17383" formatCode="_(* #,##0.0_);_(* \(#,##0.0\);_(* &quot;-&quot;??_);_(@_)">
                  <c:v>119.9</c:v>
                </c:pt>
                <c:pt idx="17384" formatCode="_(* #,##0.0_);_(* \(#,##0.0\);_(* &quot;-&quot;??_);_(@_)">
                  <c:v>119.9</c:v>
                </c:pt>
                <c:pt idx="17385" formatCode="_(* #,##0.0_);_(* \(#,##0.0\);_(* &quot;-&quot;??_);_(@_)">
                  <c:v>119.9</c:v>
                </c:pt>
                <c:pt idx="17386" formatCode="_(* #,##0.0_);_(* \(#,##0.0\);_(* &quot;-&quot;??_);_(@_)">
                  <c:v>120</c:v>
                </c:pt>
                <c:pt idx="17387" formatCode="_(* #,##0.0_);_(* \(#,##0.0\);_(* &quot;-&quot;??_);_(@_)">
                  <c:v>120.4</c:v>
                </c:pt>
                <c:pt idx="17388" formatCode="_(* #,##0.0_);_(* \(#,##0.0\);_(* &quot;-&quot;??_);_(@_)">
                  <c:v>120.4</c:v>
                </c:pt>
                <c:pt idx="17389" formatCode="_(* #,##0.0_);_(* \(#,##0.0\);_(* &quot;-&quot;??_);_(@_)">
                  <c:v>121.3</c:v>
                </c:pt>
                <c:pt idx="17390" formatCode="_(* #,##0.0_);_(* \(#,##0.0\);_(* &quot;-&quot;??_);_(@_)">
                  <c:v>121.5</c:v>
                </c:pt>
                <c:pt idx="17391" formatCode="_(* #,##0.0_);_(* \(#,##0.0\);_(* &quot;-&quot;??_);_(@_)">
                  <c:v>121.9</c:v>
                </c:pt>
                <c:pt idx="17392" formatCode="_(* #,##0.0_);_(* \(#,##0.0\);_(* &quot;-&quot;??_);_(@_)">
                  <c:v>122</c:v>
                </c:pt>
                <c:pt idx="17393" formatCode="_(* #,##0.0_);_(* \(#,##0.0\);_(* &quot;-&quot;??_);_(@_)">
                  <c:v>122.3</c:v>
                </c:pt>
                <c:pt idx="17394" formatCode="_(* #,##0.0_);_(* \(#,##0.0\);_(* &quot;-&quot;??_);_(@_)">
                  <c:v>123</c:v>
                </c:pt>
                <c:pt idx="17395" formatCode="_(* #,##0.0_);_(* \(#,##0.0\);_(* &quot;-&quot;??_);_(@_)">
                  <c:v>123</c:v>
                </c:pt>
                <c:pt idx="17396" formatCode="_(* #,##0.0_);_(* \(#,##0.0\);_(* &quot;-&quot;??_);_(@_)">
                  <c:v>123.9</c:v>
                </c:pt>
                <c:pt idx="17397" formatCode="_(* #,##0.0_);_(* \(#,##0.0\);_(* &quot;-&quot;??_);_(@_)">
                  <c:v>124</c:v>
                </c:pt>
                <c:pt idx="17398" formatCode="_(* #,##0.0_);_(* \(#,##0.0\);_(* &quot;-&quot;??_);_(@_)">
                  <c:v>124.3</c:v>
                </c:pt>
                <c:pt idx="17399" formatCode="_(* #,##0.0_);_(* \(#,##0.0\);_(* &quot;-&quot;??_);_(@_)">
                  <c:v>125.4</c:v>
                </c:pt>
                <c:pt idx="17400" formatCode="_(* #,##0.0_);_(* \(#,##0.0\);_(* &quot;-&quot;??_);_(@_)">
                  <c:v>125.5</c:v>
                </c:pt>
                <c:pt idx="17401" formatCode="_(* #,##0.0_);_(* \(#,##0.0\);_(* &quot;-&quot;??_);_(@_)">
                  <c:v>125.5</c:v>
                </c:pt>
                <c:pt idx="17402" formatCode="_(* #,##0.0_);_(* \(#,##0.0\);_(* &quot;-&quot;??_);_(@_)">
                  <c:v>126.7</c:v>
                </c:pt>
                <c:pt idx="17403" formatCode="_(* #,##0.0_);_(* \(#,##0.0\);_(* &quot;-&quot;??_);_(@_)">
                  <c:v>126.9</c:v>
                </c:pt>
                <c:pt idx="17404" formatCode="_(* #,##0.0_);_(* \(#,##0.0\);_(* &quot;-&quot;??_);_(@_)">
                  <c:v>126.9</c:v>
                </c:pt>
                <c:pt idx="17405" formatCode="_(* #,##0.0_);_(* \(#,##0.0\);_(* &quot;-&quot;??_);_(@_)">
                  <c:v>127</c:v>
                </c:pt>
                <c:pt idx="17406" formatCode="_(* #,##0.0_);_(* \(#,##0.0\);_(* &quot;-&quot;??_);_(@_)">
                  <c:v>127.9</c:v>
                </c:pt>
                <c:pt idx="17407" formatCode="_(* #,##0.0_);_(* \(#,##0.0\);_(* &quot;-&quot;??_);_(@_)">
                  <c:v>128</c:v>
                </c:pt>
                <c:pt idx="17408" formatCode="_(* #,##0.0_);_(* \(#,##0.0\);_(* &quot;-&quot;??_);_(@_)">
                  <c:v>128</c:v>
                </c:pt>
                <c:pt idx="17409" formatCode="_(* #,##0.0_);_(* \(#,##0.0\);_(* &quot;-&quot;??_);_(@_)">
                  <c:v>128.30000000000001</c:v>
                </c:pt>
                <c:pt idx="17410" formatCode="_(* #,##0.0_);_(* \(#,##0.0\);_(* &quot;-&quot;??_);_(@_)">
                  <c:v>128.30000000000001</c:v>
                </c:pt>
                <c:pt idx="17411" formatCode="_(* #,##0.0_);_(* \(#,##0.0\);_(* &quot;-&quot;??_);_(@_)">
                  <c:v>128.30000000000001</c:v>
                </c:pt>
                <c:pt idx="17412" formatCode="_(* #,##0.0_);_(* \(#,##0.0\);_(* &quot;-&quot;??_);_(@_)">
                  <c:v>128.9</c:v>
                </c:pt>
                <c:pt idx="17413" formatCode="_(* #,##0.0_);_(* \(#,##0.0\);_(* &quot;-&quot;??_);_(@_)">
                  <c:v>129.4</c:v>
                </c:pt>
                <c:pt idx="17414" formatCode="_(* #,##0.0_);_(* \(#,##0.0\);_(* &quot;-&quot;??_);_(@_)">
                  <c:v>129.4</c:v>
                </c:pt>
                <c:pt idx="17415" formatCode="_(* #,##0.0_);_(* \(#,##0.0\);_(* &quot;-&quot;??_);_(@_)">
                  <c:v>130.30000000000001</c:v>
                </c:pt>
                <c:pt idx="17416" formatCode="_(* #,##0.0_);_(* \(#,##0.0\);_(* &quot;-&quot;??_);_(@_)">
                  <c:v>131</c:v>
                </c:pt>
                <c:pt idx="17417" formatCode="_(* #,##0.0_);_(* \(#,##0.0\);_(* &quot;-&quot;??_);_(@_)">
                  <c:v>131.5</c:v>
                </c:pt>
                <c:pt idx="17418" formatCode="_(* #,##0.0_);_(* \(#,##0.0\);_(* &quot;-&quot;??_);_(@_)">
                  <c:v>131.6</c:v>
                </c:pt>
                <c:pt idx="17419" formatCode="_(* #,##0.0_);_(* \(#,##0.0\);_(* &quot;-&quot;??_);_(@_)">
                  <c:v>132</c:v>
                </c:pt>
                <c:pt idx="17420" formatCode="_(* #,##0.0_);_(* \(#,##0.0\);_(* &quot;-&quot;??_);_(@_)">
                  <c:v>133.30000000000001</c:v>
                </c:pt>
                <c:pt idx="17421" formatCode="_(* #,##0.0_);_(* \(#,##0.0\);_(* &quot;-&quot;??_);_(@_)">
                  <c:v>133.30000000000001</c:v>
                </c:pt>
                <c:pt idx="17422" formatCode="_(* #,##0.0_);_(* \(#,##0.0\);_(* &quot;-&quot;??_);_(@_)">
                  <c:v>133.5</c:v>
                </c:pt>
                <c:pt idx="17423" formatCode="_(* #,##0.0_);_(* \(#,##0.0\);_(* &quot;-&quot;??_);_(@_)">
                  <c:v>134.9</c:v>
                </c:pt>
                <c:pt idx="17424" formatCode="_(* #,##0.0_);_(* \(#,##0.0\);_(* &quot;-&quot;??_);_(@_)">
                  <c:v>135.5</c:v>
                </c:pt>
                <c:pt idx="17425" formatCode="_(* #,##0.0_);_(* \(#,##0.0\);_(* &quot;-&quot;??_);_(@_)">
                  <c:v>136.9</c:v>
                </c:pt>
                <c:pt idx="17426" formatCode="_(* #,##0.0_);_(* \(#,##0.0\);_(* &quot;-&quot;??_);_(@_)">
                  <c:v>137.69999999999999</c:v>
                </c:pt>
                <c:pt idx="17427" formatCode="_(* #,##0.0_);_(* \(#,##0.0\);_(* &quot;-&quot;??_);_(@_)">
                  <c:v>138</c:v>
                </c:pt>
                <c:pt idx="17428" formatCode="_(* #,##0.0_);_(* \(#,##0.0\);_(* &quot;-&quot;??_);_(@_)">
                  <c:v>138.4</c:v>
                </c:pt>
                <c:pt idx="17429" formatCode="_(* #,##0.0_);_(* \(#,##0.0\);_(* &quot;-&quot;??_);_(@_)">
                  <c:v>139.6</c:v>
                </c:pt>
                <c:pt idx="17430" formatCode="_(* #,##0.0_);_(* \(#,##0.0\);_(* &quot;-&quot;??_);_(@_)">
                  <c:v>139.9</c:v>
                </c:pt>
                <c:pt idx="17431" formatCode="_(* #,##0.0_);_(* \(#,##0.0\);_(* &quot;-&quot;??_);_(@_)">
                  <c:v>139.9</c:v>
                </c:pt>
                <c:pt idx="17432" formatCode="_(* #,##0.0_);_(* \(#,##0.0\);_(* &quot;-&quot;??_);_(@_)">
                  <c:v>140.30000000000001</c:v>
                </c:pt>
                <c:pt idx="17433" formatCode="_(* #,##0.0_);_(* \(#,##0.0\);_(* &quot;-&quot;??_);_(@_)">
                  <c:v>141.9</c:v>
                </c:pt>
                <c:pt idx="17434" formatCode="_(* #,##0.0_);_(* \(#,##0.0\);_(* &quot;-&quot;??_);_(@_)">
                  <c:v>142</c:v>
                </c:pt>
                <c:pt idx="17435" formatCode="_(* #,##0.0_);_(* \(#,##0.0\);_(* &quot;-&quot;??_);_(@_)">
                  <c:v>142.69999999999999</c:v>
                </c:pt>
                <c:pt idx="17436" formatCode="_(* #,##0.0_);_(* \(#,##0.0\);_(* &quot;-&quot;??_);_(@_)">
                  <c:v>143.30000000000001</c:v>
                </c:pt>
                <c:pt idx="17437" formatCode="_(* #,##0.0_);_(* \(#,##0.0\);_(* &quot;-&quot;??_);_(@_)">
                  <c:v>143.69999999999999</c:v>
                </c:pt>
                <c:pt idx="17438" formatCode="_(* #,##0.0_);_(* \(#,##0.0\);_(* &quot;-&quot;??_);_(@_)">
                  <c:v>144.5</c:v>
                </c:pt>
                <c:pt idx="17439" formatCode="_(* #,##0.0_);_(* \(#,##0.0\);_(* &quot;-&quot;??_);_(@_)">
                  <c:v>145</c:v>
                </c:pt>
                <c:pt idx="17440" formatCode="_(* #,##0.0_);_(* \(#,##0.0\);_(* &quot;-&quot;??_);_(@_)">
                  <c:v>145.4</c:v>
                </c:pt>
                <c:pt idx="17441" formatCode="_(* #,##0.0_);_(* \(#,##0.0\);_(* &quot;-&quot;??_);_(@_)">
                  <c:v>145.9</c:v>
                </c:pt>
                <c:pt idx="17442" formatCode="_(* #,##0.0_);_(* \(#,##0.0\);_(* &quot;-&quot;??_);_(@_)">
                  <c:v>148</c:v>
                </c:pt>
                <c:pt idx="17443" formatCode="_(* #,##0.0_);_(* \(#,##0.0\);_(* &quot;-&quot;??_);_(@_)">
                  <c:v>148</c:v>
                </c:pt>
                <c:pt idx="17444" formatCode="_(* #,##0.0_);_(* \(#,##0.0\);_(* &quot;-&quot;??_);_(@_)">
                  <c:v>148</c:v>
                </c:pt>
                <c:pt idx="17445" formatCode="_(* #,##0.0_);_(* \(#,##0.0\);_(* &quot;-&quot;??_);_(@_)">
                  <c:v>148.30000000000001</c:v>
                </c:pt>
                <c:pt idx="17446" formatCode="_(* #,##0.0_);_(* \(#,##0.0\);_(* &quot;-&quot;??_);_(@_)">
                  <c:v>149.30000000000001</c:v>
                </c:pt>
                <c:pt idx="17447" formatCode="_(* #,##0.0_);_(* \(#,##0.0\);_(* &quot;-&quot;??_);_(@_)">
                  <c:v>149.9</c:v>
                </c:pt>
                <c:pt idx="17448" formatCode="_(* #,##0.0_);_(* \(#,##0.0\);_(* &quot;-&quot;??_);_(@_)">
                  <c:v>150.30000000000001</c:v>
                </c:pt>
                <c:pt idx="17449" formatCode="_(* #,##0.0_);_(* \(#,##0.0\);_(* &quot;-&quot;??_);_(@_)">
                  <c:v>151</c:v>
                </c:pt>
                <c:pt idx="17450" formatCode="_(* #,##0.0_);_(* \(#,##0.0\);_(* &quot;-&quot;??_);_(@_)">
                  <c:v>151.69999999999999</c:v>
                </c:pt>
                <c:pt idx="17451" formatCode="_(* #,##0.0_);_(* \(#,##0.0\);_(* &quot;-&quot;??_);_(@_)">
                  <c:v>151.9</c:v>
                </c:pt>
                <c:pt idx="17452" formatCode="_(* #,##0.0_);_(* \(#,##0.0\);_(* &quot;-&quot;??_);_(@_)">
                  <c:v>152</c:v>
                </c:pt>
                <c:pt idx="17453" formatCode="_(* #,##0.0_);_(* \(#,##0.0\);_(* &quot;-&quot;??_);_(@_)">
                  <c:v>152</c:v>
                </c:pt>
                <c:pt idx="17454" formatCode="_(* #,##0.0_);_(* \(#,##0.0\);_(* &quot;-&quot;??_);_(@_)">
                  <c:v>152</c:v>
                </c:pt>
                <c:pt idx="17455" formatCode="_(* #,##0.0_);_(* \(#,##0.0\);_(* &quot;-&quot;??_);_(@_)">
                  <c:v>154</c:v>
                </c:pt>
                <c:pt idx="17456" formatCode="_(* #,##0.0_);_(* \(#,##0.0\);_(* &quot;-&quot;??_);_(@_)">
                  <c:v>154.6</c:v>
                </c:pt>
                <c:pt idx="17457" formatCode="_(* #,##0.0_);_(* \(#,##0.0\);_(* &quot;-&quot;??_);_(@_)">
                  <c:v>155.4</c:v>
                </c:pt>
                <c:pt idx="17458" formatCode="_(* #,##0.0_);_(* \(#,##0.0\);_(* &quot;-&quot;??_);_(@_)">
                  <c:v>155.5</c:v>
                </c:pt>
                <c:pt idx="17459" formatCode="_(* #,##0.0_);_(* \(#,##0.0\);_(* &quot;-&quot;??_);_(@_)">
                  <c:v>155.6</c:v>
                </c:pt>
                <c:pt idx="17460" formatCode="_(* #,##0.0_);_(* \(#,##0.0\);_(* &quot;-&quot;??_);_(@_)">
                  <c:v>155.9</c:v>
                </c:pt>
                <c:pt idx="17461" formatCode="_(* #,##0.0_);_(* \(#,##0.0\);_(* &quot;-&quot;??_);_(@_)">
                  <c:v>156.9</c:v>
                </c:pt>
                <c:pt idx="17462" formatCode="_(* #,##0.0_);_(* \(#,##0.0\);_(* &quot;-&quot;??_);_(@_)">
                  <c:v>157.9</c:v>
                </c:pt>
                <c:pt idx="17463" formatCode="_(* #,##0.0_);_(* \(#,##0.0\);_(* &quot;-&quot;??_);_(@_)">
                  <c:v>157.9</c:v>
                </c:pt>
                <c:pt idx="17464" formatCode="_(* #,##0.0_);_(* \(#,##0.0\);_(* &quot;-&quot;??_);_(@_)">
                  <c:v>158.30000000000001</c:v>
                </c:pt>
                <c:pt idx="17465" formatCode="_(* #,##0.0_);_(* \(#,##0.0\);_(* &quot;-&quot;??_);_(@_)">
                  <c:v>159</c:v>
                </c:pt>
                <c:pt idx="17466" formatCode="_(* #,##0.0_);_(* \(#,##0.0\);_(* &quot;-&quot;??_);_(@_)">
                  <c:v>159.30000000000001</c:v>
                </c:pt>
                <c:pt idx="17467" formatCode="_(* #,##0.0_);_(* \(#,##0.0\);_(* &quot;-&quot;??_);_(@_)">
                  <c:v>160.30000000000001</c:v>
                </c:pt>
                <c:pt idx="17468" formatCode="_(* #,##0.0_);_(* \(#,##0.0\);_(* &quot;-&quot;??_);_(@_)">
                  <c:v>161.30000000000001</c:v>
                </c:pt>
                <c:pt idx="17469" formatCode="_(* #,##0.0_);_(* \(#,##0.0\);_(* &quot;-&quot;??_);_(@_)">
                  <c:v>161.30000000000001</c:v>
                </c:pt>
                <c:pt idx="17470" formatCode="_(* #,##0.0_);_(* \(#,##0.0\);_(* &quot;-&quot;??_);_(@_)">
                  <c:v>161.5</c:v>
                </c:pt>
                <c:pt idx="17471" formatCode="_(* #,##0.0_);_(* \(#,##0.0\);_(* &quot;-&quot;??_);_(@_)">
                  <c:v>161.5</c:v>
                </c:pt>
                <c:pt idx="17472" formatCode="_(* #,##0.0_);_(* \(#,##0.0\);_(* &quot;-&quot;??_);_(@_)">
                  <c:v>161.9</c:v>
                </c:pt>
                <c:pt idx="17473" formatCode="_(* #,##0.0_);_(* \(#,##0.0\);_(* &quot;-&quot;??_);_(@_)">
                  <c:v>162</c:v>
                </c:pt>
                <c:pt idx="17474" formatCode="_(* #,##0.0_);_(* \(#,##0.0\);_(* &quot;-&quot;??_);_(@_)">
                  <c:v>162</c:v>
                </c:pt>
                <c:pt idx="17475" formatCode="_(* #,##0.0_);_(* \(#,##0.0\);_(* &quot;-&quot;??_);_(@_)">
                  <c:v>163.9</c:v>
                </c:pt>
                <c:pt idx="17476" formatCode="_(* #,##0.0_);_(* \(#,##0.0\);_(* &quot;-&quot;??_);_(@_)">
                  <c:v>165.3</c:v>
                </c:pt>
                <c:pt idx="17477" formatCode="_(* #,##0.0_);_(* \(#,##0.0\);_(* &quot;-&quot;??_);_(@_)">
                  <c:v>165.9</c:v>
                </c:pt>
                <c:pt idx="17478" formatCode="_(* #,##0.0_);_(* \(#,##0.0\);_(* &quot;-&quot;??_);_(@_)">
                  <c:v>168</c:v>
                </c:pt>
                <c:pt idx="17479" formatCode="_(* #,##0.0_);_(* \(#,##0.0\);_(* &quot;-&quot;??_);_(@_)">
                  <c:v>168.3</c:v>
                </c:pt>
                <c:pt idx="17480" formatCode="_(* #,##0.0_);_(* \(#,##0.0\);_(* &quot;-&quot;??_);_(@_)">
                  <c:v>169.9</c:v>
                </c:pt>
                <c:pt idx="17481" formatCode="_(* #,##0.0_);_(* \(#,##0.0\);_(* &quot;-&quot;??_);_(@_)">
                  <c:v>170.4</c:v>
                </c:pt>
                <c:pt idx="17482" formatCode="_(* #,##0.0_);_(* \(#,##0.0\);_(* &quot;-&quot;??_);_(@_)">
                  <c:v>170.4</c:v>
                </c:pt>
                <c:pt idx="17483" formatCode="_(* #,##0.0_);_(* \(#,##0.0\);_(* &quot;-&quot;??_);_(@_)">
                  <c:v>171.9</c:v>
                </c:pt>
                <c:pt idx="17484" formatCode="_(* #,##0.0_);_(* \(#,##0.0\);_(* &quot;-&quot;??_);_(@_)">
                  <c:v>171.9</c:v>
                </c:pt>
                <c:pt idx="17485" formatCode="_(* #,##0.0_);_(* \(#,##0.0\);_(* &quot;-&quot;??_);_(@_)">
                  <c:v>172</c:v>
                </c:pt>
                <c:pt idx="17486" formatCode="_(* #,##0.0_);_(* \(#,##0.0\);_(* &quot;-&quot;??_);_(@_)">
                  <c:v>174.3</c:v>
                </c:pt>
                <c:pt idx="17487" formatCode="_(* #,##0.0_);_(* \(#,##0.0\);_(* &quot;-&quot;??_);_(@_)">
                  <c:v>175.5</c:v>
                </c:pt>
                <c:pt idx="17488" formatCode="_(* #,##0.0_);_(* \(#,##0.0\);_(* &quot;-&quot;??_);_(@_)">
                  <c:v>177.9</c:v>
                </c:pt>
                <c:pt idx="17489" formatCode="_(* #,##0.0_);_(* \(#,##0.0\);_(* &quot;-&quot;??_);_(@_)">
                  <c:v>178</c:v>
                </c:pt>
                <c:pt idx="17490" formatCode="_(* #,##0.0_);_(* \(#,##0.0\);_(* &quot;-&quot;??_);_(@_)">
                  <c:v>178.6</c:v>
                </c:pt>
                <c:pt idx="17491" formatCode="_(* #,##0.0_);_(* \(#,##0.0\);_(* &quot;-&quot;??_);_(@_)">
                  <c:v>179.3</c:v>
                </c:pt>
                <c:pt idx="17492" formatCode="_(* #,##0.0_);_(* \(#,##0.0\);_(* &quot;-&quot;??_);_(@_)">
                  <c:v>179.9</c:v>
                </c:pt>
                <c:pt idx="17493" formatCode="_(* #,##0.0_);_(* \(#,##0.0\);_(* &quot;-&quot;??_);_(@_)">
                  <c:v>179.9</c:v>
                </c:pt>
                <c:pt idx="17494" formatCode="_(* #,##0.0_);_(* \(#,##0.0\);_(* &quot;-&quot;??_);_(@_)">
                  <c:v>179.9</c:v>
                </c:pt>
                <c:pt idx="17495" formatCode="_(* #,##0.0_);_(* \(#,##0.0\);_(* &quot;-&quot;??_);_(@_)">
                  <c:v>181.4</c:v>
                </c:pt>
                <c:pt idx="17496" formatCode="_(* #,##0.0_);_(* \(#,##0.0\);_(* &quot;-&quot;??_);_(@_)">
                  <c:v>181.5</c:v>
                </c:pt>
                <c:pt idx="17497" formatCode="_(* #,##0.0_);_(* \(#,##0.0\);_(* &quot;-&quot;??_);_(@_)">
                  <c:v>182.5</c:v>
                </c:pt>
                <c:pt idx="17498" formatCode="_(* #,##0.0_);_(* \(#,##0.0\);_(* &quot;-&quot;??_);_(@_)">
                  <c:v>184</c:v>
                </c:pt>
                <c:pt idx="17499" formatCode="_(* #,##0.0_);_(* \(#,##0.0\);_(* &quot;-&quot;??_);_(@_)">
                  <c:v>184.5</c:v>
                </c:pt>
                <c:pt idx="17500" formatCode="_(* #,##0.0_);_(* \(#,##0.0\);_(* &quot;-&quot;??_);_(@_)">
                  <c:v>184.5</c:v>
                </c:pt>
                <c:pt idx="17501" formatCode="_(* #,##0.0_);_(* \(#,##0.0\);_(* &quot;-&quot;??_);_(@_)">
                  <c:v>185.7</c:v>
                </c:pt>
                <c:pt idx="17502" formatCode="_(* #,##0.0_);_(* \(#,##0.0\);_(* &quot;-&quot;??_);_(@_)">
                  <c:v>186.5</c:v>
                </c:pt>
                <c:pt idx="17503" formatCode="_(* #,##0.0_);_(* \(#,##0.0\);_(* &quot;-&quot;??_);_(@_)">
                  <c:v>186.9</c:v>
                </c:pt>
                <c:pt idx="17504" formatCode="_(* #,##0.0_);_(* \(#,##0.0\);_(* &quot;-&quot;??_);_(@_)">
                  <c:v>189.4</c:v>
                </c:pt>
                <c:pt idx="17505" formatCode="_(* #,##0.0_);_(* \(#,##0.0\);_(* &quot;-&quot;??_);_(@_)">
                  <c:v>189.9</c:v>
                </c:pt>
                <c:pt idx="17506" formatCode="_(* #,##0.0_);_(* \(#,##0.0\);_(* &quot;-&quot;??_);_(@_)">
                  <c:v>189.9</c:v>
                </c:pt>
                <c:pt idx="17507" formatCode="_(* #,##0.0_);_(* \(#,##0.0\);_(* &quot;-&quot;??_);_(@_)">
                  <c:v>190.7</c:v>
                </c:pt>
                <c:pt idx="17508" formatCode="_(* #,##0.0_);_(* \(#,##0.0\);_(* &quot;-&quot;??_);_(@_)">
                  <c:v>193.3</c:v>
                </c:pt>
                <c:pt idx="17509" formatCode="_(* #,##0.0_);_(* \(#,##0.0\);_(* &quot;-&quot;??_);_(@_)">
                  <c:v>193.4</c:v>
                </c:pt>
                <c:pt idx="17510" formatCode="_(* #,##0.0_);_(* \(#,##0.0\);_(* &quot;-&quot;??_);_(@_)">
                  <c:v>194.6</c:v>
                </c:pt>
                <c:pt idx="17511" formatCode="_(* #,##0.0_);_(* \(#,##0.0\);_(* &quot;-&quot;??_);_(@_)">
                  <c:v>195</c:v>
                </c:pt>
                <c:pt idx="17512" formatCode="_(* #,##0.0_);_(* \(#,##0.0\);_(* &quot;-&quot;??_);_(@_)">
                  <c:v>195</c:v>
                </c:pt>
                <c:pt idx="17513" formatCode="_(* #,##0.0_);_(* \(#,##0.0\);_(* &quot;-&quot;??_);_(@_)">
                  <c:v>197</c:v>
                </c:pt>
                <c:pt idx="17514" formatCode="_(* #,##0.0_);_(* \(#,##0.0\);_(* &quot;-&quot;??_);_(@_)">
                  <c:v>198.3</c:v>
                </c:pt>
                <c:pt idx="17515" formatCode="_(* #,##0.0_);_(* \(#,##0.0\);_(* &quot;-&quot;??_);_(@_)">
                  <c:v>198.3</c:v>
                </c:pt>
                <c:pt idx="17516" formatCode="_(* #,##0.0_);_(* \(#,##0.0\);_(* &quot;-&quot;??_);_(@_)">
                  <c:v>202.3</c:v>
                </c:pt>
                <c:pt idx="17517" formatCode="_(* #,##0.0_);_(* \(#,##0.0\);_(* &quot;-&quot;??_);_(@_)">
                  <c:v>204</c:v>
                </c:pt>
                <c:pt idx="17518" formatCode="_(* #,##0.0_);_(* \(#,##0.0\);_(* &quot;-&quot;??_);_(@_)">
                  <c:v>204.3</c:v>
                </c:pt>
                <c:pt idx="17519" formatCode="_(* #,##0.0_);_(* \(#,##0.0\);_(* &quot;-&quot;??_);_(@_)">
                  <c:v>206.3</c:v>
                </c:pt>
                <c:pt idx="17520" formatCode="_(* #,##0.0_);_(* \(#,##0.0\);_(* &quot;-&quot;??_);_(@_)">
                  <c:v>206.4</c:v>
                </c:pt>
                <c:pt idx="17521" formatCode="_(* #,##0.0_);_(* \(#,##0.0\);_(* &quot;-&quot;??_);_(@_)">
                  <c:v>207.4</c:v>
                </c:pt>
                <c:pt idx="17522" formatCode="_(* #,##0.0_);_(* \(#,##0.0\);_(* &quot;-&quot;??_);_(@_)">
                  <c:v>208</c:v>
                </c:pt>
                <c:pt idx="17523" formatCode="_(* #,##0.0_);_(* \(#,##0.0\);_(* &quot;-&quot;??_);_(@_)">
                  <c:v>208.3</c:v>
                </c:pt>
                <c:pt idx="17524" formatCode="_(* #,##0.0_);_(* \(#,##0.0\);_(* &quot;-&quot;??_);_(@_)">
                  <c:v>212</c:v>
                </c:pt>
                <c:pt idx="17525" formatCode="_(* #,##0.0_);_(* \(#,##0.0\);_(* &quot;-&quot;??_);_(@_)">
                  <c:v>214.9</c:v>
                </c:pt>
                <c:pt idx="17526" formatCode="_(* #,##0.0_);_(* \(#,##0.0\);_(* &quot;-&quot;??_);_(@_)">
                  <c:v>215.9</c:v>
                </c:pt>
                <c:pt idx="17527" formatCode="_(* #,##0.0_);_(* \(#,##0.0\);_(* &quot;-&quot;??_);_(@_)">
                  <c:v>215.9</c:v>
                </c:pt>
                <c:pt idx="17528" formatCode="_(* #,##0.0_);_(* \(#,##0.0\);_(* &quot;-&quot;??_);_(@_)">
                  <c:v>218.3</c:v>
                </c:pt>
                <c:pt idx="17529" formatCode="_(* #,##0.0_);_(* \(#,##0.0\);_(* &quot;-&quot;??_);_(@_)">
                  <c:v>218.3</c:v>
                </c:pt>
                <c:pt idx="17530" formatCode="_(* #,##0.0_);_(* \(#,##0.0\);_(* &quot;-&quot;??_);_(@_)">
                  <c:v>218.3</c:v>
                </c:pt>
                <c:pt idx="17531" formatCode="_(* #,##0.0_);_(* \(#,##0.0\);_(* &quot;-&quot;??_);_(@_)">
                  <c:v>219.9</c:v>
                </c:pt>
                <c:pt idx="17532" formatCode="_(* #,##0.0_);_(* \(#,##0.0\);_(* &quot;-&quot;??_);_(@_)">
                  <c:v>219.9</c:v>
                </c:pt>
                <c:pt idx="17533" formatCode="_(* #,##0.0_);_(* \(#,##0.0\);_(* &quot;-&quot;??_);_(@_)">
                  <c:v>219.9</c:v>
                </c:pt>
                <c:pt idx="17534" formatCode="_(* #,##0.0_);_(* \(#,##0.0\);_(* &quot;-&quot;??_);_(@_)">
                  <c:v>219.9</c:v>
                </c:pt>
                <c:pt idx="17535" formatCode="_(* #,##0.0_);_(* \(#,##0.0\);_(* &quot;-&quot;??_);_(@_)">
                  <c:v>219.9</c:v>
                </c:pt>
                <c:pt idx="17536" formatCode="_(* #,##0.0_);_(* \(#,##0.0\);_(* &quot;-&quot;??_);_(@_)">
                  <c:v>220.4</c:v>
                </c:pt>
                <c:pt idx="17537" formatCode="_(* #,##0.0_);_(* \(#,##0.0\);_(* &quot;-&quot;??_);_(@_)">
                  <c:v>221.5</c:v>
                </c:pt>
                <c:pt idx="17538" formatCode="_(* #,##0.0_);_(* \(#,##0.0\);_(* &quot;-&quot;??_);_(@_)">
                  <c:v>221.9</c:v>
                </c:pt>
                <c:pt idx="17539" formatCode="_(* #,##0.0_);_(* \(#,##0.0\);_(* &quot;-&quot;??_);_(@_)">
                  <c:v>222</c:v>
                </c:pt>
                <c:pt idx="17540" formatCode="_(* #,##0.0_);_(* \(#,##0.0\);_(* &quot;-&quot;??_);_(@_)">
                  <c:v>223.5</c:v>
                </c:pt>
                <c:pt idx="17541" formatCode="_(* #,##0.0_);_(* \(#,##0.0\);_(* &quot;-&quot;??_);_(@_)">
                  <c:v>225.5</c:v>
                </c:pt>
                <c:pt idx="17542" formatCode="_(* #,##0.0_);_(* \(#,##0.0\);_(* &quot;-&quot;??_);_(@_)">
                  <c:v>225.5</c:v>
                </c:pt>
                <c:pt idx="17543" formatCode="_(* #,##0.0_);_(* \(#,##0.0\);_(* &quot;-&quot;??_);_(@_)">
                  <c:v>225.9</c:v>
                </c:pt>
                <c:pt idx="17544" formatCode="_(* #,##0.0_);_(* \(#,##0.0\);_(* &quot;-&quot;??_);_(@_)">
                  <c:v>228.3</c:v>
                </c:pt>
                <c:pt idx="17545" formatCode="_(* #,##0.0_);_(* \(#,##0.0\);_(* &quot;-&quot;??_);_(@_)">
                  <c:v>228.3</c:v>
                </c:pt>
                <c:pt idx="17546" formatCode="_(* #,##0.0_);_(* \(#,##0.0\);_(* &quot;-&quot;??_);_(@_)">
                  <c:v>229.9</c:v>
                </c:pt>
                <c:pt idx="17547" formatCode="_(* #,##0.0_);_(* \(#,##0.0\);_(* &quot;-&quot;??_);_(@_)">
                  <c:v>229.9</c:v>
                </c:pt>
                <c:pt idx="17548" formatCode="_(* #,##0.0_);_(* \(#,##0.0\);_(* &quot;-&quot;??_);_(@_)">
                  <c:v>230.4</c:v>
                </c:pt>
                <c:pt idx="17549" formatCode="_(* #,##0.0_);_(* \(#,##0.0\);_(* &quot;-&quot;??_);_(@_)">
                  <c:v>231.9</c:v>
                </c:pt>
                <c:pt idx="17550" formatCode="_(* #,##0.0_);_(* \(#,##0.0\);_(* &quot;-&quot;??_);_(@_)">
                  <c:v>232.3</c:v>
                </c:pt>
                <c:pt idx="17551" formatCode="_(* #,##0.0_);_(* \(#,##0.0\);_(* &quot;-&quot;??_);_(@_)">
                  <c:v>233.3</c:v>
                </c:pt>
                <c:pt idx="17552" formatCode="_(* #,##0.0_);_(* \(#,##0.0\);_(* &quot;-&quot;??_);_(@_)">
                  <c:v>238.3</c:v>
                </c:pt>
                <c:pt idx="17553" formatCode="_(* #,##0.0_);_(* \(#,##0.0\);_(* &quot;-&quot;??_);_(@_)">
                  <c:v>238.3</c:v>
                </c:pt>
                <c:pt idx="17554" formatCode="_(* #,##0.0_);_(* \(#,##0.0\);_(* &quot;-&quot;??_);_(@_)">
                  <c:v>241.9</c:v>
                </c:pt>
                <c:pt idx="17555" formatCode="_(* #,##0.0_);_(* \(#,##0.0\);_(* &quot;-&quot;??_);_(@_)">
                  <c:v>244.9</c:v>
                </c:pt>
                <c:pt idx="17556" formatCode="_(* #,##0.0_);_(* \(#,##0.0\);_(* &quot;-&quot;??_);_(@_)">
                  <c:v>245.3</c:v>
                </c:pt>
                <c:pt idx="17557" formatCode="_(* #,##0.0_);_(* \(#,##0.0\);_(* &quot;-&quot;??_);_(@_)">
                  <c:v>247.4</c:v>
                </c:pt>
                <c:pt idx="17558" formatCode="_(* #,##0.0_);_(* \(#,##0.0\);_(* &quot;-&quot;??_);_(@_)">
                  <c:v>248.3</c:v>
                </c:pt>
                <c:pt idx="17559" formatCode="_(* #,##0.0_);_(* \(#,##0.0\);_(* &quot;-&quot;??_);_(@_)">
                  <c:v>248.4</c:v>
                </c:pt>
                <c:pt idx="17560" formatCode="_(* #,##0.0_);_(* \(#,##0.0\);_(* &quot;-&quot;??_);_(@_)">
                  <c:v>250.9</c:v>
                </c:pt>
                <c:pt idx="17561" formatCode="_(* #,##0.0_);_(* \(#,##0.0\);_(* &quot;-&quot;??_);_(@_)">
                  <c:v>259.7</c:v>
                </c:pt>
                <c:pt idx="17562" formatCode="_(* #,##0.0_);_(* \(#,##0.0\);_(* &quot;-&quot;??_);_(@_)">
                  <c:v>259.89999999999969</c:v>
                </c:pt>
                <c:pt idx="17563" formatCode="_(* #,##0.0_);_(* \(#,##0.0\);_(* &quot;-&quot;??_);_(@_)">
                  <c:v>259.89999999999969</c:v>
                </c:pt>
                <c:pt idx="17564" formatCode="_(* #,##0.0_);_(* \(#,##0.0\);_(* &quot;-&quot;??_);_(@_)">
                  <c:v>260.89999999999969</c:v>
                </c:pt>
                <c:pt idx="17565" formatCode="_(* #,##0.0_);_(* \(#,##0.0\);_(* &quot;-&quot;??_);_(@_)">
                  <c:v>262.39999999999969</c:v>
                </c:pt>
                <c:pt idx="17566" formatCode="_(* #,##0.0_);_(* \(#,##0.0\);_(* &quot;-&quot;??_);_(@_)">
                  <c:v>264.89999999999969</c:v>
                </c:pt>
                <c:pt idx="17567" formatCode="_(* #,##0.0_);_(* \(#,##0.0\);_(* &quot;-&quot;??_);_(@_)">
                  <c:v>267.39999999999969</c:v>
                </c:pt>
                <c:pt idx="17568" formatCode="_(* #,##0.0_);_(* \(#,##0.0\);_(* &quot;-&quot;??_);_(@_)">
                  <c:v>267.60000000000002</c:v>
                </c:pt>
                <c:pt idx="17569" formatCode="_(* #,##0.0_);_(* \(#,##0.0\);_(* &quot;-&quot;??_);_(@_)">
                  <c:v>268.3</c:v>
                </c:pt>
                <c:pt idx="17570" formatCode="_(* #,##0.0_);_(* \(#,##0.0\);_(* &quot;-&quot;??_);_(@_)">
                  <c:v>268.89999999999969</c:v>
                </c:pt>
                <c:pt idx="17571" formatCode="_(* #,##0.0_);_(* \(#,##0.0\);_(* &quot;-&quot;??_);_(@_)">
                  <c:v>269.89999999999969</c:v>
                </c:pt>
                <c:pt idx="17572" formatCode="_(* #,##0.0_);_(* \(#,##0.0\);_(* &quot;-&quot;??_);_(@_)">
                  <c:v>269.89999999999969</c:v>
                </c:pt>
                <c:pt idx="17573" formatCode="_(* #,##0.0_);_(* \(#,##0.0\);_(* &quot;-&quot;??_);_(@_)">
                  <c:v>270</c:v>
                </c:pt>
                <c:pt idx="17574" formatCode="_(* #,##0.0_);_(* \(#,##0.0\);_(* &quot;-&quot;??_);_(@_)">
                  <c:v>270.39999999999969</c:v>
                </c:pt>
                <c:pt idx="17575" formatCode="_(* #,##0.0_);_(* \(#,##0.0\);_(* &quot;-&quot;??_);_(@_)">
                  <c:v>271.5</c:v>
                </c:pt>
                <c:pt idx="17576" formatCode="_(* #,##0.0_);_(* \(#,##0.0\);_(* &quot;-&quot;??_);_(@_)">
                  <c:v>271.89999999999969</c:v>
                </c:pt>
                <c:pt idx="17577" formatCode="_(* #,##0.0_);_(* \(#,##0.0\);_(* &quot;-&quot;??_);_(@_)">
                  <c:v>271.89999999999969</c:v>
                </c:pt>
                <c:pt idx="17578" formatCode="_(* #,##0.0_);_(* \(#,##0.0\);_(* &quot;-&quot;??_);_(@_)">
                  <c:v>273.3</c:v>
                </c:pt>
                <c:pt idx="17579" formatCode="_(* #,##0.0_);_(* \(#,##0.0\);_(* &quot;-&quot;??_);_(@_)">
                  <c:v>273.7</c:v>
                </c:pt>
                <c:pt idx="17580" formatCode="_(* #,##0.0_);_(* \(#,##0.0\);_(* &quot;-&quot;??_);_(@_)">
                  <c:v>274</c:v>
                </c:pt>
                <c:pt idx="17581" formatCode="_(* #,##0.0_);_(* \(#,##0.0\);_(* &quot;-&quot;??_);_(@_)">
                  <c:v>280.3</c:v>
                </c:pt>
                <c:pt idx="17582" formatCode="_(* #,##0.0_);_(* \(#,##0.0\);_(* &quot;-&quot;??_);_(@_)">
                  <c:v>282.89999999999969</c:v>
                </c:pt>
                <c:pt idx="17583" formatCode="_(* #,##0.0_);_(* \(#,##0.0\);_(* &quot;-&quot;??_);_(@_)">
                  <c:v>284.89999999999969</c:v>
                </c:pt>
                <c:pt idx="17584" formatCode="_(* #,##0.0_);_(* \(#,##0.0\);_(* &quot;-&quot;??_);_(@_)">
                  <c:v>285.89999999999969</c:v>
                </c:pt>
                <c:pt idx="17585" formatCode="_(* #,##0.0_);_(* \(#,##0.0\);_(* &quot;-&quot;??_);_(@_)">
                  <c:v>286.89999999999969</c:v>
                </c:pt>
                <c:pt idx="17586" formatCode="_(* #,##0.0_);_(* \(#,##0.0\);_(* &quot;-&quot;??_);_(@_)">
                  <c:v>289.89999999999969</c:v>
                </c:pt>
                <c:pt idx="17587" formatCode="_(* #,##0.0_);_(* \(#,##0.0\);_(* &quot;-&quot;??_);_(@_)">
                  <c:v>291.39999999999969</c:v>
                </c:pt>
                <c:pt idx="17588" formatCode="_(* #,##0.0_);_(* \(#,##0.0\);_(* &quot;-&quot;??_);_(@_)">
                  <c:v>291.89999999999969</c:v>
                </c:pt>
                <c:pt idx="17589" formatCode="_(* #,##0.0_);_(* \(#,##0.0\);_(* &quot;-&quot;??_);_(@_)">
                  <c:v>297.3</c:v>
                </c:pt>
                <c:pt idx="17590" formatCode="_(* #,##0.0_);_(* \(#,##0.0\);_(* &quot;-&quot;??_);_(@_)">
                  <c:v>300.39999999999969</c:v>
                </c:pt>
                <c:pt idx="17591" formatCode="_(* #,##0.0_);_(* \(#,##0.0\);_(* &quot;-&quot;??_);_(@_)">
                  <c:v>302.3</c:v>
                </c:pt>
                <c:pt idx="17592" formatCode="_(* #,##0.0_);_(* \(#,##0.0\);_(* &quot;-&quot;??_);_(@_)">
                  <c:v>303.60000000000002</c:v>
                </c:pt>
                <c:pt idx="17593" formatCode="_(* #,##0.0_);_(* \(#,##0.0\);_(* &quot;-&quot;??_);_(@_)">
                  <c:v>308.60000000000002</c:v>
                </c:pt>
                <c:pt idx="17594" formatCode="_(* #,##0.0_);_(* \(#,##0.0\);_(* &quot;-&quot;??_);_(@_)">
                  <c:v>309.89999999999969</c:v>
                </c:pt>
                <c:pt idx="17595" formatCode="_(* #,##0.0_);_(* \(#,##0.0\);_(* &quot;-&quot;??_);_(@_)">
                  <c:v>310.3</c:v>
                </c:pt>
                <c:pt idx="17596" formatCode="_(* #,##0.0_);_(* \(#,##0.0\);_(* &quot;-&quot;??_);_(@_)">
                  <c:v>312</c:v>
                </c:pt>
                <c:pt idx="17597" formatCode="_(* #,##0.0_);_(* \(#,##0.0\);_(* &quot;-&quot;??_);_(@_)">
                  <c:v>312.89999999999969</c:v>
                </c:pt>
                <c:pt idx="17598" formatCode="_(* #,##0.0_);_(* \(#,##0.0\);_(* &quot;-&quot;??_);_(@_)">
                  <c:v>313.39999999999969</c:v>
                </c:pt>
                <c:pt idx="17599" formatCode="_(* #,##0.0_);_(* \(#,##0.0\);_(* &quot;-&quot;??_);_(@_)">
                  <c:v>314.39999999999969</c:v>
                </c:pt>
                <c:pt idx="17600" formatCode="_(* #,##0.0_);_(* \(#,##0.0\);_(* &quot;-&quot;??_);_(@_)">
                  <c:v>315.3</c:v>
                </c:pt>
                <c:pt idx="17601" formatCode="_(* #,##0.0_);_(* \(#,##0.0\);_(* &quot;-&quot;??_);_(@_)">
                  <c:v>318.3</c:v>
                </c:pt>
                <c:pt idx="17602" formatCode="_(* #,##0.0_);_(* \(#,##0.0\);_(* &quot;-&quot;??_);_(@_)">
                  <c:v>319.89999999999969</c:v>
                </c:pt>
                <c:pt idx="17603" formatCode="_(* #,##0.0_);_(* \(#,##0.0\);_(* &quot;-&quot;??_);_(@_)">
                  <c:v>319.89999999999969</c:v>
                </c:pt>
                <c:pt idx="17604" formatCode="_(* #,##0.0_);_(* \(#,##0.0\);_(* &quot;-&quot;??_);_(@_)">
                  <c:v>319.89999999999969</c:v>
                </c:pt>
                <c:pt idx="17605" formatCode="_(* #,##0.0_);_(* \(#,##0.0\);_(* &quot;-&quot;??_);_(@_)">
                  <c:v>319.89999999999969</c:v>
                </c:pt>
                <c:pt idx="17606" formatCode="_(* #,##0.0_);_(* \(#,##0.0\);_(* &quot;-&quot;??_);_(@_)">
                  <c:v>320.39999999999969</c:v>
                </c:pt>
                <c:pt idx="17607" formatCode="_(* #,##0.0_);_(* \(#,##0.0\);_(* &quot;-&quot;??_);_(@_)">
                  <c:v>320.39999999999969</c:v>
                </c:pt>
                <c:pt idx="17608" formatCode="_(* #,##0.0_);_(* \(#,##0.0\);_(* &quot;-&quot;??_);_(@_)">
                  <c:v>326.3</c:v>
                </c:pt>
                <c:pt idx="17609" formatCode="_(* #,##0.0_);_(* \(#,##0.0\);_(* &quot;-&quot;??_);_(@_)">
                  <c:v>331.9</c:v>
                </c:pt>
                <c:pt idx="17610" formatCode="_(* #,##0.0_);_(* \(#,##0.0\);_(* &quot;-&quot;??_);_(@_)">
                  <c:v>333.3</c:v>
                </c:pt>
                <c:pt idx="17611" formatCode="_(* #,##0.0_);_(* \(#,##0.0\);_(* &quot;-&quot;??_);_(@_)">
                  <c:v>334.3</c:v>
                </c:pt>
                <c:pt idx="17612" formatCode="_(* #,##0.0_);_(* \(#,##0.0\);_(* &quot;-&quot;??_);_(@_)">
                  <c:v>337.4</c:v>
                </c:pt>
                <c:pt idx="17613" formatCode="_(* #,##0.0_);_(* \(#,##0.0\);_(* &quot;-&quot;??_);_(@_)">
                  <c:v>339.9</c:v>
                </c:pt>
                <c:pt idx="17614" formatCode="_(* #,##0.0_);_(* \(#,##0.0\);_(* &quot;-&quot;??_);_(@_)">
                  <c:v>341.9</c:v>
                </c:pt>
                <c:pt idx="17615" formatCode="_(* #,##0.0_);_(* \(#,##0.0\);_(* &quot;-&quot;??_);_(@_)">
                  <c:v>343.9</c:v>
                </c:pt>
                <c:pt idx="17616" formatCode="_(* #,##0.0_);_(* \(#,##0.0\);_(* &quot;-&quot;??_);_(@_)">
                  <c:v>345.4</c:v>
                </c:pt>
                <c:pt idx="17617" formatCode="_(* #,##0.0_);_(* \(#,##0.0\);_(* &quot;-&quot;??_);_(@_)">
                  <c:v>345.7</c:v>
                </c:pt>
                <c:pt idx="17618" formatCode="_(* #,##0.0_);_(* \(#,##0.0\);_(* &quot;-&quot;??_);_(@_)">
                  <c:v>348.3</c:v>
                </c:pt>
                <c:pt idx="17619" formatCode="_(* #,##0.0_);_(* \(#,##0.0\);_(* &quot;-&quot;??_);_(@_)">
                  <c:v>350.4</c:v>
                </c:pt>
                <c:pt idx="17620" formatCode="_(* #,##0.0_);_(* \(#,##0.0\);_(* &quot;-&quot;??_);_(@_)">
                  <c:v>355</c:v>
                </c:pt>
                <c:pt idx="17621" formatCode="_(* #,##0.0_);_(* \(#,##0.0\);_(* &quot;-&quot;??_);_(@_)">
                  <c:v>356.3</c:v>
                </c:pt>
                <c:pt idx="17622" formatCode="_(* #,##0.0_);_(* \(#,##0.0\);_(* &quot;-&quot;??_);_(@_)">
                  <c:v>358.3</c:v>
                </c:pt>
                <c:pt idx="17623" formatCode="_(* #,##0.0_);_(* \(#,##0.0\);_(* &quot;-&quot;??_);_(@_)">
                  <c:v>359.9</c:v>
                </c:pt>
                <c:pt idx="17624" formatCode="_(* #,##0.0_);_(* \(#,##0.0\);_(* &quot;-&quot;??_);_(@_)">
                  <c:v>364.5</c:v>
                </c:pt>
                <c:pt idx="17625" formatCode="_(* #,##0.0_);_(* \(#,##0.0\);_(* &quot;-&quot;??_);_(@_)">
                  <c:v>367.9</c:v>
                </c:pt>
                <c:pt idx="17626" formatCode="_(* #,##0.0_);_(* \(#,##0.0\);_(* &quot;-&quot;??_);_(@_)">
                  <c:v>368.3</c:v>
                </c:pt>
                <c:pt idx="17627" formatCode="_(* #,##0.0_);_(* \(#,##0.0\);_(* &quot;-&quot;??_);_(@_)">
                  <c:v>368.6</c:v>
                </c:pt>
                <c:pt idx="17628" formatCode="_(* #,##0.0_);_(* \(#,##0.0\);_(* &quot;-&quot;??_);_(@_)">
                  <c:v>370.4</c:v>
                </c:pt>
                <c:pt idx="17629" formatCode="_(* #,##0.0_);_(* \(#,##0.0\);_(* &quot;-&quot;??_);_(@_)">
                  <c:v>370.4</c:v>
                </c:pt>
                <c:pt idx="17630" formatCode="_(* #,##0.0_);_(* \(#,##0.0\);_(* &quot;-&quot;??_);_(@_)">
                  <c:v>370.7</c:v>
                </c:pt>
                <c:pt idx="17631" formatCode="_(* #,##0.0_);_(* \(#,##0.0\);_(* &quot;-&quot;??_);_(@_)">
                  <c:v>372</c:v>
                </c:pt>
                <c:pt idx="17632" formatCode="_(* #,##0.0_);_(* \(#,##0.0\);_(* &quot;-&quot;??_);_(@_)">
                  <c:v>373.3</c:v>
                </c:pt>
                <c:pt idx="17633" formatCode="_(* #,##0.0_);_(* \(#,##0.0\);_(* &quot;-&quot;??_);_(@_)">
                  <c:v>379.9</c:v>
                </c:pt>
                <c:pt idx="17634" formatCode="_(* #,##0.0_);_(* \(#,##0.0\);_(* &quot;-&quot;??_);_(@_)">
                  <c:v>384</c:v>
                </c:pt>
                <c:pt idx="17635" formatCode="_(* #,##0.0_);_(* \(#,##0.0\);_(* &quot;-&quot;??_);_(@_)">
                  <c:v>387.9</c:v>
                </c:pt>
                <c:pt idx="17636" formatCode="_(* #,##0.0_);_(* \(#,##0.0\);_(* &quot;-&quot;??_);_(@_)">
                  <c:v>392.9</c:v>
                </c:pt>
                <c:pt idx="17637" formatCode="_(* #,##0.0_);_(* \(#,##0.0\);_(* &quot;-&quot;??_);_(@_)">
                  <c:v>394</c:v>
                </c:pt>
                <c:pt idx="17638" formatCode="_(* #,##0.0_);_(* \(#,##0.0\);_(* &quot;-&quot;??_);_(@_)">
                  <c:v>395.7</c:v>
                </c:pt>
                <c:pt idx="17639" formatCode="_(* #,##0.0_);_(* \(#,##0.0\);_(* &quot;-&quot;??_);_(@_)">
                  <c:v>403</c:v>
                </c:pt>
                <c:pt idx="17640" formatCode="_(* #,##0.0_);_(* \(#,##0.0\);_(* &quot;-&quot;??_);_(@_)">
                  <c:v>403.9</c:v>
                </c:pt>
                <c:pt idx="17641" formatCode="_(* #,##0.0_);_(* \(#,##0.0\);_(* &quot;-&quot;??_);_(@_)">
                  <c:v>404.3</c:v>
                </c:pt>
                <c:pt idx="17642" formatCode="_(* #,##0.0_);_(* \(#,##0.0\);_(* &quot;-&quot;??_);_(@_)">
                  <c:v>409.5</c:v>
                </c:pt>
                <c:pt idx="17643" formatCode="_(* #,##0.0_);_(* \(#,##0.0\);_(* &quot;-&quot;??_);_(@_)">
                  <c:v>415.5</c:v>
                </c:pt>
                <c:pt idx="17644" formatCode="_(* #,##0.0_);_(* \(#,##0.0\);_(* &quot;-&quot;??_);_(@_)">
                  <c:v>419.9</c:v>
                </c:pt>
                <c:pt idx="17645" formatCode="_(* #,##0.0_);_(* \(#,##0.0\);_(* &quot;-&quot;??_);_(@_)">
                  <c:v>419.9</c:v>
                </c:pt>
                <c:pt idx="17646" formatCode="_(* #,##0.0_);_(* \(#,##0.0\);_(* &quot;-&quot;??_);_(@_)">
                  <c:v>427.9</c:v>
                </c:pt>
                <c:pt idx="17647" formatCode="_(* #,##0.0_);_(* \(#,##0.0\);_(* &quot;-&quot;??_);_(@_)">
                  <c:v>430.3</c:v>
                </c:pt>
                <c:pt idx="17648" formatCode="_(* #,##0.0_);_(* \(#,##0.0\);_(* &quot;-&quot;??_);_(@_)">
                  <c:v>432.3</c:v>
                </c:pt>
                <c:pt idx="17649" formatCode="_(* #,##0.0_);_(* \(#,##0.0\);_(* &quot;-&quot;??_);_(@_)">
                  <c:v>435.4</c:v>
                </c:pt>
                <c:pt idx="17650" formatCode="_(* #,##0.0_);_(* \(#,##0.0\);_(* &quot;-&quot;??_);_(@_)">
                  <c:v>443.3</c:v>
                </c:pt>
                <c:pt idx="17651" formatCode="_(* #,##0.0_);_(* \(#,##0.0\);_(* &quot;-&quot;??_);_(@_)">
                  <c:v>443.9</c:v>
                </c:pt>
                <c:pt idx="17652" formatCode="_(* #,##0.0_);_(* \(#,##0.0\);_(* &quot;-&quot;??_);_(@_)">
                  <c:v>445</c:v>
                </c:pt>
                <c:pt idx="17653" formatCode="_(* #,##0.0_);_(* \(#,##0.0\);_(* &quot;-&quot;??_);_(@_)">
                  <c:v>449.9</c:v>
                </c:pt>
                <c:pt idx="17654" formatCode="_(* #,##0.0_);_(* \(#,##0.0\);_(* &quot;-&quot;??_);_(@_)">
                  <c:v>452.9</c:v>
                </c:pt>
                <c:pt idx="17655" formatCode="_(* #,##0.0_);_(* \(#,##0.0\);_(* &quot;-&quot;??_);_(@_)">
                  <c:v>458.3</c:v>
                </c:pt>
                <c:pt idx="17656" formatCode="_(* #,##0.0_);_(* \(#,##0.0\);_(* &quot;-&quot;??_);_(@_)">
                  <c:v>462.3</c:v>
                </c:pt>
                <c:pt idx="17657" formatCode="_(* #,##0.0_);_(* \(#,##0.0\);_(* &quot;-&quot;??_);_(@_)">
                  <c:v>475.9</c:v>
                </c:pt>
                <c:pt idx="17658" formatCode="_(* #,##0.0_);_(* \(#,##0.0\);_(* &quot;-&quot;??_);_(@_)">
                  <c:v>479.9</c:v>
                </c:pt>
                <c:pt idx="17659" formatCode="_(* #,##0.0_);_(* \(#,##0.0\);_(* &quot;-&quot;??_);_(@_)">
                  <c:v>482.9</c:v>
                </c:pt>
                <c:pt idx="17660" formatCode="_(* #,##0.0_);_(* \(#,##0.0\);_(* &quot;-&quot;??_);_(@_)">
                  <c:v>482.9</c:v>
                </c:pt>
                <c:pt idx="17661" formatCode="_(* #,##0.0_);_(* \(#,##0.0\);_(* &quot;-&quot;??_);_(@_)">
                  <c:v>486.5</c:v>
                </c:pt>
                <c:pt idx="17662" formatCode="_(* #,##0.0_);_(* \(#,##0.0\);_(* &quot;-&quot;??_);_(@_)">
                  <c:v>486.6</c:v>
                </c:pt>
                <c:pt idx="17663" formatCode="_(* #,##0.0_);_(* \(#,##0.0\);_(* &quot;-&quot;??_);_(@_)">
                  <c:v>486.9</c:v>
                </c:pt>
                <c:pt idx="17664" formatCode="_(* #,##0.0_);_(* \(#,##0.0\);_(* &quot;-&quot;??_);_(@_)">
                  <c:v>487.9</c:v>
                </c:pt>
                <c:pt idx="17665" formatCode="_(* #,##0.0_);_(* \(#,##0.0\);_(* &quot;-&quot;??_);_(@_)">
                  <c:v>489.5</c:v>
                </c:pt>
                <c:pt idx="17666" formatCode="_(* #,##0.0_);_(* \(#,##0.0\);_(* &quot;-&quot;??_);_(@_)">
                  <c:v>491.3</c:v>
                </c:pt>
                <c:pt idx="17667" formatCode="_(* #,##0.0_);_(* \(#,##0.0\);_(* &quot;-&quot;??_);_(@_)">
                  <c:v>502.9</c:v>
                </c:pt>
                <c:pt idx="17668" formatCode="_(* #,##0.0_);_(* \(#,##0.0\);_(* &quot;-&quot;??_);_(@_)">
                  <c:v>514.9</c:v>
                </c:pt>
                <c:pt idx="17669" formatCode="_(* #,##0.0_);_(* \(#,##0.0\);_(* &quot;-&quot;??_);_(@_)">
                  <c:v>520.4</c:v>
                </c:pt>
                <c:pt idx="17670" formatCode="_(* #,##0.0_);_(* \(#,##0.0\);_(* &quot;-&quot;??_);_(@_)">
                  <c:v>520.4</c:v>
                </c:pt>
                <c:pt idx="17671" formatCode="_(* #,##0.0_);_(* \(#,##0.0\);_(* &quot;-&quot;??_);_(@_)">
                  <c:v>522.29999999999995</c:v>
                </c:pt>
                <c:pt idx="17672" formatCode="_(* #,##0.0_);_(* \(#,##0.0\);_(* &quot;-&quot;??_);_(@_)">
                  <c:v>524.9</c:v>
                </c:pt>
                <c:pt idx="17673" formatCode="_(* #,##0.0_);_(* \(#,##0.0\);_(* &quot;-&quot;??_);_(@_)">
                  <c:v>531.9</c:v>
                </c:pt>
                <c:pt idx="17674" formatCode="_(* #,##0.0_);_(* \(#,##0.0\);_(* &quot;-&quot;??_);_(@_)">
                  <c:v>538.29999999999995</c:v>
                </c:pt>
                <c:pt idx="17675" formatCode="_(* #,##0.0_);_(* \(#,##0.0\);_(* &quot;-&quot;??_);_(@_)">
                  <c:v>541.29999999999995</c:v>
                </c:pt>
                <c:pt idx="17676" formatCode="_(* #,##0.0_);_(* \(#,##0.0\);_(* &quot;-&quot;??_);_(@_)">
                  <c:v>550.9</c:v>
                </c:pt>
                <c:pt idx="17677" formatCode="_(* #,##0.0_);_(* \(#,##0.0\);_(* &quot;-&quot;??_);_(@_)">
                  <c:v>554.9</c:v>
                </c:pt>
                <c:pt idx="17678" formatCode="_(* #,##0.0_);_(* \(#,##0.0\);_(* &quot;-&quot;??_);_(@_)">
                  <c:v>559.4</c:v>
                </c:pt>
                <c:pt idx="17679" formatCode="_(* #,##0.0_);_(* \(#,##0.0\);_(* &quot;-&quot;??_);_(@_)">
                  <c:v>569.9</c:v>
                </c:pt>
                <c:pt idx="17680" formatCode="_(* #,##0.0_);_(* \(#,##0.0\);_(* &quot;-&quot;??_);_(@_)">
                  <c:v>570</c:v>
                </c:pt>
                <c:pt idx="17681" formatCode="_(* #,##0.0_);_(* \(#,##0.0\);_(* &quot;-&quot;??_);_(@_)">
                  <c:v>592.9</c:v>
                </c:pt>
                <c:pt idx="17682" formatCode="_(* #,##0.0_);_(* \(#,##0.0\);_(* &quot;-&quot;??_);_(@_)">
                  <c:v>593.29999999999995</c:v>
                </c:pt>
                <c:pt idx="17683" formatCode="_(* #,##0.0_);_(* \(#,##0.0\);_(* &quot;-&quot;??_);_(@_)">
                  <c:v>599.9</c:v>
                </c:pt>
                <c:pt idx="17684" formatCode="_(* #,##0.0_);_(* \(#,##0.0\);_(* &quot;-&quot;??_);_(@_)">
                  <c:v>600.4</c:v>
                </c:pt>
                <c:pt idx="17685" formatCode="_(* #,##0.0_);_(* \(#,##0.0\);_(* &quot;-&quot;??_);_(@_)">
                  <c:v>630</c:v>
                </c:pt>
                <c:pt idx="17686" formatCode="_(* #,##0.0_);_(* \(#,##0.0\);_(* &quot;-&quot;??_);_(@_)">
                  <c:v>635.29999999999995</c:v>
                </c:pt>
                <c:pt idx="17687" formatCode="_(* #,##0.0_);_(* \(#,##0.0\);_(* &quot;-&quot;??_);_(@_)">
                  <c:v>639.29999999999995</c:v>
                </c:pt>
                <c:pt idx="17688" formatCode="_(* #,##0.0_);_(* \(#,##0.0\);_(* &quot;-&quot;??_);_(@_)">
                  <c:v>645.9</c:v>
                </c:pt>
                <c:pt idx="17689" formatCode="_(* #,##0.0_);_(* \(#,##0.0\);_(* &quot;-&quot;??_);_(@_)">
                  <c:v>670.4</c:v>
                </c:pt>
                <c:pt idx="17690" formatCode="_(* #,##0.0_);_(* \(#,##0.0\);_(* &quot;-&quot;??_);_(@_)">
                  <c:v>682.9</c:v>
                </c:pt>
                <c:pt idx="17691" formatCode="_(* #,##0.0_);_(* \(#,##0.0\);_(* &quot;-&quot;??_);_(@_)">
                  <c:v>686.4</c:v>
                </c:pt>
                <c:pt idx="17692" formatCode="_(* #,##0.0_);_(* \(#,##0.0\);_(* &quot;-&quot;??_);_(@_)">
                  <c:v>687.6</c:v>
                </c:pt>
                <c:pt idx="17693" formatCode="_(* #,##0.0_);_(* \(#,##0.0\);_(* &quot;-&quot;??_);_(@_)">
                  <c:v>692.9</c:v>
                </c:pt>
                <c:pt idx="17694" formatCode="_(* #,##0.0_);_(* \(#,##0.0\);_(* &quot;-&quot;??_);_(@_)">
                  <c:v>695.6</c:v>
                </c:pt>
                <c:pt idx="17695" formatCode="_(* #,##0.0_);_(* \(#,##0.0\);_(* &quot;-&quot;??_);_(@_)">
                  <c:v>698.3</c:v>
                </c:pt>
                <c:pt idx="17696" formatCode="_(* #,##0.0_);_(* \(#,##0.0\);_(* &quot;-&quot;??_);_(@_)">
                  <c:v>701.9</c:v>
                </c:pt>
                <c:pt idx="17697" formatCode="_(* #,##0.0_);_(* \(#,##0.0\);_(* &quot;-&quot;??_);_(@_)">
                  <c:v>708</c:v>
                </c:pt>
                <c:pt idx="17698" formatCode="_(* #,##0.0_);_(* \(#,##0.0\);_(* &quot;-&quot;??_);_(@_)">
                  <c:v>709.9</c:v>
                </c:pt>
                <c:pt idx="17699" formatCode="_(* #,##0.0_);_(* \(#,##0.0\);_(* &quot;-&quot;??_);_(@_)">
                  <c:v>716</c:v>
                </c:pt>
                <c:pt idx="17700" formatCode="_(* #,##0.0_);_(* \(#,##0.0\);_(* &quot;-&quot;??_);_(@_)">
                  <c:v>737.9</c:v>
                </c:pt>
                <c:pt idx="17701" formatCode="_(* #,##0.0_);_(* \(#,##0.0\);_(* &quot;-&quot;??_);_(@_)">
                  <c:v>744.3</c:v>
                </c:pt>
                <c:pt idx="17702" formatCode="_(* #,##0.0_);_(* \(#,##0.0\);_(* &quot;-&quot;??_);_(@_)">
                  <c:v>746.3</c:v>
                </c:pt>
                <c:pt idx="17703" formatCode="_(* #,##0.0_);_(* \(#,##0.0\);_(* &quot;-&quot;??_);_(@_)">
                  <c:v>767.9</c:v>
                </c:pt>
                <c:pt idx="17704" formatCode="_(* #,##0.0_);_(* \(#,##0.0\);_(* &quot;-&quot;??_);_(@_)">
                  <c:v>768.3</c:v>
                </c:pt>
                <c:pt idx="17705" formatCode="_(* #,##0.0_);_(* \(#,##0.0\);_(* &quot;-&quot;??_);_(@_)">
                  <c:v>781.9</c:v>
                </c:pt>
                <c:pt idx="17706" formatCode="_(* #,##0.0_);_(* \(#,##0.0\);_(* &quot;-&quot;??_);_(@_)">
                  <c:v>789.9</c:v>
                </c:pt>
                <c:pt idx="17707" formatCode="_(* #,##0.0_);_(* \(#,##0.0\);_(* &quot;-&quot;??_);_(@_)">
                  <c:v>794.4</c:v>
                </c:pt>
                <c:pt idx="17708" formatCode="_(* #,##0.0_);_(* \(#,##0.0\);_(* &quot;-&quot;??_);_(@_)">
                  <c:v>806.7</c:v>
                </c:pt>
                <c:pt idx="17709" formatCode="_(* #,##0.0_);_(* \(#,##0.0\);_(* &quot;-&quot;??_);_(@_)">
                  <c:v>824.3</c:v>
                </c:pt>
                <c:pt idx="17710" formatCode="_(* #,##0.0_);_(* \(#,##0.0\);_(* &quot;-&quot;??_);_(@_)">
                  <c:v>832.9</c:v>
                </c:pt>
                <c:pt idx="17711" formatCode="_(* #,##0.0_);_(* \(#,##0.0\);_(* &quot;-&quot;??_);_(@_)">
                  <c:v>832.9</c:v>
                </c:pt>
                <c:pt idx="17712" formatCode="_(* #,##0.0_);_(* \(#,##0.0\);_(* &quot;-&quot;??_);_(@_)">
                  <c:v>834.9</c:v>
                </c:pt>
                <c:pt idx="17713" formatCode="_(* #,##0.0_);_(* \(#,##0.0\);_(* &quot;-&quot;??_);_(@_)">
                  <c:v>837.9</c:v>
                </c:pt>
                <c:pt idx="17714" formatCode="_(* #,##0.0_);_(* \(#,##0.0\);_(* &quot;-&quot;??_);_(@_)">
                  <c:v>854.4</c:v>
                </c:pt>
                <c:pt idx="17715" formatCode="_(* #,##0.0_);_(* \(#,##0.0\);_(* &quot;-&quot;??_);_(@_)">
                  <c:v>855.5</c:v>
                </c:pt>
                <c:pt idx="17716" formatCode="_(* #,##0.0_);_(* \(#,##0.0\);_(* &quot;-&quot;??_);_(@_)">
                  <c:v>891.3</c:v>
                </c:pt>
                <c:pt idx="17717" formatCode="_(* #,##0.0_);_(* \(#,##0.0\);_(* &quot;-&quot;??_);_(@_)">
                  <c:v>895.9</c:v>
                </c:pt>
                <c:pt idx="17718" formatCode="_(* #,##0.0_);_(* \(#,##0.0\);_(* &quot;-&quot;??_);_(@_)">
                  <c:v>902</c:v>
                </c:pt>
                <c:pt idx="17719" formatCode="_(* #,##0.0_);_(* \(#,##0.0\);_(* &quot;-&quot;??_);_(@_)">
                  <c:v>934.4</c:v>
                </c:pt>
                <c:pt idx="17720" formatCode="_(* #,##0.0_);_(* \(#,##0.0\);_(* &quot;-&quot;??_);_(@_)">
                  <c:v>939.9</c:v>
                </c:pt>
                <c:pt idx="17721" formatCode="_(* #,##0.0_);_(* \(#,##0.0\);_(* &quot;-&quot;??_);_(@_)">
                  <c:v>947.9</c:v>
                </c:pt>
                <c:pt idx="17722" formatCode="_(* #,##0.0_);_(* \(#,##0.0\);_(* &quot;-&quot;??_);_(@_)">
                  <c:v>952.9</c:v>
                </c:pt>
                <c:pt idx="17723" formatCode="_(* #,##0.0_);_(* \(#,##0.0\);_(* &quot;-&quot;??_);_(@_)">
                  <c:v>972.9</c:v>
                </c:pt>
                <c:pt idx="17724" formatCode="_(* #,##0.0_);_(* \(#,##0.0\);_(* &quot;-&quot;??_);_(@_)">
                  <c:v>981</c:v>
                </c:pt>
                <c:pt idx="17725" formatCode="_(* #,##0.0_);_(* \(#,##0.0\);_(* &quot;-&quot;??_);_(@_)">
                  <c:v>992.9</c:v>
                </c:pt>
                <c:pt idx="17726" formatCode="_(* #,##0.0_);_(* \(#,##0.0\);_(* &quot;-&quot;??_);_(@_)">
                  <c:v>993.3</c:v>
                </c:pt>
                <c:pt idx="17727" formatCode="_(* #,##0.0_);_(* \(#,##0.0\);_(* &quot;-&quot;??_);_(@_)">
                  <c:v>999.9</c:v>
                </c:pt>
                <c:pt idx="17728" formatCode="_(* #,##0.0_);_(* \(#,##0.0\);_(* &quot;-&quot;??_);_(@_)">
                  <c:v>1009.9</c:v>
                </c:pt>
                <c:pt idx="17729" formatCode="_(* #,##0.0_);_(* \(#,##0.0\);_(* &quot;-&quot;??_);_(@_)">
                  <c:v>1038.3</c:v>
                </c:pt>
                <c:pt idx="17730" formatCode="_(* #,##0.0_);_(* \(#,##0.0\);_(* &quot;-&quot;??_);_(@_)">
                  <c:v>1040.7</c:v>
                </c:pt>
                <c:pt idx="17731" formatCode="_(* #,##0.0_);_(* \(#,##0.0\);_(* &quot;-&quot;??_);_(@_)">
                  <c:v>1050.4000000000001</c:v>
                </c:pt>
                <c:pt idx="17732" formatCode="_(* #,##0.0_);_(* \(#,##0.0\);_(* &quot;-&quot;??_);_(@_)">
                  <c:v>1128.3</c:v>
                </c:pt>
                <c:pt idx="17733" formatCode="_(* #,##0.0_);_(* \(#,##0.0\);_(* &quot;-&quot;??_);_(@_)">
                  <c:v>1149.9000000000001</c:v>
                </c:pt>
                <c:pt idx="17734" formatCode="_(* #,##0.0_);_(* \(#,##0.0\);_(* &quot;-&quot;??_);_(@_)">
                  <c:v>1159.5</c:v>
                </c:pt>
                <c:pt idx="17735" formatCode="_(* #,##0.0_);_(* \(#,##0.0\);_(* &quot;-&quot;??_);_(@_)">
                  <c:v>1189.9000000000001</c:v>
                </c:pt>
                <c:pt idx="17736" formatCode="_(* #,##0.0_);_(* \(#,##0.0\);_(* &quot;-&quot;??_);_(@_)">
                  <c:v>1190.4000000000001</c:v>
                </c:pt>
                <c:pt idx="17737" formatCode="_(* #,##0.0_);_(* \(#,##0.0\);_(* &quot;-&quot;??_);_(@_)">
                  <c:v>1229.9000000000001</c:v>
                </c:pt>
                <c:pt idx="17738" formatCode="_(* #,##0.0_);_(* \(#,##0.0\);_(* &quot;-&quot;??_);_(@_)">
                  <c:v>1230.4000000000001</c:v>
                </c:pt>
                <c:pt idx="17739" formatCode="_(* #,##0.0_);_(* \(#,##0.0\);_(* &quot;-&quot;??_);_(@_)">
                  <c:v>1319.9</c:v>
                </c:pt>
                <c:pt idx="17740" formatCode="_(* #,##0.0_);_(* \(#,##0.0\);_(* &quot;-&quot;??_);_(@_)">
                  <c:v>1329.9</c:v>
                </c:pt>
                <c:pt idx="17741" formatCode="_(* #,##0.0_);_(* \(#,##0.0\);_(* &quot;-&quot;??_);_(@_)">
                  <c:v>1379.9</c:v>
                </c:pt>
                <c:pt idx="17742" formatCode="_(* #,##0.0_);_(* \(#,##0.0\);_(* &quot;-&quot;??_);_(@_)">
                  <c:v>1408.3</c:v>
                </c:pt>
                <c:pt idx="17743" formatCode="_(* #,##0.0_);_(* \(#,##0.0\);_(* &quot;-&quot;??_);_(@_)">
                  <c:v>1419.9</c:v>
                </c:pt>
                <c:pt idx="17744" formatCode="_(* #,##0.0_);_(* \(#,##0.0\);_(* &quot;-&quot;??_);_(@_)">
                  <c:v>1458.3</c:v>
                </c:pt>
                <c:pt idx="17745" formatCode="_(* #,##0.0_);_(* \(#,##0.0\);_(* &quot;-&quot;??_);_(@_)">
                  <c:v>1470.4</c:v>
                </c:pt>
                <c:pt idx="17746" formatCode="_(* #,##0.0_);_(* \(#,##0.0\);_(* &quot;-&quot;??_);_(@_)">
                  <c:v>1488.3</c:v>
                </c:pt>
                <c:pt idx="17747" formatCode="_(* #,##0.0_);_(* \(#,##0.0\);_(* &quot;-&quot;??_);_(@_)">
                  <c:v>1522</c:v>
                </c:pt>
                <c:pt idx="17748" formatCode="_(* #,##0.0_);_(* \(#,##0.0\);_(* &quot;-&quot;??_);_(@_)">
                  <c:v>1609.9</c:v>
                </c:pt>
                <c:pt idx="17749" formatCode="_(* #,##0.0_);_(* \(#,##0.0\);_(* &quot;-&quot;??_);_(@_)">
                  <c:v>1619.9</c:v>
                </c:pt>
                <c:pt idx="17750" formatCode="_(* #,##0.0_);_(* \(#,##0.0\);_(* &quot;-&quot;??_);_(@_)">
                  <c:v>1679.9</c:v>
                </c:pt>
                <c:pt idx="17751" formatCode="_(* #,##0.0_);_(* \(#,##0.0\);_(* &quot;-&quot;??_);_(@_)">
                  <c:v>1679.9</c:v>
                </c:pt>
                <c:pt idx="17752" formatCode="_(* #,##0.0_);_(* \(#,##0.0\);_(* &quot;-&quot;??_);_(@_)">
                  <c:v>1730.4</c:v>
                </c:pt>
                <c:pt idx="17753" formatCode="_(* #,##0.0_);_(* \(#,##0.0\);_(* &quot;-&quot;??_);_(@_)">
                  <c:v>1819.9</c:v>
                </c:pt>
                <c:pt idx="17754" formatCode="_(* #,##0.0_);_(* \(#,##0.0\);_(* &quot;-&quot;??_);_(@_)">
                  <c:v>1879.9</c:v>
                </c:pt>
                <c:pt idx="17755" formatCode="_(* #,##0.0_);_(* \(#,##0.0\);_(* &quot;-&quot;??_);_(@_)">
                  <c:v>1989.9</c:v>
                </c:pt>
                <c:pt idx="17756" formatCode="_(* #,##0.0_);_(* \(#,##0.0\);_(* &quot;-&quot;??_);_(@_)">
                  <c:v>2009.9</c:v>
                </c:pt>
                <c:pt idx="17757" formatCode="_(* #,##0.0_);_(* \(#,##0.0\);_(* &quot;-&quot;??_);_(@_)">
                  <c:v>2029.9</c:v>
                </c:pt>
                <c:pt idx="17758" formatCode="_(* #,##0.0_);_(* \(#,##0.0\);_(* &quot;-&quot;??_);_(@_)">
                  <c:v>2089.9</c:v>
                </c:pt>
                <c:pt idx="17759" formatCode="_(* #,##0.0_);_(* \(#,##0.0\);_(* &quot;-&quot;??_);_(@_)">
                  <c:v>2120.4</c:v>
                </c:pt>
                <c:pt idx="17760" formatCode="_(* #,##0.0_);_(* \(#,##0.0\);_(* &quot;-&quot;??_);_(@_)">
                  <c:v>2208.3000000000002</c:v>
                </c:pt>
                <c:pt idx="17761" formatCode="_(* #,##0.0_);_(* \(#,##0.0\);_(* &quot;-&quot;??_);_(@_)">
                  <c:v>2269.9</c:v>
                </c:pt>
                <c:pt idx="17762" formatCode="_(* #,##0.0_);_(* \(#,##0.0\);_(* &quot;-&quot;??_);_(@_)">
                  <c:v>2279.9</c:v>
                </c:pt>
                <c:pt idx="17763" formatCode="_(* #,##0.0_);_(* \(#,##0.0\);_(* &quot;-&quot;??_);_(@_)">
                  <c:v>2319.9</c:v>
                </c:pt>
                <c:pt idx="17764" formatCode="_(* #,##0.0_);_(* \(#,##0.0\);_(* &quot;-&quot;??_);_(@_)">
                  <c:v>2330.6999999999998</c:v>
                </c:pt>
                <c:pt idx="17765" formatCode="_(* #,##0.0_);_(* \(#,##0.0\);_(* &quot;-&quot;??_);_(@_)">
                  <c:v>2368.3000000000002</c:v>
                </c:pt>
                <c:pt idx="17766" formatCode="_(* #,##0.0_);_(* \(#,##0.0\);_(* &quot;-&quot;??_);_(@_)">
                  <c:v>2569.9</c:v>
                </c:pt>
                <c:pt idx="17767" formatCode="_(* #,##0.0_);_(* \(#,##0.0\);_(* &quot;-&quot;??_);_(@_)">
                  <c:v>2999.9</c:v>
                </c:pt>
                <c:pt idx="17768" formatCode="_(* #,##0.0_);_(* \(#,##0.0\);_(* &quot;-&quot;??_);_(@_)">
                  <c:v>3279.9</c:v>
                </c:pt>
                <c:pt idx="17769" formatCode="_(* #,##0.0_);_(* \(#,##0.0\);_(* &quot;-&quot;??_);_(@_)">
                  <c:v>3289.9</c:v>
                </c:pt>
                <c:pt idx="17770" formatCode="_(* #,##0.0_);_(* \(#,##0.0\);_(* &quot;-&quot;??_);_(@_)">
                  <c:v>3645.6</c:v>
                </c:pt>
                <c:pt idx="17771" formatCode="_(* #,##0.0_);_(* \(#,##0.0\);_(* &quot;-&quot;??_);_(@_)">
                  <c:v>3659.9</c:v>
                </c:pt>
                <c:pt idx="17772" formatCode="_(* #,##0.0_);_(* \(#,##0.0\);_(* &quot;-&quot;??_);_(@_)">
                  <c:v>4109.9000000000005</c:v>
                </c:pt>
                <c:pt idx="17773" formatCode="_(* #,##0.0_);_(* \(#,##0.0\);_(* &quot;-&quot;??_);_(@_)">
                  <c:v>4189.5</c:v>
                </c:pt>
                <c:pt idx="17774" formatCode="_(* #,##0.0_);_(* \(#,##0.0\);_(* &quot;-&quot;??_);_(@_)">
                  <c:v>4469.9000000000005</c:v>
                </c:pt>
                <c:pt idx="17775" formatCode="_(* #,##0.0_);_(* \(#,##0.0\);_(* &quot;-&quot;??_);_(@_)">
                  <c:v>4969.9000000000005</c:v>
                </c:pt>
                <c:pt idx="17776" formatCode="_(* #,##0.0_);_(* \(#,##0.0\);_(* &quot;-&quot;??_);_(@_)">
                  <c:v>5429.9</c:v>
                </c:pt>
                <c:pt idx="17777" formatCode="_(* #,##0.0_);_(* \(#,##0.0\);_(* &quot;-&quot;??_);_(@_)">
                  <c:v>5639.9</c:v>
                </c:pt>
                <c:pt idx="17778" formatCode="_(* #,##0.0_);_(* \(#,##0.0\);_(* &quot;-&quot;??_);_(@_)">
                  <c:v>19219.900000000001</c:v>
                </c:pt>
              </c:numCache>
            </c:numRef>
          </c:yVal>
          <c:smooth val="1"/>
        </c:ser>
        <c:dLbls>
          <c:showLegendKey val="0"/>
          <c:showVal val="0"/>
          <c:showCatName val="0"/>
          <c:showSerName val="0"/>
          <c:showPercent val="0"/>
          <c:showBubbleSize val="0"/>
        </c:dLbls>
        <c:axId val="134955392"/>
        <c:axId val="134956928"/>
      </c:scatterChart>
      <c:valAx>
        <c:axId val="134955392"/>
        <c:scaling>
          <c:orientation val="minMax"/>
          <c:max val="1"/>
          <c:min val="0"/>
        </c:scaling>
        <c:delete val="0"/>
        <c:axPos val="b"/>
        <c:numFmt formatCode="0%" sourceLinked="0"/>
        <c:majorTickMark val="out"/>
        <c:minorTickMark val="none"/>
        <c:tickLblPos val="nextTo"/>
        <c:txPr>
          <a:bodyPr/>
          <a:lstStyle/>
          <a:p>
            <a:pPr>
              <a:defRPr sz="2000"/>
            </a:pPr>
            <a:endParaRPr lang="en-US"/>
          </a:p>
        </c:txPr>
        <c:crossAx val="134956928"/>
        <c:crosses val="autoZero"/>
        <c:crossBetween val="midCat"/>
        <c:majorUnit val="0.1"/>
      </c:valAx>
      <c:valAx>
        <c:axId val="134956928"/>
        <c:scaling>
          <c:orientation val="minMax"/>
          <c:max val="200"/>
        </c:scaling>
        <c:delete val="0"/>
        <c:axPos val="l"/>
        <c:majorGridlines/>
        <c:title>
          <c:tx>
            <c:rich>
              <a:bodyPr rot="-5400000" vert="horz"/>
              <a:lstStyle/>
              <a:p>
                <a:pPr>
                  <a:defRPr sz="2400"/>
                </a:pPr>
                <a:r>
                  <a:rPr lang="en-US" sz="2400" dirty="0"/>
                  <a:t>Flow (cfs)</a:t>
                </a:r>
              </a:p>
            </c:rich>
          </c:tx>
          <c:overlay val="0"/>
        </c:title>
        <c:numFmt formatCode="General" sourceLinked="1"/>
        <c:majorTickMark val="out"/>
        <c:minorTickMark val="none"/>
        <c:tickLblPos val="nextTo"/>
        <c:txPr>
          <a:bodyPr/>
          <a:lstStyle/>
          <a:p>
            <a:pPr>
              <a:defRPr sz="2400"/>
            </a:pPr>
            <a:endParaRPr lang="en-US"/>
          </a:p>
        </c:txPr>
        <c:crossAx val="134955392"/>
        <c:crosses val="autoZero"/>
        <c:crossBetween val="midCat"/>
        <c:majorUnit val="10"/>
      </c:valAx>
    </c:plotArea>
    <c:legend>
      <c:legendPos val="r"/>
      <c:layout>
        <c:manualLayout>
          <c:xMode val="edge"/>
          <c:yMode val="edge"/>
          <c:x val="0.6248320798799345"/>
          <c:y val="0.26646910831762188"/>
          <c:w val="0.26961070930082343"/>
          <c:h val="0.33766270982150437"/>
        </c:manualLayout>
      </c:layout>
      <c:overlay val="1"/>
      <c:txPr>
        <a:bodyPr/>
        <a:lstStyle/>
        <a:p>
          <a:pPr>
            <a:defRPr sz="2400"/>
          </a:pPr>
          <a:endParaRPr lang="en-US"/>
        </a:p>
      </c:txPr>
    </c:legend>
    <c:plotVisOnly val="1"/>
    <c:dispBlanksAs val="gap"/>
    <c:showDLblsOverMax val="0"/>
  </c:chart>
  <c:spPr>
    <a:solidFill>
      <a:srgbClr val="FFFFFF"/>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Flow Depth Chart</a:t>
            </a:r>
          </a:p>
        </c:rich>
      </c:tx>
      <c:layout>
        <c:manualLayout>
          <c:xMode val="edge"/>
          <c:yMode val="edge"/>
          <c:x val="0.34064588801399825"/>
          <c:y val="0.17003099346624237"/>
        </c:manualLayout>
      </c:layout>
      <c:overlay val="1"/>
    </c:title>
    <c:autoTitleDeleted val="0"/>
    <c:plotArea>
      <c:layout>
        <c:manualLayout>
          <c:layoutTarget val="inner"/>
          <c:xMode val="edge"/>
          <c:yMode val="edge"/>
          <c:x val="0.16647856517935258"/>
          <c:y val="0.10083552055993006"/>
          <c:w val="0.74230413385826777"/>
          <c:h val="0.71856547098279377"/>
        </c:manualLayout>
      </c:layout>
      <c:scatterChart>
        <c:scatterStyle val="smoothMarker"/>
        <c:varyColors val="0"/>
        <c:ser>
          <c:idx val="0"/>
          <c:order val="0"/>
          <c:tx>
            <c:strRef>
              <c:f>Sheet1!$B$3</c:f>
              <c:strCache>
                <c:ptCount val="1"/>
              </c:strCache>
            </c:strRef>
          </c:tx>
          <c:xVal>
            <c:numRef>
              <c:f>Sheet1!$A$4:$A$203</c:f>
              <c:numCache>
                <c:formatCode>General</c:formatCode>
                <c:ptCount val="2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numCache>
            </c:numRef>
          </c:xVal>
          <c:yVal>
            <c:numRef>
              <c:f>Sheet1!$B$4:$B$203</c:f>
            </c:numRef>
          </c:yVal>
          <c:smooth val="1"/>
        </c:ser>
        <c:ser>
          <c:idx val="1"/>
          <c:order val="1"/>
          <c:tx>
            <c:strRef>
              <c:f>Sheet1!$C$3</c:f>
              <c:strCache>
                <c:ptCount val="1"/>
                <c:pt idx="0">
                  <c:v>Hjalmarson </c:v>
                </c:pt>
              </c:strCache>
            </c:strRef>
          </c:tx>
          <c:spPr>
            <a:ln w="63500">
              <a:solidFill>
                <a:srgbClr val="00B050"/>
              </a:solidFill>
              <a:prstDash val="sysDot"/>
            </a:ln>
          </c:spPr>
          <c:marker>
            <c:symbol val="none"/>
          </c:marker>
          <c:xVal>
            <c:numRef>
              <c:f>Sheet1!$A$4:$A$203</c:f>
              <c:numCache>
                <c:formatCode>General</c:formatCode>
                <c:ptCount val="2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numCache>
            </c:numRef>
          </c:xVal>
          <c:yVal>
            <c:numRef>
              <c:f>Sheet1!$C$4:$C$203</c:f>
              <c:numCache>
                <c:formatCode>General</c:formatCode>
                <c:ptCount val="200"/>
                <c:pt idx="0">
                  <c:v>0.51683159184218952</c:v>
                </c:pt>
                <c:pt idx="1">
                  <c:v>0.61803744912420766</c:v>
                </c:pt>
                <c:pt idx="2">
                  <c:v>0.68619308339801721</c:v>
                </c:pt>
                <c:pt idx="3">
                  <c:v>0.73906141681174464</c:v>
                </c:pt>
                <c:pt idx="4">
                  <c:v>0.78285857615002463</c:v>
                </c:pt>
                <c:pt idx="5">
                  <c:v>0.82056327353819913</c:v>
                </c:pt>
                <c:pt idx="6">
                  <c:v>0.85385543430179489</c:v>
                </c:pt>
                <c:pt idx="7">
                  <c:v>0.88378427325689779</c:v>
                </c:pt>
                <c:pt idx="8">
                  <c:v>0.91105295251968565</c:v>
                </c:pt>
                <c:pt idx="9">
                  <c:v>0.93615778343616796</c:v>
                </c:pt>
                <c:pt idx="10">
                  <c:v>0.9594632952789145</c:v>
                </c:pt>
                <c:pt idx="11">
                  <c:v>0.98124580700439945</c:v>
                </c:pt>
                <c:pt idx="12">
                  <c:v>1.0017202134411232</c:v>
                </c:pt>
                <c:pt idx="13">
                  <c:v>1.0210572319229541</c:v>
                </c:pt>
                <c:pt idx="14">
                  <c:v>1.0393949377556413</c:v>
                </c:pt>
                <c:pt idx="15">
                  <c:v>1.0568467300399882</c:v>
                </c:pt>
                <c:pt idx="16">
                  <c:v>1.0735069839703697</c:v>
                </c:pt>
                <c:pt idx="17">
                  <c:v>1.0894551565343751</c:v>
                </c:pt>
                <c:pt idx="18">
                  <c:v>1.1047588302354661</c:v>
                </c:pt>
                <c:pt idx="19">
                  <c:v>1.1194760103390238</c:v>
                </c:pt>
                <c:pt idx="20">
                  <c:v>1.1336568864749235</c:v>
                </c:pt>
                <c:pt idx="21">
                  <c:v>1.1473452027745819</c:v>
                </c:pt>
                <c:pt idx="22">
                  <c:v>1.1605793371851798</c:v>
                </c:pt>
                <c:pt idx="23">
                  <c:v>1.1733931615194211</c:v>
                </c:pt>
                <c:pt idx="24">
                  <c:v>1.1858167339715961</c:v>
                </c:pt>
                <c:pt idx="25">
                  <c:v>1.1978768620637101</c:v>
                </c:pt>
                <c:pt idx="26">
                  <c:v>1.2095975642666081</c:v>
                </c:pt>
                <c:pt idx="27">
                  <c:v>1.2210004515748978</c:v>
                </c:pt>
                <c:pt idx="28">
                  <c:v>1.2321050452522615</c:v>
                </c:pt>
                <c:pt idx="29">
                  <c:v>1.2429290432370828</c:v>
                </c:pt>
                <c:pt idx="30">
                  <c:v>1.2534885449231201</c:v>
                </c:pt>
                <c:pt idx="31">
                  <c:v>1.263798241939929</c:v>
                </c:pt>
                <c:pt idx="32">
                  <c:v>1.273871580968851</c:v>
                </c:pt>
                <c:pt idx="33">
                  <c:v>1.2837209034091905</c:v>
                </c:pt>
                <c:pt idx="34">
                  <c:v>1.2933575657649901</c:v>
                </c:pt>
                <c:pt idx="35">
                  <c:v>1.3027920438836369</c:v>
                </c:pt>
                <c:pt idx="36">
                  <c:v>1.3120340235975261</c:v>
                </c:pt>
                <c:pt idx="37">
                  <c:v>1.3210924798588082</c:v>
                </c:pt>
                <c:pt idx="38">
                  <c:v>1.3299757460901718</c:v>
                </c:pt>
                <c:pt idx="39">
                  <c:v>1.3386915751793578</c:v>
                </c:pt>
                <c:pt idx="40">
                  <c:v>1.3472471933063082</c:v>
                </c:pt>
                <c:pt idx="41">
                  <c:v>1.3556493475982958</c:v>
                </c:pt>
                <c:pt idx="42">
                  <c:v>1.3639043484498545</c:v>
                </c:pt>
                <c:pt idx="43">
                  <c:v>1.3720181072139621</c:v>
                </c:pt>
                <c:pt idx="44">
                  <c:v>1.3799961698638061</c:v>
                </c:pt>
                <c:pt idx="45">
                  <c:v>1.3878437471353458</c:v>
                </c:pt>
                <c:pt idx="46">
                  <c:v>1.3955657415864766</c:v>
                </c:pt>
                <c:pt idx="47">
                  <c:v>1.4031667719466479</c:v>
                </c:pt>
                <c:pt idx="48">
                  <c:v>1.4106511950788638</c:v>
                </c:pt>
                <c:pt idx="49">
                  <c:v>1.418023125831636</c:v>
                </c:pt>
                <c:pt idx="50">
                  <c:v>1.4252864550216118</c:v>
                </c:pt>
                <c:pt idx="51">
                  <c:v>1.4324448657558466</c:v>
                </c:pt>
                <c:pt idx="52">
                  <c:v>1.4395018482757977</c:v>
                </c:pt>
                <c:pt idx="53">
                  <c:v>1.4464607134821827</c:v>
                </c:pt>
                <c:pt idx="54">
                  <c:v>1.4533246052799393</c:v>
                </c:pt>
                <c:pt idx="55">
                  <c:v>1.4600965118658513</c:v>
                </c:pt>
                <c:pt idx="56">
                  <c:v>1.4667792760662555</c:v>
                </c:pt>
                <c:pt idx="57">
                  <c:v>1.4733756048203968</c:v>
                </c:pt>
                <c:pt idx="58">
                  <c:v>1.4798880778929897</c:v>
                </c:pt>
                <c:pt idx="59">
                  <c:v>1.4863191558909192</c:v>
                </c:pt>
                <c:pt idx="60">
                  <c:v>1.4926711876500278</c:v>
                </c:pt>
                <c:pt idx="61">
                  <c:v>1.4989464170511577</c:v>
                </c:pt>
                <c:pt idx="62">
                  <c:v>1.5051469893178444</c:v>
                </c:pt>
                <c:pt idx="63">
                  <c:v>1.5112749568426378</c:v>
                </c:pt>
                <c:pt idx="64">
                  <c:v>1.5173322845842476</c:v>
                </c:pt>
                <c:pt idx="65">
                  <c:v>1.5233208550730462</c:v>
                </c:pt>
                <c:pt idx="66">
                  <c:v>1.5292424730589547</c:v>
                </c:pt>
                <c:pt idx="67">
                  <c:v>1.53509886983205</c:v>
                </c:pt>
                <c:pt idx="68">
                  <c:v>1.5408917072435644</c:v>
                </c:pt>
                <c:pt idx="69">
                  <c:v>1.5466225814519527</c:v>
                </c:pt>
                <c:pt idx="70">
                  <c:v>1.5522930264164321</c:v>
                </c:pt>
                <c:pt idx="71">
                  <c:v>1.5579045171584713</c:v>
                </c:pt>
                <c:pt idx="72">
                  <c:v>1.5634584728095469</c:v>
                </c:pt>
                <c:pt idx="73">
                  <c:v>1.5689562594617543</c:v>
                </c:pt>
                <c:pt idx="74">
                  <c:v>1.5743991928368526</c:v>
                </c:pt>
                <c:pt idx="75">
                  <c:v>1.5797885407872185</c:v>
                </c:pt>
                <c:pt idx="76">
                  <c:v>1.5851255256415431</c:v>
                </c:pt>
                <c:pt idx="77">
                  <c:v>1.5904113264067339</c:v>
                </c:pt>
                <c:pt idx="78">
                  <c:v>1.5956470808365881</c:v>
                </c:pt>
                <c:pt idx="79">
                  <c:v>1.6008338873768917</c:v>
                </c:pt>
                <c:pt idx="80">
                  <c:v>1.605972806995652</c:v>
                </c:pt>
                <c:pt idx="81">
                  <c:v>1.6110648649067536</c:v>
                </c:pt>
                <c:pt idx="82">
                  <c:v>1.616111052194303</c:v>
                </c:pt>
                <c:pt idx="83">
                  <c:v>1.6211123273446799</c:v>
                </c:pt>
                <c:pt idx="84">
                  <c:v>1.6260696176923315</c:v>
                </c:pt>
                <c:pt idx="85">
                  <c:v>1.6309838207853906</c:v>
                </c:pt>
                <c:pt idx="86">
                  <c:v>1.6358558056761661</c:v>
                </c:pt>
                <c:pt idx="87">
                  <c:v>1.6406864141417719</c:v>
                </c:pt>
                <c:pt idx="88">
                  <c:v>1.6454764618390401</c:v>
                </c:pt>
                <c:pt idx="89">
                  <c:v>1.6502267393983661</c:v>
                </c:pt>
                <c:pt idx="90">
                  <c:v>1.6549380134599516</c:v>
                </c:pt>
                <c:pt idx="91">
                  <c:v>1.6596110276564107</c:v>
                </c:pt>
                <c:pt idx="92">
                  <c:v>1.6642465035448541</c:v>
                </c:pt>
                <c:pt idx="93">
                  <c:v>1.6688451414916703</c:v>
                </c:pt>
                <c:pt idx="94">
                  <c:v>1.6734076215127873</c:v>
                </c:pt>
                <c:pt idx="95">
                  <c:v>1.6779346040722498</c:v>
                </c:pt>
                <c:pt idx="96">
                  <c:v>1.68242673084142</c:v>
                </c:pt>
                <c:pt idx="97">
                  <c:v>1.6868846254212089</c:v>
                </c:pt>
                <c:pt idx="98">
                  <c:v>1.6913088940295002</c:v>
                </c:pt>
                <c:pt idx="99">
                  <c:v>1.6957001261558364</c:v>
                </c:pt>
                <c:pt idx="100">
                  <c:v>1.7000588951850166</c:v>
                </c:pt>
                <c:pt idx="101">
                  <c:v>1.7043857589917124</c:v>
                </c:pt>
                <c:pt idx="102">
                  <c:v>1.7086812605073496</c:v>
                </c:pt>
                <c:pt idx="103">
                  <c:v>1.7129459282611583</c:v>
                </c:pt>
                <c:pt idx="104">
                  <c:v>1.7171802768964974</c:v>
                </c:pt>
                <c:pt idx="105">
                  <c:v>1.7213848076640204</c:v>
                </c:pt>
                <c:pt idx="106">
                  <c:v>1.7255600088928578</c:v>
                </c:pt>
                <c:pt idx="107">
                  <c:v>1.7297063564409128</c:v>
                </c:pt>
                <c:pt idx="108">
                  <c:v>1.7338243141255678</c:v>
                </c:pt>
                <c:pt idx="109">
                  <c:v>1.7379143341356178</c:v>
                </c:pt>
                <c:pt idx="110">
                  <c:v>1.7419768574255194</c:v>
                </c:pt>
                <c:pt idx="111">
                  <c:v>1.7460123140929487</c:v>
                </c:pt>
                <c:pt idx="112">
                  <c:v>1.7500211237402605</c:v>
                </c:pt>
                <c:pt idx="113">
                  <c:v>1.7540036958209739</c:v>
                </c:pt>
                <c:pt idx="114">
                  <c:v>1.7579604299718481</c:v>
                </c:pt>
                <c:pt idx="115">
                  <c:v>1.7618917163312258</c:v>
                </c:pt>
                <c:pt idx="116">
                  <c:v>1.7657979358445479</c:v>
                </c:pt>
                <c:pt idx="117">
                  <c:v>1.7696794605574098</c:v>
                </c:pt>
                <c:pt idx="118">
                  <c:v>1.7735366538969299</c:v>
                </c:pt>
                <c:pt idx="119">
                  <c:v>1.7773698709419379</c:v>
                </c:pt>
                <c:pt idx="120">
                  <c:v>1.7811794586824694</c:v>
                </c:pt>
                <c:pt idx="121">
                  <c:v>1.7849657562692318</c:v>
                </c:pt>
                <c:pt idx="122">
                  <c:v>1.7887290952532418</c:v>
                </c:pt>
                <c:pt idx="123">
                  <c:v>1.7924697998164212</c:v>
                </c:pt>
                <c:pt idx="124">
                  <c:v>1.7961881869932863</c:v>
                </c:pt>
                <c:pt idx="125">
                  <c:v>1.79988456688426</c:v>
                </c:pt>
                <c:pt idx="126">
                  <c:v>1.8035592428610798</c:v>
                </c:pt>
                <c:pt idx="127">
                  <c:v>1.8072125117644093</c:v>
                </c:pt>
                <c:pt idx="128">
                  <c:v>1.8108446640942586</c:v>
                </c:pt>
                <c:pt idx="129">
                  <c:v>1.8144559841933943</c:v>
                </c:pt>
                <c:pt idx="130">
                  <c:v>1.8180467504240359</c:v>
                </c:pt>
                <c:pt idx="131">
                  <c:v>1.8216172353382889</c:v>
                </c:pt>
                <c:pt idx="132">
                  <c:v>1.8251677058423115</c:v>
                </c:pt>
                <c:pt idx="133">
                  <c:v>1.8286984233547769</c:v>
                </c:pt>
                <c:pt idx="134">
                  <c:v>1.8322096439596818</c:v>
                </c:pt>
                <c:pt idx="135">
                  <c:v>1.8357016185538158</c:v>
                </c:pt>
                <c:pt idx="136">
                  <c:v>1.8391745929890975</c:v>
                </c:pt>
                <c:pt idx="137">
                  <c:v>1.8426288082100204</c:v>
                </c:pt>
                <c:pt idx="138">
                  <c:v>1.8460645003863205</c:v>
                </c:pt>
                <c:pt idx="139">
                  <c:v>1.8494819010412449</c:v>
                </c:pt>
                <c:pt idx="140">
                  <c:v>1.8528812371753478</c:v>
                </c:pt>
                <c:pt idx="141">
                  <c:v>1.8562627313862989</c:v>
                </c:pt>
                <c:pt idx="142">
                  <c:v>1.859626601984482</c:v>
                </c:pt>
                <c:pt idx="143">
                  <c:v>1.8629730631050621</c:v>
                </c:pt>
                <c:pt idx="144">
                  <c:v>1.8663023248160409</c:v>
                </c:pt>
                <c:pt idx="145">
                  <c:v>1.8696145932230219</c:v>
                </c:pt>
                <c:pt idx="146">
                  <c:v>1.8729100705705783</c:v>
                </c:pt>
                <c:pt idx="147">
                  <c:v>1.876188955340184</c:v>
                </c:pt>
                <c:pt idx="148">
                  <c:v>1.8794514423451778</c:v>
                </c:pt>
                <c:pt idx="149">
                  <c:v>1.8826977228226602</c:v>
                </c:pt>
                <c:pt idx="150">
                  <c:v>1.8859279845224739</c:v>
                </c:pt>
                <c:pt idx="151">
                  <c:v>1.8891424117934221</c:v>
                </c:pt>
                <c:pt idx="152">
                  <c:v>1.8923411856668011</c:v>
                </c:pt>
                <c:pt idx="153">
                  <c:v>1.8955244839373078</c:v>
                </c:pt>
                <c:pt idx="154">
                  <c:v>1.898692481241578</c:v>
                </c:pt>
                <c:pt idx="155">
                  <c:v>1.9018453491341338</c:v>
                </c:pt>
                <c:pt idx="156">
                  <c:v>1.9049832561612521</c:v>
                </c:pt>
                <c:pt idx="157">
                  <c:v>1.9081063679324215</c:v>
                </c:pt>
                <c:pt idx="158">
                  <c:v>1.9112148471897676</c:v>
                </c:pt>
                <c:pt idx="159">
                  <c:v>1.9143088538753665</c:v>
                </c:pt>
                <c:pt idx="160">
                  <c:v>1.9173885451965977</c:v>
                </c:pt>
                <c:pt idx="161">
                  <c:v>1.9204540756895205</c:v>
                </c:pt>
                <c:pt idx="162">
                  <c:v>1.9235055972805044</c:v>
                </c:pt>
                <c:pt idx="163">
                  <c:v>1.9265432593459395</c:v>
                </c:pt>
                <c:pt idx="164">
                  <c:v>1.9295672087703211</c:v>
                </c:pt>
                <c:pt idx="165">
                  <c:v>1.9325775900026401</c:v>
                </c:pt>
                <c:pt idx="166">
                  <c:v>1.9355745451111439</c:v>
                </c:pt>
                <c:pt idx="167">
                  <c:v>1.9385582138365918</c:v>
                </c:pt>
                <c:pt idx="168">
                  <c:v>1.9415287336439375</c:v>
                </c:pt>
                <c:pt idx="169">
                  <c:v>1.9444862397726821</c:v>
                </c:pt>
                <c:pt idx="170">
                  <c:v>1.9474308652856829</c:v>
                </c:pt>
                <c:pt idx="171">
                  <c:v>1.9503627411167361</c:v>
                </c:pt>
                <c:pt idx="172">
                  <c:v>1.9532819961167391</c:v>
                </c:pt>
                <c:pt idx="173">
                  <c:v>1.9561887570987213</c:v>
                </c:pt>
                <c:pt idx="174">
                  <c:v>1.9590831488815232</c:v>
                </c:pt>
                <c:pt idx="175">
                  <c:v>1.9619652943323498</c:v>
                </c:pt>
                <c:pt idx="176">
                  <c:v>1.9648353144082393</c:v>
                </c:pt>
                <c:pt idx="177">
                  <c:v>1.9676933281962581</c:v>
                </c:pt>
                <c:pt idx="178">
                  <c:v>1.9705394529528324</c:v>
                </c:pt>
                <c:pt idx="179">
                  <c:v>1.973373804141886</c:v>
                </c:pt>
                <c:pt idx="180">
                  <c:v>1.976196495472013</c:v>
                </c:pt>
                <c:pt idx="181">
                  <c:v>1.9790076389327687</c:v>
                </c:pt>
                <c:pt idx="182">
                  <c:v>1.9818073448298401</c:v>
                </c:pt>
                <c:pt idx="183">
                  <c:v>1.9845957218195112</c:v>
                </c:pt>
                <c:pt idx="184">
                  <c:v>1.9873728769420484</c:v>
                </c:pt>
                <c:pt idx="185">
                  <c:v>1.9901389156543829</c:v>
                </c:pt>
                <c:pt idx="186">
                  <c:v>1.9928939418619052</c:v>
                </c:pt>
                <c:pt idx="187">
                  <c:v>1.9956380579493798</c:v>
                </c:pt>
                <c:pt idx="188">
                  <c:v>1.9983713648112693</c:v>
                </c:pt>
                <c:pt idx="189">
                  <c:v>2.0010939618810402</c:v>
                </c:pt>
                <c:pt idx="190">
                  <c:v>2.0038059471600111</c:v>
                </c:pt>
                <c:pt idx="191">
                  <c:v>2.0065074172453046</c:v>
                </c:pt>
                <c:pt idx="192">
                  <c:v>2.0091984673571401</c:v>
                </c:pt>
                <c:pt idx="193">
                  <c:v>2.0118791913654968</c:v>
                </c:pt>
                <c:pt idx="194">
                  <c:v>2.0145496818161526</c:v>
                </c:pt>
                <c:pt idx="195">
                  <c:v>2.0172100299559506</c:v>
                </c:pt>
                <c:pt idx="196">
                  <c:v>2.0198603257576377</c:v>
                </c:pt>
                <c:pt idx="197">
                  <c:v>2.0225006579440086</c:v>
                </c:pt>
                <c:pt idx="198">
                  <c:v>2.0251311140114292</c:v>
                </c:pt>
                <c:pt idx="199">
                  <c:v>2.0277517802529381</c:v>
                </c:pt>
              </c:numCache>
            </c:numRef>
          </c:yVal>
          <c:smooth val="1"/>
        </c:ser>
        <c:ser>
          <c:idx val="2"/>
          <c:order val="2"/>
          <c:tx>
            <c:strRef>
              <c:f>Sheet1!$D$3</c:f>
              <c:strCache>
                <c:ptCount val="1"/>
                <c:pt idx="0">
                  <c:v>Sand</c:v>
                </c:pt>
              </c:strCache>
            </c:strRef>
          </c:tx>
          <c:spPr>
            <a:ln w="50800">
              <a:solidFill>
                <a:srgbClr val="FF0000"/>
              </a:solidFill>
            </a:ln>
          </c:spPr>
          <c:marker>
            <c:symbol val="none"/>
          </c:marker>
          <c:xVal>
            <c:numRef>
              <c:f>Sheet1!$A$4:$A$203</c:f>
              <c:numCache>
                <c:formatCode>General</c:formatCode>
                <c:ptCount val="2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numCache>
            </c:numRef>
          </c:xVal>
          <c:yVal>
            <c:numRef>
              <c:f>Sheet1!$D$4:$D$203</c:f>
              <c:numCache>
                <c:formatCode>General</c:formatCode>
                <c:ptCount val="200"/>
                <c:pt idx="0">
                  <c:v>0.28297432573853082</c:v>
                </c:pt>
                <c:pt idx="1">
                  <c:v>0.33838630069751363</c:v>
                </c:pt>
                <c:pt idx="2">
                  <c:v>0.3757027011620605</c:v>
                </c:pt>
                <c:pt idx="3">
                  <c:v>0.40464903733192126</c:v>
                </c:pt>
                <c:pt idx="4">
                  <c:v>0.42862874721931238</c:v>
                </c:pt>
                <c:pt idx="5">
                  <c:v>0.44927272775185373</c:v>
                </c:pt>
                <c:pt idx="6">
                  <c:v>0.46750076739408586</c:v>
                </c:pt>
                <c:pt idx="7">
                  <c:v>0.48388732958791475</c:v>
                </c:pt>
                <c:pt idx="8">
                  <c:v>0.49881740787640355</c:v>
                </c:pt>
                <c:pt idx="9">
                  <c:v>0.51256274139219538</c:v>
                </c:pt>
                <c:pt idx="10">
                  <c:v>0.52532291628047934</c:v>
                </c:pt>
                <c:pt idx="11">
                  <c:v>0.53724922199727487</c:v>
                </c:pt>
                <c:pt idx="12">
                  <c:v>0.54845931721549168</c:v>
                </c:pt>
                <c:pt idx="13">
                  <c:v>0.55904667265787966</c:v>
                </c:pt>
                <c:pt idx="14">
                  <c:v>0.56908688696656551</c:v>
                </c:pt>
                <c:pt idx="15">
                  <c:v>0.57864204813035891</c:v>
                </c:pt>
                <c:pt idx="16">
                  <c:v>0.58776382821693396</c:v>
                </c:pt>
                <c:pt idx="17">
                  <c:v>0.59649573131515043</c:v>
                </c:pt>
                <c:pt idx="18">
                  <c:v>0.60487476002632612</c:v>
                </c:pt>
                <c:pt idx="19">
                  <c:v>0.61293267324663314</c:v>
                </c:pt>
                <c:pt idx="20">
                  <c:v>0.62069695067525499</c:v>
                </c:pt>
                <c:pt idx="21">
                  <c:v>0.62819154298836266</c:v>
                </c:pt>
                <c:pt idx="22">
                  <c:v>0.63543746278251134</c:v>
                </c:pt>
                <c:pt idx="23">
                  <c:v>0.64245325546691201</c:v>
                </c:pt>
                <c:pt idx="24">
                  <c:v>0.64925537842806413</c:v>
                </c:pt>
                <c:pt idx="25">
                  <c:v>0.65585850925260003</c:v>
                </c:pt>
                <c:pt idx="26">
                  <c:v>0.66227579847291262</c:v>
                </c:pt>
                <c:pt idx="27">
                  <c:v>0.66851907848611081</c:v>
                </c:pt>
                <c:pt idx="28">
                  <c:v>0.6745990375250972</c:v>
                </c:pt>
                <c:pt idx="29">
                  <c:v>0.68052536552031551</c:v>
                </c:pt>
                <c:pt idx="30">
                  <c:v>0.68630687717111882</c:v>
                </c:pt>
                <c:pt idx="31">
                  <c:v>0.69195161640136926</c:v>
                </c:pt>
                <c:pt idx="32">
                  <c:v>0.69746694550398958</c:v>
                </c:pt>
                <c:pt idx="33">
                  <c:v>0.70285962161073823</c:v>
                </c:pt>
                <c:pt idx="34">
                  <c:v>0.70813586260595063</c:v>
                </c:pt>
                <c:pt idx="35">
                  <c:v>0.71330140419911237</c:v>
                </c:pt>
                <c:pt idx="36">
                  <c:v>0.71836154955265286</c:v>
                </c:pt>
                <c:pt idx="37">
                  <c:v>0.72332121260969573</c:v>
                </c:pt>
                <c:pt idx="38">
                  <c:v>0.72818495606472622</c:v>
                </c:pt>
                <c:pt idx="39">
                  <c:v>0.73295702475923541</c:v>
                </c:pt>
                <c:pt idx="40">
                  <c:v>0.737641375152988</c:v>
                </c:pt>
                <c:pt idx="41">
                  <c:v>0.74224170141603973</c:v>
                </c:pt>
                <c:pt idx="42">
                  <c:v>0.74676145859964815</c:v>
                </c:pt>
                <c:pt idx="43">
                  <c:v>0.75120388327282062</c:v>
                </c:pt>
                <c:pt idx="44">
                  <c:v>0.75557201195278767</c:v>
                </c:pt>
                <c:pt idx="45">
                  <c:v>0.75986869760852505</c:v>
                </c:pt>
                <c:pt idx="46">
                  <c:v>0.76409662447610238</c:v>
                </c:pt>
                <c:pt idx="47">
                  <c:v>0.76825832139060268</c:v>
                </c:pt>
                <c:pt idx="48">
                  <c:v>0.77235617381063626</c:v>
                </c:pt>
                <c:pt idx="49">
                  <c:v>0.77639243468764962</c:v>
                </c:pt>
                <c:pt idx="50">
                  <c:v>0.780369234311729</c:v>
                </c:pt>
                <c:pt idx="51">
                  <c:v>0.78428858924833256</c:v>
                </c:pt>
                <c:pt idx="52">
                  <c:v>0.78815241046563744</c:v>
                </c:pt>
                <c:pt idx="53">
                  <c:v>0.79196251073962021</c:v>
                </c:pt>
                <c:pt idx="54">
                  <c:v>0.79572061141318318</c:v>
                </c:pt>
                <c:pt idx="55">
                  <c:v>0.79942834857621858</c:v>
                </c:pt>
                <c:pt idx="56">
                  <c:v>0.8030872787258605</c:v>
                </c:pt>
                <c:pt idx="57">
                  <c:v>0.80669888395862344</c:v>
                </c:pt>
                <c:pt idx="58">
                  <c:v>0.81026457674075159</c:v>
                </c:pt>
                <c:pt idx="59">
                  <c:v>0.81378570429750163</c:v>
                </c:pt>
                <c:pt idx="60">
                  <c:v>0.81726355265753825</c:v>
                </c:pt>
                <c:pt idx="61">
                  <c:v>0.82069935038482977</c:v>
                </c:pt>
                <c:pt idx="62">
                  <c:v>0.82409427202671681</c:v>
                </c:pt>
                <c:pt idx="63">
                  <c:v>0.82744944130399523</c:v>
                </c:pt>
                <c:pt idx="64">
                  <c:v>0.8307659340658835</c:v>
                </c:pt>
                <c:pt idx="65">
                  <c:v>0.83404478103064539</c:v>
                </c:pt>
                <c:pt idx="66">
                  <c:v>0.83728697033039268</c:v>
                </c:pt>
                <c:pt idx="67">
                  <c:v>0.8404934498766925</c:v>
                </c:pt>
                <c:pt idx="68">
                  <c:v>0.84366512956213002</c:v>
                </c:pt>
                <c:pt idx="69">
                  <c:v>0.84680288331133291</c:v>
                </c:pt>
                <c:pt idx="70">
                  <c:v>0.84990755099378468</c:v>
                </c:pt>
                <c:pt idx="71">
                  <c:v>0.8529799402095064</c:v>
                </c:pt>
                <c:pt idx="72">
                  <c:v>0.85602082795775292</c:v>
                </c:pt>
                <c:pt idx="73">
                  <c:v>0.8590309621978397</c:v>
                </c:pt>
                <c:pt idx="74">
                  <c:v>0.86201106331040855</c:v>
                </c:pt>
                <c:pt idx="75">
                  <c:v>0.86496182546678035</c:v>
                </c:pt>
                <c:pt idx="76">
                  <c:v>0.86788391791326325</c:v>
                </c:pt>
                <c:pt idx="77">
                  <c:v>0.87077798617674862</c:v>
                </c:pt>
                <c:pt idx="78">
                  <c:v>0.87364465319732376</c:v>
                </c:pt>
                <c:pt idx="79">
                  <c:v>0.87648452039322178</c:v>
                </c:pt>
                <c:pt idx="80">
                  <c:v>0.87929816866298005</c:v>
                </c:pt>
                <c:pt idx="81">
                  <c:v>0.88208615932910306</c:v>
                </c:pt>
                <c:pt idx="82">
                  <c:v>0.8848490350274657</c:v>
                </c:pt>
                <c:pt idx="83">
                  <c:v>0.88758732054609257</c:v>
                </c:pt>
                <c:pt idx="84">
                  <c:v>0.89030152361680404</c:v>
                </c:pt>
                <c:pt idx="85">
                  <c:v>0.8929921356628685</c:v>
                </c:pt>
                <c:pt idx="86">
                  <c:v>0.89565963250563196</c:v>
                </c:pt>
                <c:pt idx="87">
                  <c:v>0.89830447503273936</c:v>
                </c:pt>
                <c:pt idx="88">
                  <c:v>0.90092710983058721</c:v>
                </c:pt>
                <c:pt idx="89">
                  <c:v>0.90352796978310956</c:v>
                </c:pt>
                <c:pt idx="90">
                  <c:v>0.9061074746392177</c:v>
                </c:pt>
                <c:pt idx="91">
                  <c:v>0.90866603155075654</c:v>
                </c:pt>
                <c:pt idx="92">
                  <c:v>0.91120403558285179</c:v>
                </c:pt>
                <c:pt idx="93">
                  <c:v>0.91372187019833495</c:v>
                </c:pt>
                <c:pt idx="94">
                  <c:v>0.91621990771780559</c:v>
                </c:pt>
                <c:pt idx="95">
                  <c:v>0.91869850975687573</c:v>
                </c:pt>
                <c:pt idx="96">
                  <c:v>0.92115802764181565</c:v>
                </c:pt>
                <c:pt idx="97">
                  <c:v>0.9235988028050196</c:v>
                </c:pt>
                <c:pt idx="98">
                  <c:v>0.92602116716137961</c:v>
                </c:pt>
                <c:pt idx="99">
                  <c:v>0.92842544346670464</c:v>
                </c:pt>
                <c:pt idx="100">
                  <c:v>0.930811945659203</c:v>
                </c:pt>
                <c:pt idx="101">
                  <c:v>0.93318097918499121</c:v>
                </c:pt>
                <c:pt idx="102">
                  <c:v>0.9355328413085221</c:v>
                </c:pt>
                <c:pt idx="103">
                  <c:v>0.93786782140877711</c:v>
                </c:pt>
                <c:pt idx="104">
                  <c:v>0.94018620126197849</c:v>
                </c:pt>
                <c:pt idx="105">
                  <c:v>0.94248825531163127</c:v>
                </c:pt>
                <c:pt idx="106">
                  <c:v>0.94477425092645162</c:v>
                </c:pt>
                <c:pt idx="107">
                  <c:v>0.94704444864696569</c:v>
                </c:pt>
                <c:pt idx="108">
                  <c:v>0.94929910242129012</c:v>
                </c:pt>
                <c:pt idx="109">
                  <c:v>0.9515384598306772</c:v>
                </c:pt>
                <c:pt idx="110">
                  <c:v>0.95376276230541779</c:v>
                </c:pt>
                <c:pt idx="111">
                  <c:v>0.95597224533148561</c:v>
                </c:pt>
                <c:pt idx="112">
                  <c:v>0.95816713864851422</c:v>
                </c:pt>
                <c:pt idx="113">
                  <c:v>0.9603476664394528</c:v>
                </c:pt>
                <c:pt idx="114">
                  <c:v>0.962514047512397</c:v>
                </c:pt>
                <c:pt idx="115">
                  <c:v>0.96466649547492389</c:v>
                </c:pt>
                <c:pt idx="116">
                  <c:v>0.96680521890131244</c:v>
                </c:pt>
                <c:pt idx="117">
                  <c:v>0.96893042149302089</c:v>
                </c:pt>
                <c:pt idx="118">
                  <c:v>0.97104230223274723</c:v>
                </c:pt>
                <c:pt idx="119">
                  <c:v>0.97314105553235264</c:v>
                </c:pt>
                <c:pt idx="120">
                  <c:v>0.97522687137495268</c:v>
                </c:pt>
                <c:pt idx="121">
                  <c:v>0.97729993545147553</c:v>
                </c:pt>
                <c:pt idx="122">
                  <c:v>0.97936042929189093</c:v>
                </c:pt>
                <c:pt idx="123">
                  <c:v>0.98140853039147691</c:v>
                </c:pt>
                <c:pt idx="124">
                  <c:v>0.98344441233215962</c:v>
                </c:pt>
                <c:pt idx="125">
                  <c:v>0.98546824489934748</c:v>
                </c:pt>
                <c:pt idx="126">
                  <c:v>0.98748019419436328</c:v>
                </c:pt>
                <c:pt idx="127">
                  <c:v>0.98948042274265213</c:v>
                </c:pt>
                <c:pt idx="128">
                  <c:v>0.99146908959805446</c:v>
                </c:pt>
                <c:pt idx="129">
                  <c:v>0.99344635044318663</c:v>
                </c:pt>
                <c:pt idx="130">
                  <c:v>0.99541235768624015</c:v>
                </c:pt>
                <c:pt idx="131">
                  <c:v>0.99736726055424996</c:v>
                </c:pt>
                <c:pt idx="132">
                  <c:v>0.99931120518300431</c:v>
                </c:pt>
                <c:pt idx="133">
                  <c:v>1.0012443347037869</c:v>
                </c:pt>
                <c:pt idx="134">
                  <c:v>1.0031667893270577</c:v>
                </c:pt>
                <c:pt idx="135">
                  <c:v>1.0050787064232101</c:v>
                </c:pt>
                <c:pt idx="136">
                  <c:v>1.0069802206004472</c:v>
                </c:pt>
                <c:pt idx="137">
                  <c:v>1.0088714637800882</c:v>
                </c:pt>
                <c:pt idx="138">
                  <c:v>1.0107525652691989</c:v>
                </c:pt>
                <c:pt idx="139">
                  <c:v>1.0126236518307938</c:v>
                </c:pt>
                <c:pt idx="140">
                  <c:v>1.0144848477516546</c:v>
                </c:pt>
                <c:pt idx="141">
                  <c:v>1.016336274907877</c:v>
                </c:pt>
                <c:pt idx="142">
                  <c:v>1.0181780528282323</c:v>
                </c:pt>
                <c:pt idx="143">
                  <c:v>1.0200102987554358</c:v>
                </c:pt>
                <c:pt idx="144">
                  <c:v>1.0218331277054054</c:v>
                </c:pt>
                <c:pt idx="145">
                  <c:v>1.0236466525245596</c:v>
                </c:pt>
                <c:pt idx="146">
                  <c:v>1.0254509839453481</c:v>
                </c:pt>
                <c:pt idx="147">
                  <c:v>1.0272462306398178</c:v>
                </c:pt>
                <c:pt idx="148">
                  <c:v>1.029032499271693</c:v>
                </c:pt>
                <c:pt idx="149">
                  <c:v>1.0308098945466204</c:v>
                </c:pt>
                <c:pt idx="150">
                  <c:v>1.032578519260922</c:v>
                </c:pt>
                <c:pt idx="151">
                  <c:v>1.0343384743487929</c:v>
                </c:pt>
                <c:pt idx="152">
                  <c:v>1.0360898589280101</c:v>
                </c:pt>
                <c:pt idx="153">
                  <c:v>1.0378327703443038</c:v>
                </c:pt>
                <c:pt idx="154">
                  <c:v>1.0395673042142637</c:v>
                </c:pt>
                <c:pt idx="155">
                  <c:v>1.0412935544670019</c:v>
                </c:pt>
                <c:pt idx="156">
                  <c:v>1.043011613384532</c:v>
                </c:pt>
                <c:pt idx="157">
                  <c:v>1.0447215716409646</c:v>
                </c:pt>
                <c:pt idx="158">
                  <c:v>1.0464235183404378</c:v>
                </c:pt>
                <c:pt idx="159">
                  <c:v>1.0481175410540473</c:v>
                </c:pt>
                <c:pt idx="160">
                  <c:v>1.0498037258555546</c:v>
                </c:pt>
                <c:pt idx="161">
                  <c:v>1.0514821573561819</c:v>
                </c:pt>
                <c:pt idx="162">
                  <c:v>1.0531529187382616</c:v>
                </c:pt>
                <c:pt idx="163">
                  <c:v>1.0548160917879599</c:v>
                </c:pt>
                <c:pt idx="164">
                  <c:v>1.0564717569271238</c:v>
                </c:pt>
                <c:pt idx="165">
                  <c:v>1.0581199932440937</c:v>
                </c:pt>
                <c:pt idx="166">
                  <c:v>1.059760878523716</c:v>
                </c:pt>
                <c:pt idx="167">
                  <c:v>1.0613944892764882</c:v>
                </c:pt>
                <c:pt idx="168">
                  <c:v>1.0630209007669027</c:v>
                </c:pt>
                <c:pt idx="169">
                  <c:v>1.0646401870409199</c:v>
                </c:pt>
                <c:pt idx="170">
                  <c:v>1.0662524209528028</c:v>
                </c:pt>
                <c:pt idx="171">
                  <c:v>1.0678576741910546</c:v>
                </c:pt>
                <c:pt idx="172">
                  <c:v>1.0694560173038239</c:v>
                </c:pt>
                <c:pt idx="173">
                  <c:v>1.0710475197234581</c:v>
                </c:pt>
                <c:pt idx="174">
                  <c:v>1.0726322497904426</c:v>
                </c:pt>
                <c:pt idx="175">
                  <c:v>1.0742102747767437</c:v>
                </c:pt>
                <c:pt idx="176">
                  <c:v>1.0757816609084014</c:v>
                </c:pt>
                <c:pt idx="177">
                  <c:v>1.0773464733877141</c:v>
                </c:pt>
                <c:pt idx="178">
                  <c:v>1.0789047764146018</c:v>
                </c:pt>
                <c:pt idx="179">
                  <c:v>1.0804566332075827</c:v>
                </c:pt>
                <c:pt idx="180">
                  <c:v>1.0820021060241061</c:v>
                </c:pt>
                <c:pt idx="181">
                  <c:v>1.083541256180389</c:v>
                </c:pt>
                <c:pt idx="182">
                  <c:v>1.0850741440707601</c:v>
                </c:pt>
                <c:pt idx="183">
                  <c:v>1.0866008291863996</c:v>
                </c:pt>
                <c:pt idx="184">
                  <c:v>1.0881213701337265</c:v>
                </c:pt>
                <c:pt idx="185">
                  <c:v>1.0896358246522757</c:v>
                </c:pt>
                <c:pt idx="186">
                  <c:v>1.0911442496320292</c:v>
                </c:pt>
                <c:pt idx="187">
                  <c:v>1.0926467011304679</c:v>
                </c:pt>
                <c:pt idx="188">
                  <c:v>1.0941432343890463</c:v>
                </c:pt>
                <c:pt idx="189">
                  <c:v>1.0956339038493452</c:v>
                </c:pt>
                <c:pt idx="190">
                  <c:v>1.0971187631688002</c:v>
                </c:pt>
                <c:pt idx="191">
                  <c:v>1.0985978652359953</c:v>
                </c:pt>
                <c:pt idx="192">
                  <c:v>1.1000712621856876</c:v>
                </c:pt>
                <c:pt idx="193">
                  <c:v>1.1015390054133298</c:v>
                </c:pt>
                <c:pt idx="194">
                  <c:v>1.1030011455893398</c:v>
                </c:pt>
                <c:pt idx="195">
                  <c:v>1.1044577326729701</c:v>
                </c:pt>
                <c:pt idx="196">
                  <c:v>1.1059088159258708</c:v>
                </c:pt>
                <c:pt idx="197">
                  <c:v>1.10735444392531</c:v>
                </c:pt>
                <c:pt idx="198">
                  <c:v>1.1087946645770879</c:v>
                </c:pt>
                <c:pt idx="199">
                  <c:v>1.110229525128138</c:v>
                </c:pt>
              </c:numCache>
            </c:numRef>
          </c:yVal>
          <c:smooth val="1"/>
        </c:ser>
        <c:ser>
          <c:idx val="3"/>
          <c:order val="3"/>
          <c:tx>
            <c:strRef>
              <c:f>Sheet1!$E$3</c:f>
              <c:strCache>
                <c:ptCount val="1"/>
                <c:pt idx="0">
                  <c:v>Riffle</c:v>
                </c:pt>
              </c:strCache>
            </c:strRef>
          </c:tx>
          <c:spPr>
            <a:ln w="50800">
              <a:prstDash val="lgDash"/>
            </a:ln>
          </c:spPr>
          <c:marker>
            <c:symbol val="none"/>
          </c:marker>
          <c:xVal>
            <c:numRef>
              <c:f>Sheet1!$A$4:$A$203</c:f>
              <c:numCache>
                <c:formatCode>General</c:formatCode>
                <c:ptCount val="2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numCache>
            </c:numRef>
          </c:xVal>
          <c:yVal>
            <c:numRef>
              <c:f>Sheet1!$E$4:$E$203</c:f>
              <c:numCache>
                <c:formatCode>General</c:formatCode>
                <c:ptCount val="200"/>
                <c:pt idx="0">
                  <c:v>0.30824258943814797</c:v>
                </c:pt>
                <c:pt idx="1">
                  <c:v>0.36860259065967488</c:v>
                </c:pt>
                <c:pt idx="2">
                  <c:v>0.40925116850390819</c:v>
                </c:pt>
                <c:pt idx="3">
                  <c:v>0.44078227505380402</c:v>
                </c:pt>
                <c:pt idx="4">
                  <c:v>0.46690325917620634</c:v>
                </c:pt>
                <c:pt idx="5">
                  <c:v>0.48939064915073482</c:v>
                </c:pt>
                <c:pt idx="6">
                  <c:v>0.50924636618456198</c:v>
                </c:pt>
                <c:pt idx="7">
                  <c:v>0.52709617057735547</c:v>
                </c:pt>
                <c:pt idx="8">
                  <c:v>0.54335943396758679</c:v>
                </c:pt>
                <c:pt idx="9">
                  <c:v>0.55833216050219958</c:v>
                </c:pt>
                <c:pt idx="10">
                  <c:v>0.57223175842148744</c:v>
                </c:pt>
                <c:pt idx="11">
                  <c:v>0.58522302661156722</c:v>
                </c:pt>
                <c:pt idx="12">
                  <c:v>0.59743413010617608</c:v>
                </c:pt>
                <c:pt idx="13">
                  <c:v>0.60896688611980265</c:v>
                </c:pt>
                <c:pt idx="14">
                  <c:v>0.61990364389437791</c:v>
                </c:pt>
                <c:pt idx="15">
                  <c:v>0.63031203558128668</c:v>
                </c:pt>
                <c:pt idx="16">
                  <c:v>0.6402483473185282</c:v>
                </c:pt>
                <c:pt idx="17">
                  <c:v>0.64975996790351065</c:v>
                </c:pt>
                <c:pt idx="18">
                  <c:v>0.65888720409417489</c:v>
                </c:pt>
                <c:pt idx="19">
                  <c:v>0.66766465070531922</c:v>
                </c:pt>
                <c:pt idx="20">
                  <c:v>0.67612224124278864</c:v>
                </c:pt>
                <c:pt idx="21">
                  <c:v>0.68428606506442358</c:v>
                </c:pt>
                <c:pt idx="22">
                  <c:v>0.69217901109188573</c:v>
                </c:pt>
                <c:pt idx="23">
                  <c:v>0.69982128075135253</c:v>
                </c:pt>
                <c:pt idx="24">
                  <c:v>0.70723080099580904</c:v>
                </c:pt>
                <c:pt idx="25">
                  <c:v>0.71442356005068797</c:v>
                </c:pt>
                <c:pt idx="26">
                  <c:v>0.72141388272848184</c:v>
                </c:pt>
                <c:pt idx="27">
                  <c:v>0.72821465800317653</c:v>
                </c:pt>
                <c:pt idx="28">
                  <c:v>0.73483752851611461</c:v>
                </c:pt>
                <c:pt idx="29">
                  <c:v>0.7412930494625497</c:v>
                </c:pt>
                <c:pt idx="30">
                  <c:v>0.74759082265260934</c:v>
                </c:pt>
                <c:pt idx="31">
                  <c:v>0.75373961029436398</c:v>
                </c:pt>
                <c:pt idx="32">
                  <c:v>0.75974743209855233</c:v>
                </c:pt>
                <c:pt idx="33">
                  <c:v>0.76562164857669213</c:v>
                </c:pt>
                <c:pt idx="34">
                  <c:v>0.77136903284068614</c:v>
                </c:pt>
                <c:pt idx="35">
                  <c:v>0.77699583277163586</c:v>
                </c:pt>
                <c:pt idx="36">
                  <c:v>0.78250782507920158</c:v>
                </c:pt>
                <c:pt idx="37">
                  <c:v>0.78791036249827795</c:v>
                </c:pt>
                <c:pt idx="38">
                  <c:v>0.79320841515033469</c:v>
                </c:pt>
                <c:pt idx="39">
                  <c:v>0.79840660692103316</c:v>
                </c:pt>
                <c:pt idx="40">
                  <c:v>0.80350924756320663</c:v>
                </c:pt>
                <c:pt idx="41">
                  <c:v>0.80852036111876757</c:v>
                </c:pt>
                <c:pt idx="42">
                  <c:v>0.8134437111586349</c:v>
                </c:pt>
                <c:pt idx="43">
                  <c:v>0.8182828232620728</c:v>
                </c:pt>
                <c:pt idx="44">
                  <c:v>0.82304100509287759</c:v>
                </c:pt>
                <c:pt idx="45">
                  <c:v>0.82772136437659583</c:v>
                </c:pt>
                <c:pt idx="46">
                  <c:v>0.83232682503885091</c:v>
                </c:pt>
                <c:pt idx="47">
                  <c:v>0.83686014172768641</c:v>
                </c:pt>
                <c:pt idx="48">
                  <c:v>0.84132391291184261</c:v>
                </c:pt>
                <c:pt idx="49">
                  <c:v>0.84572059272062405</c:v>
                </c:pt>
                <c:pt idx="50">
                  <c:v>0.85005250166891422</c:v>
                </c:pt>
                <c:pt idx="51">
                  <c:v>0.85432183639189663</c:v>
                </c:pt>
                <c:pt idx="52">
                  <c:v>0.85853067849811471</c:v>
                </c:pt>
                <c:pt idx="53">
                  <c:v>0.86268100263585423</c:v>
                </c:pt>
                <c:pt idx="54">
                  <c:v>0.86677468385573164</c:v>
                </c:pt>
                <c:pt idx="55">
                  <c:v>0.87081350434274751</c:v>
                </c:pt>
                <c:pt idx="56">
                  <c:v>0.87479915958181176</c:v>
                </c:pt>
                <c:pt idx="57">
                  <c:v>0.87873326401360963</c:v>
                </c:pt>
                <c:pt idx="58">
                  <c:v>0.88261735623093851</c:v>
                </c:pt>
                <c:pt idx="59">
                  <c:v>0.88645290375985608</c:v>
                </c:pt>
                <c:pt idx="60">
                  <c:v>0.89024130746529495</c:v>
                </c:pt>
                <c:pt idx="61">
                  <c:v>0.89398390561613506</c:v>
                </c:pt>
                <c:pt idx="62">
                  <c:v>0.89768197764123603</c:v>
                </c:pt>
                <c:pt idx="63">
                  <c:v>0.90133674760431537</c:v>
                </c:pt>
                <c:pt idx="64">
                  <c:v>0.90494938742281861</c:v>
                </c:pt>
                <c:pt idx="65">
                  <c:v>0.9085210198532625</c:v>
                </c:pt>
                <c:pt idx="66">
                  <c:v>0.91205272126325299</c:v>
                </c:pt>
                <c:pt idx="67">
                  <c:v>0.91554552420837365</c:v>
                </c:pt>
                <c:pt idx="68">
                  <c:v>0.91900041983028524</c:v>
                </c:pt>
                <c:pt idx="69">
                  <c:v>0.92241836009093636</c:v>
                </c:pt>
                <c:pt idx="70">
                  <c:v>0.92580025985617664</c:v>
                </c:pt>
                <c:pt idx="71">
                  <c:v>0.92914699884086649</c:v>
                </c:pt>
                <c:pt idx="72">
                  <c:v>0.93245942342661392</c:v>
                </c:pt>
                <c:pt idx="73">
                  <c:v>0.93573834836193859</c:v>
                </c:pt>
                <c:pt idx="74">
                  <c:v>0.93898455835405503</c:v>
                </c:pt>
                <c:pt idx="75">
                  <c:v>0.94219880956049751</c:v>
                </c:pt>
                <c:pt idx="76">
                  <c:v>0.94538183098808315</c:v>
                </c:pt>
                <c:pt idx="77">
                  <c:v>0.94853432580618358</c:v>
                </c:pt>
                <c:pt idx="78">
                  <c:v>0.95165697258049076</c:v>
                </c:pt>
                <c:pt idx="79">
                  <c:v>0.95475042643303065</c:v>
                </c:pt>
                <c:pt idx="80">
                  <c:v>0.95781532013380799</c:v>
                </c:pt>
                <c:pt idx="81">
                  <c:v>0.96085226512876987</c:v>
                </c:pt>
                <c:pt idx="82">
                  <c:v>0.96386185250860734</c:v>
                </c:pt>
                <c:pt idx="83">
                  <c:v>0.9668446539224077</c:v>
                </c:pt>
                <c:pt idx="84">
                  <c:v>0.96980122244004174</c:v>
                </c:pt>
                <c:pt idx="85">
                  <c:v>0.97273209336653665</c:v>
                </c:pt>
                <c:pt idx="86">
                  <c:v>0.97563778501182441</c:v>
                </c:pt>
                <c:pt idx="87">
                  <c:v>0.9785187994186455</c:v>
                </c:pt>
                <c:pt idx="88">
                  <c:v>0.98137562305142334</c:v>
                </c:pt>
                <c:pt idx="89">
                  <c:v>0.9842087274485809</c:v>
                </c:pt>
                <c:pt idx="90">
                  <c:v>0.98701856984059855</c:v>
                </c:pt>
                <c:pt idx="91">
                  <c:v>0.98980559373607269</c:v>
                </c:pt>
                <c:pt idx="92">
                  <c:v>0.99257022947755058</c:v>
                </c:pt>
                <c:pt idx="93">
                  <c:v>0.99531289476927209</c:v>
                </c:pt>
                <c:pt idx="94">
                  <c:v>0.99803399517832136</c:v>
                </c:pt>
                <c:pt idx="95">
                  <c:v>1.0007339246108502</c:v>
                </c:pt>
                <c:pt idx="96">
                  <c:v>1.0034130657648854</c:v>
                </c:pt>
                <c:pt idx="97">
                  <c:v>1.0060717905611318</c:v>
                </c:pt>
                <c:pt idx="98">
                  <c:v>1.0087104605529</c:v>
                </c:pt>
                <c:pt idx="99">
                  <c:v>1.0113294273165594</c:v>
                </c:pt>
                <c:pt idx="100">
                  <c:v>1.0139290328235098</c:v>
                </c:pt>
                <c:pt idx="101">
                  <c:v>1.0165096097947566</c:v>
                </c:pt>
                <c:pt idx="102">
                  <c:v>1.0190714820390476</c:v>
                </c:pt>
                <c:pt idx="103">
                  <c:v>1.0216149647755541</c:v>
                </c:pt>
                <c:pt idx="104">
                  <c:v>1.0241403649417749</c:v>
                </c:pt>
                <c:pt idx="105">
                  <c:v>1.0266479814876801</c:v>
                </c:pt>
                <c:pt idx="106">
                  <c:v>1.0291381056567801</c:v>
                </c:pt>
                <c:pt idx="107">
                  <c:v>1.0316110212546226</c:v>
                </c:pt>
                <c:pt idx="108">
                  <c:v>1.0340670049056861</c:v>
                </c:pt>
                <c:pt idx="109">
                  <c:v>1.0365063262990499</c:v>
                </c:pt>
                <c:pt idx="110">
                  <c:v>1.0389292484235801</c:v>
                </c:pt>
                <c:pt idx="111">
                  <c:v>1.0413360277930479</c:v>
                </c:pt>
                <c:pt idx="112">
                  <c:v>1.0437269146617241</c:v>
                </c:pt>
                <c:pt idx="113">
                  <c:v>1.0461021532310462</c:v>
                </c:pt>
                <c:pt idx="114">
                  <c:v>1.04846198184762</c:v>
                </c:pt>
                <c:pt idx="115">
                  <c:v>1.0508066331931738</c:v>
                </c:pt>
                <c:pt idx="116">
                  <c:v>1.0531363344666751</c:v>
                </c:pt>
                <c:pt idx="117">
                  <c:v>1.0554513075591518</c:v>
                </c:pt>
                <c:pt idx="118">
                  <c:v>1.0577517692215401</c:v>
                </c:pt>
                <c:pt idx="119">
                  <c:v>1.0600379312257324</c:v>
                </c:pt>
                <c:pt idx="120">
                  <c:v>1.0623100005194133</c:v>
                </c:pt>
                <c:pt idx="121">
                  <c:v>1.06456817937486</c:v>
                </c:pt>
                <c:pt idx="122">
                  <c:v>1.0668126655318169</c:v>
                </c:pt>
                <c:pt idx="123">
                  <c:v>1.0690436523350118</c:v>
                </c:pt>
                <c:pt idx="124">
                  <c:v>1.0712613288664379</c:v>
                </c:pt>
                <c:pt idx="125">
                  <c:v>1.0734658800725319</c:v>
                </c:pt>
                <c:pt idx="126">
                  <c:v>1.0756574868866726</c:v>
                </c:pt>
                <c:pt idx="127">
                  <c:v>1.077836326347045</c:v>
                </c:pt>
                <c:pt idx="128">
                  <c:v>1.0800025717102624</c:v>
                </c:pt>
                <c:pt idx="129">
                  <c:v>1.0821563925606319</c:v>
                </c:pt>
                <c:pt idx="130">
                  <c:v>1.0842979549157175</c:v>
                </c:pt>
                <c:pt idx="131">
                  <c:v>1.0864274213277731</c:v>
                </c:pt>
                <c:pt idx="132">
                  <c:v>1.0885449509818321</c:v>
                </c:pt>
                <c:pt idx="133">
                  <c:v>1.0906506997901382</c:v>
                </c:pt>
                <c:pt idx="134">
                  <c:v>1.0927448204832781</c:v>
                </c:pt>
                <c:pt idx="135">
                  <c:v>1.0948274626981467</c:v>
                </c:pt>
                <c:pt idx="136">
                  <c:v>1.0968987730628419</c:v>
                </c:pt>
                <c:pt idx="137">
                  <c:v>1.098958895278624</c:v>
                </c:pt>
                <c:pt idx="138">
                  <c:v>1.1010079701990645</c:v>
                </c:pt>
                <c:pt idx="139">
                  <c:v>1.1030461359065207</c:v>
                </c:pt>
                <c:pt idx="140">
                  <c:v>1.105073527785974</c:v>
                </c:pt>
                <c:pt idx="141">
                  <c:v>1.1070902785964956</c:v>
                </c:pt>
                <c:pt idx="142">
                  <c:v>1.1090965185402031</c:v>
                </c:pt>
                <c:pt idx="143">
                  <c:v>1.1110923753290298</c:v>
                </c:pt>
                <c:pt idx="144">
                  <c:v>1.1130779742492742</c:v>
                </c:pt>
                <c:pt idx="145">
                  <c:v>1.1150534382239961</c:v>
                </c:pt>
                <c:pt idx="146">
                  <c:v>1.1170188878735123</c:v>
                </c:pt>
                <c:pt idx="147">
                  <c:v>1.1189744415738001</c:v>
                </c:pt>
                <c:pt idx="148">
                  <c:v>1.1209202155131222</c:v>
                </c:pt>
                <c:pt idx="149">
                  <c:v>1.1228563237468729</c:v>
                </c:pt>
                <c:pt idx="150">
                  <c:v>1.1247828782505633</c:v>
                </c:pt>
                <c:pt idx="151">
                  <c:v>1.1266999889713347</c:v>
                </c:pt>
                <c:pt idx="152">
                  <c:v>1.1286077638777519</c:v>
                </c:pt>
                <c:pt idx="153">
                  <c:v>1.1305063090080061</c:v>
                </c:pt>
                <c:pt idx="154">
                  <c:v>1.1323957285168282</c:v>
                </c:pt>
                <c:pt idx="155">
                  <c:v>1.1342761247207422</c:v>
                </c:pt>
                <c:pt idx="156">
                  <c:v>1.1361475981420961</c:v>
                </c:pt>
                <c:pt idx="157">
                  <c:v>1.138010247551783</c:v>
                </c:pt>
                <c:pt idx="158">
                  <c:v>1.1398641700105099</c:v>
                </c:pt>
                <c:pt idx="159">
                  <c:v>1.1417094609090577</c:v>
                </c:pt>
                <c:pt idx="160">
                  <c:v>1.1435462140071762</c:v>
                </c:pt>
                <c:pt idx="161">
                  <c:v>1.1453745214714641</c:v>
                </c:pt>
                <c:pt idx="162">
                  <c:v>1.1471944739120234</c:v>
                </c:pt>
                <c:pt idx="163">
                  <c:v>1.1490061604181641</c:v>
                </c:pt>
                <c:pt idx="164">
                  <c:v>1.150809668593002</c:v>
                </c:pt>
                <c:pt idx="165">
                  <c:v>1.1526050845870941</c:v>
                </c:pt>
                <c:pt idx="166">
                  <c:v>1.1543924931311083</c:v>
                </c:pt>
                <c:pt idx="167">
                  <c:v>1.1561719775675721</c:v>
                </c:pt>
                <c:pt idx="168">
                  <c:v>1.1579436198817181</c:v>
                </c:pt>
                <c:pt idx="169">
                  <c:v>1.1597075007314821</c:v>
                </c:pt>
                <c:pt idx="170">
                  <c:v>1.1614636994766434</c:v>
                </c:pt>
                <c:pt idx="171">
                  <c:v>1.1632122942071832</c:v>
                </c:pt>
                <c:pt idx="172">
                  <c:v>1.1649533617708538</c:v>
                </c:pt>
                <c:pt idx="173">
                  <c:v>1.166686977799948</c:v>
                </c:pt>
                <c:pt idx="174">
                  <c:v>1.168413216737467</c:v>
                </c:pt>
                <c:pt idx="175">
                  <c:v>1.1701321518624221</c:v>
                </c:pt>
                <c:pt idx="176">
                  <c:v>1.1718438553145578</c:v>
                </c:pt>
                <c:pt idx="177">
                  <c:v>1.1735483981183954</c:v>
                </c:pt>
                <c:pt idx="178">
                  <c:v>1.1752458502066161</c:v>
                </c:pt>
                <c:pt idx="179">
                  <c:v>1.1769362804428458</c:v>
                </c:pt>
                <c:pt idx="180">
                  <c:v>1.1786197566438341</c:v>
                </c:pt>
                <c:pt idx="181">
                  <c:v>1.1802963456010507</c:v>
                </c:pt>
                <c:pt idx="182">
                  <c:v>1.1819661131017261</c:v>
                </c:pt>
                <c:pt idx="183">
                  <c:v>1.1836291239493413</c:v>
                </c:pt>
                <c:pt idx="184">
                  <c:v>1.1852854419836079</c:v>
                </c:pt>
                <c:pt idx="185">
                  <c:v>1.1869351300998761</c:v>
                </c:pt>
                <c:pt idx="186">
                  <c:v>1.188578250268183</c:v>
                </c:pt>
                <c:pt idx="187">
                  <c:v>1.1902148635516594</c:v>
                </c:pt>
                <c:pt idx="188">
                  <c:v>1.1918450301245387</c:v>
                </c:pt>
                <c:pt idx="189">
                  <c:v>1.1934688092898029</c:v>
                </c:pt>
                <c:pt idx="190">
                  <c:v>1.1950862594962317</c:v>
                </c:pt>
                <c:pt idx="191">
                  <c:v>1.1966974383551123</c:v>
                </c:pt>
                <c:pt idx="192">
                  <c:v>1.1983024026565912</c:v>
                </c:pt>
                <c:pt idx="193">
                  <c:v>1.199901208385465</c:v>
                </c:pt>
                <c:pt idx="194">
                  <c:v>1.2014939107368197</c:v>
                </c:pt>
                <c:pt idx="195">
                  <c:v>1.2030805641310116</c:v>
                </c:pt>
                <c:pt idx="196">
                  <c:v>1.2046612222285078</c:v>
                </c:pt>
                <c:pt idx="197">
                  <c:v>1.2062359379443195</c:v>
                </c:pt>
                <c:pt idx="198">
                  <c:v>1.2078047634619917</c:v>
                </c:pt>
                <c:pt idx="199">
                  <c:v>1.209367750247395</c:v>
                </c:pt>
              </c:numCache>
            </c:numRef>
          </c:yVal>
          <c:smooth val="1"/>
        </c:ser>
        <c:ser>
          <c:idx val="4"/>
          <c:order val="4"/>
          <c:tx>
            <c:strRef>
              <c:f>Sheet1!$F$3</c:f>
              <c:strCache>
                <c:ptCount val="1"/>
                <c:pt idx="0">
                  <c:v>Braided</c:v>
                </c:pt>
              </c:strCache>
            </c:strRef>
          </c:tx>
          <c:spPr>
            <a:ln w="50800">
              <a:solidFill>
                <a:srgbClr val="00B0F0"/>
              </a:solidFill>
              <a:prstDash val="dash"/>
            </a:ln>
          </c:spPr>
          <c:marker>
            <c:symbol val="none"/>
          </c:marker>
          <c:xVal>
            <c:numRef>
              <c:f>Sheet1!$A$4:$A$203</c:f>
              <c:numCache>
                <c:formatCode>General</c:formatCode>
                <c:ptCount val="2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numCache>
            </c:numRef>
          </c:xVal>
          <c:yVal>
            <c:numRef>
              <c:f>Sheet1!$F$4:$F$203</c:f>
              <c:numCache>
                <c:formatCode>General</c:formatCode>
                <c:ptCount val="200"/>
                <c:pt idx="0">
                  <c:v>0.47944735086581791</c:v>
                </c:pt>
                <c:pt idx="1">
                  <c:v>0.51671630133147439</c:v>
                </c:pt>
                <c:pt idx="2">
                  <c:v>0.53984616287144649</c:v>
                </c:pt>
                <c:pt idx="3">
                  <c:v>0.55688228452930311</c:v>
                </c:pt>
                <c:pt idx="4">
                  <c:v>0.57046589280107762</c:v>
                </c:pt>
                <c:pt idx="5">
                  <c:v>0.5818101029511995</c:v>
                </c:pt>
                <c:pt idx="6">
                  <c:v>0.59157731463671959</c:v>
                </c:pt>
                <c:pt idx="7">
                  <c:v>0.60017049592487381</c:v>
                </c:pt>
                <c:pt idx="8">
                  <c:v>0.60785376963859783</c:v>
                </c:pt>
                <c:pt idx="9">
                  <c:v>0.61481000078865045</c:v>
                </c:pt>
                <c:pt idx="10">
                  <c:v>0.62117123066499702</c:v>
                </c:pt>
                <c:pt idx="11">
                  <c:v>0.62703603207178515</c:v>
                </c:pt>
                <c:pt idx="12">
                  <c:v>0.63248001219498273</c:v>
                </c:pt>
                <c:pt idx="13">
                  <c:v>0.63756247983991843</c:v>
                </c:pt>
                <c:pt idx="14">
                  <c:v>0.64233084763437875</c:v>
                </c:pt>
                <c:pt idx="15">
                  <c:v>0.64682363613553717</c:v>
                </c:pt>
                <c:pt idx="16">
                  <c:v>0.65107258219569564</c:v>
                </c:pt>
                <c:pt idx="17">
                  <c:v>0.655104154879253</c:v>
                </c:pt>
                <c:pt idx="18">
                  <c:v>0.65894066859856737</c:v>
                </c:pt>
                <c:pt idx="19">
                  <c:v>0.66260111575425384</c:v>
                </c:pt>
                <c:pt idx="20">
                  <c:v>0.66610179985707563</c:v>
                </c:pt>
                <c:pt idx="21">
                  <c:v>0.66945682403522755</c:v>
                </c:pt>
                <c:pt idx="22">
                  <c:v>0.67267847294383487</c:v>
                </c:pt>
                <c:pt idx="23">
                  <c:v>0.67577751490042881</c:v>
                </c:pt>
                <c:pt idx="24">
                  <c:v>0.67876344349728068</c:v>
                </c:pt>
                <c:pt idx="25">
                  <c:v>0.68164467272015705</c:v>
                </c:pt>
                <c:pt idx="26">
                  <c:v>0.68442869594283706</c:v>
                </c:pt>
                <c:pt idx="27">
                  <c:v>0.68712221655972439</c:v>
                </c:pt>
                <c:pt idx="28">
                  <c:v>0.68973125613626263</c:v>
                </c:pt>
                <c:pt idx="29">
                  <c:v>0.69226124457956062</c:v>
                </c:pt>
                <c:pt idx="30">
                  <c:v>0.69471709581122709</c:v>
                </c:pt>
                <c:pt idx="31">
                  <c:v>0.69710327166092734</c:v>
                </c:pt>
                <c:pt idx="32">
                  <c:v>0.69942383612101999</c:v>
                </c:pt>
                <c:pt idx="33">
                  <c:v>0.70168250166147073</c:v>
                </c:pt>
                <c:pt idx="34">
                  <c:v>0.70388266896389362</c:v>
                </c:pt>
                <c:pt idx="35">
                  <c:v>0.70602746116919679</c:v>
                </c:pt>
                <c:pt idx="36">
                  <c:v>0.70811975352629764</c:v>
                </c:pt>
                <c:pt idx="37">
                  <c:v>0.71016219916590306</c:v>
                </c:pt>
                <c:pt idx="38">
                  <c:v>0.71215725159342003</c:v>
                </c:pt>
                <c:pt idx="39">
                  <c:v>0.71410718439127752</c:v>
                </c:pt>
                <c:pt idx="40">
                  <c:v>0.71601410853748471</c:v>
                </c:pt>
                <c:pt idx="41">
                  <c:v>0.71787998767921912</c:v>
                </c:pt>
                <c:pt idx="42">
                  <c:v>0.71970665164559811</c:v>
                </c:pt>
                <c:pt idx="43">
                  <c:v>0.7214958084384383</c:v>
                </c:pt>
                <c:pt idx="44">
                  <c:v>0.72324905490285585</c:v>
                </c:pt>
                <c:pt idx="45">
                  <c:v>0.72496788624892383</c:v>
                </c:pt>
                <c:pt idx="46">
                  <c:v>0.72665370457014788</c:v>
                </c:pt>
                <c:pt idx="47">
                  <c:v>0.72830782648343584</c:v>
                </c:pt>
                <c:pt idx="48">
                  <c:v>0.72993148999740087</c:v>
                </c:pt>
                <c:pt idx="49">
                  <c:v>0.7315258607009929</c:v>
                </c:pt>
                <c:pt idx="50">
                  <c:v>0.73309203735181483</c:v>
                </c:pt>
                <c:pt idx="51">
                  <c:v>0.73463105693295461</c:v>
                </c:pt>
                <c:pt idx="52">
                  <c:v>0.73614389923806756</c:v>
                </c:pt>
                <c:pt idx="53">
                  <c:v>0.73763149103661263</c:v>
                </c:pt>
                <c:pt idx="54">
                  <c:v>0.7390947098648607</c:v>
                </c:pt>
                <c:pt idx="55">
                  <c:v>0.74053438748228628</c:v>
                </c:pt>
                <c:pt idx="56">
                  <c:v>0.74195131302840112</c:v>
                </c:pt>
                <c:pt idx="57">
                  <c:v>0.7433462359106553</c:v>
                </c:pt>
                <c:pt idx="58">
                  <c:v>0.7447198684506795</c:v>
                </c:pt>
                <c:pt idx="59">
                  <c:v>0.7460728883125789</c:v>
                </c:pt>
                <c:pt idx="60">
                  <c:v>0.7474059407348056</c:v>
                </c:pt>
                <c:pt idx="61">
                  <c:v>0.748719640584246</c:v>
                </c:pt>
                <c:pt idx="62">
                  <c:v>0.7500145742493538</c:v>
                </c:pt>
                <c:pt idx="63">
                  <c:v>0.751291301387364</c:v>
                </c:pt>
                <c:pt idx="64">
                  <c:v>0.75255035653878477</c:v>
                </c:pt>
                <c:pt idx="65">
                  <c:v>0.75379225062121624</c:v>
                </c:pt>
                <c:pt idx="66">
                  <c:v>0.75501747231322114</c:v>
                </c:pt>
                <c:pt idx="67">
                  <c:v>0.7562264893377274</c:v>
                </c:pt>
                <c:pt idx="68">
                  <c:v>0.75741974965376624</c:v>
                </c:pt>
                <c:pt idx="69">
                  <c:v>0.75859768256419646</c:v>
                </c:pt>
                <c:pt idx="70">
                  <c:v>0.75976069974650162</c:v>
                </c:pt>
                <c:pt idx="71">
                  <c:v>0.76090919621307995</c:v>
                </c:pt>
                <c:pt idx="72">
                  <c:v>0.762043551206526</c:v>
                </c:pt>
                <c:pt idx="73">
                  <c:v>0.7631641290354455</c:v>
                </c:pt>
                <c:pt idx="74">
                  <c:v>0.76427127985522469</c:v>
                </c:pt>
                <c:pt idx="75">
                  <c:v>0.76536534039820214</c:v>
                </c:pt>
                <c:pt idx="76">
                  <c:v>0.76644663465713214</c:v>
                </c:pt>
                <c:pt idx="77">
                  <c:v>0.76751547452543245</c:v>
                </c:pt>
                <c:pt idx="78">
                  <c:v>0.76857216039754328</c:v>
                </c:pt>
                <c:pt idx="79">
                  <c:v>0.76961698173228899</c:v>
                </c:pt>
                <c:pt idx="80">
                  <c:v>0.77065021758199193</c:v>
                </c:pt>
                <c:pt idx="81">
                  <c:v>0.77167213708974702</c:v>
                </c:pt>
                <c:pt idx="82">
                  <c:v>0.77268299995730949</c:v>
                </c:pt>
                <c:pt idx="83">
                  <c:v>0.77368305688543682</c:v>
                </c:pt>
                <c:pt idx="84">
                  <c:v>0.77467254998874169</c:v>
                </c:pt>
                <c:pt idx="85">
                  <c:v>0.77565171318685966</c:v>
                </c:pt>
                <c:pt idx="86">
                  <c:v>0.77662077257337159</c:v>
                </c:pt>
                <c:pt idx="87">
                  <c:v>0.77757994676418318</c:v>
                </c:pt>
                <c:pt idx="88">
                  <c:v>0.77852944722658957</c:v>
                </c:pt>
                <c:pt idx="89">
                  <c:v>0.77946947859032112</c:v>
                </c:pt>
                <c:pt idx="90">
                  <c:v>0.78040023894181654</c:v>
                </c:pt>
                <c:pt idx="91">
                  <c:v>0.78132192010271451</c:v>
                </c:pt>
                <c:pt idx="92">
                  <c:v>0.78223470789360949</c:v>
                </c:pt>
                <c:pt idx="93">
                  <c:v>0.78313878238401669</c:v>
                </c:pt>
                <c:pt idx="94">
                  <c:v>0.78403431812937474</c:v>
                </c:pt>
                <c:pt idx="95">
                  <c:v>0.7849214843959087</c:v>
                </c:pt>
                <c:pt idx="96">
                  <c:v>0.78580044537407945</c:v>
                </c:pt>
                <c:pt idx="97">
                  <c:v>0.78667136038131169</c:v>
                </c:pt>
                <c:pt idx="98">
                  <c:v>0.78753438405467757</c:v>
                </c:pt>
                <c:pt idx="99">
                  <c:v>0.78838966653405962</c:v>
                </c:pt>
                <c:pt idx="100">
                  <c:v>0.78923735363641434</c:v>
                </c:pt>
                <c:pt idx="101">
                  <c:v>0.79007758702163666</c:v>
                </c:pt>
                <c:pt idx="102">
                  <c:v>0.79091050435050192</c:v>
                </c:pt>
                <c:pt idx="103">
                  <c:v>0.79173623943510962</c:v>
                </c:pt>
                <c:pt idx="104">
                  <c:v>0.7925549223823275</c:v>
                </c:pt>
                <c:pt idx="105">
                  <c:v>0.7933666797305472</c:v>
                </c:pt>
                <c:pt idx="106">
                  <c:v>0.79417163458018014</c:v>
                </c:pt>
                <c:pt idx="107">
                  <c:v>0.79496990671814083</c:v>
                </c:pt>
                <c:pt idx="108">
                  <c:v>0.79576161273685564</c:v>
                </c:pt>
                <c:pt idx="109">
                  <c:v>0.79654686614779535</c:v>
                </c:pt>
                <c:pt idx="110">
                  <c:v>0.79732577749008204</c:v>
                </c:pt>
                <c:pt idx="111">
                  <c:v>0.79809845443427685</c:v>
                </c:pt>
                <c:pt idx="112">
                  <c:v>0.79886500188168541</c:v>
                </c:pt>
                <c:pt idx="113">
                  <c:v>0.7996255220593782</c:v>
                </c:pt>
                <c:pt idx="114">
                  <c:v>0.80038011461108594</c:v>
                </c:pt>
                <c:pt idx="115">
                  <c:v>0.80112887668436894</c:v>
                </c:pt>
                <c:pt idx="116">
                  <c:v>0.80187190301397704</c:v>
                </c:pt>
                <c:pt idx="117">
                  <c:v>0.80260928600185777</c:v>
                </c:pt>
                <c:pt idx="118">
                  <c:v>0.80334111579379375</c:v>
                </c:pt>
                <c:pt idx="119">
                  <c:v>0.80406748035292408</c:v>
                </c:pt>
                <c:pt idx="120">
                  <c:v>0.80478846553027861</c:v>
                </c:pt>
                <c:pt idx="121">
                  <c:v>0.80550415513244356</c:v>
                </c:pt>
                <c:pt idx="122">
                  <c:v>0.80621463098658463</c:v>
                </c:pt>
                <c:pt idx="123">
                  <c:v>0.8069199730028227</c:v>
                </c:pt>
                <c:pt idx="124">
                  <c:v>0.80762025923421399</c:v>
                </c:pt>
                <c:pt idx="125">
                  <c:v>0.80831556593434217</c:v>
                </c:pt>
                <c:pt idx="126">
                  <c:v>0.80900596761275378</c:v>
                </c:pt>
                <c:pt idx="127">
                  <c:v>0.80969153708816199</c:v>
                </c:pt>
                <c:pt idx="128">
                  <c:v>0.8103723455397045</c:v>
                </c:pt>
                <c:pt idx="129">
                  <c:v>0.81104846255627794</c:v>
                </c:pt>
                <c:pt idx="130">
                  <c:v>0.81171995618392134</c:v>
                </c:pt>
                <c:pt idx="131">
                  <c:v>0.81238689297154687</c:v>
                </c:pt>
                <c:pt idx="132">
                  <c:v>0.81304933801492363</c:v>
                </c:pt>
                <c:pt idx="133">
                  <c:v>0.81370735499904623</c:v>
                </c:pt>
                <c:pt idx="134">
                  <c:v>0.81436100623899565</c:v>
                </c:pt>
                <c:pt idx="135">
                  <c:v>0.81501035271928313</c:v>
                </c:pt>
                <c:pt idx="136">
                  <c:v>0.81565545413183216</c:v>
                </c:pt>
                <c:pt idx="137">
                  <c:v>0.81629636891253965</c:v>
                </c:pt>
                <c:pt idx="138">
                  <c:v>0.81693315427664859</c:v>
                </c:pt>
                <c:pt idx="139">
                  <c:v>0.81756586625274519</c:v>
                </c:pt>
                <c:pt idx="140">
                  <c:v>0.81819455971569643</c:v>
                </c:pt>
                <c:pt idx="141">
                  <c:v>0.81881928841838114</c:v>
                </c:pt>
                <c:pt idx="142">
                  <c:v>0.81944010502232756</c:v>
                </c:pt>
                <c:pt idx="143">
                  <c:v>0.82005706112736332</c:v>
                </c:pt>
                <c:pt idx="144">
                  <c:v>0.8206702073002019</c:v>
                </c:pt>
                <c:pt idx="145">
                  <c:v>0.82127959310205312</c:v>
                </c:pt>
                <c:pt idx="146">
                  <c:v>0.82188526711542464</c:v>
                </c:pt>
                <c:pt idx="147">
                  <c:v>0.82248727696988744</c:v>
                </c:pt>
                <c:pt idx="148">
                  <c:v>0.8230856693670886</c:v>
                </c:pt>
                <c:pt idx="149">
                  <c:v>0.82368049010492261</c:v>
                </c:pt>
                <c:pt idx="150">
                  <c:v>0.82427178410089963</c:v>
                </c:pt>
                <c:pt idx="151">
                  <c:v>0.82485959541477816</c:v>
                </c:pt>
                <c:pt idx="152">
                  <c:v>0.82544396727044722</c:v>
                </c:pt>
                <c:pt idx="153">
                  <c:v>0.8260249420771647</c:v>
                </c:pt>
                <c:pt idx="154">
                  <c:v>0.82660256145004751</c:v>
                </c:pt>
                <c:pt idx="155">
                  <c:v>0.82717686622997932</c:v>
                </c:pt>
                <c:pt idx="156">
                  <c:v>0.82774789650285474</c:v>
                </c:pt>
                <c:pt idx="157">
                  <c:v>0.82831569161825269</c:v>
                </c:pt>
                <c:pt idx="158">
                  <c:v>0.82888029020753773</c:v>
                </c:pt>
                <c:pt idx="159">
                  <c:v>0.82944173020136025</c:v>
                </c:pt>
                <c:pt idx="160">
                  <c:v>0.83000004884667644</c:v>
                </c:pt>
                <c:pt idx="161">
                  <c:v>0.83055528272322188</c:v>
                </c:pt>
                <c:pt idx="162">
                  <c:v>0.83110746775950362</c:v>
                </c:pt>
                <c:pt idx="163">
                  <c:v>0.83165663924830335</c:v>
                </c:pt>
                <c:pt idx="164">
                  <c:v>0.83220283186171351</c:v>
                </c:pt>
                <c:pt idx="165">
                  <c:v>0.83274607966577474</c:v>
                </c:pt>
                <c:pt idx="166">
                  <c:v>0.8332864161345922</c:v>
                </c:pt>
                <c:pt idx="167">
                  <c:v>0.83382387416414294</c:v>
                </c:pt>
                <c:pt idx="168">
                  <c:v>0.83435848608560981</c:v>
                </c:pt>
                <c:pt idx="169">
                  <c:v>0.83489028367837059</c:v>
                </c:pt>
                <c:pt idx="170">
                  <c:v>0.83541929818256389</c:v>
                </c:pt>
                <c:pt idx="171">
                  <c:v>0.83594556031138234</c:v>
                </c:pt>
                <c:pt idx="172">
                  <c:v>0.8364691002629091</c:v>
                </c:pt>
                <c:pt idx="173">
                  <c:v>0.83698994773173729</c:v>
                </c:pt>
                <c:pt idx="174">
                  <c:v>0.83750813192014251</c:v>
                </c:pt>
                <c:pt idx="175">
                  <c:v>0.8380236815490486</c:v>
                </c:pt>
                <c:pt idx="176">
                  <c:v>0.83853662486862357</c:v>
                </c:pt>
                <c:pt idx="177">
                  <c:v>0.83904698966861624</c:v>
                </c:pt>
                <c:pt idx="178">
                  <c:v>0.83955480328839271</c:v>
                </c:pt>
                <c:pt idx="179">
                  <c:v>0.84006009262669656</c:v>
                </c:pt>
                <c:pt idx="180">
                  <c:v>0.84056288415116587</c:v>
                </c:pt>
                <c:pt idx="181">
                  <c:v>0.84106320390759592</c:v>
                </c:pt>
                <c:pt idx="182">
                  <c:v>0.84156107752889386</c:v>
                </c:pt>
                <c:pt idx="183">
                  <c:v>0.84205653024385863</c:v>
                </c:pt>
                <c:pt idx="184">
                  <c:v>0.84254958688574144</c:v>
                </c:pt>
                <c:pt idx="185">
                  <c:v>0.84304027190050068</c:v>
                </c:pt>
                <c:pt idx="186">
                  <c:v>0.84352860935490004</c:v>
                </c:pt>
                <c:pt idx="187">
                  <c:v>0.84401462294439999</c:v>
                </c:pt>
                <c:pt idx="188">
                  <c:v>0.84449833600080526</c:v>
                </c:pt>
                <c:pt idx="189">
                  <c:v>0.8449797714997449</c:v>
                </c:pt>
                <c:pt idx="190">
                  <c:v>0.84545895206794797</c:v>
                </c:pt>
                <c:pt idx="191">
                  <c:v>0.84593589999034913</c:v>
                </c:pt>
                <c:pt idx="192">
                  <c:v>0.84641063721697962</c:v>
                </c:pt>
                <c:pt idx="193">
                  <c:v>0.84688318536972107</c:v>
                </c:pt>
                <c:pt idx="194">
                  <c:v>0.84735356574886656</c:v>
                </c:pt>
                <c:pt idx="195">
                  <c:v>0.84782179933953716</c:v>
                </c:pt>
                <c:pt idx="196">
                  <c:v>0.84828790681789434</c:v>
                </c:pt>
                <c:pt idx="197">
                  <c:v>0.84875190855728155</c:v>
                </c:pt>
                <c:pt idx="198">
                  <c:v>0.84921382463410877</c:v>
                </c:pt>
                <c:pt idx="199">
                  <c:v>0.84967367483368672</c:v>
                </c:pt>
              </c:numCache>
            </c:numRef>
          </c:yVal>
          <c:smooth val="1"/>
        </c:ser>
        <c:dLbls>
          <c:showLegendKey val="0"/>
          <c:showVal val="0"/>
          <c:showCatName val="0"/>
          <c:showSerName val="0"/>
          <c:showPercent val="0"/>
          <c:showBubbleSize val="0"/>
        </c:dLbls>
        <c:axId val="134239360"/>
        <c:axId val="134241280"/>
      </c:scatterChart>
      <c:valAx>
        <c:axId val="134239360"/>
        <c:scaling>
          <c:orientation val="minMax"/>
          <c:max val="200"/>
        </c:scaling>
        <c:delete val="0"/>
        <c:axPos val="b"/>
        <c:majorGridlines/>
        <c:title>
          <c:tx>
            <c:rich>
              <a:bodyPr/>
              <a:lstStyle/>
              <a:p>
                <a:pPr>
                  <a:defRPr sz="2400"/>
                </a:pPr>
                <a:r>
                  <a:rPr lang="en-US" sz="2400" dirty="0"/>
                  <a:t>Flow (cfs)</a:t>
                </a:r>
              </a:p>
            </c:rich>
          </c:tx>
          <c:layout>
            <c:manualLayout>
              <c:xMode val="edge"/>
              <c:yMode val="edge"/>
              <c:x val="0.4323597987751539"/>
              <c:y val="0.93932064741907406"/>
            </c:manualLayout>
          </c:layout>
          <c:overlay val="0"/>
        </c:title>
        <c:numFmt formatCode="General" sourceLinked="1"/>
        <c:majorTickMark val="out"/>
        <c:minorTickMark val="none"/>
        <c:tickLblPos val="nextTo"/>
        <c:txPr>
          <a:bodyPr/>
          <a:lstStyle/>
          <a:p>
            <a:pPr>
              <a:defRPr sz="2400"/>
            </a:pPr>
            <a:endParaRPr lang="en-US"/>
          </a:p>
        </c:txPr>
        <c:crossAx val="134241280"/>
        <c:crosses val="autoZero"/>
        <c:crossBetween val="midCat"/>
      </c:valAx>
      <c:valAx>
        <c:axId val="134241280"/>
        <c:scaling>
          <c:orientation val="minMax"/>
        </c:scaling>
        <c:delete val="0"/>
        <c:axPos val="l"/>
        <c:majorGridlines/>
        <c:title>
          <c:tx>
            <c:rich>
              <a:bodyPr rot="-5400000" vert="horz"/>
              <a:lstStyle/>
              <a:p>
                <a:pPr>
                  <a:defRPr sz="2400"/>
                </a:pPr>
                <a:r>
                  <a:rPr lang="en-US" sz="2400" dirty="0"/>
                  <a:t>Depth (feet)</a:t>
                </a:r>
              </a:p>
            </c:rich>
          </c:tx>
          <c:layout>
            <c:manualLayout>
              <c:xMode val="edge"/>
              <c:yMode val="edge"/>
              <c:x val="3.9328193350831125E-2"/>
              <c:y val="0.27963677456984642"/>
            </c:manualLayout>
          </c:layout>
          <c:overlay val="0"/>
        </c:title>
        <c:numFmt formatCode="General" sourceLinked="1"/>
        <c:majorTickMark val="out"/>
        <c:minorTickMark val="none"/>
        <c:tickLblPos val="nextTo"/>
        <c:txPr>
          <a:bodyPr/>
          <a:lstStyle/>
          <a:p>
            <a:pPr>
              <a:defRPr sz="2400"/>
            </a:pPr>
            <a:endParaRPr lang="en-US"/>
          </a:p>
        </c:txPr>
        <c:crossAx val="134239360"/>
        <c:crosses val="autoZero"/>
        <c:crossBetween val="midCat"/>
      </c:valAx>
    </c:plotArea>
    <c:legend>
      <c:legendPos val="r"/>
      <c:layout>
        <c:manualLayout>
          <c:xMode val="edge"/>
          <c:yMode val="edge"/>
          <c:x val="0.67271872265967225"/>
          <c:y val="0.56654301545640162"/>
          <c:w val="0.26300611098214038"/>
          <c:h val="0.26083624366796282"/>
        </c:manualLayout>
      </c:layout>
      <c:overlay val="0"/>
      <c:txPr>
        <a:bodyPr/>
        <a:lstStyle/>
        <a:p>
          <a:pPr>
            <a:defRPr sz="24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1"/>
            <a:ext cx="3170712" cy="480640"/>
          </a:xfrm>
          <a:prstGeom prst="rect">
            <a:avLst/>
          </a:prstGeom>
          <a:noFill/>
          <a:ln w="9525">
            <a:noFill/>
            <a:miter lim="800000"/>
            <a:headEnd/>
            <a:tailEnd/>
          </a:ln>
          <a:effectLst/>
        </p:spPr>
        <p:txBody>
          <a:bodyPr vert="horz" wrap="square" lIns="96416" tIns="48208" rIns="96416" bIns="48208" numCol="1" anchor="t" anchorCtr="0" compatLnSpc="1">
            <a:prstTxWarp prst="textNoShape">
              <a:avLst/>
            </a:prstTxWarp>
          </a:bodyPr>
          <a:lstStyle>
            <a:lvl1pPr>
              <a:defRPr sz="1200" b="0"/>
            </a:lvl1pPr>
          </a:lstStyle>
          <a:p>
            <a:endParaRPr lang="en-US" dirty="0"/>
          </a:p>
        </p:txBody>
      </p:sp>
      <p:sp>
        <p:nvSpPr>
          <p:cNvPr id="21507" name="Rectangle 3"/>
          <p:cNvSpPr>
            <a:spLocks noGrp="1" noChangeArrowheads="1"/>
          </p:cNvSpPr>
          <p:nvPr>
            <p:ph type="dt" sz="quarter" idx="1"/>
          </p:nvPr>
        </p:nvSpPr>
        <p:spPr bwMode="auto">
          <a:xfrm>
            <a:off x="4142793" y="1"/>
            <a:ext cx="3170712" cy="480640"/>
          </a:xfrm>
          <a:prstGeom prst="rect">
            <a:avLst/>
          </a:prstGeom>
          <a:noFill/>
          <a:ln w="9525">
            <a:noFill/>
            <a:miter lim="800000"/>
            <a:headEnd/>
            <a:tailEnd/>
          </a:ln>
          <a:effectLst/>
        </p:spPr>
        <p:txBody>
          <a:bodyPr vert="horz" wrap="square" lIns="96416" tIns="48208" rIns="96416" bIns="48208" numCol="1" anchor="t" anchorCtr="0" compatLnSpc="1">
            <a:prstTxWarp prst="textNoShape">
              <a:avLst/>
            </a:prstTxWarp>
          </a:bodyPr>
          <a:lstStyle>
            <a:lvl1pPr algn="r">
              <a:defRPr sz="1200" b="0"/>
            </a:lvl1pPr>
          </a:lstStyle>
          <a:p>
            <a:endParaRPr lang="en-US" dirty="0"/>
          </a:p>
        </p:txBody>
      </p:sp>
      <p:sp>
        <p:nvSpPr>
          <p:cNvPr id="21508" name="Rectangle 4"/>
          <p:cNvSpPr>
            <a:spLocks noGrp="1" noChangeArrowheads="1"/>
          </p:cNvSpPr>
          <p:nvPr>
            <p:ph type="ftr" sz="quarter" idx="2"/>
          </p:nvPr>
        </p:nvSpPr>
        <p:spPr bwMode="auto">
          <a:xfrm>
            <a:off x="0" y="9118903"/>
            <a:ext cx="3170712" cy="480640"/>
          </a:xfrm>
          <a:prstGeom prst="rect">
            <a:avLst/>
          </a:prstGeom>
          <a:noFill/>
          <a:ln w="9525">
            <a:noFill/>
            <a:miter lim="800000"/>
            <a:headEnd/>
            <a:tailEnd/>
          </a:ln>
          <a:effectLst/>
        </p:spPr>
        <p:txBody>
          <a:bodyPr vert="horz" wrap="square" lIns="96416" tIns="48208" rIns="96416" bIns="48208" numCol="1" anchor="b" anchorCtr="0" compatLnSpc="1">
            <a:prstTxWarp prst="textNoShape">
              <a:avLst/>
            </a:prstTxWarp>
          </a:bodyPr>
          <a:lstStyle>
            <a:lvl1pPr>
              <a:defRPr sz="1200" b="0"/>
            </a:lvl1pPr>
          </a:lstStyle>
          <a:p>
            <a:endParaRPr lang="en-US" dirty="0"/>
          </a:p>
        </p:txBody>
      </p:sp>
      <p:sp>
        <p:nvSpPr>
          <p:cNvPr id="21509" name="Rectangle 5"/>
          <p:cNvSpPr>
            <a:spLocks noGrp="1" noChangeArrowheads="1"/>
          </p:cNvSpPr>
          <p:nvPr>
            <p:ph type="sldNum" sz="quarter" idx="3"/>
          </p:nvPr>
        </p:nvSpPr>
        <p:spPr bwMode="auto">
          <a:xfrm>
            <a:off x="4142793" y="9118903"/>
            <a:ext cx="3170712" cy="480640"/>
          </a:xfrm>
          <a:prstGeom prst="rect">
            <a:avLst/>
          </a:prstGeom>
          <a:noFill/>
          <a:ln w="9525">
            <a:noFill/>
            <a:miter lim="800000"/>
            <a:headEnd/>
            <a:tailEnd/>
          </a:ln>
          <a:effectLst/>
        </p:spPr>
        <p:txBody>
          <a:bodyPr vert="horz" wrap="square" lIns="96416" tIns="48208" rIns="96416" bIns="48208" numCol="1" anchor="b" anchorCtr="0" compatLnSpc="1">
            <a:prstTxWarp prst="textNoShape">
              <a:avLst/>
            </a:prstTxWarp>
          </a:bodyPr>
          <a:lstStyle>
            <a:lvl1pPr algn="r">
              <a:defRPr sz="1200" b="0"/>
            </a:lvl1pPr>
          </a:lstStyle>
          <a:p>
            <a:fld id="{3A7DE2C9-1EB4-4B21-9F15-21EEE4F65237}" type="slidenum">
              <a:rPr lang="en-US"/>
              <a:pPr/>
              <a:t>‹#›</a:t>
            </a:fld>
            <a:endParaRPr lang="en-US" dirty="0"/>
          </a:p>
        </p:txBody>
      </p:sp>
    </p:spTree>
    <p:extLst>
      <p:ext uri="{BB962C8B-B14F-4D97-AF65-F5344CB8AC3E}">
        <p14:creationId xmlns:p14="http://schemas.microsoft.com/office/powerpoint/2010/main" val="3257113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2"/>
            <a:ext cx="3175801" cy="475668"/>
          </a:xfrm>
          <a:prstGeom prst="rect">
            <a:avLst/>
          </a:prstGeom>
          <a:noFill/>
          <a:ln w="9525">
            <a:noFill/>
            <a:miter lim="800000"/>
            <a:headEnd/>
            <a:tailEnd/>
          </a:ln>
          <a:effectLst/>
        </p:spPr>
        <p:txBody>
          <a:bodyPr vert="horz" wrap="square" lIns="20086" tIns="0" rIns="20086" bIns="0" numCol="1" anchor="t" anchorCtr="0" compatLnSpc="1">
            <a:prstTxWarp prst="textNoShape">
              <a:avLst/>
            </a:prstTxWarp>
          </a:bodyPr>
          <a:lstStyle>
            <a:lvl1pPr defTabSz="959141">
              <a:defRPr sz="1000" b="0" i="1"/>
            </a:lvl1pPr>
          </a:lstStyle>
          <a:p>
            <a:r>
              <a:rPr lang="en-US" dirty="0"/>
              <a:t>*</a:t>
            </a:r>
            <a:endParaRPr lang="en-US" sz="1200" dirty="0"/>
          </a:p>
        </p:txBody>
      </p:sp>
      <p:sp>
        <p:nvSpPr>
          <p:cNvPr id="2051" name="Rectangle 3"/>
          <p:cNvSpPr>
            <a:spLocks noGrp="1" noChangeArrowheads="1"/>
          </p:cNvSpPr>
          <p:nvPr>
            <p:ph type="dt" idx="1"/>
          </p:nvPr>
        </p:nvSpPr>
        <p:spPr bwMode="auto">
          <a:xfrm>
            <a:off x="4151275" y="2"/>
            <a:ext cx="3177497" cy="475668"/>
          </a:xfrm>
          <a:prstGeom prst="rect">
            <a:avLst/>
          </a:prstGeom>
          <a:noFill/>
          <a:ln w="9525">
            <a:noFill/>
            <a:miter lim="800000"/>
            <a:headEnd/>
            <a:tailEnd/>
          </a:ln>
          <a:effectLst/>
        </p:spPr>
        <p:txBody>
          <a:bodyPr vert="horz" wrap="square" lIns="20086" tIns="0" rIns="20086" bIns="0" numCol="1" anchor="t" anchorCtr="0" compatLnSpc="1">
            <a:prstTxWarp prst="textNoShape">
              <a:avLst/>
            </a:prstTxWarp>
          </a:bodyPr>
          <a:lstStyle>
            <a:lvl1pPr algn="r" defTabSz="959141">
              <a:defRPr sz="1000" b="0" i="1"/>
            </a:lvl1pPr>
          </a:lstStyle>
          <a:p>
            <a:r>
              <a:rPr lang="en-US" dirty="0"/>
              <a:t>07/16/96</a:t>
            </a:r>
            <a:endParaRPr lang="en-US" sz="1200" dirty="0"/>
          </a:p>
        </p:txBody>
      </p:sp>
      <p:sp>
        <p:nvSpPr>
          <p:cNvPr id="2052" name="Rectangle 4"/>
          <p:cNvSpPr>
            <a:spLocks noGrp="1" noRot="1" noChangeAspect="1" noChangeArrowheads="1"/>
          </p:cNvSpPr>
          <p:nvPr>
            <p:ph type="sldImg" idx="2"/>
          </p:nvPr>
        </p:nvSpPr>
        <p:spPr bwMode="auto">
          <a:xfrm>
            <a:off x="1277938" y="715963"/>
            <a:ext cx="4772025" cy="3579812"/>
          </a:xfrm>
          <a:prstGeom prst="rect">
            <a:avLst/>
          </a:prstGeom>
          <a:noFill/>
          <a:ln w="12700" cap="sq">
            <a:solidFill>
              <a:schemeClr val="tx1"/>
            </a:solidFill>
            <a:miter lim="800000"/>
            <a:headEnd/>
            <a:tailEnd/>
          </a:ln>
          <a:effectLst/>
        </p:spPr>
      </p:sp>
      <p:sp>
        <p:nvSpPr>
          <p:cNvPr id="2053" name="Rectangle 5"/>
          <p:cNvSpPr>
            <a:spLocks noGrp="1" noChangeArrowheads="1"/>
          </p:cNvSpPr>
          <p:nvPr>
            <p:ph type="body" sz="quarter" idx="3"/>
          </p:nvPr>
        </p:nvSpPr>
        <p:spPr bwMode="auto">
          <a:xfrm>
            <a:off x="977170" y="4532933"/>
            <a:ext cx="5372737" cy="4295928"/>
          </a:xfrm>
          <a:prstGeom prst="rect">
            <a:avLst/>
          </a:prstGeom>
          <a:noFill/>
          <a:ln w="9525">
            <a:noFill/>
            <a:miter lim="800000"/>
            <a:headEnd/>
            <a:tailEnd/>
          </a:ln>
          <a:effectLst/>
        </p:spPr>
        <p:txBody>
          <a:bodyPr vert="horz" wrap="square" lIns="97086" tIns="48543" rIns="97086" bIns="485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4" name="Rectangle 6"/>
          <p:cNvSpPr>
            <a:spLocks noGrp="1" noChangeArrowheads="1"/>
          </p:cNvSpPr>
          <p:nvPr>
            <p:ph type="ftr" sz="quarter" idx="4"/>
          </p:nvPr>
        </p:nvSpPr>
        <p:spPr bwMode="auto">
          <a:xfrm>
            <a:off x="0" y="9067525"/>
            <a:ext cx="3175801" cy="478982"/>
          </a:xfrm>
          <a:prstGeom prst="rect">
            <a:avLst/>
          </a:prstGeom>
          <a:noFill/>
          <a:ln w="9525">
            <a:noFill/>
            <a:miter lim="800000"/>
            <a:headEnd/>
            <a:tailEnd/>
          </a:ln>
          <a:effectLst/>
        </p:spPr>
        <p:txBody>
          <a:bodyPr vert="horz" wrap="square" lIns="20086" tIns="0" rIns="20086" bIns="0" numCol="1" anchor="b" anchorCtr="0" compatLnSpc="1">
            <a:prstTxWarp prst="textNoShape">
              <a:avLst/>
            </a:prstTxWarp>
          </a:bodyPr>
          <a:lstStyle>
            <a:lvl1pPr defTabSz="959141">
              <a:defRPr sz="1000" b="0" i="1"/>
            </a:lvl1pPr>
          </a:lstStyle>
          <a:p>
            <a:r>
              <a:rPr lang="en-US" dirty="0"/>
              <a:t>*</a:t>
            </a:r>
            <a:endParaRPr lang="en-US" sz="1200" dirty="0"/>
          </a:p>
        </p:txBody>
      </p:sp>
      <p:sp>
        <p:nvSpPr>
          <p:cNvPr id="2055" name="Rectangle 7"/>
          <p:cNvSpPr>
            <a:spLocks noGrp="1" noChangeArrowheads="1"/>
          </p:cNvSpPr>
          <p:nvPr>
            <p:ph type="sldNum" sz="quarter" idx="5"/>
          </p:nvPr>
        </p:nvSpPr>
        <p:spPr bwMode="auto">
          <a:xfrm>
            <a:off x="4151275" y="9067525"/>
            <a:ext cx="3177497" cy="478982"/>
          </a:xfrm>
          <a:prstGeom prst="rect">
            <a:avLst/>
          </a:prstGeom>
          <a:noFill/>
          <a:ln w="9525">
            <a:noFill/>
            <a:miter lim="800000"/>
            <a:headEnd/>
            <a:tailEnd/>
          </a:ln>
          <a:effectLst/>
        </p:spPr>
        <p:txBody>
          <a:bodyPr vert="horz" wrap="square" lIns="20086" tIns="0" rIns="20086" bIns="0" numCol="1" anchor="b" anchorCtr="0" compatLnSpc="1">
            <a:prstTxWarp prst="textNoShape">
              <a:avLst/>
            </a:prstTxWarp>
          </a:bodyPr>
          <a:lstStyle>
            <a:lvl1pPr algn="r" defTabSz="959141">
              <a:defRPr sz="1000" b="0" i="1"/>
            </a:lvl1pPr>
          </a:lstStyle>
          <a:p>
            <a:r>
              <a:rPr lang="en-US" dirty="0"/>
              <a:t>##</a:t>
            </a:r>
            <a:endParaRPr lang="en-US" sz="1200" dirty="0"/>
          </a:p>
        </p:txBody>
      </p:sp>
    </p:spTree>
    <p:extLst>
      <p:ext uri="{BB962C8B-B14F-4D97-AF65-F5344CB8AC3E}">
        <p14:creationId xmlns:p14="http://schemas.microsoft.com/office/powerpoint/2010/main" val="12146440"/>
      </p:ext>
    </p:extLst>
  </p:cSld>
  <p:clrMap bg1="lt1" tx1="dk1" bg2="lt2" tx2="dk2" accent1="accent1" accent2="accent2" accent3="accent3" accent4="accent4" accent5="accent5" accent6="accent6" hlink="hlink" folHlink="folHlink"/>
  <p:hf/>
  <p:notesStyle>
    <a:lvl1pPr algn="l" defTabSz="909638"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5613" algn="l" defTabSz="909638"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2813" algn="l" defTabSz="909638"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68425" algn="l" defTabSz="909638"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5625" algn="l" defTabSz="909638"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Registered Professional Engineer </a:t>
            </a:r>
          </a:p>
          <a:p>
            <a:r>
              <a:rPr lang="en-US" dirty="0" smtClean="0"/>
              <a:t>Registered Land Surveyor</a:t>
            </a:r>
          </a:p>
          <a:p>
            <a:r>
              <a:rPr lang="en-US" dirty="0" smtClean="0"/>
              <a:t>Certified Professional Hydrologist</a:t>
            </a:r>
          </a:p>
          <a:p>
            <a:r>
              <a:rPr lang="en-US" dirty="0" smtClean="0"/>
              <a:t>State Water Right Surveyor (Nevada)</a:t>
            </a:r>
            <a:endParaRPr lang="en-US" dirty="0"/>
          </a:p>
        </p:txBody>
      </p:sp>
      <p:sp>
        <p:nvSpPr>
          <p:cNvPr id="4" name="Header Placeholder 3"/>
          <p:cNvSpPr>
            <a:spLocks noGrp="1"/>
          </p:cNvSpPr>
          <p:nvPr>
            <p:ph type="hdr" sz="quarter" idx="10"/>
          </p:nvPr>
        </p:nvSpPr>
        <p:spPr/>
        <p:txBody>
          <a:bodyPr/>
          <a:lstStyle/>
          <a:p>
            <a:r>
              <a:rPr lang="en-US" smtClean="0"/>
              <a:t>*</a:t>
            </a:r>
            <a:endParaRPr lang="en-US" sz="1200" dirty="0"/>
          </a:p>
        </p:txBody>
      </p:sp>
      <p:sp>
        <p:nvSpPr>
          <p:cNvPr id="5" name="Date Placeholder 4"/>
          <p:cNvSpPr>
            <a:spLocks noGrp="1"/>
          </p:cNvSpPr>
          <p:nvPr>
            <p:ph type="dt" idx="11"/>
          </p:nvPr>
        </p:nvSpPr>
        <p:spPr/>
        <p:txBody>
          <a:bodyPr/>
          <a:lstStyle/>
          <a:p>
            <a:r>
              <a:rPr lang="en-US" smtClean="0"/>
              <a:t>07/16/96</a:t>
            </a:r>
            <a:endParaRPr lang="en-US" sz="1200" dirty="0"/>
          </a:p>
        </p:txBody>
      </p:sp>
      <p:sp>
        <p:nvSpPr>
          <p:cNvPr id="6" name="Footer Placeholder 5"/>
          <p:cNvSpPr>
            <a:spLocks noGrp="1"/>
          </p:cNvSpPr>
          <p:nvPr>
            <p:ph type="ftr" sz="quarter" idx="12"/>
          </p:nvPr>
        </p:nvSpPr>
        <p:spPr/>
        <p:txBody>
          <a:bodyPr/>
          <a:lstStyle/>
          <a:p>
            <a:r>
              <a:rPr lang="en-US" smtClean="0"/>
              <a:t>*</a:t>
            </a:r>
            <a:endParaRPr lang="en-US" sz="1200" dirty="0"/>
          </a:p>
        </p:txBody>
      </p:sp>
      <p:sp>
        <p:nvSpPr>
          <p:cNvPr id="7" name="Slide Number Placeholder 6"/>
          <p:cNvSpPr>
            <a:spLocks noGrp="1"/>
          </p:cNvSpPr>
          <p:nvPr>
            <p:ph type="sldNum" sz="quarter" idx="13"/>
          </p:nvPr>
        </p:nvSpPr>
        <p:spPr/>
        <p:txBody>
          <a:bodyPr/>
          <a:lstStyle/>
          <a:p>
            <a:r>
              <a:rPr lang="en-US" smtClean="0"/>
              <a:t>##</a:t>
            </a:r>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Hendrickson</a:t>
            </a:r>
            <a:r>
              <a:rPr lang="en-US" baseline="0" dirty="0" smtClean="0"/>
              <a:t> and </a:t>
            </a:r>
            <a:r>
              <a:rPr lang="en-US" dirty="0" smtClean="0"/>
              <a:t>Minckley Figure 9b</a:t>
            </a:r>
          </a:p>
          <a:p>
            <a:endParaRPr lang="en-US" dirty="0" smtClean="0"/>
          </a:p>
          <a:p>
            <a:r>
              <a:rPr lang="en-US" dirty="0" smtClean="0"/>
              <a:t>Dashed Lines are ephemeral flow.</a:t>
            </a:r>
          </a:p>
          <a:p>
            <a:r>
              <a:rPr lang="en-US" dirty="0" smtClean="0"/>
              <a:t>These</a:t>
            </a:r>
            <a:r>
              <a:rPr lang="en-US" baseline="0" dirty="0" smtClean="0"/>
              <a:t> r</a:t>
            </a:r>
            <a:r>
              <a:rPr lang="en-US" dirty="0" smtClean="0"/>
              <a:t>eaches are highlighted in red. </a:t>
            </a:r>
          </a:p>
          <a:p>
            <a:r>
              <a:rPr lang="en-US" dirty="0" smtClean="0"/>
              <a:t>Note the map has no category for intermittent flow. </a:t>
            </a:r>
          </a:p>
          <a:p>
            <a:endParaRPr lang="en-US" dirty="0" smtClean="0"/>
          </a:p>
          <a:p>
            <a:r>
              <a:rPr lang="en-US" dirty="0" smtClean="0"/>
              <a:t>Wide areas on river are cienega/marsh</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sz="1200" dirty="0" smtClean="0">
                <a:latin typeface="Arial" pitchFamily="34" charset="0"/>
                <a:cs typeface="Arial" pitchFamily="34" charset="0"/>
              </a:rPr>
              <a:t>Source: Hjalmarson 1988 (attachment to article)</a:t>
            </a:r>
          </a:p>
          <a:p>
            <a:pPr defTabSz="934835">
              <a:defRPr/>
            </a:pPr>
            <a:r>
              <a:rPr lang="en-US" dirty="0" smtClean="0"/>
              <a:t>See Appendix</a:t>
            </a:r>
            <a:r>
              <a:rPr lang="en-US" baseline="0" dirty="0" smtClean="0"/>
              <a:t> A - Intermittent Flows</a:t>
            </a:r>
            <a:endParaRPr lang="en-US" dirty="0" smtClean="0"/>
          </a:p>
          <a:p>
            <a:pPr algn="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a:t>
            </a:r>
            <a:endParaRPr lang="en-US" sz="1200" dirty="0"/>
          </a:p>
        </p:txBody>
      </p:sp>
      <p:sp>
        <p:nvSpPr>
          <p:cNvPr id="5" name="Date Placeholder 4"/>
          <p:cNvSpPr>
            <a:spLocks noGrp="1"/>
          </p:cNvSpPr>
          <p:nvPr>
            <p:ph type="dt" idx="11"/>
          </p:nvPr>
        </p:nvSpPr>
        <p:spPr/>
        <p:txBody>
          <a:bodyPr/>
          <a:lstStyle/>
          <a:p>
            <a:r>
              <a:rPr lang="en-US" smtClean="0"/>
              <a:t>07/16/96</a:t>
            </a:r>
            <a:endParaRPr lang="en-US" sz="1200" dirty="0"/>
          </a:p>
        </p:txBody>
      </p:sp>
      <p:sp>
        <p:nvSpPr>
          <p:cNvPr id="6" name="Footer Placeholder 5"/>
          <p:cNvSpPr>
            <a:spLocks noGrp="1"/>
          </p:cNvSpPr>
          <p:nvPr>
            <p:ph type="ftr" sz="quarter" idx="12"/>
          </p:nvPr>
        </p:nvSpPr>
        <p:spPr/>
        <p:txBody>
          <a:bodyPr/>
          <a:lstStyle/>
          <a:p>
            <a:r>
              <a:rPr lang="en-US" smtClean="0"/>
              <a:t>*</a:t>
            </a:r>
            <a:endParaRPr lang="en-US" sz="1200" dirty="0"/>
          </a:p>
        </p:txBody>
      </p:sp>
      <p:sp>
        <p:nvSpPr>
          <p:cNvPr id="7" name="Slide Number Placeholder 6"/>
          <p:cNvSpPr>
            <a:spLocks noGrp="1"/>
          </p:cNvSpPr>
          <p:nvPr>
            <p:ph type="sldNum" sz="quarter" idx="13"/>
          </p:nvPr>
        </p:nvSpPr>
        <p:spPr/>
        <p:txBody>
          <a:bodyPr/>
          <a:lstStyle/>
          <a:p>
            <a:r>
              <a:rPr lang="en-US" smtClean="0"/>
              <a:t>##</a:t>
            </a:r>
            <a:endParaRPr lang="en-US" sz="1200" dirty="0"/>
          </a:p>
        </p:txBody>
      </p:sp>
    </p:spTree>
    <p:extLst>
      <p:ext uri="{BB962C8B-B14F-4D97-AF65-F5344CB8AC3E}">
        <p14:creationId xmlns:p14="http://schemas.microsoft.com/office/powerpoint/2010/main" val="639745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Kennedy and Gungle</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Freethey and Anderson Plate 1</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Hjalmarson 2013 Slide 68</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Freethey and Anderson Plate</a:t>
            </a:r>
            <a:r>
              <a:rPr lang="en-US" baseline="0" dirty="0" smtClean="0"/>
              <a:t> 3</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Source: Freethey and Anderson Plate 3</a:t>
            </a:r>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Hjalmarson 2013, data from Slide 71</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Kennedy and Gungle pg 14</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a:t>
            </a:r>
            <a:endParaRPr lang="en-US" sz="1200" dirty="0"/>
          </a:p>
        </p:txBody>
      </p:sp>
      <p:sp>
        <p:nvSpPr>
          <p:cNvPr id="5" name="Date Placeholder 4"/>
          <p:cNvSpPr>
            <a:spLocks noGrp="1"/>
          </p:cNvSpPr>
          <p:nvPr>
            <p:ph type="dt" idx="11"/>
          </p:nvPr>
        </p:nvSpPr>
        <p:spPr/>
        <p:txBody>
          <a:bodyPr/>
          <a:lstStyle/>
          <a:p>
            <a:r>
              <a:rPr lang="en-US" smtClean="0"/>
              <a:t>07/16/96</a:t>
            </a:r>
            <a:endParaRPr lang="en-US" sz="1200" dirty="0"/>
          </a:p>
        </p:txBody>
      </p:sp>
      <p:sp>
        <p:nvSpPr>
          <p:cNvPr id="6" name="Footer Placeholder 5"/>
          <p:cNvSpPr>
            <a:spLocks noGrp="1"/>
          </p:cNvSpPr>
          <p:nvPr>
            <p:ph type="ftr" sz="quarter" idx="12"/>
          </p:nvPr>
        </p:nvSpPr>
        <p:spPr/>
        <p:txBody>
          <a:bodyPr/>
          <a:lstStyle/>
          <a:p>
            <a:r>
              <a:rPr lang="en-US" smtClean="0"/>
              <a:t>*</a:t>
            </a:r>
            <a:endParaRPr lang="en-US" sz="1200" dirty="0"/>
          </a:p>
        </p:txBody>
      </p:sp>
      <p:sp>
        <p:nvSpPr>
          <p:cNvPr id="7" name="Slide Number Placeholder 6"/>
          <p:cNvSpPr>
            <a:spLocks noGrp="1"/>
          </p:cNvSpPr>
          <p:nvPr>
            <p:ph type="sldNum" sz="quarter" idx="13"/>
          </p:nvPr>
        </p:nvSpPr>
        <p:spPr/>
        <p:txBody>
          <a:bodyPr/>
          <a:lstStyle/>
          <a:p>
            <a:r>
              <a:rPr lang="en-US" smtClean="0"/>
              <a:t>##</a:t>
            </a:r>
            <a:endParaRPr 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USGS data</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USGS data</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USGS data</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Dickinson et. al. pg 17</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Krug et. al.</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U.S. Bureau of Reclamation</a:t>
            </a:r>
            <a:endParaRPr lang="en-US" dirty="0"/>
          </a:p>
        </p:txBody>
      </p:sp>
      <p:sp>
        <p:nvSpPr>
          <p:cNvPr id="4" name="Header Placeholder 3"/>
          <p:cNvSpPr>
            <a:spLocks noGrp="1"/>
          </p:cNvSpPr>
          <p:nvPr>
            <p:ph type="hdr" sz="quarter" idx="10"/>
          </p:nvPr>
        </p:nvSpPr>
        <p:spPr/>
        <p:txBody>
          <a:bodyPr/>
          <a:lstStyle/>
          <a:p>
            <a:r>
              <a:rPr lang="en-US" dirty="0" smtClean="0">
                <a:solidFill>
                  <a:srgbClr val="000000"/>
                </a:solidFill>
              </a:rPr>
              <a:t>*</a:t>
            </a:r>
            <a:endParaRPr lang="en-US" sz="1200" dirty="0">
              <a:solidFill>
                <a:srgbClr val="000000"/>
              </a:solidFill>
            </a:endParaRPr>
          </a:p>
        </p:txBody>
      </p:sp>
      <p:sp>
        <p:nvSpPr>
          <p:cNvPr id="5" name="Date Placeholder 4"/>
          <p:cNvSpPr>
            <a:spLocks noGrp="1"/>
          </p:cNvSpPr>
          <p:nvPr>
            <p:ph type="dt" idx="11"/>
          </p:nvPr>
        </p:nvSpPr>
        <p:spPr/>
        <p:txBody>
          <a:bodyPr/>
          <a:lstStyle/>
          <a:p>
            <a:r>
              <a:rPr lang="en-US" dirty="0" smtClean="0">
                <a:solidFill>
                  <a:srgbClr val="000000"/>
                </a:solidFill>
              </a:rPr>
              <a:t>07/16/96</a:t>
            </a:r>
            <a:endParaRPr lang="en-US" sz="1200" dirty="0">
              <a:solidFill>
                <a:srgbClr val="000000"/>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a:t>
            </a:r>
            <a:endParaRPr lang="en-US" sz="1200" dirty="0">
              <a:solidFill>
                <a:srgbClr val="000000"/>
              </a:solidFill>
            </a:endParaRPr>
          </a:p>
        </p:txBody>
      </p:sp>
      <p:sp>
        <p:nvSpPr>
          <p:cNvPr id="7" name="Slide Number Placeholder 6"/>
          <p:cNvSpPr>
            <a:spLocks noGrp="1"/>
          </p:cNvSpPr>
          <p:nvPr>
            <p:ph type="sldNum" sz="quarter" idx="13"/>
          </p:nvPr>
        </p:nvSpPr>
        <p:spPr/>
        <p:txBody>
          <a:bodyPr/>
          <a:lstStyle/>
          <a:p>
            <a:r>
              <a:rPr lang="en-US" dirty="0" smtClean="0">
                <a:solidFill>
                  <a:srgbClr val="000000"/>
                </a:solidFill>
              </a:rPr>
              <a:t>##</a:t>
            </a:r>
            <a:endParaRPr lang="en-US" sz="1200" dirty="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Winkleman watershed was calculated</a:t>
            </a:r>
            <a:r>
              <a:rPr lang="en-US" baseline="0" dirty="0" smtClean="0"/>
              <a:t> separately for </a:t>
            </a:r>
          </a:p>
          <a:p>
            <a:r>
              <a:rPr lang="en-US" baseline="0" dirty="0" smtClean="0"/>
              <a:t>depletions. Those depletions were added to those of other</a:t>
            </a:r>
          </a:p>
          <a:p>
            <a:r>
              <a:rPr lang="en-US" baseline="0" dirty="0" smtClean="0"/>
              <a:t>watersheds for use at</a:t>
            </a:r>
            <a:r>
              <a:rPr lang="en-US" dirty="0" smtClean="0"/>
              <a:t> Kelvin</a:t>
            </a:r>
            <a:r>
              <a:rPr lang="en-US" baseline="0" dirty="0" smtClean="0"/>
              <a:t> due to there not being</a:t>
            </a:r>
          </a:p>
          <a:p>
            <a:r>
              <a:rPr lang="en-US" baseline="0" dirty="0" smtClean="0"/>
              <a:t>a gage at Winkleman during the period. </a:t>
            </a:r>
            <a:endParaRPr lang="en-US" dirty="0"/>
          </a:p>
        </p:txBody>
      </p:sp>
      <p:sp>
        <p:nvSpPr>
          <p:cNvPr id="4" name="Header Placeholder 3"/>
          <p:cNvSpPr>
            <a:spLocks noGrp="1"/>
          </p:cNvSpPr>
          <p:nvPr>
            <p:ph type="hdr" sz="quarter" idx="10"/>
          </p:nvPr>
        </p:nvSpPr>
        <p:spPr/>
        <p:txBody>
          <a:bodyPr/>
          <a:lstStyle/>
          <a:p>
            <a:r>
              <a:rPr lang="en-US" dirty="0" smtClean="0">
                <a:solidFill>
                  <a:srgbClr val="000000"/>
                </a:solidFill>
              </a:rPr>
              <a:t>*</a:t>
            </a:r>
            <a:endParaRPr lang="en-US" sz="1200" dirty="0">
              <a:solidFill>
                <a:srgbClr val="000000"/>
              </a:solidFill>
            </a:endParaRPr>
          </a:p>
        </p:txBody>
      </p:sp>
      <p:sp>
        <p:nvSpPr>
          <p:cNvPr id="5" name="Date Placeholder 4"/>
          <p:cNvSpPr>
            <a:spLocks noGrp="1"/>
          </p:cNvSpPr>
          <p:nvPr>
            <p:ph type="dt" idx="11"/>
          </p:nvPr>
        </p:nvSpPr>
        <p:spPr/>
        <p:txBody>
          <a:bodyPr/>
          <a:lstStyle/>
          <a:p>
            <a:r>
              <a:rPr lang="en-US" dirty="0" smtClean="0">
                <a:solidFill>
                  <a:srgbClr val="000000"/>
                </a:solidFill>
              </a:rPr>
              <a:t>07/16/96</a:t>
            </a:r>
            <a:endParaRPr lang="en-US" sz="1200" dirty="0">
              <a:solidFill>
                <a:srgbClr val="000000"/>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a:t>
            </a:r>
            <a:endParaRPr lang="en-US" sz="1200" dirty="0">
              <a:solidFill>
                <a:srgbClr val="000000"/>
              </a:solidFill>
            </a:endParaRPr>
          </a:p>
        </p:txBody>
      </p:sp>
      <p:sp>
        <p:nvSpPr>
          <p:cNvPr id="7" name="Slide Number Placeholder 6"/>
          <p:cNvSpPr>
            <a:spLocks noGrp="1"/>
          </p:cNvSpPr>
          <p:nvPr>
            <p:ph type="sldNum" sz="quarter" idx="13"/>
          </p:nvPr>
        </p:nvSpPr>
        <p:spPr/>
        <p:txBody>
          <a:bodyPr/>
          <a:lstStyle/>
          <a:p>
            <a:r>
              <a:rPr lang="en-US" dirty="0" smtClean="0">
                <a:solidFill>
                  <a:srgbClr val="000000"/>
                </a:solidFill>
              </a:rPr>
              <a:t>##</a:t>
            </a:r>
            <a:endParaRPr lang="en-US" sz="1200" dirty="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of equation: Burkham</a:t>
            </a:r>
            <a:endParaRPr lang="en-US" dirty="0"/>
          </a:p>
        </p:txBody>
      </p:sp>
      <p:sp>
        <p:nvSpPr>
          <p:cNvPr id="4" name="Header Placeholder 3"/>
          <p:cNvSpPr>
            <a:spLocks noGrp="1"/>
          </p:cNvSpPr>
          <p:nvPr>
            <p:ph type="hdr" sz="quarter" idx="10"/>
          </p:nvPr>
        </p:nvSpPr>
        <p:spPr/>
        <p:txBody>
          <a:bodyPr/>
          <a:lstStyle/>
          <a:p>
            <a:r>
              <a:rPr lang="en-US" dirty="0" smtClean="0">
                <a:solidFill>
                  <a:srgbClr val="000000"/>
                </a:solidFill>
              </a:rPr>
              <a:t>*</a:t>
            </a:r>
            <a:endParaRPr lang="en-US" sz="1200" dirty="0">
              <a:solidFill>
                <a:srgbClr val="000000"/>
              </a:solidFill>
            </a:endParaRPr>
          </a:p>
        </p:txBody>
      </p:sp>
      <p:sp>
        <p:nvSpPr>
          <p:cNvPr id="5" name="Date Placeholder 4"/>
          <p:cNvSpPr>
            <a:spLocks noGrp="1"/>
          </p:cNvSpPr>
          <p:nvPr>
            <p:ph type="dt" idx="11"/>
          </p:nvPr>
        </p:nvSpPr>
        <p:spPr/>
        <p:txBody>
          <a:bodyPr/>
          <a:lstStyle/>
          <a:p>
            <a:r>
              <a:rPr lang="en-US" dirty="0" smtClean="0">
                <a:solidFill>
                  <a:srgbClr val="000000"/>
                </a:solidFill>
              </a:rPr>
              <a:t>07/16/96</a:t>
            </a:r>
            <a:endParaRPr lang="en-US" sz="1200" dirty="0">
              <a:solidFill>
                <a:srgbClr val="000000"/>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a:t>
            </a:r>
            <a:endParaRPr lang="en-US" sz="1200" dirty="0">
              <a:solidFill>
                <a:srgbClr val="000000"/>
              </a:solidFill>
            </a:endParaRPr>
          </a:p>
        </p:txBody>
      </p:sp>
      <p:sp>
        <p:nvSpPr>
          <p:cNvPr id="7" name="Slide Number Placeholder 6"/>
          <p:cNvSpPr>
            <a:spLocks noGrp="1"/>
          </p:cNvSpPr>
          <p:nvPr>
            <p:ph type="sldNum" sz="quarter" idx="13"/>
          </p:nvPr>
        </p:nvSpPr>
        <p:spPr/>
        <p:txBody>
          <a:bodyPr/>
          <a:lstStyle/>
          <a:p>
            <a:r>
              <a:rPr lang="en-US" dirty="0" smtClean="0">
                <a:solidFill>
                  <a:srgbClr val="000000"/>
                </a:solidFill>
              </a:rPr>
              <a:t>##</a:t>
            </a:r>
            <a:endParaRPr lang="en-US" sz="1200" dirty="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ADWR Fig</a:t>
            </a:r>
            <a:r>
              <a:rPr lang="en-US" baseline="0" dirty="0" smtClean="0"/>
              <a:t> 4-1</a:t>
            </a:r>
            <a:endParaRPr lang="en-US" dirty="0"/>
          </a:p>
        </p:txBody>
      </p:sp>
      <p:sp>
        <p:nvSpPr>
          <p:cNvPr id="4" name="Header Placeholder 3"/>
          <p:cNvSpPr>
            <a:spLocks noGrp="1"/>
          </p:cNvSpPr>
          <p:nvPr>
            <p:ph type="hdr" sz="quarter" idx="10"/>
          </p:nvPr>
        </p:nvSpPr>
        <p:spPr/>
        <p:txBody>
          <a:bodyPr/>
          <a:lstStyle/>
          <a:p>
            <a:r>
              <a:rPr lang="en-US" dirty="0" smtClean="0">
                <a:solidFill>
                  <a:srgbClr val="000000"/>
                </a:solidFill>
              </a:rPr>
              <a:t>*</a:t>
            </a:r>
            <a:endParaRPr lang="en-US" sz="1200" dirty="0">
              <a:solidFill>
                <a:srgbClr val="000000"/>
              </a:solidFill>
            </a:endParaRPr>
          </a:p>
        </p:txBody>
      </p:sp>
      <p:sp>
        <p:nvSpPr>
          <p:cNvPr id="5" name="Date Placeholder 4"/>
          <p:cNvSpPr>
            <a:spLocks noGrp="1"/>
          </p:cNvSpPr>
          <p:nvPr>
            <p:ph type="dt" idx="11"/>
          </p:nvPr>
        </p:nvSpPr>
        <p:spPr/>
        <p:txBody>
          <a:bodyPr/>
          <a:lstStyle/>
          <a:p>
            <a:r>
              <a:rPr lang="en-US" dirty="0" smtClean="0">
                <a:solidFill>
                  <a:srgbClr val="000000"/>
                </a:solidFill>
              </a:rPr>
              <a:t>07/16/96</a:t>
            </a:r>
            <a:endParaRPr lang="en-US" sz="1200" dirty="0">
              <a:solidFill>
                <a:srgbClr val="000000"/>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a:t>
            </a:r>
            <a:endParaRPr lang="en-US" sz="1200" dirty="0">
              <a:solidFill>
                <a:srgbClr val="000000"/>
              </a:solidFill>
            </a:endParaRPr>
          </a:p>
        </p:txBody>
      </p:sp>
      <p:sp>
        <p:nvSpPr>
          <p:cNvPr id="7" name="Slide Number Placeholder 6"/>
          <p:cNvSpPr>
            <a:spLocks noGrp="1"/>
          </p:cNvSpPr>
          <p:nvPr>
            <p:ph type="sldNum" sz="quarter" idx="13"/>
          </p:nvPr>
        </p:nvSpPr>
        <p:spPr/>
        <p:txBody>
          <a:bodyPr/>
          <a:lstStyle/>
          <a:p>
            <a:r>
              <a:rPr lang="en-US" dirty="0" smtClean="0">
                <a:solidFill>
                  <a:srgbClr val="000000"/>
                </a:solidFill>
              </a:rPr>
              <a:t>##</a:t>
            </a:r>
            <a:endParaRPr lang="en-US" sz="1200"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a:t>
            </a:r>
            <a:r>
              <a:rPr lang="en-US" dirty="0" smtClean="0"/>
              <a:t>Pattie, pg 136</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Carpenter and Bransford pg 254, 271-2</a:t>
            </a:r>
          </a:p>
          <a:p>
            <a:r>
              <a:rPr lang="en-US" dirty="0" smtClean="0"/>
              <a:t>Source: ADWR App C pg 43</a:t>
            </a:r>
          </a:p>
          <a:p>
            <a:r>
              <a:rPr lang="en-US" dirty="0" smtClean="0"/>
              <a:t>See Appendix A</a:t>
            </a:r>
            <a:r>
              <a:rPr lang="en-US" baseline="0" dirty="0" smtClean="0"/>
              <a:t> - </a:t>
            </a:r>
            <a:r>
              <a:rPr lang="en-US" dirty="0" smtClean="0"/>
              <a:t>Pre-Entrenchment Soils</a:t>
            </a:r>
            <a:endParaRPr lang="en-US" dirty="0"/>
          </a:p>
        </p:txBody>
      </p:sp>
      <p:sp>
        <p:nvSpPr>
          <p:cNvPr id="4" name="Header Placeholder 3"/>
          <p:cNvSpPr>
            <a:spLocks noGrp="1"/>
          </p:cNvSpPr>
          <p:nvPr>
            <p:ph type="hdr" sz="quarter" idx="10"/>
          </p:nvPr>
        </p:nvSpPr>
        <p:spPr/>
        <p:txBody>
          <a:bodyPr/>
          <a:lstStyle/>
          <a:p>
            <a:r>
              <a:rPr lang="en-US" dirty="0" smtClean="0">
                <a:solidFill>
                  <a:srgbClr val="000000"/>
                </a:solidFill>
              </a:rPr>
              <a:t>*</a:t>
            </a:r>
            <a:endParaRPr lang="en-US" sz="1200" dirty="0">
              <a:solidFill>
                <a:srgbClr val="000000"/>
              </a:solidFill>
            </a:endParaRPr>
          </a:p>
        </p:txBody>
      </p:sp>
      <p:sp>
        <p:nvSpPr>
          <p:cNvPr id="5" name="Date Placeholder 4"/>
          <p:cNvSpPr>
            <a:spLocks noGrp="1"/>
          </p:cNvSpPr>
          <p:nvPr>
            <p:ph type="dt" idx="11"/>
          </p:nvPr>
        </p:nvSpPr>
        <p:spPr/>
        <p:txBody>
          <a:bodyPr/>
          <a:lstStyle/>
          <a:p>
            <a:r>
              <a:rPr lang="en-US" dirty="0" smtClean="0">
                <a:solidFill>
                  <a:srgbClr val="000000"/>
                </a:solidFill>
              </a:rPr>
              <a:t>07/16/96</a:t>
            </a:r>
            <a:endParaRPr lang="en-US" sz="1200" dirty="0">
              <a:solidFill>
                <a:srgbClr val="000000"/>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a:t>
            </a:r>
            <a:endParaRPr lang="en-US" sz="1200" dirty="0">
              <a:solidFill>
                <a:srgbClr val="000000"/>
              </a:solidFill>
            </a:endParaRPr>
          </a:p>
        </p:txBody>
      </p:sp>
      <p:sp>
        <p:nvSpPr>
          <p:cNvPr id="7" name="Slide Number Placeholder 6"/>
          <p:cNvSpPr>
            <a:spLocks noGrp="1"/>
          </p:cNvSpPr>
          <p:nvPr>
            <p:ph type="sldNum" sz="quarter" idx="13"/>
          </p:nvPr>
        </p:nvSpPr>
        <p:spPr/>
        <p:txBody>
          <a:bodyPr/>
          <a:lstStyle/>
          <a:p>
            <a:r>
              <a:rPr lang="en-US" dirty="0" smtClean="0">
                <a:solidFill>
                  <a:srgbClr val="000000"/>
                </a:solidFill>
              </a:rPr>
              <a:t>##</a:t>
            </a:r>
            <a:endParaRPr lang="en-US" sz="1200" dirty="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Source: ADWR Figure</a:t>
            </a:r>
            <a:r>
              <a:rPr lang="en-US" baseline="0" dirty="0" smtClean="0"/>
              <a:t> 4-1</a:t>
            </a: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solidFill>
                  <a:srgbClr val="000000"/>
                </a:solidFill>
              </a:rPr>
              <a:t>*</a:t>
            </a:r>
            <a:endParaRPr lang="en-US" sz="1200" dirty="0">
              <a:solidFill>
                <a:srgbClr val="000000"/>
              </a:solidFill>
            </a:endParaRPr>
          </a:p>
        </p:txBody>
      </p:sp>
      <p:sp>
        <p:nvSpPr>
          <p:cNvPr id="5" name="Date Placeholder 4"/>
          <p:cNvSpPr>
            <a:spLocks noGrp="1"/>
          </p:cNvSpPr>
          <p:nvPr>
            <p:ph type="dt" idx="11"/>
          </p:nvPr>
        </p:nvSpPr>
        <p:spPr/>
        <p:txBody>
          <a:bodyPr/>
          <a:lstStyle/>
          <a:p>
            <a:r>
              <a:rPr lang="en-US" dirty="0" smtClean="0">
                <a:solidFill>
                  <a:srgbClr val="000000"/>
                </a:solidFill>
              </a:rPr>
              <a:t>07/16/96</a:t>
            </a:r>
            <a:endParaRPr lang="en-US" sz="1200" dirty="0">
              <a:solidFill>
                <a:srgbClr val="000000"/>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a:t>
            </a:r>
            <a:endParaRPr lang="en-US" sz="1200" dirty="0">
              <a:solidFill>
                <a:srgbClr val="000000"/>
              </a:solidFill>
            </a:endParaRPr>
          </a:p>
        </p:txBody>
      </p:sp>
      <p:sp>
        <p:nvSpPr>
          <p:cNvPr id="7" name="Slide Number Placeholder 6"/>
          <p:cNvSpPr>
            <a:spLocks noGrp="1"/>
          </p:cNvSpPr>
          <p:nvPr>
            <p:ph type="sldNum" sz="quarter" idx="13"/>
          </p:nvPr>
        </p:nvSpPr>
        <p:spPr/>
        <p:txBody>
          <a:bodyPr/>
          <a:lstStyle/>
          <a:p>
            <a:r>
              <a:rPr lang="en-US" dirty="0" smtClean="0">
                <a:solidFill>
                  <a:srgbClr val="000000"/>
                </a:solidFill>
              </a:rPr>
              <a:t>##</a:t>
            </a:r>
            <a:endParaRPr lang="en-US" sz="1200" dirty="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See Appendix A – Post-Entrenchment Soils</a:t>
            </a:r>
            <a:endParaRPr lang="en-US" b="0" dirty="0" smtClean="0"/>
          </a:p>
          <a:p>
            <a:endParaRPr lang="en-US" dirty="0"/>
          </a:p>
        </p:txBody>
      </p:sp>
      <p:sp>
        <p:nvSpPr>
          <p:cNvPr id="4" name="Header Placeholder 3"/>
          <p:cNvSpPr>
            <a:spLocks noGrp="1"/>
          </p:cNvSpPr>
          <p:nvPr>
            <p:ph type="hdr" sz="quarter" idx="10"/>
          </p:nvPr>
        </p:nvSpPr>
        <p:spPr/>
        <p:txBody>
          <a:bodyPr/>
          <a:lstStyle/>
          <a:p>
            <a:r>
              <a:rPr lang="en-US" dirty="0" smtClean="0">
                <a:solidFill>
                  <a:srgbClr val="000000"/>
                </a:solidFill>
              </a:rPr>
              <a:t>*</a:t>
            </a:r>
            <a:endParaRPr lang="en-US" sz="1200" dirty="0">
              <a:solidFill>
                <a:srgbClr val="000000"/>
              </a:solidFill>
            </a:endParaRPr>
          </a:p>
        </p:txBody>
      </p:sp>
      <p:sp>
        <p:nvSpPr>
          <p:cNvPr id="5" name="Date Placeholder 4"/>
          <p:cNvSpPr>
            <a:spLocks noGrp="1"/>
          </p:cNvSpPr>
          <p:nvPr>
            <p:ph type="dt" idx="11"/>
          </p:nvPr>
        </p:nvSpPr>
        <p:spPr/>
        <p:txBody>
          <a:bodyPr/>
          <a:lstStyle/>
          <a:p>
            <a:r>
              <a:rPr lang="en-US" dirty="0" smtClean="0">
                <a:solidFill>
                  <a:srgbClr val="000000"/>
                </a:solidFill>
              </a:rPr>
              <a:t>07/16/96</a:t>
            </a:r>
            <a:endParaRPr lang="en-US" sz="1200" dirty="0">
              <a:solidFill>
                <a:srgbClr val="000000"/>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a:t>
            </a:r>
            <a:endParaRPr lang="en-US" sz="1200" dirty="0">
              <a:solidFill>
                <a:srgbClr val="000000"/>
              </a:solidFill>
            </a:endParaRPr>
          </a:p>
        </p:txBody>
      </p:sp>
      <p:sp>
        <p:nvSpPr>
          <p:cNvPr id="7" name="Slide Number Placeholder 6"/>
          <p:cNvSpPr>
            <a:spLocks noGrp="1"/>
          </p:cNvSpPr>
          <p:nvPr>
            <p:ph type="sldNum" sz="quarter" idx="13"/>
          </p:nvPr>
        </p:nvSpPr>
        <p:spPr/>
        <p:txBody>
          <a:bodyPr/>
          <a:lstStyle/>
          <a:p>
            <a:r>
              <a:rPr lang="en-US" dirty="0" smtClean="0">
                <a:solidFill>
                  <a:srgbClr val="000000"/>
                </a:solidFill>
              </a:rPr>
              <a:t>##</a:t>
            </a:r>
            <a:endParaRPr lang="en-US" sz="1200" dirty="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Source: Beaulieu et. al.</a:t>
            </a:r>
            <a:r>
              <a:rPr lang="en-US" baseline="0" dirty="0" smtClean="0"/>
              <a:t> pg 57</a:t>
            </a: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solidFill>
                  <a:srgbClr val="000000"/>
                </a:solidFill>
              </a:rPr>
              <a:t>*</a:t>
            </a:r>
            <a:endParaRPr lang="en-US" sz="1200" dirty="0">
              <a:solidFill>
                <a:srgbClr val="000000"/>
              </a:solidFill>
            </a:endParaRPr>
          </a:p>
        </p:txBody>
      </p:sp>
      <p:sp>
        <p:nvSpPr>
          <p:cNvPr id="5" name="Date Placeholder 4"/>
          <p:cNvSpPr>
            <a:spLocks noGrp="1"/>
          </p:cNvSpPr>
          <p:nvPr>
            <p:ph type="dt" idx="11"/>
          </p:nvPr>
        </p:nvSpPr>
        <p:spPr/>
        <p:txBody>
          <a:bodyPr/>
          <a:lstStyle/>
          <a:p>
            <a:r>
              <a:rPr lang="en-US" dirty="0" smtClean="0">
                <a:solidFill>
                  <a:srgbClr val="000000"/>
                </a:solidFill>
              </a:rPr>
              <a:t>07/16/96</a:t>
            </a:r>
            <a:endParaRPr lang="en-US" sz="1200" dirty="0">
              <a:solidFill>
                <a:srgbClr val="000000"/>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a:t>
            </a:r>
            <a:endParaRPr lang="en-US" sz="1200" dirty="0">
              <a:solidFill>
                <a:srgbClr val="000000"/>
              </a:solidFill>
            </a:endParaRPr>
          </a:p>
        </p:txBody>
      </p:sp>
      <p:sp>
        <p:nvSpPr>
          <p:cNvPr id="7" name="Slide Number Placeholder 6"/>
          <p:cNvSpPr>
            <a:spLocks noGrp="1"/>
          </p:cNvSpPr>
          <p:nvPr>
            <p:ph type="sldNum" sz="quarter" idx="13"/>
          </p:nvPr>
        </p:nvSpPr>
        <p:spPr/>
        <p:txBody>
          <a:bodyPr/>
          <a:lstStyle/>
          <a:p>
            <a:r>
              <a:rPr lang="en-US" dirty="0" smtClean="0">
                <a:solidFill>
                  <a:srgbClr val="000000"/>
                </a:solidFill>
              </a:rPr>
              <a:t>##</a:t>
            </a:r>
            <a:endParaRPr lang="en-US" sz="1200" dirty="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Beaulieu et. al.</a:t>
            </a:r>
            <a:r>
              <a:rPr lang="en-US" baseline="0" dirty="0" smtClean="0"/>
              <a:t> pg 57</a:t>
            </a:r>
          </a:p>
          <a:p>
            <a:endParaRPr lang="en-US" baseline="0" dirty="0" smtClean="0"/>
          </a:p>
          <a:p>
            <a:r>
              <a:rPr lang="en-US" baseline="0" dirty="0" smtClean="0"/>
              <a:t>Soils .062mm or less are required for silty clay</a:t>
            </a:r>
          </a:p>
          <a:p>
            <a:r>
              <a:rPr lang="en-US" baseline="0" dirty="0" smtClean="0"/>
              <a:t>Source: Osterkamp 1980 pg 190</a:t>
            </a:r>
            <a:endParaRPr lang="en-US" dirty="0"/>
          </a:p>
        </p:txBody>
      </p:sp>
      <p:sp>
        <p:nvSpPr>
          <p:cNvPr id="4" name="Header Placeholder 3"/>
          <p:cNvSpPr>
            <a:spLocks noGrp="1"/>
          </p:cNvSpPr>
          <p:nvPr>
            <p:ph type="hdr" sz="quarter" idx="10"/>
          </p:nvPr>
        </p:nvSpPr>
        <p:spPr/>
        <p:txBody>
          <a:bodyPr/>
          <a:lstStyle/>
          <a:p>
            <a:r>
              <a:rPr lang="en-US" dirty="0" smtClean="0">
                <a:solidFill>
                  <a:srgbClr val="000000"/>
                </a:solidFill>
              </a:rPr>
              <a:t>*</a:t>
            </a:r>
            <a:endParaRPr lang="en-US" sz="1200" dirty="0">
              <a:solidFill>
                <a:srgbClr val="000000"/>
              </a:solidFill>
            </a:endParaRPr>
          </a:p>
        </p:txBody>
      </p:sp>
      <p:sp>
        <p:nvSpPr>
          <p:cNvPr id="5" name="Date Placeholder 4"/>
          <p:cNvSpPr>
            <a:spLocks noGrp="1"/>
          </p:cNvSpPr>
          <p:nvPr>
            <p:ph type="dt" idx="11"/>
          </p:nvPr>
        </p:nvSpPr>
        <p:spPr/>
        <p:txBody>
          <a:bodyPr/>
          <a:lstStyle/>
          <a:p>
            <a:r>
              <a:rPr lang="en-US" dirty="0" smtClean="0">
                <a:solidFill>
                  <a:srgbClr val="000000"/>
                </a:solidFill>
              </a:rPr>
              <a:t>07/16/96</a:t>
            </a:r>
            <a:endParaRPr lang="en-US" sz="1200" dirty="0">
              <a:solidFill>
                <a:srgbClr val="000000"/>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a:t>
            </a:r>
            <a:endParaRPr lang="en-US" sz="1200" dirty="0">
              <a:solidFill>
                <a:srgbClr val="000000"/>
              </a:solidFill>
            </a:endParaRPr>
          </a:p>
        </p:txBody>
      </p:sp>
      <p:sp>
        <p:nvSpPr>
          <p:cNvPr id="7" name="Slide Number Placeholder 6"/>
          <p:cNvSpPr>
            <a:spLocks noGrp="1"/>
          </p:cNvSpPr>
          <p:nvPr>
            <p:ph type="sldNum" sz="quarter" idx="13"/>
          </p:nvPr>
        </p:nvSpPr>
        <p:spPr/>
        <p:txBody>
          <a:bodyPr/>
          <a:lstStyle/>
          <a:p>
            <a:r>
              <a:rPr lang="en-US" dirty="0" smtClean="0">
                <a:solidFill>
                  <a:srgbClr val="000000"/>
                </a:solidFill>
              </a:rPr>
              <a:t>##</a:t>
            </a:r>
            <a:endParaRPr lang="en-US" sz="1200" dirty="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Source: Beaulieu et. al.</a:t>
            </a:r>
            <a:r>
              <a:rPr lang="en-US" baseline="0" dirty="0" smtClean="0"/>
              <a:t> </a:t>
            </a:r>
            <a:r>
              <a:rPr lang="en-US" dirty="0" smtClean="0"/>
              <a:t>pg 41</a:t>
            </a:r>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1849 	Source: Fuller pg 3-15</a:t>
            </a:r>
          </a:p>
          <a:p>
            <a:r>
              <a:rPr lang="en-US" dirty="0" smtClean="0"/>
              <a:t>1854 (1st)	Source: Fuller pg</a:t>
            </a:r>
            <a:r>
              <a:rPr lang="en-US" baseline="0" dirty="0" smtClean="0"/>
              <a:t> </a:t>
            </a:r>
            <a:r>
              <a:rPr lang="en-US" dirty="0" smtClean="0"/>
              <a:t>3-17  </a:t>
            </a:r>
          </a:p>
          <a:p>
            <a:r>
              <a:rPr lang="en-US" dirty="0" smtClean="0"/>
              <a:t>1854 (2nd)	Source: </a:t>
            </a:r>
            <a:r>
              <a:rPr lang="en-US" dirty="0" err="1" smtClean="0"/>
              <a:t>NRCS</a:t>
            </a:r>
            <a:r>
              <a:rPr lang="en-US" dirty="0" smtClean="0"/>
              <a:t> pg</a:t>
            </a:r>
            <a:r>
              <a:rPr lang="en-US" baseline="0" dirty="0" smtClean="0"/>
              <a:t> </a:t>
            </a:r>
            <a:r>
              <a:rPr lang="en-US" dirty="0" smtClean="0"/>
              <a:t>14</a:t>
            </a:r>
          </a:p>
          <a:p>
            <a:r>
              <a:rPr lang="en-US" dirty="0" smtClean="0"/>
              <a:t>1867 	Source: Dobyns 1995 pg 32</a:t>
            </a:r>
          </a:p>
          <a:p>
            <a:pPr marL="234932" indent="-234932">
              <a:buAutoNum type="arabicPlain" startAt="1891"/>
            </a:pPr>
            <a:r>
              <a:rPr lang="en-US" dirty="0" smtClean="0"/>
              <a:t> 	Source: Fuller pg 3-19 </a:t>
            </a:r>
          </a:p>
          <a:p>
            <a:pPr marL="234932" indent="-234932"/>
            <a:r>
              <a:rPr lang="en-US" dirty="0" smtClean="0"/>
              <a:t>&lt;1895	Source: Wood pg 23</a:t>
            </a:r>
          </a:p>
          <a:p>
            <a:pPr marL="234932" indent="-234932"/>
            <a:r>
              <a:rPr lang="en-US" dirty="0" smtClean="0"/>
              <a:t>1901	Source: Wood pg 22</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a:t>
            </a:r>
            <a:r>
              <a:rPr lang="en-US" baseline="0" dirty="0" smtClean="0"/>
              <a:t>Osterkamp et. al., 1982  Table 1 for </a:t>
            </a:r>
            <a:r>
              <a:rPr lang="en-US" baseline="0" dirty="0" err="1" smtClean="0"/>
              <a:t>gaging</a:t>
            </a:r>
            <a:r>
              <a:rPr lang="en-US" baseline="0" dirty="0" smtClean="0"/>
              <a:t> stations</a:t>
            </a:r>
          </a:p>
          <a:p>
            <a:endParaRPr lang="en-US" baseline="0" dirty="0" smtClean="0"/>
          </a:p>
          <a:p>
            <a:r>
              <a:rPr lang="en-US" dirty="0" smtClean="0"/>
              <a:t>Source: </a:t>
            </a:r>
            <a:r>
              <a:rPr lang="en-US" baseline="0" dirty="0" smtClean="0"/>
              <a:t> Fuller pg 5-8 for reaches</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Dobyns 1995</a:t>
            </a:r>
            <a:r>
              <a:rPr lang="en-US" baseline="0" dirty="0" smtClean="0"/>
              <a:t> pg 22-23 for Historic Testimony</a:t>
            </a:r>
          </a:p>
          <a:p>
            <a:endParaRPr lang="en-US" baseline="0" dirty="0" smtClean="0"/>
          </a:p>
          <a:p>
            <a:endParaRPr lang="en-US" baseline="0" dirty="0" smtClean="0"/>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Hjalmarson</a:t>
            </a:r>
            <a:r>
              <a:rPr lang="en-US" baseline="0" dirty="0" smtClean="0"/>
              <a:t> 2013 slide 106</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Fuller pg 3-19</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Leenhouts, et.al. pg 18</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Appendix A -</a:t>
            </a:r>
            <a:r>
              <a:rPr lang="en-US" baseline="0" dirty="0" smtClean="0"/>
              <a:t> Riffles</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Source: N. Carolina</a:t>
            </a:r>
            <a:r>
              <a:rPr lang="en-US" baseline="0" dirty="0" smtClean="0"/>
              <a:t> Stream Restoration Institute pg 11</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Source: N. Carolina</a:t>
            </a:r>
            <a:r>
              <a:rPr lang="en-US" baseline="0" dirty="0" smtClean="0"/>
              <a:t> Stream Restoration Institute pg 11</a:t>
            </a:r>
            <a:endParaRPr lang="en-US" dirty="0" smtClean="0"/>
          </a:p>
          <a:p>
            <a:pPr defTabSz="934835">
              <a:defRPr/>
            </a:pP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Beaulieu et.al. pg 34</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Rose Cover Photo, no</a:t>
            </a:r>
            <a:r>
              <a:rPr lang="en-US" baseline="0" dirty="0" smtClean="0"/>
              <a:t> date of photo provided</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Appendix A - </a:t>
            </a:r>
            <a:r>
              <a:rPr lang="en-US" baseline="0" dirty="0" smtClean="0"/>
              <a:t>River Variability</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Schumm</a:t>
            </a:r>
            <a:r>
              <a:rPr lang="en-US" baseline="0" dirty="0" smtClean="0"/>
              <a:t> pg 4</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Noonan pg 53</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Noonan pg 53</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Carpenter and Bransford pg 249</a:t>
            </a:r>
          </a:p>
          <a:p>
            <a:r>
              <a:rPr lang="en-US" sz="1400" dirty="0" smtClean="0">
                <a:latin typeface="Calibri" pitchFamily="34" charset="0"/>
              </a:rPr>
              <a:t>See Appendix A - The Need for Transportation</a:t>
            </a:r>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Waters</a:t>
            </a:r>
            <a:r>
              <a:rPr lang="en-US" baseline="0" dirty="0" smtClean="0"/>
              <a:t> pg 338</a:t>
            </a:r>
          </a:p>
          <a:p>
            <a:endParaRPr lang="en-US" baseline="0" dirty="0" smtClean="0"/>
          </a:p>
          <a:p>
            <a:pPr defTabSz="934835">
              <a:defRPr/>
            </a:pPr>
            <a:r>
              <a:rPr lang="en-US" baseline="0" dirty="0" smtClean="0"/>
              <a:t>See </a:t>
            </a:r>
            <a:r>
              <a:rPr lang="en-US" dirty="0" smtClean="0"/>
              <a:t>Appendix A - Prehistoric Entrenchments</a:t>
            </a:r>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Source: ANSAC pg 21 &amp; Fuller pg 3-7 for Item</a:t>
            </a:r>
            <a:r>
              <a:rPr lang="en-US" baseline="0" dirty="0" smtClean="0"/>
              <a:t> 1</a:t>
            </a:r>
            <a:endParaRPr lang="en-US" dirty="0" smtClean="0"/>
          </a:p>
          <a:p>
            <a:pPr defTabSz="934835">
              <a:defRPr/>
            </a:pPr>
            <a:endParaRPr lang="en-US" dirty="0" smtClean="0"/>
          </a:p>
          <a:p>
            <a:pPr defTabSz="934835">
              <a:defRPr/>
            </a:pPr>
            <a:endParaRPr lang="en-US" b="0" u="none" dirty="0" smtClean="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Lomeli</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Source: Hjalmarson 2013 Slide 160</a:t>
            </a:r>
          </a:p>
          <a:p>
            <a:pPr defTabSz="934835">
              <a:defRPr/>
            </a:pPr>
            <a:endParaRPr lang="en-US" dirty="0" smtClean="0"/>
          </a:p>
          <a:p>
            <a:pPr defTabSz="934835">
              <a:defRPr/>
            </a:pPr>
            <a:r>
              <a:rPr lang="en-US" dirty="0" smtClean="0"/>
              <a:t>See Appendix A - Beavers</a:t>
            </a:r>
          </a:p>
          <a:p>
            <a:pPr defTabSz="934835">
              <a:defRPr/>
            </a:pPr>
            <a:r>
              <a:rPr lang="en-US" dirty="0" smtClean="0"/>
              <a:t>140 miles *1.6 Km per mile*.5 colonies per km = 112 dams</a:t>
            </a:r>
          </a:p>
          <a:p>
            <a:pPr defTabSz="934835">
              <a:defRPr/>
            </a:pPr>
            <a:r>
              <a:rPr lang="en-US" dirty="0" smtClean="0"/>
              <a:t>140 miles *1.6 Km per mile* 7.5 colonies per km=1680 dams</a:t>
            </a:r>
          </a:p>
          <a:p>
            <a:r>
              <a:rPr lang="en-US" dirty="0" smtClean="0"/>
              <a:t> </a:t>
            </a:r>
          </a:p>
          <a:p>
            <a:pPr defTabSz="934835">
              <a:defRPr/>
            </a:pPr>
            <a:r>
              <a:rPr lang="en-US" dirty="0" smtClean="0"/>
              <a:t>This river was named “Beaver Creek” by Pattie</a:t>
            </a:r>
          </a:p>
          <a:p>
            <a:pPr defTabSz="934835">
              <a:defRPr/>
            </a:pPr>
            <a:endParaRPr lang="en-US" dirty="0" smtClean="0"/>
          </a:p>
          <a:p>
            <a:pPr defTabSz="934835">
              <a:defRPr/>
            </a:pPr>
            <a:endParaRPr lang="en-US" dirty="0" smtClean="0"/>
          </a:p>
          <a:p>
            <a:pPr defTabSz="934835">
              <a:defRPr/>
            </a:pP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Appendix</a:t>
            </a:r>
            <a:r>
              <a:rPr lang="en-US" baseline="0" dirty="0" smtClean="0"/>
              <a:t> A - Cienegas</a:t>
            </a:r>
            <a:endParaRPr lang="en-US" dirty="0"/>
          </a:p>
        </p:txBody>
      </p:sp>
      <p:sp>
        <p:nvSpPr>
          <p:cNvPr id="4" name="Header Placeholder 3"/>
          <p:cNvSpPr>
            <a:spLocks noGrp="1"/>
          </p:cNvSpPr>
          <p:nvPr>
            <p:ph type="hdr" sz="quarter" idx="10"/>
          </p:nvPr>
        </p:nvSpPr>
        <p:spPr/>
        <p:txBody>
          <a:bodyPr/>
          <a:lstStyle/>
          <a:p>
            <a:r>
              <a:rPr lang="en-US" smtClean="0"/>
              <a:t>*</a:t>
            </a:r>
            <a:endParaRPr lang="en-US" sz="1200" dirty="0"/>
          </a:p>
        </p:txBody>
      </p:sp>
      <p:sp>
        <p:nvSpPr>
          <p:cNvPr id="5" name="Date Placeholder 4"/>
          <p:cNvSpPr>
            <a:spLocks noGrp="1"/>
          </p:cNvSpPr>
          <p:nvPr>
            <p:ph type="dt" idx="11"/>
          </p:nvPr>
        </p:nvSpPr>
        <p:spPr/>
        <p:txBody>
          <a:bodyPr/>
          <a:lstStyle/>
          <a:p>
            <a:r>
              <a:rPr lang="en-US" smtClean="0"/>
              <a:t>07/16/96</a:t>
            </a:r>
            <a:endParaRPr lang="en-US" sz="1200" dirty="0"/>
          </a:p>
        </p:txBody>
      </p:sp>
      <p:sp>
        <p:nvSpPr>
          <p:cNvPr id="6" name="Footer Placeholder 5"/>
          <p:cNvSpPr>
            <a:spLocks noGrp="1"/>
          </p:cNvSpPr>
          <p:nvPr>
            <p:ph type="ftr" sz="quarter" idx="12"/>
          </p:nvPr>
        </p:nvSpPr>
        <p:spPr/>
        <p:txBody>
          <a:bodyPr/>
          <a:lstStyle/>
          <a:p>
            <a:r>
              <a:rPr lang="en-US" smtClean="0"/>
              <a:t>*</a:t>
            </a:r>
            <a:endParaRPr lang="en-US" sz="1200" dirty="0"/>
          </a:p>
        </p:txBody>
      </p:sp>
      <p:sp>
        <p:nvSpPr>
          <p:cNvPr id="7" name="Slide Number Placeholder 6"/>
          <p:cNvSpPr>
            <a:spLocks noGrp="1"/>
          </p:cNvSpPr>
          <p:nvPr>
            <p:ph type="sldNum" sz="quarter" idx="13"/>
          </p:nvPr>
        </p:nvSpPr>
        <p:spPr/>
        <p:txBody>
          <a:bodyPr/>
          <a:lstStyle/>
          <a:p>
            <a:r>
              <a:rPr lang="en-US" smtClean="0"/>
              <a:t>##</a:t>
            </a:r>
            <a:endParaRPr lang="en-US" sz="12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Pima</a:t>
            </a:r>
            <a:r>
              <a:rPr lang="en-US" baseline="0" dirty="0" smtClean="0"/>
              <a:t> Association of Governments</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 David</a:t>
            </a:r>
            <a:r>
              <a:rPr lang="en-US" baseline="0" dirty="0" smtClean="0"/>
              <a:t> Cienega</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Hendrickson and Minckley Figure 9b</a:t>
            </a:r>
          </a:p>
          <a:p>
            <a:endParaRPr lang="en-US" dirty="0" smtClean="0"/>
          </a:p>
          <a:p>
            <a:r>
              <a:rPr lang="en-US" dirty="0" smtClean="0"/>
              <a:t>Dashed Lines are ephemeral flow.</a:t>
            </a:r>
          </a:p>
          <a:p>
            <a:r>
              <a:rPr lang="en-US" dirty="0" smtClean="0"/>
              <a:t>These</a:t>
            </a:r>
            <a:r>
              <a:rPr lang="en-US" baseline="0" dirty="0" smtClean="0"/>
              <a:t> r</a:t>
            </a:r>
            <a:r>
              <a:rPr lang="en-US" dirty="0" smtClean="0"/>
              <a:t>eaches are highlighted in red. </a:t>
            </a:r>
          </a:p>
          <a:p>
            <a:r>
              <a:rPr lang="en-US" dirty="0" smtClean="0"/>
              <a:t>Note the map has no category for intermittent flow. </a:t>
            </a:r>
          </a:p>
          <a:p>
            <a:endParaRPr lang="en-US" dirty="0" smtClean="0"/>
          </a:p>
          <a:p>
            <a:r>
              <a:rPr lang="en-US" dirty="0" smtClean="0"/>
              <a:t>Wide areas on river are cienega/marsh</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Appendix A - The Abundance of Grass 1846-1870 for item 2</a:t>
            </a:r>
          </a:p>
          <a:p>
            <a:r>
              <a:rPr lang="en-US" dirty="0" smtClean="0"/>
              <a:t>See Appendix A - The Cattle Were Disappearing for item 3</a:t>
            </a:r>
          </a:p>
          <a:p>
            <a:r>
              <a:rPr lang="en-US" dirty="0" smtClean="0"/>
              <a:t>See Appendix A – The First</a:t>
            </a:r>
            <a:r>
              <a:rPr lang="en-US" baseline="0" dirty="0" smtClean="0"/>
              <a:t> Historic Entrenchment for item 4</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Hendrickson and Minckley 1984 pg 131 </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a:t>
            </a:r>
            <a:endParaRPr lang="en-US" sz="1200" dirty="0"/>
          </a:p>
        </p:txBody>
      </p:sp>
      <p:sp>
        <p:nvSpPr>
          <p:cNvPr id="5" name="Date Placeholder 4"/>
          <p:cNvSpPr>
            <a:spLocks noGrp="1"/>
          </p:cNvSpPr>
          <p:nvPr>
            <p:ph type="dt" idx="11"/>
          </p:nvPr>
        </p:nvSpPr>
        <p:spPr/>
        <p:txBody>
          <a:bodyPr/>
          <a:lstStyle/>
          <a:p>
            <a:r>
              <a:rPr lang="en-US" smtClean="0"/>
              <a:t>07/16/96</a:t>
            </a:r>
            <a:endParaRPr lang="en-US" sz="1200" dirty="0"/>
          </a:p>
        </p:txBody>
      </p:sp>
      <p:sp>
        <p:nvSpPr>
          <p:cNvPr id="6" name="Footer Placeholder 5"/>
          <p:cNvSpPr>
            <a:spLocks noGrp="1"/>
          </p:cNvSpPr>
          <p:nvPr>
            <p:ph type="ftr" sz="quarter" idx="12"/>
          </p:nvPr>
        </p:nvSpPr>
        <p:spPr/>
        <p:txBody>
          <a:bodyPr/>
          <a:lstStyle/>
          <a:p>
            <a:r>
              <a:rPr lang="en-US" smtClean="0"/>
              <a:t>*</a:t>
            </a:r>
            <a:endParaRPr lang="en-US" sz="1200" dirty="0"/>
          </a:p>
        </p:txBody>
      </p:sp>
      <p:sp>
        <p:nvSpPr>
          <p:cNvPr id="7" name="Slide Number Placeholder 6"/>
          <p:cNvSpPr>
            <a:spLocks noGrp="1"/>
          </p:cNvSpPr>
          <p:nvPr>
            <p:ph type="sldNum" sz="quarter" idx="13"/>
          </p:nvPr>
        </p:nvSpPr>
        <p:spPr/>
        <p:txBody>
          <a:bodyPr/>
          <a:lstStyle/>
          <a:p>
            <a:r>
              <a:rPr lang="en-US" smtClean="0"/>
              <a:t>##</a:t>
            </a:r>
            <a:endParaRPr lang="en-US" sz="120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47553" lvl="0" indent="-234932"/>
            <a:r>
              <a:rPr lang="en-US" dirty="0" smtClean="0"/>
              <a:t>Source: Rose pg 3 for </a:t>
            </a:r>
            <a:r>
              <a:rPr lang="en-US" dirty="0" err="1" smtClean="0"/>
              <a:t>1880’s</a:t>
            </a:r>
            <a:endParaRPr lang="en-US" dirty="0" smtClean="0"/>
          </a:p>
          <a:p>
            <a:pPr marL="247553" lvl="0" indent="-234932"/>
            <a:r>
              <a:rPr lang="en-US" dirty="0" smtClean="0"/>
              <a:t>Source: Dobyns 1995 pg 49 for 1882</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See Appendix A –</a:t>
            </a:r>
            <a:r>
              <a:rPr lang="en-US" baseline="0" dirty="0" smtClean="0"/>
              <a:t> The 1880’s Entrenchment</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Dobyns 1995 pg 67-72 for item 1</a:t>
            </a:r>
          </a:p>
          <a:p>
            <a:r>
              <a:rPr lang="en-US" dirty="0" smtClean="0"/>
              <a:t>See Appendix A – The 1890 Entrenchment for item 2</a:t>
            </a:r>
          </a:p>
          <a:p>
            <a:r>
              <a:rPr lang="en-US" dirty="0" smtClean="0"/>
              <a:t>See Appendix A – Reaches Not Entrenched in 1890 for item 3</a:t>
            </a:r>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a:t>
            </a:r>
            <a:r>
              <a:rPr lang="en-US" dirty="0" smtClean="0"/>
              <a:t>Fuller pg 3-20, 21</a:t>
            </a:r>
          </a:p>
          <a:p>
            <a:r>
              <a:rPr lang="en-US" dirty="0" smtClean="0"/>
              <a:t>Source:</a:t>
            </a:r>
            <a:r>
              <a:rPr lang="en-US" baseline="0" dirty="0" smtClean="0"/>
              <a:t>  </a:t>
            </a:r>
            <a:r>
              <a:rPr lang="en-US" dirty="0" smtClean="0"/>
              <a:t>Wood pg 24</a:t>
            </a:r>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a:t>
            </a:r>
            <a:r>
              <a:rPr lang="en-US" dirty="0" smtClean="0">
                <a:latin typeface="Calibri" pitchFamily="34" charset="0"/>
              </a:rPr>
              <a:t>Fuller pg 5-14</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835">
              <a:defRPr/>
            </a:pPr>
            <a:r>
              <a:rPr lang="en-US" dirty="0" smtClean="0"/>
              <a:t>Source</a:t>
            </a:r>
            <a:r>
              <a:rPr lang="en-US" baseline="0" dirty="0" smtClean="0"/>
              <a:t>: </a:t>
            </a:r>
            <a:r>
              <a:rPr lang="en-US" dirty="0" smtClean="0"/>
              <a:t>Dobyns 1995 pg 74</a:t>
            </a:r>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Hjalmarson 1988 pg 1</a:t>
            </a:r>
          </a:p>
          <a:p>
            <a:r>
              <a:rPr lang="en-US" dirty="0" smtClean="0"/>
              <a:t>See Appendix A - Floods and Entrenchment</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Wood</a:t>
            </a:r>
            <a:r>
              <a:rPr lang="en-US" baseline="0" dirty="0" smtClean="0"/>
              <a:t> pg 5 for item 1</a:t>
            </a:r>
            <a:endParaRPr lang="en-US" dirty="0" smtClean="0"/>
          </a:p>
          <a:p>
            <a:pPr defTabSz="934835">
              <a:defRPr/>
            </a:pPr>
            <a:r>
              <a:rPr lang="en-US" dirty="0" smtClean="0"/>
              <a:t>Source: Pope et. al.</a:t>
            </a:r>
            <a:r>
              <a:rPr lang="en-US" baseline="0" dirty="0" smtClean="0"/>
              <a:t> pg 389 for items 2 &amp; 3</a:t>
            </a:r>
          </a:p>
          <a:p>
            <a:pPr defTabSz="934835">
              <a:defRPr/>
            </a:pPr>
            <a:r>
              <a:rPr lang="en-US" dirty="0" smtClean="0"/>
              <a:t>See Appendix A - Stream Recovery for item 4</a:t>
            </a:r>
          </a:p>
          <a:p>
            <a:pPr defTabSz="934835">
              <a:defRPr/>
            </a:pP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a:t>
            </a:r>
            <a:r>
              <a:rPr lang="en-US" baseline="0" dirty="0" smtClean="0"/>
              <a:t> Appendix A - Statehood Condition</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Fuller pg 5-13 for 1846</a:t>
            </a:r>
          </a:p>
          <a:p>
            <a:pPr marL="234932" indent="-234932" defTabSz="934835">
              <a:buFontTx/>
              <a:buNone/>
              <a:defRPr/>
            </a:pPr>
            <a:r>
              <a:rPr lang="en-US" dirty="0" smtClean="0"/>
              <a:t>Source: Fuller pg 3-17 for 1849</a:t>
            </a:r>
          </a:p>
          <a:p>
            <a:pPr marL="234932" indent="-234932"/>
            <a:r>
              <a:rPr lang="en-US" dirty="0" smtClean="0"/>
              <a:t>Source: Fuller pg 3-17 for 1854</a:t>
            </a:r>
          </a:p>
          <a:p>
            <a:r>
              <a:rPr lang="en-US" dirty="0" smtClean="0"/>
              <a:t>Source: Fuller pg 3-18 for 1857 (1</a:t>
            </a:r>
            <a:r>
              <a:rPr lang="en-US" baseline="30000" dirty="0" smtClean="0"/>
              <a:t>st</a:t>
            </a:r>
            <a:r>
              <a:rPr lang="en-US" baseline="0" dirty="0" smtClean="0"/>
              <a:t>)</a:t>
            </a:r>
          </a:p>
          <a:p>
            <a:r>
              <a:rPr lang="en-US" dirty="0" smtClean="0"/>
              <a:t>Source: Hereford and Betancourt pg 136 for 1857 </a:t>
            </a:r>
            <a:r>
              <a:rPr lang="en-US" baseline="0" dirty="0" smtClean="0"/>
              <a:t>(2</a:t>
            </a:r>
            <a:r>
              <a:rPr lang="en-US" baseline="30000" dirty="0" smtClean="0"/>
              <a:t>nd</a:t>
            </a:r>
            <a:r>
              <a:rPr lang="en-US" baseline="0" dirty="0" smtClean="0"/>
              <a:t>)</a:t>
            </a:r>
          </a:p>
          <a:p>
            <a:pPr defTabSz="934835">
              <a:defRPr/>
            </a:pPr>
            <a:r>
              <a:rPr lang="en-US" dirty="0" smtClean="0"/>
              <a:t>Source: Fuller pg 3-18 for 1858</a:t>
            </a:r>
          </a:p>
          <a:p>
            <a:endParaRPr lang="en-US" baseline="0" dirty="0" smtClean="0"/>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a:t>
            </a:r>
            <a:r>
              <a:rPr lang="en-US" dirty="0" smtClean="0"/>
              <a:t>Hyatt pg 24</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Hjalmarson Slide 117</a:t>
            </a:r>
            <a:endParaRPr lang="en-US" dirty="0"/>
          </a:p>
        </p:txBody>
      </p:sp>
      <p:sp>
        <p:nvSpPr>
          <p:cNvPr id="4" name="Header Placeholder 3"/>
          <p:cNvSpPr>
            <a:spLocks noGrp="1"/>
          </p:cNvSpPr>
          <p:nvPr>
            <p:ph type="hdr" sz="quarter" idx="10"/>
          </p:nvPr>
        </p:nvSpPr>
        <p:spPr/>
        <p:txBody>
          <a:bodyPr/>
          <a:lstStyle/>
          <a:p>
            <a:r>
              <a:rPr lang="en-US" smtClean="0"/>
              <a:t>*</a:t>
            </a:r>
            <a:endParaRPr lang="en-US" sz="1200" dirty="0"/>
          </a:p>
        </p:txBody>
      </p:sp>
      <p:sp>
        <p:nvSpPr>
          <p:cNvPr id="5" name="Date Placeholder 4"/>
          <p:cNvSpPr>
            <a:spLocks noGrp="1"/>
          </p:cNvSpPr>
          <p:nvPr>
            <p:ph type="dt" idx="11"/>
          </p:nvPr>
        </p:nvSpPr>
        <p:spPr/>
        <p:txBody>
          <a:bodyPr/>
          <a:lstStyle/>
          <a:p>
            <a:r>
              <a:rPr lang="en-US" smtClean="0"/>
              <a:t>07/16/96</a:t>
            </a:r>
            <a:endParaRPr lang="en-US" sz="1200" dirty="0"/>
          </a:p>
        </p:txBody>
      </p:sp>
      <p:sp>
        <p:nvSpPr>
          <p:cNvPr id="6" name="Footer Placeholder 5"/>
          <p:cNvSpPr>
            <a:spLocks noGrp="1"/>
          </p:cNvSpPr>
          <p:nvPr>
            <p:ph type="ftr" sz="quarter" idx="12"/>
          </p:nvPr>
        </p:nvSpPr>
        <p:spPr/>
        <p:txBody>
          <a:bodyPr/>
          <a:lstStyle/>
          <a:p>
            <a:r>
              <a:rPr lang="en-US" smtClean="0"/>
              <a:t>*</a:t>
            </a:r>
            <a:endParaRPr lang="en-US" sz="1200" dirty="0"/>
          </a:p>
        </p:txBody>
      </p:sp>
      <p:sp>
        <p:nvSpPr>
          <p:cNvPr id="7" name="Slide Number Placeholder 6"/>
          <p:cNvSpPr>
            <a:spLocks noGrp="1"/>
          </p:cNvSpPr>
          <p:nvPr>
            <p:ph type="sldNum" sz="quarter" idx="13"/>
          </p:nvPr>
        </p:nvSpPr>
        <p:spPr/>
        <p:txBody>
          <a:bodyPr/>
          <a:lstStyle/>
          <a:p>
            <a:r>
              <a:rPr lang="en-US" smtClean="0"/>
              <a:t>##</a:t>
            </a:r>
            <a:endParaRPr lang="en-US" sz="120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Barnes, Jr. No Pg</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09638" rtl="0" eaLnBrk="0" fontAlgn="base" latinLnBrk="0" hangingPunct="0">
              <a:lnSpc>
                <a:spcPct val="100000"/>
              </a:lnSpc>
              <a:spcBef>
                <a:spcPct val="30000"/>
              </a:spcBef>
              <a:spcAft>
                <a:spcPct val="0"/>
              </a:spcAft>
              <a:buClrTx/>
              <a:buSzTx/>
              <a:buFontTx/>
              <a:buNone/>
              <a:tabLst/>
              <a:defRPr/>
            </a:pPr>
            <a:r>
              <a:rPr lang="en-US" dirty="0" smtClean="0"/>
              <a:t>Source: Osterkamp et.al. 1983</a:t>
            </a:r>
            <a:r>
              <a:rPr lang="en-US" baseline="0" dirty="0" smtClean="0"/>
              <a:t> </a:t>
            </a:r>
            <a:r>
              <a:rPr lang="en-US" dirty="0" smtClean="0"/>
              <a:t>pg 7 for formula (converted to U. S. </a:t>
            </a:r>
            <a:r>
              <a:rPr lang="en-US" baseline="0" dirty="0" smtClean="0"/>
              <a:t> Units)</a:t>
            </a:r>
            <a:r>
              <a:rPr lang="en-US" dirty="0" smtClean="0"/>
              <a:t> </a:t>
            </a:r>
          </a:p>
          <a:p>
            <a:pPr marL="0" marR="0" indent="0" algn="l" defTabSz="909638" rtl="0" eaLnBrk="0" fontAlgn="base" latinLnBrk="0" hangingPunct="0">
              <a:lnSpc>
                <a:spcPct val="100000"/>
              </a:lnSpc>
              <a:spcBef>
                <a:spcPct val="30000"/>
              </a:spcBef>
              <a:spcAft>
                <a:spcPct val="0"/>
              </a:spcAft>
              <a:buClrTx/>
              <a:buSzTx/>
              <a:buFontTx/>
              <a:buNone/>
              <a:tabLst/>
              <a:defRPr/>
            </a:pPr>
            <a:r>
              <a:rPr lang="en-US" dirty="0" smtClean="0"/>
              <a:t>See Appendix A - Channel Geometry Method – Braiding</a:t>
            </a:r>
            <a:r>
              <a:rPr lang="en-US" baseline="0" dirty="0" smtClean="0"/>
              <a:t> and Flooding</a:t>
            </a: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Magirl and Olsen pg 1</a:t>
            </a:r>
          </a:p>
          <a:p>
            <a:pPr marL="0" marR="0" indent="0" algn="l" defTabSz="909638" rtl="0" eaLnBrk="0" fontAlgn="base" latinLnBrk="0" hangingPunct="0">
              <a:lnSpc>
                <a:spcPct val="100000"/>
              </a:lnSpc>
              <a:spcBef>
                <a:spcPct val="30000"/>
              </a:spcBef>
              <a:spcAft>
                <a:spcPct val="0"/>
              </a:spcAft>
              <a:buClrTx/>
              <a:buSzTx/>
              <a:buFontTx/>
              <a:buNone/>
              <a:tabLst/>
              <a:defRPr/>
            </a:pPr>
            <a:r>
              <a:rPr lang="en-US" dirty="0" smtClean="0"/>
              <a:t>See Appendix A - Channel Geometry Method – Error</a:t>
            </a:r>
          </a:p>
          <a:p>
            <a:endParaRPr lang="en-US" dirty="0" smtClean="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Hjalmarson 2013 slides</a:t>
            </a:r>
            <a:r>
              <a:rPr lang="en-US" baseline="0" dirty="0" smtClean="0"/>
              <a:t> 139-140</a:t>
            </a:r>
          </a:p>
          <a:p>
            <a:r>
              <a:rPr lang="en-US" dirty="0" smtClean="0"/>
              <a:t>Source: </a:t>
            </a:r>
            <a:r>
              <a:rPr lang="en-US" baseline="0" dirty="0" smtClean="0"/>
              <a:t>Cortell pg 14 for two foot requirement</a:t>
            </a:r>
          </a:p>
          <a:p>
            <a:r>
              <a:rPr lang="en-US" baseline="0" dirty="0" smtClean="0"/>
              <a:t>Based on Hjalmarson model depth requires 191cfs</a:t>
            </a:r>
          </a:p>
          <a:p>
            <a:r>
              <a:rPr lang="en-US" dirty="0" smtClean="0"/>
              <a:t>Source: </a:t>
            </a:r>
            <a:r>
              <a:rPr lang="en-US" baseline="0" dirty="0" smtClean="0"/>
              <a:t>Cortell pg 21 for Width</a:t>
            </a:r>
          </a:p>
          <a:p>
            <a:r>
              <a:rPr lang="en-US" baseline="0" dirty="0" smtClean="0"/>
              <a:t>Based on Hjalmarson model width requires 41 cfs</a:t>
            </a:r>
          </a:p>
          <a:p>
            <a:endParaRPr lang="en-US" baseline="0" dirty="0" smtClean="0"/>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Hjalmarson slide 140</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Cortell pg</a:t>
            </a:r>
            <a:r>
              <a:rPr lang="en-US" baseline="0" dirty="0" smtClean="0"/>
              <a:t> </a:t>
            </a:r>
            <a:r>
              <a:rPr lang="en-US" dirty="0" smtClean="0"/>
              <a:t>18</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Freethey</a:t>
            </a:r>
            <a:r>
              <a:rPr lang="en-US" baseline="0" dirty="0" smtClean="0"/>
              <a:t> and Anderson</a:t>
            </a:r>
            <a:endParaRPr lang="en-US" dirty="0" smtClean="0"/>
          </a:p>
          <a:p>
            <a:r>
              <a:rPr lang="en-US" dirty="0" smtClean="0"/>
              <a:t>Source: ADWR Appendix</a:t>
            </a:r>
            <a:r>
              <a:rPr lang="en-US" baseline="0" dirty="0" smtClean="0"/>
              <a:t> A-3 pg 26-27</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Beaulieu and others pg 34</a:t>
            </a:r>
          </a:p>
          <a:p>
            <a:r>
              <a:rPr lang="en-US" dirty="0" smtClean="0"/>
              <a:t>Slope between Transect</a:t>
            </a:r>
            <a:r>
              <a:rPr lang="en-US" baseline="0" dirty="0" smtClean="0"/>
              <a:t> A2 and A3 is 125 feet per mile</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Hjalmarson slide 140</a:t>
            </a:r>
          </a:p>
          <a:p>
            <a:r>
              <a:rPr lang="en-US" dirty="0" smtClean="0"/>
              <a:t>Slope between Transect</a:t>
            </a:r>
            <a:r>
              <a:rPr lang="en-US" baseline="0" dirty="0" smtClean="0"/>
              <a:t> A2 and A3 is 125 feet per mile</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a:t>
            </a:r>
            <a:r>
              <a:rPr lang="en-US" baseline="0" dirty="0" err="1" smtClean="0"/>
              <a:t>Cortell</a:t>
            </a:r>
            <a:r>
              <a:rPr lang="en-US" baseline="0" dirty="0" smtClean="0"/>
              <a:t> pg 16</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Cooperative Instream Flow Service Group</a:t>
            </a:r>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Pinkerton near the end of Chapter 2</a:t>
            </a:r>
          </a:p>
          <a:p>
            <a:r>
              <a:rPr lang="en-US" dirty="0" smtClean="0"/>
              <a:t>Source: U.S.</a:t>
            </a:r>
            <a:r>
              <a:rPr lang="en-US" baseline="0" dirty="0" smtClean="0"/>
              <a:t> </a:t>
            </a:r>
            <a:r>
              <a:rPr lang="en-US" dirty="0" smtClean="0"/>
              <a:t>Army Corps of Engineers 1980 pg 4-2</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Magirl and Olsen pg 2</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Langbein Figure 13</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Appendix A - </a:t>
            </a:r>
            <a:r>
              <a:rPr lang="en-US" baseline="0" dirty="0" smtClean="0"/>
              <a:t>Criteria of Navigability</a:t>
            </a:r>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Sand one foot depth requires:	134 cfs</a:t>
            </a:r>
          </a:p>
          <a:p>
            <a:pPr marL="0" marR="0" indent="0" algn="l" defTabSz="909638" rtl="0" eaLnBrk="0" fontAlgn="base" latinLnBrk="0" hangingPunct="0">
              <a:lnSpc>
                <a:spcPct val="100000"/>
              </a:lnSpc>
              <a:spcBef>
                <a:spcPct val="30000"/>
              </a:spcBef>
              <a:spcAft>
                <a:spcPct val="0"/>
              </a:spcAft>
              <a:buClrTx/>
              <a:buSzTx/>
              <a:buFontTx/>
              <a:buNone/>
              <a:tabLst/>
              <a:defRPr/>
            </a:pPr>
            <a:r>
              <a:rPr lang="en-US" dirty="0" smtClean="0"/>
              <a:t>For Riffle one foot depth requires:	 </a:t>
            </a:r>
            <a:r>
              <a:rPr lang="en-US" baseline="0" dirty="0" smtClean="0"/>
              <a:t> 96 cfs</a:t>
            </a:r>
            <a:endParaRPr lang="en-US" dirty="0" smtClean="0"/>
          </a:p>
          <a:p>
            <a:pPr marL="0" marR="0" indent="0" algn="l" defTabSz="909638" rtl="0" eaLnBrk="0" fontAlgn="base" latinLnBrk="0" hangingPunct="0">
              <a:lnSpc>
                <a:spcPct val="100000"/>
              </a:lnSpc>
              <a:spcBef>
                <a:spcPct val="30000"/>
              </a:spcBef>
              <a:spcAft>
                <a:spcPct val="0"/>
              </a:spcAft>
              <a:buClrTx/>
              <a:buSzTx/>
              <a:buFontTx/>
              <a:buNone/>
              <a:tabLst/>
              <a:defRPr/>
            </a:pPr>
            <a:r>
              <a:rPr lang="en-US" dirty="0" smtClean="0"/>
              <a:t>For Braided one foot depth requires:	905 cfs</a:t>
            </a:r>
          </a:p>
          <a:p>
            <a:pPr marL="0" marR="0" indent="0" algn="l" defTabSz="909638"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Source: Turner</a:t>
            </a:r>
            <a:endParaRPr lang="en-US" dirty="0">
              <a:solidFill>
                <a:srgbClr val="FF0000"/>
              </a:solidFill>
            </a:endParaRPr>
          </a:p>
        </p:txBody>
      </p:sp>
      <p:sp>
        <p:nvSpPr>
          <p:cNvPr id="4" name="Header Placeholder 3"/>
          <p:cNvSpPr>
            <a:spLocks noGrp="1"/>
          </p:cNvSpPr>
          <p:nvPr>
            <p:ph type="hdr" sz="quarter" idx="10"/>
          </p:nvPr>
        </p:nvSpPr>
        <p:spPr/>
        <p:txBody>
          <a:bodyPr/>
          <a:lstStyle/>
          <a:p>
            <a:r>
              <a:rPr lang="en-US" dirty="0" smtClean="0"/>
              <a:t>*</a:t>
            </a:r>
            <a:endParaRPr lang="en-US" sz="1200" dirty="0"/>
          </a:p>
        </p:txBody>
      </p:sp>
      <p:sp>
        <p:nvSpPr>
          <p:cNvPr id="5" name="Date Placeholder 4"/>
          <p:cNvSpPr>
            <a:spLocks noGrp="1"/>
          </p:cNvSpPr>
          <p:nvPr>
            <p:ph type="dt" idx="11"/>
          </p:nvPr>
        </p:nvSpPr>
        <p:spPr/>
        <p:txBody>
          <a:bodyPr/>
          <a:lstStyle/>
          <a:p>
            <a:r>
              <a:rPr lang="en-US" dirty="0" smtClean="0"/>
              <a:t>07/16/96</a:t>
            </a:r>
            <a:endParaRPr lang="en-US" sz="1200" dirty="0"/>
          </a:p>
        </p:txBody>
      </p:sp>
      <p:sp>
        <p:nvSpPr>
          <p:cNvPr id="6" name="Footer Placeholder 5"/>
          <p:cNvSpPr>
            <a:spLocks noGrp="1"/>
          </p:cNvSpPr>
          <p:nvPr>
            <p:ph type="ftr" sz="quarter" idx="12"/>
          </p:nvPr>
        </p:nvSpPr>
        <p:spPr/>
        <p:txBody>
          <a:bodyPr/>
          <a:lstStyle/>
          <a:p>
            <a:r>
              <a:rPr lang="en-US" dirty="0" smtClean="0"/>
              <a:t>*</a:t>
            </a:r>
            <a:endParaRPr lang="en-US" sz="1200" dirty="0"/>
          </a:p>
        </p:txBody>
      </p:sp>
      <p:sp>
        <p:nvSpPr>
          <p:cNvPr id="7" name="Slide Number Placeholder 6"/>
          <p:cNvSpPr>
            <a:spLocks noGrp="1"/>
          </p:cNvSpPr>
          <p:nvPr>
            <p:ph type="sldNum" sz="quarter" idx="13"/>
          </p:nvPr>
        </p:nvSpPr>
        <p:spPr/>
        <p:txBody>
          <a:bodyPr/>
          <a:lstStyle/>
          <a:p>
            <a:r>
              <a:rPr lang="en-US" dirty="0" smtClean="0"/>
              <a:t>##</a:t>
            </a:r>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87" name="Rectangle 15"/>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p>
        </p:txBody>
      </p:sp>
      <p:sp>
        <p:nvSpPr>
          <p:cNvPr id="3088" name="Rectangle 16"/>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p>
        </p:txBody>
      </p:sp>
      <p:sp>
        <p:nvSpPr>
          <p:cNvPr id="3081" name="Rectangle 9"/>
          <p:cNvSpPr>
            <a:spLocks noGrp="1" noChangeArrowheads="1"/>
          </p:cNvSpPr>
          <p:nvPr>
            <p:ph type="ctrTitle" sz="quarter"/>
          </p:nvPr>
        </p:nvSpPr>
        <p:spPr>
          <a:xfrm>
            <a:off x="2741613" y="1370013"/>
            <a:ext cx="5484812" cy="2133600"/>
          </a:xfrm>
        </p:spPr>
        <p:txBody>
          <a:bodyPr anchor="b"/>
          <a:lstStyle>
            <a:lvl1pPr>
              <a:defRPr sz="4600" b="1"/>
            </a:lvl1pPr>
          </a:lstStyle>
          <a:p>
            <a:r>
              <a:rPr lang="en-US" smtClean="0"/>
              <a:t>Click to edit Master title style</a:t>
            </a:r>
            <a:endParaRPr lang="en-US"/>
          </a:p>
        </p:txBody>
      </p:sp>
      <p:sp>
        <p:nvSpPr>
          <p:cNvPr id="3083" name="Rectangle 11"/>
          <p:cNvSpPr>
            <a:spLocks noGrp="1" noChangeArrowheads="1"/>
          </p:cNvSpPr>
          <p:nvPr>
            <p:ph type="subTitle" sz="quarter" idx="1"/>
          </p:nvPr>
        </p:nvSpPr>
        <p:spPr>
          <a:xfrm>
            <a:off x="2741613" y="3581400"/>
            <a:ext cx="5486400" cy="1058863"/>
          </a:xfrm>
        </p:spPr>
        <p:txBody>
          <a:bodyPr/>
          <a:lstStyle>
            <a:lvl1pPr marL="0" indent="0">
              <a:buFontTx/>
              <a:buNone/>
              <a:defRPr sz="3200"/>
            </a:lvl1pPr>
          </a:lstStyle>
          <a:p>
            <a:r>
              <a:rPr lang="en-US" smtClean="0"/>
              <a:t>Click to edit Master subtitle style</a:t>
            </a:r>
            <a:endParaRPr lang="en-US"/>
          </a:p>
        </p:txBody>
      </p:sp>
      <p:sp>
        <p:nvSpPr>
          <p:cNvPr id="3084" name="Rectangle 12"/>
          <p:cNvSpPr>
            <a:spLocks noGrp="1" noChangeArrowheads="1"/>
          </p:cNvSpPr>
          <p:nvPr>
            <p:ph type="sldNum" sz="quarter" idx="4"/>
          </p:nvPr>
        </p:nvSpPr>
        <p:spPr/>
        <p:txBody>
          <a:bodyPr/>
          <a:lstStyle>
            <a:lvl1pPr>
              <a:defRPr/>
            </a:lvl1pPr>
          </a:lstStyle>
          <a:p>
            <a:fld id="{4B4CDD14-1F73-40FA-A81F-B88FA731336C}" type="slidenum">
              <a:rPr lang="en-US"/>
              <a:pPr/>
              <a:t>‹#›</a:t>
            </a:fld>
            <a:endParaRPr lang="en-US" dirty="0"/>
          </a:p>
        </p:txBody>
      </p:sp>
      <p:sp>
        <p:nvSpPr>
          <p:cNvPr id="3085" name="Rectangle 13"/>
          <p:cNvSpPr>
            <a:spLocks noGrp="1" noChangeArrowheads="1"/>
          </p:cNvSpPr>
          <p:nvPr>
            <p:ph type="ftr" sz="quarter" idx="3"/>
          </p:nvPr>
        </p:nvSpPr>
        <p:spPr/>
        <p:txBody>
          <a:bodyPr/>
          <a:lstStyle>
            <a:lvl1pPr>
              <a:defRPr/>
            </a:lvl1pPr>
          </a:lstStyle>
          <a:p>
            <a:endParaRPr lang="en-US" dirty="0"/>
          </a:p>
        </p:txBody>
      </p:sp>
      <p:sp>
        <p:nvSpPr>
          <p:cNvPr id="3086" name="Rectangle 14"/>
          <p:cNvSpPr>
            <a:spLocks noGrp="1" noChangeArrowheads="1"/>
          </p:cNvSpPr>
          <p:nvPr>
            <p:ph type="dt" sz="quarter" idx="2"/>
          </p:nvPr>
        </p:nvSpPr>
        <p:spPr/>
        <p:txBody>
          <a:bodyPr/>
          <a:lstStyle>
            <a:lvl1pPr>
              <a:defRPr/>
            </a:lvl1pPr>
          </a:lstStyle>
          <a:p>
            <a:fld id="{EDFC692B-2E07-4117-8E54-D73A44287FAF}" type="datetime1">
              <a:rPr lang="en-US" smtClean="0"/>
              <a:pPr/>
              <a:t>8/26/2013</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2B1A1D1-968B-486A-BE0A-2A7DD03D7641}" type="slidenum">
              <a:rPr lang="en-US"/>
              <a:pPr/>
              <a:t>‹#›</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Date Placeholder 5"/>
          <p:cNvSpPr>
            <a:spLocks noGrp="1"/>
          </p:cNvSpPr>
          <p:nvPr>
            <p:ph type="dt" sz="quarter" idx="12"/>
          </p:nvPr>
        </p:nvSpPr>
        <p:spPr/>
        <p:txBody>
          <a:bodyPr/>
          <a:lstStyle>
            <a:lvl1pPr>
              <a:defRPr/>
            </a:lvl1pPr>
          </a:lstStyle>
          <a:p>
            <a:fld id="{7BD221DA-C272-48FB-8F1F-BE1FDA17DE8A}" type="datetime1">
              <a:rPr lang="en-US" smtClean="0"/>
              <a:pPr/>
              <a:t>8/26/2013</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838200"/>
            <a:ext cx="15811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838200"/>
            <a:ext cx="45910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D842F69-DEE5-448C-9AEA-EFC824DAFF18}" type="slidenum">
              <a:rPr lang="en-US"/>
              <a:pPr/>
              <a:t>‹#›</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Date Placeholder 5"/>
          <p:cNvSpPr>
            <a:spLocks noGrp="1"/>
          </p:cNvSpPr>
          <p:nvPr>
            <p:ph type="dt" sz="quarter" idx="12"/>
          </p:nvPr>
        </p:nvSpPr>
        <p:spPr/>
        <p:txBody>
          <a:bodyPr/>
          <a:lstStyle>
            <a:lvl1pPr>
              <a:defRPr/>
            </a:lvl1pPr>
          </a:lstStyle>
          <a:p>
            <a:fld id="{4182CE6F-42FE-472E-B6B1-FFE0088D4D69}" type="datetime1">
              <a:rPr lang="en-US" smtClean="0"/>
              <a:pPr/>
              <a:t>8/26/2013</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pPr/>
              <a:t>‹#›</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pPr/>
              <a:t>8/26/2013</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EF66C2-D6AE-4E39-A3D2-A1E1B2952C07}" type="slidenum">
              <a:rPr lang="en-US">
                <a:solidFill>
                  <a:srgbClr val="000000"/>
                </a:solidFill>
              </a:rPr>
              <a:pPr/>
              <a:t>‹#›</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Date Placeholder 5"/>
          <p:cNvSpPr>
            <a:spLocks noGrp="1"/>
          </p:cNvSpPr>
          <p:nvPr>
            <p:ph type="dt" sz="quarter" idx="12"/>
          </p:nvPr>
        </p:nvSpPr>
        <p:spPr/>
        <p:txBody>
          <a:bodyPr/>
          <a:lstStyle>
            <a:lvl1pPr>
              <a:defRPr/>
            </a:lvl1p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1613" y="1752600"/>
            <a:ext cx="266541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59425" y="1752600"/>
            <a:ext cx="2667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825E930-4ACE-45DE-B5C4-BE960D112C99}" type="slidenum">
              <a:rPr lang="en-US"/>
              <a:pPr/>
              <a:t>‹#›</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Date Placeholder 6"/>
          <p:cNvSpPr>
            <a:spLocks noGrp="1"/>
          </p:cNvSpPr>
          <p:nvPr>
            <p:ph type="dt" sz="quarter" idx="12"/>
          </p:nvPr>
        </p:nvSpPr>
        <p:spPr/>
        <p:txBody>
          <a:bodyPr/>
          <a:lstStyle>
            <a:lvl1pPr>
              <a:defRPr/>
            </a:lvl1pPr>
          </a:lstStyle>
          <a:p>
            <a:fld id="{8FEF1E12-647F-4A96-BC21-124FA0ED71DB}" type="datetime1">
              <a:rPr lang="en-US" smtClean="0"/>
              <a:pPr/>
              <a:t>8/26/2013</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275C377-5076-4E40-A914-D660B3C1DC42}" type="slidenum">
              <a:rPr lang="en-US"/>
              <a:pPr/>
              <a:t>‹#›</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Date Placeholder 5"/>
          <p:cNvSpPr>
            <a:spLocks noGrp="1"/>
          </p:cNvSpPr>
          <p:nvPr>
            <p:ph type="dt" sz="quarter" idx="12"/>
          </p:nvPr>
        </p:nvSpPr>
        <p:spPr/>
        <p:txBody>
          <a:bodyPr/>
          <a:lstStyle>
            <a:lvl1pPr>
              <a:defRPr/>
            </a:lvl1pPr>
          </a:lstStyle>
          <a:p>
            <a:fld id="{A4F641D5-2D78-44B2-8820-7B1AA7F24B81}" type="datetime1">
              <a:rPr lang="en-US" smtClean="0"/>
              <a:pPr/>
              <a:t>8/26/2013</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1613" y="1752600"/>
            <a:ext cx="266541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59425" y="1752600"/>
            <a:ext cx="2667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825E930-4ACE-45DE-B5C4-BE960D112C99}" type="slidenum">
              <a:rPr lang="en-US"/>
              <a:pPr/>
              <a:t>‹#›</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Date Placeholder 6"/>
          <p:cNvSpPr>
            <a:spLocks noGrp="1"/>
          </p:cNvSpPr>
          <p:nvPr>
            <p:ph type="dt" sz="quarter" idx="12"/>
          </p:nvPr>
        </p:nvSpPr>
        <p:spPr/>
        <p:txBody>
          <a:bodyPr/>
          <a:lstStyle>
            <a:lvl1pPr>
              <a:defRPr/>
            </a:lvl1pPr>
          </a:lstStyle>
          <a:p>
            <a:fld id="{8FEF1E12-647F-4A96-BC21-124FA0ED71DB}" type="datetime1">
              <a:rPr lang="en-US" smtClean="0"/>
              <a:pPr/>
              <a:t>8/26/2013</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4438C06B-DF15-4DAF-B981-2FA8D2229874}" type="slidenum">
              <a:rPr lang="en-US"/>
              <a:pPr/>
              <a:t>‹#›</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Date Placeholder 8"/>
          <p:cNvSpPr>
            <a:spLocks noGrp="1"/>
          </p:cNvSpPr>
          <p:nvPr>
            <p:ph type="dt" sz="quarter" idx="12"/>
          </p:nvPr>
        </p:nvSpPr>
        <p:spPr/>
        <p:txBody>
          <a:bodyPr/>
          <a:lstStyle>
            <a:lvl1pPr>
              <a:defRPr/>
            </a:lvl1pPr>
          </a:lstStyle>
          <a:p>
            <a:fld id="{01BD017F-FE03-4DA4-8A32-241FED5121F3}" type="datetime1">
              <a:rPr lang="en-US" smtClean="0"/>
              <a:pPr/>
              <a:t>8/26/2013</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DFE90B8-7DC9-4F42-936B-B55AACB22E73}" type="slidenum">
              <a:rPr lang="en-US"/>
              <a:pPr/>
              <a:t>‹#›</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Date Placeholder 4"/>
          <p:cNvSpPr>
            <a:spLocks noGrp="1"/>
          </p:cNvSpPr>
          <p:nvPr>
            <p:ph type="dt" sz="quarter" idx="12"/>
          </p:nvPr>
        </p:nvSpPr>
        <p:spPr/>
        <p:txBody>
          <a:bodyPr/>
          <a:lstStyle>
            <a:lvl1pPr>
              <a:defRPr/>
            </a:lvl1pPr>
          </a:lstStyle>
          <a:p>
            <a:fld id="{FF0BECE8-6F33-4EEA-8249-45E98A9FA6DC}" type="datetime1">
              <a:rPr lang="en-US" smtClean="0"/>
              <a:pPr/>
              <a:t>8/26/2013</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E7D7C4A-EADE-4621-A537-D3C000A6FF94}" type="slidenum">
              <a:rPr lang="en-US"/>
              <a:pPr/>
              <a:t>‹#›</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Date Placeholder 3"/>
          <p:cNvSpPr>
            <a:spLocks noGrp="1"/>
          </p:cNvSpPr>
          <p:nvPr>
            <p:ph type="dt" sz="quarter" idx="12"/>
          </p:nvPr>
        </p:nvSpPr>
        <p:spPr/>
        <p:txBody>
          <a:bodyPr/>
          <a:lstStyle>
            <a:lvl1pPr>
              <a:defRPr/>
            </a:lvl1pPr>
          </a:lstStyle>
          <a:p>
            <a:fld id="{5C31EF87-E96A-4791-B12C-5B44E5F6F0ED}" type="datetime1">
              <a:rPr lang="en-US" smtClean="0"/>
              <a:pPr/>
              <a:t>8/26/2013</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5443156-C45B-489B-AB33-B88069A5E463}" type="slidenum">
              <a:rPr lang="en-US"/>
              <a:pPr/>
              <a:t>‹#›</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Date Placeholder 6"/>
          <p:cNvSpPr>
            <a:spLocks noGrp="1"/>
          </p:cNvSpPr>
          <p:nvPr>
            <p:ph type="dt" sz="quarter" idx="12"/>
          </p:nvPr>
        </p:nvSpPr>
        <p:spPr/>
        <p:txBody>
          <a:bodyPr/>
          <a:lstStyle>
            <a:lvl1pPr>
              <a:defRPr/>
            </a:lvl1pPr>
          </a:lstStyle>
          <a:p>
            <a:fld id="{F38D96D2-49D8-4ED3-8FAC-0DAA97F69531}" type="datetime1">
              <a:rPr lang="en-US" smtClean="0"/>
              <a:pPr/>
              <a:t>8/26/2013</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D0A0A05-5B3C-4C5D-9B7D-3C9DA4688E51}" type="slidenum">
              <a:rPr lang="en-US"/>
              <a:pPr/>
              <a:t>‹#›</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Date Placeholder 6"/>
          <p:cNvSpPr>
            <a:spLocks noGrp="1"/>
          </p:cNvSpPr>
          <p:nvPr>
            <p:ph type="dt" sz="quarter" idx="12"/>
          </p:nvPr>
        </p:nvSpPr>
        <p:spPr/>
        <p:txBody>
          <a:bodyPr/>
          <a:lstStyle>
            <a:lvl1pPr>
              <a:defRPr/>
            </a:lvl1pPr>
          </a:lstStyle>
          <a:p>
            <a:fld id="{DE3DD5A8-E58B-4B7B-BB39-BB7966A2AFEB}" type="datetime1">
              <a:rPr lang="en-US" smtClean="0"/>
              <a:pPr/>
              <a:t>8/26/2013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pPr/>
              <a:t>‹#›</a:t>
            </a:fld>
            <a:endParaRPr lang="en-US" dirty="0"/>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pPr/>
              <a:t>8/26/2013</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3"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5"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7"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9"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1"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304800" y="533400"/>
            <a:ext cx="8458200" cy="5791200"/>
          </a:xfrm>
          <a:prstGeom prst="rect">
            <a:avLst/>
          </a:prstGeom>
          <a:solidFill>
            <a:srgbClr val="FFFFFF">
              <a:alpha val="80000"/>
            </a:srgbClr>
          </a:solidFill>
          <a:ln w="38100" cap="sq">
            <a:solidFill>
              <a:srgbClr val="5C2305"/>
            </a:solidFill>
            <a:miter lim="800000"/>
            <a:headEnd type="none" w="sm" len="sm"/>
            <a:tailEnd type="none" w="sm" len="sm"/>
          </a:ln>
          <a:effectLst/>
        </p:spPr>
        <p:txBody>
          <a:bodyPr wrap="none" anchor="ctr"/>
          <a:lstStyle/>
          <a:p>
            <a:endParaRPr lang="en-US" dirty="0">
              <a:solidFill>
                <a:srgbClr val="000000"/>
              </a:solidFill>
            </a:endParaRPr>
          </a:p>
        </p:txBody>
      </p:sp>
      <p:sp>
        <p:nvSpPr>
          <p:cNvPr id="1045" name="Rectangle 21"/>
          <p:cNvSpPr>
            <a:spLocks noChangeArrowheads="1"/>
          </p:cNvSpPr>
          <p:nvPr/>
        </p:nvSpPr>
        <p:spPr bwMode="auto">
          <a:xfrm>
            <a:off x="533400" y="762000"/>
            <a:ext cx="8001000" cy="5334000"/>
          </a:xfrm>
          <a:prstGeom prst="rect">
            <a:avLst/>
          </a:prstGeom>
          <a:noFill/>
          <a:ln w="76200" cap="sq">
            <a:solidFill>
              <a:srgbClr val="FFFFFF"/>
            </a:solidFill>
            <a:miter lim="800000"/>
            <a:headEnd type="none" w="sm" len="sm"/>
            <a:tailEnd type="none" w="sm" len="sm"/>
          </a:ln>
          <a:effectLst/>
        </p:spPr>
        <p:txBody>
          <a:bodyPr wrap="none" anchor="ctr"/>
          <a:lstStyle/>
          <a:p>
            <a:endParaRPr lang="en-US" dirty="0">
              <a:solidFill>
                <a:srgbClr val="000000"/>
              </a:solidFill>
            </a:endParaRPr>
          </a:p>
        </p:txBody>
      </p:sp>
      <p:sp>
        <p:nvSpPr>
          <p:cNvPr id="1034" name="Rectangle 10"/>
          <p:cNvSpPr>
            <a:spLocks noGrp="1" noChangeArrowheads="1"/>
          </p:cNvSpPr>
          <p:nvPr>
            <p:ph type="title"/>
          </p:nvPr>
        </p:nvSpPr>
        <p:spPr bwMode="auto">
          <a:xfrm>
            <a:off x="1905000" y="838200"/>
            <a:ext cx="63246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6" name="Rectangle 12"/>
          <p:cNvSpPr>
            <a:spLocks noGrp="1" noChangeArrowheads="1"/>
          </p:cNvSpPr>
          <p:nvPr>
            <p:ph type="body" idx="1"/>
          </p:nvPr>
        </p:nvSpPr>
        <p:spPr bwMode="auto">
          <a:xfrm>
            <a:off x="2741613" y="1752600"/>
            <a:ext cx="5484812"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sldNum" sz="quarter" idx="4"/>
          </p:nvPr>
        </p:nvSpPr>
        <p:spPr bwMode="auto">
          <a:xfrm>
            <a:off x="8077200" y="6415088"/>
            <a:ext cx="739775"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b="0">
                <a:latin typeface="+mn-lt"/>
              </a:defRPr>
            </a:lvl1pPr>
          </a:lstStyle>
          <a:p>
            <a:fld id="{01FA08C3-D3EF-4A04-9C35-425CE8CFB7ED}" type="slidenum">
              <a:rPr lang="en-US">
                <a:solidFill>
                  <a:srgbClr val="000000"/>
                </a:solidFill>
              </a:rPr>
              <a:pPr/>
              <a:t>‹#›</a:t>
            </a:fld>
            <a:endParaRPr lang="en-US" dirty="0">
              <a:solidFill>
                <a:srgbClr val="000000"/>
              </a:solidFill>
            </a:endParaRPr>
          </a:p>
        </p:txBody>
      </p:sp>
      <p:sp>
        <p:nvSpPr>
          <p:cNvPr id="1042" name="Rectangle 18"/>
          <p:cNvSpPr>
            <a:spLocks noGrp="1" noChangeArrowheads="1"/>
          </p:cNvSpPr>
          <p:nvPr>
            <p:ph type="ftr" sz="quarter" idx="3"/>
          </p:nvPr>
        </p:nvSpPr>
        <p:spPr bwMode="auto">
          <a:xfrm>
            <a:off x="3581400" y="6415088"/>
            <a:ext cx="441960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endParaRPr lang="en-US" dirty="0">
              <a:solidFill>
                <a:srgbClr val="000000"/>
              </a:solidFill>
            </a:endParaRPr>
          </a:p>
        </p:txBody>
      </p:sp>
      <p:sp>
        <p:nvSpPr>
          <p:cNvPr id="1043" name="Rectangle 19"/>
          <p:cNvSpPr>
            <a:spLocks noGrp="1" noChangeArrowheads="1"/>
          </p:cNvSpPr>
          <p:nvPr>
            <p:ph type="dt" sz="quarter" idx="2"/>
          </p:nvPr>
        </p:nvSpPr>
        <p:spPr bwMode="auto">
          <a:xfrm>
            <a:off x="1905000"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b="0">
                <a:latin typeface="+mn-lt"/>
              </a:defRPr>
            </a:lvl1pPr>
          </a:lstStyle>
          <a:p>
            <a:fld id="{63956573-F636-4FF0-BAA7-C43E41982384}" type="datetime1">
              <a:rPr lang="en-US" smtClean="0">
                <a:solidFill>
                  <a:srgbClr val="000000"/>
                </a:solidFill>
              </a:rPr>
              <a:pPr/>
              <a:t>8/26/2013</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Lst>
  <p:hf hdr="0" ftr="0"/>
  <p:txStyles>
    <p:titleStyle>
      <a:lvl1pPr algn="l" rtl="0" eaLnBrk="1" fontAlgn="base" hangingPunct="1">
        <a:spcBef>
          <a:spcPct val="0"/>
        </a:spcBef>
        <a:spcAft>
          <a:spcPct val="0"/>
        </a:spcAft>
        <a:defRPr kumimoji="1" sz="2800">
          <a:solidFill>
            <a:srgbClr val="5C2305"/>
          </a:solidFill>
          <a:latin typeface="+mj-lt"/>
          <a:ea typeface="+mj-ea"/>
          <a:cs typeface="+mj-cs"/>
        </a:defRPr>
      </a:lvl1pPr>
      <a:lvl2pPr algn="l" rtl="0" eaLnBrk="1" fontAlgn="base" hangingPunct="1">
        <a:spcBef>
          <a:spcPct val="0"/>
        </a:spcBef>
        <a:spcAft>
          <a:spcPct val="0"/>
        </a:spcAft>
        <a:defRPr kumimoji="1" sz="2800">
          <a:solidFill>
            <a:srgbClr val="5C2305"/>
          </a:solidFill>
          <a:latin typeface="Verdana" pitchFamily="34" charset="0"/>
        </a:defRPr>
      </a:lvl2pPr>
      <a:lvl3pPr algn="l" rtl="0" eaLnBrk="1" fontAlgn="base" hangingPunct="1">
        <a:spcBef>
          <a:spcPct val="0"/>
        </a:spcBef>
        <a:spcAft>
          <a:spcPct val="0"/>
        </a:spcAft>
        <a:defRPr kumimoji="1" sz="2800">
          <a:solidFill>
            <a:srgbClr val="5C2305"/>
          </a:solidFill>
          <a:latin typeface="Verdana" pitchFamily="34" charset="0"/>
        </a:defRPr>
      </a:lvl3pPr>
      <a:lvl4pPr algn="l" rtl="0" eaLnBrk="1" fontAlgn="base" hangingPunct="1">
        <a:spcBef>
          <a:spcPct val="0"/>
        </a:spcBef>
        <a:spcAft>
          <a:spcPct val="0"/>
        </a:spcAft>
        <a:defRPr kumimoji="1" sz="2800">
          <a:solidFill>
            <a:srgbClr val="5C2305"/>
          </a:solidFill>
          <a:latin typeface="Verdana" pitchFamily="34" charset="0"/>
        </a:defRPr>
      </a:lvl4pPr>
      <a:lvl5pPr algn="l" rtl="0" eaLnBrk="1" fontAlgn="base" hangingPunct="1">
        <a:spcBef>
          <a:spcPct val="0"/>
        </a:spcBef>
        <a:spcAft>
          <a:spcPct val="0"/>
        </a:spcAft>
        <a:defRPr kumimoji="1" sz="2800">
          <a:solidFill>
            <a:srgbClr val="5C2305"/>
          </a:solidFill>
          <a:latin typeface="Verdana" pitchFamily="34" charset="0"/>
        </a:defRPr>
      </a:lvl5pPr>
      <a:lvl6pPr marL="457200" algn="l" rtl="0" eaLnBrk="1" fontAlgn="base" hangingPunct="1">
        <a:spcBef>
          <a:spcPct val="0"/>
        </a:spcBef>
        <a:spcAft>
          <a:spcPct val="0"/>
        </a:spcAft>
        <a:defRPr kumimoji="1" sz="2800">
          <a:solidFill>
            <a:srgbClr val="5C2305"/>
          </a:solidFill>
          <a:latin typeface="Verdana" pitchFamily="34" charset="0"/>
        </a:defRPr>
      </a:lvl6pPr>
      <a:lvl7pPr marL="914400" algn="l" rtl="0" eaLnBrk="1" fontAlgn="base" hangingPunct="1">
        <a:spcBef>
          <a:spcPct val="0"/>
        </a:spcBef>
        <a:spcAft>
          <a:spcPct val="0"/>
        </a:spcAft>
        <a:defRPr kumimoji="1" sz="2800">
          <a:solidFill>
            <a:srgbClr val="5C2305"/>
          </a:solidFill>
          <a:latin typeface="Verdana" pitchFamily="34" charset="0"/>
        </a:defRPr>
      </a:lvl7pPr>
      <a:lvl8pPr marL="1371600" algn="l" rtl="0" eaLnBrk="1" fontAlgn="base" hangingPunct="1">
        <a:spcBef>
          <a:spcPct val="0"/>
        </a:spcBef>
        <a:spcAft>
          <a:spcPct val="0"/>
        </a:spcAft>
        <a:defRPr kumimoji="1" sz="2800">
          <a:solidFill>
            <a:srgbClr val="5C2305"/>
          </a:solidFill>
          <a:latin typeface="Verdana" pitchFamily="34" charset="0"/>
        </a:defRPr>
      </a:lvl8pPr>
      <a:lvl9pPr marL="1828800" algn="l" rtl="0" eaLnBrk="1" fontAlgn="base" hangingPunct="1">
        <a:spcBef>
          <a:spcPct val="0"/>
        </a:spcBef>
        <a:spcAft>
          <a:spcPct val="0"/>
        </a:spcAft>
        <a:defRPr kumimoji="1" sz="2800">
          <a:solidFill>
            <a:srgbClr val="5C2305"/>
          </a:solidFill>
          <a:latin typeface="Verdana" pitchFamily="34" charset="0"/>
        </a:defRPr>
      </a:lvl9pPr>
    </p:titleStyle>
    <p:bodyStyle>
      <a:lvl1pPr marL="342900" indent="-342900" algn="l" rtl="0" eaLnBrk="1" fontAlgn="base" hangingPunct="1">
        <a:spcBef>
          <a:spcPct val="20000"/>
        </a:spcBef>
        <a:spcAft>
          <a:spcPct val="0"/>
        </a:spcAft>
        <a:buClr>
          <a:srgbClr val="5C2305"/>
        </a:buClr>
        <a:buChar char="•"/>
        <a:defRPr kumimoji="1" sz="2200">
          <a:solidFill>
            <a:srgbClr val="5C2305"/>
          </a:solidFill>
          <a:latin typeface="+mn-lt"/>
          <a:ea typeface="+mn-ea"/>
          <a:cs typeface="+mn-cs"/>
        </a:defRPr>
      </a:lvl1pPr>
      <a:lvl2pPr marL="742950" indent="-285750" algn="l" rtl="0" eaLnBrk="1" fontAlgn="base" hangingPunct="1">
        <a:spcBef>
          <a:spcPct val="20000"/>
        </a:spcBef>
        <a:spcAft>
          <a:spcPct val="0"/>
        </a:spcAft>
        <a:buClr>
          <a:srgbClr val="5C2305"/>
        </a:buClr>
        <a:buChar char="•"/>
        <a:defRPr kumimoji="1" sz="2000">
          <a:solidFill>
            <a:srgbClr val="5C2305"/>
          </a:solidFill>
          <a:latin typeface="+mn-lt"/>
        </a:defRPr>
      </a:lvl2pPr>
      <a:lvl3pPr marL="1085850" indent="-228600" algn="l" rtl="0" eaLnBrk="1" fontAlgn="base" hangingPunct="1">
        <a:spcBef>
          <a:spcPct val="20000"/>
        </a:spcBef>
        <a:spcAft>
          <a:spcPct val="0"/>
        </a:spcAft>
        <a:buClr>
          <a:srgbClr val="5C2305"/>
        </a:buClr>
        <a:buChar char="•"/>
        <a:defRPr kumimoji="1">
          <a:solidFill>
            <a:srgbClr val="5C2305"/>
          </a:solidFill>
          <a:latin typeface="+mn-lt"/>
        </a:defRPr>
      </a:lvl3pPr>
      <a:lvl4pPr marL="1428750" indent="-228600" algn="l" rtl="0" eaLnBrk="1" fontAlgn="base" hangingPunct="1">
        <a:spcBef>
          <a:spcPct val="20000"/>
        </a:spcBef>
        <a:spcAft>
          <a:spcPct val="0"/>
        </a:spcAft>
        <a:buClr>
          <a:srgbClr val="5C2305"/>
        </a:buClr>
        <a:buChar char="•"/>
        <a:defRPr kumimoji="1" sz="1600">
          <a:solidFill>
            <a:srgbClr val="5C2305"/>
          </a:solidFill>
          <a:latin typeface="+mn-lt"/>
        </a:defRPr>
      </a:lvl4pPr>
      <a:lvl5pPr marL="1771650" indent="-228600" algn="l" rtl="0" eaLnBrk="1" fontAlgn="base" hangingPunct="1">
        <a:spcBef>
          <a:spcPct val="20000"/>
        </a:spcBef>
        <a:spcAft>
          <a:spcPct val="0"/>
        </a:spcAft>
        <a:buClr>
          <a:srgbClr val="5C2305"/>
        </a:buClr>
        <a:buChar char="•"/>
        <a:defRPr kumimoji="1" sz="1400">
          <a:solidFill>
            <a:srgbClr val="5C2305"/>
          </a:solidFill>
          <a:latin typeface="+mn-lt"/>
        </a:defRPr>
      </a:lvl5pPr>
      <a:lvl6pPr marL="2228850" indent="-228600" algn="l" rtl="0" eaLnBrk="1" fontAlgn="base" hangingPunct="1">
        <a:spcBef>
          <a:spcPct val="20000"/>
        </a:spcBef>
        <a:spcAft>
          <a:spcPct val="0"/>
        </a:spcAft>
        <a:buClr>
          <a:srgbClr val="5C2305"/>
        </a:buClr>
        <a:buChar char="•"/>
        <a:defRPr kumimoji="1" sz="1400">
          <a:solidFill>
            <a:srgbClr val="5C2305"/>
          </a:solidFill>
          <a:latin typeface="+mn-lt"/>
        </a:defRPr>
      </a:lvl6pPr>
      <a:lvl7pPr marL="2686050" indent="-228600" algn="l" rtl="0" eaLnBrk="1" fontAlgn="base" hangingPunct="1">
        <a:spcBef>
          <a:spcPct val="20000"/>
        </a:spcBef>
        <a:spcAft>
          <a:spcPct val="0"/>
        </a:spcAft>
        <a:buClr>
          <a:srgbClr val="5C2305"/>
        </a:buClr>
        <a:buChar char="•"/>
        <a:defRPr kumimoji="1" sz="1400">
          <a:solidFill>
            <a:srgbClr val="5C2305"/>
          </a:solidFill>
          <a:latin typeface="+mn-lt"/>
        </a:defRPr>
      </a:lvl7pPr>
      <a:lvl8pPr marL="3143250" indent="-228600" algn="l" rtl="0" eaLnBrk="1" fontAlgn="base" hangingPunct="1">
        <a:spcBef>
          <a:spcPct val="20000"/>
        </a:spcBef>
        <a:spcAft>
          <a:spcPct val="0"/>
        </a:spcAft>
        <a:buClr>
          <a:srgbClr val="5C2305"/>
        </a:buClr>
        <a:buChar char="•"/>
        <a:defRPr kumimoji="1" sz="1400">
          <a:solidFill>
            <a:srgbClr val="5C2305"/>
          </a:solidFill>
          <a:latin typeface="+mn-lt"/>
        </a:defRPr>
      </a:lvl8pPr>
      <a:lvl9pPr marL="3600450" indent="-228600" algn="l" rtl="0" eaLnBrk="1" fontAlgn="base" hangingPunct="1">
        <a:spcBef>
          <a:spcPct val="20000"/>
        </a:spcBef>
        <a:spcAft>
          <a:spcPct val="0"/>
        </a:spcAft>
        <a:buClr>
          <a:srgbClr val="5C2305"/>
        </a:buClr>
        <a:buChar char="•"/>
        <a:defRPr kumimoji="1" sz="1400">
          <a:solidFill>
            <a:srgbClr val="5C230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package" Target="../embeddings/Microsoft_Excel_Worksheet1.xlsx"/></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fld id="{89EF66C2-D6AE-4E39-A3D2-A1E1B2952C07}" type="slidenum">
              <a:rPr lang="en-US" smtClean="0"/>
              <a:pPr/>
              <a:t>1</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pic>
        <p:nvPicPr>
          <p:cNvPr id="6" name="Content Placeholder 5" descr="Cover page sealed.jpg"/>
          <p:cNvPicPr>
            <a:picLocks noGrp="1" noChangeAspect="1"/>
          </p:cNvPicPr>
          <p:nvPr>
            <p:ph idx="1"/>
          </p:nvPr>
        </p:nvPicPr>
        <p:blipFill>
          <a:blip r:embed="rId3" cstate="print"/>
          <a:stretch>
            <a:fillRect/>
          </a:stretch>
        </p:blipFill>
        <p:spPr>
          <a:xfrm>
            <a:off x="-137" y="-533400"/>
            <a:ext cx="9144137" cy="739140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3200400" cy="1524000"/>
          </a:xfrm>
        </p:spPr>
        <p:txBody>
          <a:bodyPr/>
          <a:lstStyle/>
          <a:p>
            <a:r>
              <a:rPr lang="en-US" sz="3200" b="1" dirty="0" smtClean="0"/>
              <a:t>Pre 1890 Conditions</a:t>
            </a:r>
            <a:endParaRPr lang="en-US" sz="3200" b="1" dirty="0"/>
          </a:p>
        </p:txBody>
      </p:sp>
      <p:pic>
        <p:nvPicPr>
          <p:cNvPr id="6" name="Content Placeholder 5" descr="Pages from 012SanPedro cut.png"/>
          <p:cNvPicPr>
            <a:picLocks noGrp="1" noChangeAspect="1"/>
          </p:cNvPicPr>
          <p:nvPr>
            <p:ph idx="1"/>
          </p:nvPr>
        </p:nvPicPr>
        <p:blipFill>
          <a:blip r:embed="rId3" cstate="print"/>
          <a:stretch>
            <a:fillRect/>
          </a:stretch>
        </p:blipFill>
        <p:spPr>
          <a:xfrm>
            <a:off x="5257800" y="0"/>
            <a:ext cx="3886200" cy="6873789"/>
          </a:xfrm>
        </p:spPr>
      </p:pic>
      <p:sp>
        <p:nvSpPr>
          <p:cNvPr id="5" name="Slide Number Placeholder 4"/>
          <p:cNvSpPr>
            <a:spLocks noGrp="1"/>
          </p:cNvSpPr>
          <p:nvPr>
            <p:ph type="sldNum" sz="quarter" idx="10"/>
          </p:nvPr>
        </p:nvSpPr>
        <p:spPr/>
        <p:txBody>
          <a:bodyPr/>
          <a:lstStyle/>
          <a:p>
            <a:fld id="{89EF66C2-D6AE-4E39-A3D2-A1E1B2952C07}" type="slidenum">
              <a:rPr lang="en-US" smtClean="0"/>
              <a:pPr/>
              <a:t>10</a:t>
            </a:fld>
            <a:endParaRPr lang="en-US" dirty="0"/>
          </a:p>
        </p:txBody>
      </p:sp>
      <p:sp>
        <p:nvSpPr>
          <p:cNvPr id="4" name="Date Placeholder 3"/>
          <p:cNvSpPr>
            <a:spLocks noGrp="1"/>
          </p:cNvSpPr>
          <p:nvPr>
            <p:ph type="dt" sz="quarter" idx="12"/>
          </p:nvPr>
        </p:nvSpPr>
        <p:spPr/>
        <p:txBody>
          <a:bodyPr/>
          <a:lstStyle/>
          <a:p>
            <a:fld id="{94134148-656F-43DF-A5E3-45EE7793A332}" type="datetime1">
              <a:rPr lang="en-US" smtClean="0"/>
              <a:pPr/>
              <a:t>8/26/2013</a:t>
            </a:fld>
            <a:endParaRPr lang="en-US" dirty="0"/>
          </a:p>
        </p:txBody>
      </p:sp>
      <p:sp>
        <p:nvSpPr>
          <p:cNvPr id="9" name="Freeform 8"/>
          <p:cNvSpPr/>
          <p:nvPr/>
        </p:nvSpPr>
        <p:spPr bwMode="auto">
          <a:xfrm>
            <a:off x="6152827" y="1859797"/>
            <a:ext cx="154983" cy="294467"/>
          </a:xfrm>
          <a:custGeom>
            <a:avLst/>
            <a:gdLst>
              <a:gd name="connsiteX0" fmla="*/ 0 w 154983"/>
              <a:gd name="connsiteY0" fmla="*/ 0 h 294467"/>
              <a:gd name="connsiteX1" fmla="*/ 61993 w 154983"/>
              <a:gd name="connsiteY1" fmla="*/ 139484 h 294467"/>
              <a:gd name="connsiteX2" fmla="*/ 77492 w 154983"/>
              <a:gd name="connsiteY2" fmla="*/ 185979 h 294467"/>
              <a:gd name="connsiteX3" fmla="*/ 92990 w 154983"/>
              <a:gd name="connsiteY3" fmla="*/ 232474 h 294467"/>
              <a:gd name="connsiteX4" fmla="*/ 154983 w 154983"/>
              <a:gd name="connsiteY4" fmla="*/ 294467 h 294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 h="294467">
                <a:moveTo>
                  <a:pt x="0" y="0"/>
                </a:moveTo>
                <a:cubicBezTo>
                  <a:pt x="49122" y="73682"/>
                  <a:pt x="25105" y="28822"/>
                  <a:pt x="61993" y="139484"/>
                </a:cubicBezTo>
                <a:lnTo>
                  <a:pt x="77492" y="185979"/>
                </a:lnTo>
                <a:cubicBezTo>
                  <a:pt x="82658" y="201477"/>
                  <a:pt x="81438" y="220922"/>
                  <a:pt x="92990" y="232474"/>
                </a:cubicBezTo>
                <a:lnTo>
                  <a:pt x="154983" y="294467"/>
                </a:lnTo>
              </a:path>
            </a:pathLst>
          </a:custGeom>
          <a:solidFill>
            <a:schemeClr val="accent1"/>
          </a:solidFill>
          <a:ln w="508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dirty="0" smtClean="0">
              <a:ln>
                <a:noFill/>
              </a:ln>
              <a:solidFill>
                <a:schemeClr val="tx1"/>
              </a:solidFill>
              <a:effectLst/>
              <a:latin typeface="Times New Roman" pitchFamily="18" charset="0"/>
            </a:endParaRPr>
          </a:p>
        </p:txBody>
      </p:sp>
      <p:sp>
        <p:nvSpPr>
          <p:cNvPr id="10" name="Freeform 9"/>
          <p:cNvSpPr/>
          <p:nvPr/>
        </p:nvSpPr>
        <p:spPr bwMode="auto">
          <a:xfrm>
            <a:off x="6664271" y="2712203"/>
            <a:ext cx="46924" cy="247973"/>
          </a:xfrm>
          <a:custGeom>
            <a:avLst/>
            <a:gdLst>
              <a:gd name="connsiteX0" fmla="*/ 0 w 46924"/>
              <a:gd name="connsiteY0" fmla="*/ 0 h 247973"/>
              <a:gd name="connsiteX1" fmla="*/ 30997 w 46924"/>
              <a:gd name="connsiteY1" fmla="*/ 46495 h 247973"/>
              <a:gd name="connsiteX2" fmla="*/ 46495 w 46924"/>
              <a:gd name="connsiteY2" fmla="*/ 247973 h 247973"/>
            </a:gdLst>
            <a:ahLst/>
            <a:cxnLst>
              <a:cxn ang="0">
                <a:pos x="connsiteX0" y="connsiteY0"/>
              </a:cxn>
              <a:cxn ang="0">
                <a:pos x="connsiteX1" y="connsiteY1"/>
              </a:cxn>
              <a:cxn ang="0">
                <a:pos x="connsiteX2" y="connsiteY2"/>
              </a:cxn>
            </a:cxnLst>
            <a:rect l="l" t="t" r="r" b="b"/>
            <a:pathLst>
              <a:path w="46924" h="247973">
                <a:moveTo>
                  <a:pt x="0" y="0"/>
                </a:moveTo>
                <a:cubicBezTo>
                  <a:pt x="10332" y="15498"/>
                  <a:pt x="27344" y="28230"/>
                  <a:pt x="30997" y="46495"/>
                </a:cubicBezTo>
                <a:cubicBezTo>
                  <a:pt x="46924" y="126130"/>
                  <a:pt x="46495" y="179526"/>
                  <a:pt x="46495" y="247973"/>
                </a:cubicBezTo>
              </a:path>
            </a:pathLst>
          </a:custGeom>
          <a:solidFill>
            <a:schemeClr val="accent1"/>
          </a:solidFill>
          <a:ln w="508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dirty="0" smtClean="0">
              <a:ln>
                <a:noFill/>
              </a:ln>
              <a:solidFill>
                <a:schemeClr val="tx1"/>
              </a:solidFill>
              <a:effectLst/>
              <a:latin typeface="Times New Roman" pitchFamily="18" charset="0"/>
            </a:endParaRPr>
          </a:p>
        </p:txBody>
      </p:sp>
      <p:sp>
        <p:nvSpPr>
          <p:cNvPr id="11" name="Freeform 10"/>
          <p:cNvSpPr/>
          <p:nvPr/>
        </p:nvSpPr>
        <p:spPr bwMode="auto">
          <a:xfrm>
            <a:off x="6431797" y="2386739"/>
            <a:ext cx="201478" cy="201478"/>
          </a:xfrm>
          <a:custGeom>
            <a:avLst/>
            <a:gdLst>
              <a:gd name="connsiteX0" fmla="*/ 0 w 201478"/>
              <a:gd name="connsiteY0" fmla="*/ 0 h 201478"/>
              <a:gd name="connsiteX1" fmla="*/ 92989 w 201478"/>
              <a:gd name="connsiteY1" fmla="*/ 30997 h 201478"/>
              <a:gd name="connsiteX2" fmla="*/ 154983 w 201478"/>
              <a:gd name="connsiteY2" fmla="*/ 123986 h 201478"/>
              <a:gd name="connsiteX3" fmla="*/ 201478 w 201478"/>
              <a:gd name="connsiteY3" fmla="*/ 201478 h 201478"/>
            </a:gdLst>
            <a:ahLst/>
            <a:cxnLst>
              <a:cxn ang="0">
                <a:pos x="connsiteX0" y="connsiteY0"/>
              </a:cxn>
              <a:cxn ang="0">
                <a:pos x="connsiteX1" y="connsiteY1"/>
              </a:cxn>
              <a:cxn ang="0">
                <a:pos x="connsiteX2" y="connsiteY2"/>
              </a:cxn>
              <a:cxn ang="0">
                <a:pos x="connsiteX3" y="connsiteY3"/>
              </a:cxn>
            </a:cxnLst>
            <a:rect l="l" t="t" r="r" b="b"/>
            <a:pathLst>
              <a:path w="201478" h="201478">
                <a:moveTo>
                  <a:pt x="0" y="0"/>
                </a:moveTo>
                <a:lnTo>
                  <a:pt x="92989" y="30997"/>
                </a:lnTo>
                <a:cubicBezTo>
                  <a:pt x="128330" y="42778"/>
                  <a:pt x="154983" y="123986"/>
                  <a:pt x="154983" y="123986"/>
                </a:cubicBezTo>
                <a:cubicBezTo>
                  <a:pt x="175102" y="184343"/>
                  <a:pt x="158929" y="158929"/>
                  <a:pt x="201478" y="201478"/>
                </a:cubicBezTo>
              </a:path>
            </a:pathLst>
          </a:custGeom>
          <a:solidFill>
            <a:schemeClr val="accent1"/>
          </a:solidFill>
          <a:ln w="508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685800"/>
          </a:xfrm>
        </p:spPr>
        <p:txBody>
          <a:bodyPr/>
          <a:lstStyle/>
          <a:p>
            <a:pPr algn="ctr"/>
            <a:r>
              <a:rPr lang="en-US" dirty="0" smtClean="0">
                <a:latin typeface="+mn-lt"/>
                <a:ea typeface="+mn-ea"/>
                <a:cs typeface="+mn-cs"/>
              </a:rPr>
              <a:t>Cooperative Instream Flow Service Group</a:t>
            </a:r>
          </a:p>
        </p:txBody>
      </p:sp>
      <p:sp>
        <p:nvSpPr>
          <p:cNvPr id="3" name="Content Placeholder 2"/>
          <p:cNvSpPr>
            <a:spLocks noGrp="1"/>
          </p:cNvSpPr>
          <p:nvPr>
            <p:ph idx="1"/>
          </p:nvPr>
        </p:nvSpPr>
        <p:spPr>
          <a:xfrm>
            <a:off x="838200" y="1752600"/>
            <a:ext cx="7388225" cy="4191000"/>
          </a:xfrm>
        </p:spPr>
        <p:txBody>
          <a:bodyPr/>
          <a:lstStyle/>
          <a:p>
            <a:r>
              <a:rPr lang="en-US" dirty="0" smtClean="0"/>
              <a:t>The method is for recreational boating not commercial</a:t>
            </a:r>
          </a:p>
          <a:p>
            <a:endParaRPr lang="en-US" dirty="0" smtClean="0"/>
          </a:p>
          <a:p>
            <a:r>
              <a:rPr lang="en-US" dirty="0" smtClean="0"/>
              <a:t>“The approach is based on the assumption that a single cross section, properly located, can define a minimum flow requirement. Such a cross section is located at an area displaying the least depth across the entire stream.”</a:t>
            </a:r>
          </a:p>
        </p:txBody>
      </p:sp>
      <p:sp>
        <p:nvSpPr>
          <p:cNvPr id="5" name="Slide Number Placeholder 4"/>
          <p:cNvSpPr>
            <a:spLocks noGrp="1"/>
          </p:cNvSpPr>
          <p:nvPr>
            <p:ph type="sldNum" sz="quarter" idx="10"/>
          </p:nvPr>
        </p:nvSpPr>
        <p:spPr/>
        <p:txBody>
          <a:bodyPr/>
          <a:lstStyle/>
          <a:p>
            <a:fld id="{89EF66C2-D6AE-4E39-A3D2-A1E1B2952C07}" type="slidenum">
              <a:rPr lang="en-US" smtClean="0"/>
              <a:pPr/>
              <a:t>100</a:t>
            </a:fld>
            <a:endParaRPr lang="en-US" dirty="0"/>
          </a:p>
        </p:txBody>
      </p:sp>
      <p:sp>
        <p:nvSpPr>
          <p:cNvPr id="4" name="Date Placeholder 3"/>
          <p:cNvSpPr>
            <a:spLocks noGrp="1"/>
          </p:cNvSpPr>
          <p:nvPr>
            <p:ph type="dt" sz="quarter" idx="12"/>
          </p:nvPr>
        </p:nvSpPr>
        <p:spPr/>
        <p:txBody>
          <a:bodyPr/>
          <a:lstStyle/>
          <a:p>
            <a:fld id="{4402C306-C1E1-45AE-80EC-6FB2934B0DAB}"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762000"/>
            <a:ext cx="4038600" cy="685800"/>
          </a:xfrm>
        </p:spPr>
        <p:txBody>
          <a:bodyPr/>
          <a:lstStyle/>
          <a:p>
            <a:r>
              <a:rPr lang="en-US" dirty="0" smtClean="0"/>
              <a:t>Commercial Canoe</a:t>
            </a:r>
            <a:endParaRPr lang="en-US" dirty="0"/>
          </a:p>
        </p:txBody>
      </p:sp>
      <p:sp>
        <p:nvSpPr>
          <p:cNvPr id="3" name="Content Placeholder 2"/>
          <p:cNvSpPr>
            <a:spLocks noGrp="1"/>
          </p:cNvSpPr>
          <p:nvPr>
            <p:ph idx="1"/>
          </p:nvPr>
        </p:nvSpPr>
        <p:spPr>
          <a:xfrm>
            <a:off x="1905000" y="1752600"/>
            <a:ext cx="5484812" cy="4191000"/>
          </a:xfrm>
        </p:spPr>
        <p:txBody>
          <a:bodyPr/>
          <a:lstStyle/>
          <a:p>
            <a:r>
              <a:rPr lang="en-US" dirty="0" smtClean="0"/>
              <a:t>Carrying weight makes the canoe ride lower</a:t>
            </a:r>
          </a:p>
          <a:p>
            <a:endParaRPr lang="en-US" dirty="0" smtClean="0"/>
          </a:p>
          <a:p>
            <a:r>
              <a:rPr lang="en-US" dirty="0" smtClean="0"/>
              <a:t>Pinkerton in 1914 said 19 inches for a freight canoe</a:t>
            </a:r>
          </a:p>
          <a:p>
            <a:endParaRPr lang="en-US" dirty="0" smtClean="0"/>
          </a:p>
          <a:p>
            <a:r>
              <a:rPr lang="en-US" dirty="0" smtClean="0"/>
              <a:t>Army Corps says draft should only be 75% of river depth</a:t>
            </a:r>
          </a:p>
          <a:p>
            <a:endParaRPr lang="en-US" dirty="0" smtClean="0"/>
          </a:p>
          <a:p>
            <a:r>
              <a:rPr lang="en-US" dirty="0" smtClean="0"/>
              <a:t>Requires depth of 25 plus inches</a:t>
            </a:r>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101</a:t>
            </a:fld>
            <a:endParaRPr lang="en-US" dirty="0"/>
          </a:p>
        </p:txBody>
      </p:sp>
      <p:sp>
        <p:nvSpPr>
          <p:cNvPr id="4" name="Date Placeholder 3"/>
          <p:cNvSpPr>
            <a:spLocks noGrp="1"/>
          </p:cNvSpPr>
          <p:nvPr>
            <p:ph type="dt" sz="quarter" idx="12"/>
          </p:nvPr>
        </p:nvSpPr>
        <p:spPr/>
        <p:txBody>
          <a:bodyPr/>
          <a:lstStyle/>
          <a:p>
            <a:fld id="{15F24C28-0F2A-4089-A40E-C5AE1B181422}"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391400" cy="685800"/>
          </a:xfrm>
        </p:spPr>
        <p:txBody>
          <a:bodyPr/>
          <a:lstStyle/>
          <a:p>
            <a:pPr algn="ctr"/>
            <a:r>
              <a:rPr lang="en-US" dirty="0" smtClean="0"/>
              <a:t>State of Washington</a:t>
            </a:r>
            <a:endParaRPr lang="en-US" dirty="0"/>
          </a:p>
        </p:txBody>
      </p:sp>
      <p:pic>
        <p:nvPicPr>
          <p:cNvPr id="6" name="Content Placeholder 5" descr="Washington Navigability Table.png"/>
          <p:cNvPicPr>
            <a:picLocks noGrp="1" noChangeAspect="1"/>
          </p:cNvPicPr>
          <p:nvPr>
            <p:ph idx="1"/>
          </p:nvPr>
        </p:nvPicPr>
        <p:blipFill>
          <a:blip r:embed="rId3" cstate="print"/>
          <a:stretch>
            <a:fillRect/>
          </a:stretch>
        </p:blipFill>
        <p:spPr>
          <a:xfrm>
            <a:off x="762000" y="1524000"/>
            <a:ext cx="7457599" cy="4780512"/>
          </a:xfrm>
        </p:spPr>
      </p:pic>
      <p:sp>
        <p:nvSpPr>
          <p:cNvPr id="4" name="Slide Number Placeholder 3"/>
          <p:cNvSpPr>
            <a:spLocks noGrp="1"/>
          </p:cNvSpPr>
          <p:nvPr>
            <p:ph type="sldNum" sz="quarter" idx="10"/>
          </p:nvPr>
        </p:nvSpPr>
        <p:spPr/>
        <p:txBody>
          <a:bodyPr/>
          <a:lstStyle/>
          <a:p>
            <a:fld id="{89EF66C2-D6AE-4E39-A3D2-A1E1B2952C07}" type="slidenum">
              <a:rPr lang="en-US" smtClean="0"/>
              <a:pPr/>
              <a:t>102</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3276600" cy="1143000"/>
          </a:xfrm>
        </p:spPr>
        <p:txBody>
          <a:bodyPr/>
          <a:lstStyle/>
          <a:p>
            <a:r>
              <a:rPr lang="en-US" dirty="0" smtClean="0"/>
              <a:t>Langbein Method</a:t>
            </a:r>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103</a:t>
            </a:fld>
            <a:endParaRPr lang="en-US" dirty="0"/>
          </a:p>
        </p:txBody>
      </p:sp>
      <p:sp>
        <p:nvSpPr>
          <p:cNvPr id="4" name="Date Placeholder 3"/>
          <p:cNvSpPr>
            <a:spLocks noGrp="1"/>
          </p:cNvSpPr>
          <p:nvPr>
            <p:ph type="dt" sz="quarter" idx="12"/>
          </p:nvPr>
        </p:nvSpPr>
        <p:spPr/>
        <p:txBody>
          <a:bodyPr/>
          <a:lstStyle/>
          <a:p>
            <a:fld id="{9BD52396-6DB9-491B-A695-FBEB8A324DEB}" type="datetime1">
              <a:rPr lang="en-US" smtClean="0"/>
              <a:pPr/>
              <a:t>8/26/2013</a:t>
            </a:fld>
            <a:endParaRPr lang="en-US" dirty="0"/>
          </a:p>
        </p:txBody>
      </p:sp>
      <p:pic>
        <p:nvPicPr>
          <p:cNvPr id="7" name="Content Placeholder 6" descr="Langbein graph.jpg"/>
          <p:cNvPicPr>
            <a:picLocks noGrp="1" noChangeAspect="1"/>
          </p:cNvPicPr>
          <p:nvPr>
            <p:ph idx="1"/>
          </p:nvPr>
        </p:nvPicPr>
        <p:blipFill>
          <a:blip r:embed="rId3" cstate="print"/>
          <a:stretch>
            <a:fillRect/>
          </a:stretch>
        </p:blipFill>
        <p:spPr>
          <a:xfrm>
            <a:off x="4267200" y="457200"/>
            <a:ext cx="4456478" cy="5992024"/>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5400"/>
            <a:ext cx="6324600" cy="685800"/>
          </a:xfrm>
        </p:spPr>
        <p:txBody>
          <a:bodyPr/>
          <a:lstStyle/>
          <a:p>
            <a:pPr algn="ctr"/>
            <a:r>
              <a:rPr lang="en-US" dirty="0" smtClean="0"/>
              <a:t>Army Corps of Engineers </a:t>
            </a:r>
            <a:br>
              <a:rPr lang="en-US" dirty="0" smtClean="0"/>
            </a:br>
            <a:r>
              <a:rPr lang="en-US" dirty="0" smtClean="0"/>
              <a:t>as </a:t>
            </a:r>
            <a:br>
              <a:rPr lang="en-US" dirty="0" smtClean="0"/>
            </a:br>
            <a:r>
              <a:rPr lang="en-US" dirty="0" smtClean="0"/>
              <a:t>Directed by Congress</a:t>
            </a:r>
            <a:endParaRPr lang="en-US" dirty="0"/>
          </a:p>
        </p:txBody>
      </p:sp>
      <p:sp>
        <p:nvSpPr>
          <p:cNvPr id="3" name="Content Placeholder 2"/>
          <p:cNvSpPr>
            <a:spLocks noGrp="1"/>
          </p:cNvSpPr>
          <p:nvPr>
            <p:ph idx="1"/>
          </p:nvPr>
        </p:nvSpPr>
        <p:spPr>
          <a:xfrm>
            <a:off x="1447800" y="2743200"/>
            <a:ext cx="6778625" cy="3200400"/>
          </a:xfrm>
        </p:spPr>
        <p:txBody>
          <a:bodyPr/>
          <a:lstStyle/>
          <a:p>
            <a:r>
              <a:rPr lang="en-US" dirty="0" smtClean="0"/>
              <a:t>1866     4    feet deep	Upper Mississippi</a:t>
            </a:r>
          </a:p>
          <a:p>
            <a:r>
              <a:rPr lang="en-US" dirty="0" smtClean="0"/>
              <a:t>1878     4.5 feet deep	Upper Mississippi</a:t>
            </a:r>
          </a:p>
          <a:p>
            <a:r>
              <a:rPr lang="en-US" dirty="0" smtClean="0"/>
              <a:t>1896     9	   feet deep 	Lower Mississippi</a:t>
            </a:r>
          </a:p>
          <a:p>
            <a:r>
              <a:rPr lang="en-US" dirty="0" smtClean="0"/>
              <a:t>1907     6    feet deep	Upper Mississippi</a:t>
            </a:r>
          </a:p>
          <a:p>
            <a:r>
              <a:rPr lang="en-US" dirty="0" smtClean="0"/>
              <a:t>1907     6	   feet deep 	Lower Missouri</a:t>
            </a:r>
          </a:p>
          <a:p>
            <a:r>
              <a:rPr lang="en-US" dirty="0" smtClean="0"/>
              <a:t>1910     9    feet deep 	Ohio		</a:t>
            </a:r>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104</a:t>
            </a:fld>
            <a:endParaRPr lang="en-US" dirty="0"/>
          </a:p>
        </p:txBody>
      </p:sp>
      <p:sp>
        <p:nvSpPr>
          <p:cNvPr id="4" name="Date Placeholder 3"/>
          <p:cNvSpPr>
            <a:spLocks noGrp="1"/>
          </p:cNvSpPr>
          <p:nvPr>
            <p:ph type="dt" sz="quarter" idx="12"/>
          </p:nvPr>
        </p:nvSpPr>
        <p:spPr/>
        <p:txBody>
          <a:bodyPr/>
          <a:lstStyle/>
          <a:p>
            <a:fld id="{A31FA980-0390-4D3F-8109-72A4DBF49741}"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Key Flows</a:t>
            </a:r>
            <a:endParaRPr lang="en-US" dirty="0"/>
          </a:p>
        </p:txBody>
      </p:sp>
      <p:sp>
        <p:nvSpPr>
          <p:cNvPr id="3" name="Content Placeholder 2"/>
          <p:cNvSpPr>
            <a:spLocks noGrp="1"/>
          </p:cNvSpPr>
          <p:nvPr>
            <p:ph idx="1"/>
          </p:nvPr>
        </p:nvSpPr>
        <p:spPr>
          <a:xfrm>
            <a:off x="1219200" y="1752600"/>
            <a:ext cx="7007225" cy="4191000"/>
          </a:xfrm>
        </p:spPr>
        <p:txBody>
          <a:bodyPr/>
          <a:lstStyle/>
          <a:p>
            <a:r>
              <a:rPr lang="en-US" dirty="0" smtClean="0"/>
              <a:t>Depth 	Hjalmarson		Gookin</a:t>
            </a:r>
          </a:p>
          <a:p>
            <a:pPr lvl="1"/>
            <a:r>
              <a:rPr lang="en-US" dirty="0" smtClean="0"/>
              <a:t>1 feet		  19 cfs        96-905  cfs</a:t>
            </a:r>
          </a:p>
          <a:p>
            <a:pPr lvl="1"/>
            <a:r>
              <a:rPr lang="en-US" dirty="0" smtClean="0"/>
              <a:t>2 feet		191 cfs	1000+ cfs</a:t>
            </a:r>
          </a:p>
          <a:p>
            <a:pPr lvl="1"/>
            <a:r>
              <a:rPr lang="en-US" dirty="0" smtClean="0"/>
              <a:t>3 feet		915 cfs	1000+ cfs</a:t>
            </a:r>
          </a:p>
          <a:p>
            <a:pPr lvl="1"/>
            <a:r>
              <a:rPr lang="en-US" dirty="0" smtClean="0"/>
              <a:t>4 feet 	      1000+ cfs	1000+ cfs</a:t>
            </a:r>
          </a:p>
          <a:p>
            <a:pPr lvl="1"/>
            <a:r>
              <a:rPr lang="en-US" dirty="0" smtClean="0"/>
              <a:t>6 feet	      1000+ cfs	1000+ cfs</a:t>
            </a:r>
          </a:p>
          <a:p>
            <a:pPr lvl="1"/>
            <a:endParaRPr lang="en-US" dirty="0" smtClean="0"/>
          </a:p>
          <a:p>
            <a:r>
              <a:rPr lang="en-US" dirty="0" smtClean="0"/>
              <a:t>Width</a:t>
            </a:r>
          </a:p>
          <a:p>
            <a:pPr lvl="1"/>
            <a:r>
              <a:rPr lang="en-US" dirty="0" smtClean="0"/>
              <a:t>25 feet		  41 cfs	 39-41  cfs</a:t>
            </a:r>
          </a:p>
          <a:p>
            <a:pPr lvl="1"/>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105</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6.5.png"/>
          <p:cNvPicPr>
            <a:picLocks noGrp="1" noChangeAspect="1"/>
          </p:cNvPicPr>
          <p:nvPr>
            <p:ph idx="1"/>
          </p:nvPr>
        </p:nvPicPr>
        <p:blipFill>
          <a:blip r:embed="rId3" cstate="print"/>
          <a:stretch>
            <a:fillRect/>
          </a:stretch>
        </p:blipFill>
        <p:spPr>
          <a:xfrm>
            <a:off x="762000" y="26780"/>
            <a:ext cx="7760265" cy="6831220"/>
          </a:xfrm>
        </p:spPr>
      </p:pic>
      <p:sp>
        <p:nvSpPr>
          <p:cNvPr id="5" name="Slide Number Placeholder 4"/>
          <p:cNvSpPr>
            <a:spLocks noGrp="1"/>
          </p:cNvSpPr>
          <p:nvPr>
            <p:ph type="sldNum" sz="quarter" idx="10"/>
          </p:nvPr>
        </p:nvSpPr>
        <p:spPr/>
        <p:txBody>
          <a:bodyPr/>
          <a:lstStyle/>
          <a:p>
            <a:fld id="{89EF66C2-D6AE-4E39-A3D2-A1E1B2952C07}" type="slidenum">
              <a:rPr lang="en-US" smtClean="0"/>
              <a:pPr/>
              <a:t>106</a:t>
            </a:fld>
            <a:endParaRPr lang="en-US" dirty="0"/>
          </a:p>
        </p:txBody>
      </p:sp>
      <p:sp>
        <p:nvSpPr>
          <p:cNvPr id="4" name="Date Placeholder 3"/>
          <p:cNvSpPr>
            <a:spLocks noGrp="1"/>
          </p:cNvSpPr>
          <p:nvPr>
            <p:ph type="dt" sz="quarter" idx="12"/>
          </p:nvPr>
        </p:nvSpPr>
        <p:spPr/>
        <p:txBody>
          <a:bodyPr/>
          <a:lstStyle/>
          <a:p>
            <a:fld id="{4A41ECEC-90A0-44B7-91B6-B886F59BEC8D}" type="datetime1">
              <a:rPr lang="en-US" smtClean="0"/>
              <a:pPr/>
              <a:t>8/26/2013</a:t>
            </a:fld>
            <a:endParaRPr lang="en-US" dirty="0"/>
          </a:p>
        </p:txBody>
      </p:sp>
      <p:sp>
        <p:nvSpPr>
          <p:cNvPr id="7" name="TextBox 6"/>
          <p:cNvSpPr txBox="1"/>
          <p:nvPr/>
        </p:nvSpPr>
        <p:spPr>
          <a:xfrm>
            <a:off x="4876800" y="304800"/>
            <a:ext cx="2895600" cy="461665"/>
          </a:xfrm>
          <a:prstGeom prst="rect">
            <a:avLst/>
          </a:prstGeom>
          <a:noFill/>
        </p:spPr>
        <p:txBody>
          <a:bodyPr wrap="square" rtlCol="0">
            <a:spAutoFit/>
          </a:bodyPr>
          <a:lstStyle/>
          <a:p>
            <a:r>
              <a:rPr lang="en-US" dirty="0" smtClean="0"/>
              <a:t>Charleston 6.5 CFS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467600" cy="685800"/>
          </a:xfrm>
        </p:spPr>
        <p:txBody>
          <a:bodyPr/>
          <a:lstStyle/>
          <a:p>
            <a:pPr algn="ctr"/>
            <a:r>
              <a:rPr lang="en-US" sz="3200" dirty="0" smtClean="0"/>
              <a:t>Historic Accounts Support</a:t>
            </a:r>
            <a:br>
              <a:rPr lang="en-US" sz="3200" dirty="0" smtClean="0"/>
            </a:br>
            <a:r>
              <a:rPr lang="en-US" sz="3200" dirty="0" smtClean="0"/>
              <a:t> Non-Perennial Reaches</a:t>
            </a:r>
            <a:endParaRPr lang="en-US" sz="3200" dirty="0"/>
          </a:p>
        </p:txBody>
      </p:sp>
      <p:sp>
        <p:nvSpPr>
          <p:cNvPr id="3" name="Content Placeholder 2"/>
          <p:cNvSpPr>
            <a:spLocks noGrp="1"/>
          </p:cNvSpPr>
          <p:nvPr>
            <p:ph idx="1"/>
          </p:nvPr>
        </p:nvSpPr>
        <p:spPr>
          <a:xfrm>
            <a:off x="838200" y="2057400"/>
            <a:ext cx="7388225" cy="3886200"/>
          </a:xfrm>
        </p:spPr>
        <p:txBody>
          <a:bodyPr/>
          <a:lstStyle/>
          <a:p>
            <a:pPr>
              <a:lnSpc>
                <a:spcPts val="3400"/>
              </a:lnSpc>
            </a:pPr>
            <a:r>
              <a:rPr lang="en-US" sz="2400" dirty="0" smtClean="0">
                <a:latin typeface="Arial" pitchFamily="34" charset="0"/>
                <a:cs typeface="Arial" pitchFamily="34" charset="0"/>
              </a:rPr>
              <a:t>“</a:t>
            </a:r>
            <a:r>
              <a:rPr lang="en-US" sz="2800" dirty="0" smtClean="0">
                <a:latin typeface="Arial" pitchFamily="34" charset="0"/>
                <a:cs typeface="Arial" pitchFamily="34" charset="0"/>
              </a:rPr>
              <a:t>The flow of water, however, is not continuous. One or two localities were observed where it had entirely disappeared, but to rise again a few miles distant, clear and limpid.” Hjalmarson </a:t>
            </a:r>
          </a:p>
          <a:p>
            <a:pPr>
              <a:lnSpc>
                <a:spcPts val="3400"/>
              </a:lnSpc>
            </a:pPr>
            <a:endParaRPr lang="en-US" sz="2800" dirty="0" smtClean="0">
              <a:latin typeface="Arial" pitchFamily="34" charset="0"/>
              <a:cs typeface="Arial" pitchFamily="34" charset="0"/>
            </a:endParaRPr>
          </a:p>
          <a:p>
            <a:pPr>
              <a:lnSpc>
                <a:spcPts val="3400"/>
              </a:lnSpc>
            </a:pPr>
            <a:r>
              <a:rPr lang="en-US" sz="2800" dirty="0" smtClean="0">
                <a:latin typeface="Arial" pitchFamily="34" charset="0"/>
                <a:cs typeface="Arial" pitchFamily="34" charset="0"/>
              </a:rPr>
              <a:t> Numerous observations in the 1840’s and 1850’s reported dry reaches</a:t>
            </a:r>
          </a:p>
          <a:p>
            <a:endParaRPr lang="en-US" sz="2400" dirty="0" smtClean="0">
              <a:latin typeface="Calibri" pitchFamily="34" charset="0"/>
            </a:endParaRPr>
          </a:p>
          <a:p>
            <a:endParaRPr lang="en-US" sz="2400" dirty="0" smtClean="0">
              <a:latin typeface="Calibri" pitchFamily="34" charset="0"/>
            </a:endParaRPr>
          </a:p>
          <a:p>
            <a:endParaRPr lang="en-US" sz="2400" dirty="0" smtClean="0">
              <a:latin typeface="Calibri" pitchFamily="34" charset="0"/>
            </a:endParaRPr>
          </a:p>
          <a:p>
            <a:endParaRPr lang="en-US" sz="2400" dirty="0">
              <a:latin typeface="Calibri" pitchFamily="34" charset="0"/>
            </a:endParaRPr>
          </a:p>
        </p:txBody>
      </p:sp>
      <p:sp>
        <p:nvSpPr>
          <p:cNvPr id="4" name="Slide Number Placeholder 3"/>
          <p:cNvSpPr>
            <a:spLocks noGrp="1"/>
          </p:cNvSpPr>
          <p:nvPr>
            <p:ph type="sldNum" sz="quarter" idx="10"/>
          </p:nvPr>
        </p:nvSpPr>
        <p:spPr/>
        <p:txBody>
          <a:bodyPr/>
          <a:lstStyle/>
          <a:p>
            <a:fld id="{89EF66C2-D6AE-4E39-A3D2-A1E1B2952C07}" type="slidenum">
              <a:rPr lang="en-US" smtClean="0"/>
              <a:pPr/>
              <a:t>11</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543800" cy="685800"/>
          </a:xfrm>
        </p:spPr>
        <p:txBody>
          <a:bodyPr/>
          <a:lstStyle/>
          <a:p>
            <a:pPr algn="ctr"/>
            <a:r>
              <a:rPr lang="en-US" sz="3200" dirty="0" smtClean="0"/>
              <a:t>Important Terms</a:t>
            </a:r>
            <a:endParaRPr lang="en-US" sz="3200" dirty="0"/>
          </a:p>
        </p:txBody>
      </p:sp>
      <p:sp>
        <p:nvSpPr>
          <p:cNvPr id="3" name="Content Placeholder 2"/>
          <p:cNvSpPr>
            <a:spLocks noGrp="1"/>
          </p:cNvSpPr>
          <p:nvPr>
            <p:ph idx="1"/>
          </p:nvPr>
        </p:nvSpPr>
        <p:spPr>
          <a:xfrm>
            <a:off x="2057400" y="1905000"/>
            <a:ext cx="5181600" cy="4038600"/>
          </a:xfrm>
        </p:spPr>
        <p:txBody>
          <a:bodyPr/>
          <a:lstStyle/>
          <a:p>
            <a:r>
              <a:rPr lang="en-US" sz="2800" dirty="0" smtClean="0"/>
              <a:t>Mean Average or Average</a:t>
            </a:r>
          </a:p>
          <a:p>
            <a:endParaRPr lang="en-US" sz="2800" dirty="0" smtClean="0"/>
          </a:p>
          <a:p>
            <a:r>
              <a:rPr lang="en-US" sz="2800" dirty="0" smtClean="0"/>
              <a:t>Median Average </a:t>
            </a:r>
          </a:p>
          <a:p>
            <a:endParaRPr lang="en-US" sz="2800" dirty="0" smtClean="0"/>
          </a:p>
          <a:p>
            <a:r>
              <a:rPr lang="en-US" sz="2800" dirty="0" smtClean="0"/>
              <a:t>Base Flow</a:t>
            </a:r>
            <a:endParaRPr lang="en-US" sz="2800" baseline="-25000" dirty="0" smtClean="0"/>
          </a:p>
          <a:p>
            <a:pPr lvl="1"/>
            <a:endParaRPr lang="en-US" sz="2800" dirty="0" smtClean="0"/>
          </a:p>
          <a:p>
            <a:r>
              <a:rPr lang="en-US" sz="2800" dirty="0" smtClean="0"/>
              <a:t>River Gage</a:t>
            </a:r>
          </a:p>
          <a:p>
            <a:endParaRPr lang="en-US" dirty="0" smtClean="0"/>
          </a:p>
          <a:p>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12</a:t>
            </a:fld>
            <a:endParaRPr lang="en-US" dirty="0"/>
          </a:p>
        </p:txBody>
      </p:sp>
      <p:sp>
        <p:nvSpPr>
          <p:cNvPr id="4" name="Date Placeholder 3"/>
          <p:cNvSpPr>
            <a:spLocks noGrp="1"/>
          </p:cNvSpPr>
          <p:nvPr>
            <p:ph type="dt" sz="quarter" idx="12"/>
          </p:nvPr>
        </p:nvSpPr>
        <p:spPr/>
        <p:txBody>
          <a:bodyPr/>
          <a:lstStyle/>
          <a:p>
            <a:fld id="{A1A1DF0A-8480-4D12-9FC9-5C3C1115EF1B}"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620000" cy="685800"/>
          </a:xfrm>
        </p:spPr>
        <p:txBody>
          <a:bodyPr/>
          <a:lstStyle/>
          <a:p>
            <a:pPr algn="ctr"/>
            <a:r>
              <a:rPr lang="en-US" dirty="0" smtClean="0"/>
              <a:t>Base Flow</a:t>
            </a:r>
            <a:endParaRPr lang="en-US" dirty="0"/>
          </a:p>
        </p:txBody>
      </p:sp>
      <p:sp>
        <p:nvSpPr>
          <p:cNvPr id="3" name="Content Placeholder 2"/>
          <p:cNvSpPr>
            <a:spLocks noGrp="1"/>
          </p:cNvSpPr>
          <p:nvPr>
            <p:ph idx="1"/>
          </p:nvPr>
        </p:nvSpPr>
        <p:spPr>
          <a:xfrm>
            <a:off x="1676400" y="1676400"/>
            <a:ext cx="6550025" cy="4267200"/>
          </a:xfrm>
        </p:spPr>
        <p:txBody>
          <a:bodyPr/>
          <a:lstStyle/>
          <a:p>
            <a:r>
              <a:rPr lang="en-US" dirty="0" smtClean="0"/>
              <a:t>Why does a river flow when the snow is not melting and it has not recently rained?</a:t>
            </a:r>
          </a:p>
          <a:p>
            <a:endParaRPr lang="en-US" dirty="0" smtClean="0"/>
          </a:p>
          <a:p>
            <a:r>
              <a:rPr lang="en-US" dirty="0" smtClean="0"/>
              <a:t>Numerous definitions</a:t>
            </a:r>
          </a:p>
          <a:p>
            <a:endParaRPr lang="en-US" dirty="0" smtClean="0"/>
          </a:p>
          <a:p>
            <a:r>
              <a:rPr lang="en-US" dirty="0" smtClean="0"/>
              <a:t>The Tombstone Report spent a full page listing many of the definitions</a:t>
            </a:r>
          </a:p>
          <a:p>
            <a:endParaRPr lang="en-US" dirty="0" smtClean="0"/>
          </a:p>
          <a:p>
            <a:r>
              <a:rPr lang="en-US" dirty="0" smtClean="0"/>
              <a:t>Q</a:t>
            </a:r>
            <a:r>
              <a:rPr lang="en-US" baseline="-25000" dirty="0" smtClean="0"/>
              <a:t>90 </a:t>
            </a:r>
            <a:r>
              <a:rPr lang="en-US" dirty="0" smtClean="0"/>
              <a:t>is not one of them</a:t>
            </a:r>
          </a:p>
          <a:p>
            <a:endParaRPr lang="en-US" dirty="0" smtClean="0"/>
          </a:p>
          <a:p>
            <a:pPr>
              <a:buNone/>
            </a:pPr>
            <a:endParaRPr lang="en-US" dirty="0" smtClean="0"/>
          </a:p>
          <a:p>
            <a:endParaRPr lang="en-US" dirty="0" smtClean="0"/>
          </a:p>
          <a:p>
            <a:endParaRPr lang="en-US" dirty="0" smtClean="0"/>
          </a:p>
          <a:p>
            <a:pPr>
              <a:buNone/>
            </a:pPr>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13</a:t>
            </a:fld>
            <a:endParaRPr lang="en-US" dirty="0"/>
          </a:p>
        </p:txBody>
      </p:sp>
      <p:sp>
        <p:nvSpPr>
          <p:cNvPr id="4" name="Date Placeholder 3"/>
          <p:cNvSpPr>
            <a:spLocks noGrp="1"/>
          </p:cNvSpPr>
          <p:nvPr>
            <p:ph type="dt" sz="quarter" idx="12"/>
          </p:nvPr>
        </p:nvSpPr>
        <p:spPr/>
        <p:txBody>
          <a:bodyPr/>
          <a:lstStyle/>
          <a:p>
            <a:fld id="{FEB4BF2E-87AC-444C-9E4F-C17B9713B856}"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848600" cy="685800"/>
          </a:xfrm>
        </p:spPr>
        <p:txBody>
          <a:bodyPr/>
          <a:lstStyle/>
          <a:p>
            <a:pPr algn="ctr"/>
            <a:r>
              <a:rPr lang="en-US" dirty="0" smtClean="0"/>
              <a:t>Freethey and Anderson Warn</a:t>
            </a:r>
            <a:endParaRPr lang="en-US" dirty="0"/>
          </a:p>
        </p:txBody>
      </p:sp>
      <p:sp>
        <p:nvSpPr>
          <p:cNvPr id="3" name="Content Placeholder 2"/>
          <p:cNvSpPr>
            <a:spLocks noGrp="1"/>
          </p:cNvSpPr>
          <p:nvPr>
            <p:ph idx="1"/>
          </p:nvPr>
        </p:nvSpPr>
        <p:spPr>
          <a:xfrm>
            <a:off x="304800" y="1905000"/>
            <a:ext cx="8458200" cy="4038600"/>
          </a:xfrm>
        </p:spPr>
        <p:txBody>
          <a:bodyPr/>
          <a:lstStyle/>
          <a:p>
            <a:r>
              <a:rPr lang="en-US" dirty="0" smtClean="0"/>
              <a:t>“</a:t>
            </a:r>
            <a:r>
              <a:rPr lang="en-US" sz="2800" dirty="0" smtClean="0"/>
              <a:t>The data …represent a conceptual model…”</a:t>
            </a:r>
          </a:p>
          <a:p>
            <a:endParaRPr lang="en-US" sz="2800" dirty="0" smtClean="0"/>
          </a:p>
          <a:p>
            <a:r>
              <a:rPr lang="en-US" sz="2800" dirty="0" smtClean="0"/>
              <a:t>“The individual … values represent an approximation of each component derived by balancing the entire regional water budget. The diagrams represent a means of comparing the magnitude of the total budget and the individual components…”</a:t>
            </a:r>
            <a:endParaRPr lang="en-US" sz="2800"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14</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6" name="Slide Number Placeholder 5"/>
          <p:cNvSpPr>
            <a:spLocks noGrp="1"/>
          </p:cNvSpPr>
          <p:nvPr>
            <p:ph type="sldNum" sz="quarter" idx="10"/>
          </p:nvPr>
        </p:nvSpPr>
        <p:spPr/>
        <p:txBody>
          <a:bodyPr/>
          <a:lstStyle/>
          <a:p>
            <a:fld id="{89EF66C2-D6AE-4E39-A3D2-A1E1B2952C07}" type="slidenum">
              <a:rPr lang="en-US" smtClean="0"/>
              <a:pPr/>
              <a:t>15</a:t>
            </a:fld>
            <a:endParaRPr lang="en-US" dirty="0"/>
          </a:p>
        </p:txBody>
      </p:sp>
      <p:sp>
        <p:nvSpPr>
          <p:cNvPr id="5" name="Date Placeholder 4"/>
          <p:cNvSpPr>
            <a:spLocks noGrp="1"/>
          </p:cNvSpPr>
          <p:nvPr>
            <p:ph type="dt" sz="quarter" idx="12"/>
          </p:nvPr>
        </p:nvSpPr>
        <p:spPr/>
        <p:txBody>
          <a:bodyPr/>
          <a:lstStyle/>
          <a:p>
            <a:fld id="{F676AC9E-C533-4CCE-93B2-6593643C5743}" type="datetime1">
              <a:rPr lang="en-US" smtClean="0"/>
              <a:pPr/>
              <a:t>8/26/2013</a:t>
            </a:fld>
            <a:endParaRPr lang="en-US" dirty="0"/>
          </a:p>
        </p:txBody>
      </p:sp>
      <p:pic>
        <p:nvPicPr>
          <p:cNvPr id="3076" name="Picture 4"/>
          <p:cNvPicPr>
            <a:picLocks noChangeAspect="1" noChangeArrowheads="1"/>
          </p:cNvPicPr>
          <p:nvPr/>
        </p:nvPicPr>
        <p:blipFill>
          <a:blip r:embed="rId3" cstate="print"/>
          <a:srcRect/>
          <a:stretch>
            <a:fillRect/>
          </a:stretch>
        </p:blipFill>
        <p:spPr bwMode="auto">
          <a:xfrm>
            <a:off x="-95845" y="1"/>
            <a:ext cx="923984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Upper San Pedro1.png"/>
          <p:cNvPicPr>
            <a:picLocks noGrp="1" noChangeAspect="1"/>
          </p:cNvPicPr>
          <p:nvPr>
            <p:ph idx="1"/>
          </p:nvPr>
        </p:nvPicPr>
        <p:blipFill>
          <a:blip r:embed="rId3" cstate="print"/>
          <a:stretch>
            <a:fillRect/>
          </a:stretch>
        </p:blipFill>
        <p:spPr>
          <a:xfrm>
            <a:off x="0" y="437360"/>
            <a:ext cx="8839200" cy="6420640"/>
          </a:xfrm>
        </p:spPr>
      </p:pic>
      <p:sp>
        <p:nvSpPr>
          <p:cNvPr id="7" name="Slide Number Placeholder 6"/>
          <p:cNvSpPr>
            <a:spLocks noGrp="1"/>
          </p:cNvSpPr>
          <p:nvPr>
            <p:ph type="sldNum" sz="quarter" idx="10"/>
          </p:nvPr>
        </p:nvSpPr>
        <p:spPr/>
        <p:txBody>
          <a:bodyPr/>
          <a:lstStyle/>
          <a:p>
            <a:fld id="{89EF66C2-D6AE-4E39-A3D2-A1E1B2952C07}" type="slidenum">
              <a:rPr lang="en-US" smtClean="0"/>
              <a:pPr/>
              <a:t>16</a:t>
            </a:fld>
            <a:endParaRPr lang="en-US" dirty="0"/>
          </a:p>
        </p:txBody>
      </p:sp>
      <p:sp>
        <p:nvSpPr>
          <p:cNvPr id="6" name="Date Placeholder 5"/>
          <p:cNvSpPr>
            <a:spLocks noGrp="1"/>
          </p:cNvSpPr>
          <p:nvPr>
            <p:ph type="dt" sz="quarter" idx="12"/>
          </p:nvPr>
        </p:nvSpPr>
        <p:spPr/>
        <p:txBody>
          <a:bodyPr/>
          <a:lstStyle/>
          <a:p>
            <a:fld id="{7FE8CF4C-BB56-4C0D-A1E7-A2866C42BA96}" type="datetime1">
              <a:rPr lang="en-US" smtClean="0"/>
              <a:pPr/>
              <a:t>8/26/2013</a:t>
            </a:fld>
            <a:endParaRPr lang="en-US" dirty="0"/>
          </a:p>
        </p:txBody>
      </p:sp>
      <p:pic>
        <p:nvPicPr>
          <p:cNvPr id="5" name="Picture 4" descr="Legend.png"/>
          <p:cNvPicPr>
            <a:picLocks noChangeAspect="1"/>
          </p:cNvPicPr>
          <p:nvPr/>
        </p:nvPicPr>
        <p:blipFill>
          <a:blip r:embed="rId4" cstate="print"/>
          <a:stretch>
            <a:fillRect/>
          </a:stretch>
        </p:blipFill>
        <p:spPr>
          <a:xfrm>
            <a:off x="4800600" y="0"/>
            <a:ext cx="4343400" cy="193223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Lower San Pedro.png"/>
          <p:cNvPicPr>
            <a:picLocks noGrp="1" noChangeAspect="1"/>
          </p:cNvPicPr>
          <p:nvPr>
            <p:ph idx="1"/>
          </p:nvPr>
        </p:nvPicPr>
        <p:blipFill>
          <a:blip r:embed="rId3" cstate="print"/>
          <a:stretch>
            <a:fillRect/>
          </a:stretch>
        </p:blipFill>
        <p:spPr>
          <a:xfrm>
            <a:off x="0" y="0"/>
            <a:ext cx="6019800" cy="6902621"/>
          </a:xfrm>
        </p:spPr>
      </p:pic>
      <p:sp>
        <p:nvSpPr>
          <p:cNvPr id="8" name="Slide Number Placeholder 7"/>
          <p:cNvSpPr>
            <a:spLocks noGrp="1"/>
          </p:cNvSpPr>
          <p:nvPr>
            <p:ph type="sldNum" sz="quarter" idx="10"/>
          </p:nvPr>
        </p:nvSpPr>
        <p:spPr/>
        <p:txBody>
          <a:bodyPr/>
          <a:lstStyle/>
          <a:p>
            <a:fld id="{89EF66C2-D6AE-4E39-A3D2-A1E1B2952C07}" type="slidenum">
              <a:rPr lang="en-US" smtClean="0"/>
              <a:pPr/>
              <a:t>17</a:t>
            </a:fld>
            <a:endParaRPr lang="en-US" dirty="0"/>
          </a:p>
        </p:txBody>
      </p:sp>
      <p:sp>
        <p:nvSpPr>
          <p:cNvPr id="7" name="Date Placeholder 6"/>
          <p:cNvSpPr>
            <a:spLocks noGrp="1"/>
          </p:cNvSpPr>
          <p:nvPr>
            <p:ph type="dt" sz="quarter" idx="12"/>
          </p:nvPr>
        </p:nvSpPr>
        <p:spPr/>
        <p:txBody>
          <a:bodyPr/>
          <a:lstStyle/>
          <a:p>
            <a:fld id="{8A2A32B0-ED81-496C-A72B-108515CA7E59}" type="datetime1">
              <a:rPr lang="en-US" smtClean="0"/>
              <a:pPr/>
              <a:t>8/26/2013</a:t>
            </a:fld>
            <a:endParaRPr lang="en-US" dirty="0"/>
          </a:p>
        </p:txBody>
      </p:sp>
      <p:pic>
        <p:nvPicPr>
          <p:cNvPr id="5" name="Picture 4" descr="Legend.png"/>
          <p:cNvPicPr>
            <a:picLocks noChangeAspect="1"/>
          </p:cNvPicPr>
          <p:nvPr/>
        </p:nvPicPr>
        <p:blipFill>
          <a:blip r:embed="rId4" cstate="print"/>
          <a:stretch>
            <a:fillRect/>
          </a:stretch>
        </p:blipFill>
        <p:spPr>
          <a:xfrm>
            <a:off x="3657600" y="1752600"/>
            <a:ext cx="4453461" cy="1981200"/>
          </a:xfrm>
          <a:prstGeom prst="rect">
            <a:avLst/>
          </a:prstGeom>
        </p:spPr>
      </p:pic>
      <p:pic>
        <p:nvPicPr>
          <p:cNvPr id="6" name="Picture 5" descr="Lower Pie Chart.png"/>
          <p:cNvPicPr>
            <a:picLocks noChangeAspect="1"/>
          </p:cNvPicPr>
          <p:nvPr/>
        </p:nvPicPr>
        <p:blipFill>
          <a:blip r:embed="rId5" cstate="print"/>
          <a:stretch>
            <a:fillRect/>
          </a:stretch>
        </p:blipFill>
        <p:spPr>
          <a:xfrm>
            <a:off x="6248400" y="4114800"/>
            <a:ext cx="2609915" cy="18288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772400" cy="685800"/>
          </a:xfrm>
        </p:spPr>
        <p:txBody>
          <a:bodyPr/>
          <a:lstStyle/>
          <a:p>
            <a:pPr algn="ctr"/>
            <a:r>
              <a:rPr lang="en-US" dirty="0" err="1" smtClean="0"/>
              <a:t>Baseflow</a:t>
            </a:r>
            <a:r>
              <a:rPr lang="en-US" dirty="0" smtClean="0"/>
              <a:t> Answers According to</a:t>
            </a:r>
            <a:br>
              <a:rPr lang="en-US" dirty="0" smtClean="0"/>
            </a:br>
            <a:r>
              <a:rPr lang="en-US" dirty="0" smtClean="0"/>
              <a:t> Freethey and Anderson</a:t>
            </a:r>
            <a:endParaRPr lang="en-US" dirty="0"/>
          </a:p>
        </p:txBody>
      </p:sp>
      <p:sp>
        <p:nvSpPr>
          <p:cNvPr id="3" name="Content Placeholder 2"/>
          <p:cNvSpPr>
            <a:spLocks noGrp="1"/>
          </p:cNvSpPr>
          <p:nvPr>
            <p:ph idx="1"/>
          </p:nvPr>
        </p:nvSpPr>
        <p:spPr>
          <a:xfrm>
            <a:off x="914400" y="1752600"/>
            <a:ext cx="7312025" cy="4191000"/>
          </a:xfrm>
        </p:spPr>
        <p:txBody>
          <a:bodyPr/>
          <a:lstStyle/>
          <a:p>
            <a:pPr>
              <a:buNone/>
            </a:pPr>
            <a:r>
              <a:rPr lang="en-US" sz="2800" dirty="0" smtClean="0"/>
              <a:t>     Gage			</a:t>
            </a:r>
            <a:r>
              <a:rPr lang="en-US" sz="2800" dirty="0" err="1" smtClean="0"/>
              <a:t>Baseflow</a:t>
            </a:r>
            <a:r>
              <a:rPr lang="en-US" sz="2800" dirty="0" smtClean="0"/>
              <a:t> (</a:t>
            </a:r>
            <a:r>
              <a:rPr lang="en-US" sz="2800" dirty="0" err="1" smtClean="0"/>
              <a:t>cfs</a:t>
            </a:r>
            <a:r>
              <a:rPr lang="en-US" sz="2800" dirty="0" smtClean="0"/>
              <a:t>)</a:t>
            </a:r>
          </a:p>
          <a:p>
            <a:pPr lvl="7">
              <a:buNone/>
            </a:pPr>
            <a:r>
              <a:rPr lang="en-US" sz="2800" dirty="0" smtClean="0">
                <a:ea typeface="+mn-ea"/>
                <a:cs typeface="+mn-cs"/>
              </a:rPr>
              <a:t>  Gookin   Hjalmarson</a:t>
            </a:r>
          </a:p>
          <a:p>
            <a:r>
              <a:rPr lang="en-US" sz="2800" dirty="0" smtClean="0"/>
              <a:t>Palominas		0		4*</a:t>
            </a:r>
          </a:p>
          <a:p>
            <a:r>
              <a:rPr lang="en-US" sz="2800" dirty="0" smtClean="0"/>
              <a:t>Charleston		9		10*</a:t>
            </a:r>
          </a:p>
          <a:p>
            <a:r>
              <a:rPr lang="en-US" sz="2800" dirty="0" smtClean="0"/>
              <a:t>Narrows (join)	7.3		7.5</a:t>
            </a:r>
          </a:p>
          <a:p>
            <a:r>
              <a:rPr lang="en-US" sz="2800" dirty="0" smtClean="0"/>
              <a:t>Mouth			???		4</a:t>
            </a:r>
          </a:p>
          <a:p>
            <a:endParaRPr lang="en-US" sz="2800" dirty="0" smtClean="0"/>
          </a:p>
          <a:p>
            <a:pPr>
              <a:buNone/>
            </a:pPr>
            <a:r>
              <a:rPr lang="en-US" sz="2800" dirty="0" smtClean="0"/>
              <a:t>* From a different source</a:t>
            </a:r>
          </a:p>
          <a:p>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18</a:t>
            </a:fld>
            <a:endParaRPr lang="en-US" dirty="0"/>
          </a:p>
        </p:txBody>
      </p:sp>
      <p:sp>
        <p:nvSpPr>
          <p:cNvPr id="4" name="Date Placeholder 3"/>
          <p:cNvSpPr>
            <a:spLocks noGrp="1"/>
          </p:cNvSpPr>
          <p:nvPr>
            <p:ph type="dt" sz="quarter" idx="12"/>
          </p:nvPr>
        </p:nvSpPr>
        <p:spPr/>
        <p:txBody>
          <a:bodyPr/>
          <a:lstStyle/>
          <a:p>
            <a:fld id="{8F7A2DF1-9172-48BC-9A2C-140825D26112}"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0" name="Slide Number Placeholder 9"/>
          <p:cNvSpPr>
            <a:spLocks noGrp="1"/>
          </p:cNvSpPr>
          <p:nvPr>
            <p:ph type="sldNum" sz="quarter" idx="10"/>
          </p:nvPr>
        </p:nvSpPr>
        <p:spPr/>
        <p:txBody>
          <a:bodyPr/>
          <a:lstStyle/>
          <a:p>
            <a:fld id="{89EF66C2-D6AE-4E39-A3D2-A1E1B2952C07}" type="slidenum">
              <a:rPr lang="en-US" smtClean="0"/>
              <a:pPr/>
              <a:t>19</a:t>
            </a:fld>
            <a:endParaRPr lang="en-US" dirty="0"/>
          </a:p>
        </p:txBody>
      </p:sp>
      <p:sp>
        <p:nvSpPr>
          <p:cNvPr id="4" name="Date Placeholder 3"/>
          <p:cNvSpPr>
            <a:spLocks noGrp="1"/>
          </p:cNvSpPr>
          <p:nvPr>
            <p:ph type="dt" sz="quarter" idx="12"/>
          </p:nvPr>
        </p:nvSpPr>
        <p:spPr/>
        <p:txBody>
          <a:bodyPr/>
          <a:lstStyle/>
          <a:p>
            <a:fld id="{DAFEDF9A-BE71-460B-96B0-4C2FB3D30562}" type="datetime1">
              <a:rPr lang="en-US" smtClean="0"/>
              <a:pPr/>
              <a:t>8/26/2013</a:t>
            </a:fld>
            <a:endParaRPr lang="en-US" dirty="0"/>
          </a:p>
        </p:txBody>
      </p:sp>
      <p:pic>
        <p:nvPicPr>
          <p:cNvPr id="1026" name="Picture 2" descr="C:\Users\SandyAllen Gookin\Documents\Navigability\Powerpoint Info\Pages from Tombstone.png"/>
          <p:cNvPicPr>
            <a:picLocks noChangeAspect="1" noChangeArrowheads="1"/>
          </p:cNvPicPr>
          <p:nvPr/>
        </p:nvPicPr>
        <p:blipFill>
          <a:blip r:embed="rId3" cstate="print"/>
          <a:srcRect/>
          <a:stretch>
            <a:fillRect/>
          </a:stretch>
        </p:blipFill>
        <p:spPr bwMode="auto">
          <a:xfrm>
            <a:off x="0" y="0"/>
            <a:ext cx="5299118" cy="6858000"/>
          </a:xfrm>
          <a:prstGeom prst="rect">
            <a:avLst/>
          </a:prstGeom>
          <a:noFill/>
        </p:spPr>
      </p:pic>
      <p:pic>
        <p:nvPicPr>
          <p:cNvPr id="1028" name="Picture 4" descr="C:\Users\SandyAllen Gookin\Documents\Navigability\Powerpoint Info\Top of Tombstone.png"/>
          <p:cNvPicPr>
            <a:picLocks noChangeAspect="1" noChangeArrowheads="1"/>
          </p:cNvPicPr>
          <p:nvPr/>
        </p:nvPicPr>
        <p:blipFill>
          <a:blip r:embed="rId4" cstate="print"/>
          <a:srcRect/>
          <a:stretch>
            <a:fillRect/>
          </a:stretch>
        </p:blipFill>
        <p:spPr bwMode="auto">
          <a:xfrm>
            <a:off x="0" y="0"/>
            <a:ext cx="9144000" cy="2932206"/>
          </a:xfrm>
          <a:prstGeom prst="rect">
            <a:avLst/>
          </a:prstGeom>
          <a:noFill/>
        </p:spPr>
      </p:pic>
      <p:pic>
        <p:nvPicPr>
          <p:cNvPr id="1029" name="Picture 5" descr="C:\Users\SandyAllen Gookin\Documents\Navigability\Powerpoint Info\Bottom of Tombstone.png"/>
          <p:cNvPicPr>
            <a:picLocks noChangeAspect="1" noChangeArrowheads="1"/>
          </p:cNvPicPr>
          <p:nvPr/>
        </p:nvPicPr>
        <p:blipFill>
          <a:blip r:embed="rId5" cstate="print"/>
          <a:srcRect/>
          <a:stretch>
            <a:fillRect/>
          </a:stretch>
        </p:blipFill>
        <p:spPr bwMode="auto">
          <a:xfrm>
            <a:off x="0" y="2895600"/>
            <a:ext cx="9144000" cy="1214437"/>
          </a:xfrm>
          <a:prstGeom prst="rect">
            <a:avLst/>
          </a:prstGeom>
          <a:noFill/>
        </p:spPr>
      </p:pic>
      <p:sp>
        <p:nvSpPr>
          <p:cNvPr id="9" name="Oval 8"/>
          <p:cNvSpPr/>
          <p:nvPr/>
        </p:nvSpPr>
        <p:spPr bwMode="auto">
          <a:xfrm>
            <a:off x="3657600" y="3657600"/>
            <a:ext cx="457200" cy="304800"/>
          </a:xfrm>
          <a:prstGeom prst="ellipse">
            <a:avLst/>
          </a:prstGeom>
          <a:noFill/>
          <a:ln w="254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ox(in)">
                                      <p:cBhvr>
                                        <p:cTn id="7" dur="500"/>
                                        <p:tgtEl>
                                          <p:spTgt spid="1029"/>
                                        </p:tgtEl>
                                      </p:cBhvr>
                                    </p:animEffect>
                                  </p:childTnLst>
                                </p:cTn>
                              </p:par>
                              <p:par>
                                <p:cTn id="8" presetID="4" presetClass="entr" presetSubtype="16"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ox(in)">
                                      <p:cBhvr>
                                        <p:cTn id="10" dur="500"/>
                                        <p:tgtEl>
                                          <p:spTgt spid="1028"/>
                                        </p:tgtEl>
                                      </p:cBhvr>
                                    </p:animEffect>
                                  </p:childTnLst>
                                </p:cTn>
                              </p:par>
                              <p:par>
                                <p:cTn id="11" presetID="10" presetClass="exit" presetSubtype="0" fill="hold" nodeType="withEffect">
                                  <p:stCondLst>
                                    <p:cond delay="0"/>
                                  </p:stCondLst>
                                  <p:childTnLst>
                                    <p:animEffect transition="out" filter="fade">
                                      <p:cBhvr>
                                        <p:cTn id="12" dur="2000"/>
                                        <p:tgtEl>
                                          <p:spTgt spid="1026"/>
                                        </p:tgtEl>
                                      </p:cBhvr>
                                    </p:animEffect>
                                    <p:set>
                                      <p:cBhvr>
                                        <p:cTn id="13" dur="1" fill="hold">
                                          <p:stCondLst>
                                            <p:cond delay="1999"/>
                                          </p:stCondLst>
                                        </p:cTn>
                                        <p:tgtEl>
                                          <p:spTgt spid="10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391400" cy="685800"/>
          </a:xfrm>
        </p:spPr>
        <p:txBody>
          <a:bodyPr/>
          <a:lstStyle/>
          <a:p>
            <a:pPr algn="ctr"/>
            <a:r>
              <a:rPr lang="en-US" sz="3600" dirty="0" smtClean="0"/>
              <a:t>Legal Standards</a:t>
            </a:r>
            <a:endParaRPr lang="en-US" sz="3600" dirty="0"/>
          </a:p>
        </p:txBody>
      </p:sp>
      <p:sp>
        <p:nvSpPr>
          <p:cNvPr id="3" name="Content Placeholder 2"/>
          <p:cNvSpPr>
            <a:spLocks noGrp="1"/>
          </p:cNvSpPr>
          <p:nvPr>
            <p:ph idx="1"/>
          </p:nvPr>
        </p:nvSpPr>
        <p:spPr>
          <a:xfrm>
            <a:off x="990600" y="2133600"/>
            <a:ext cx="7235825" cy="3810000"/>
          </a:xfrm>
        </p:spPr>
        <p:txBody>
          <a:bodyPr/>
          <a:lstStyle/>
          <a:p>
            <a:pPr algn="ctr">
              <a:spcBef>
                <a:spcPts val="0"/>
              </a:spcBef>
              <a:buNone/>
            </a:pPr>
            <a:r>
              <a:rPr lang="en-US" sz="3200" dirty="0" smtClean="0"/>
              <a:t>Navigable in Fact or </a:t>
            </a:r>
          </a:p>
          <a:p>
            <a:pPr algn="ctr">
              <a:spcBef>
                <a:spcPts val="0"/>
              </a:spcBef>
              <a:buNone/>
            </a:pPr>
            <a:r>
              <a:rPr lang="en-US" sz="3200" dirty="0" smtClean="0"/>
              <a:t>Susceptible of Navigability</a:t>
            </a:r>
          </a:p>
          <a:p>
            <a:pPr algn="ctr">
              <a:buNone/>
            </a:pPr>
            <a:endParaRPr lang="en-US" sz="3200" dirty="0" smtClean="0"/>
          </a:p>
          <a:p>
            <a:pPr algn="ctr">
              <a:buNone/>
            </a:pPr>
            <a:r>
              <a:rPr lang="en-US" sz="3200" dirty="0" smtClean="0"/>
              <a:t>Ordinary and Natural as of the date of Statehood</a:t>
            </a:r>
          </a:p>
          <a:p>
            <a:endParaRPr lang="en-US" dirty="0" smtClean="0"/>
          </a:p>
          <a:p>
            <a:pPr lvl="1">
              <a:buNone/>
            </a:pPr>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2</a:t>
            </a:fld>
            <a:endParaRPr lang="en-US" dirty="0"/>
          </a:p>
        </p:txBody>
      </p:sp>
      <p:sp>
        <p:nvSpPr>
          <p:cNvPr id="4" name="Date Placeholder 3"/>
          <p:cNvSpPr>
            <a:spLocks noGrp="1"/>
          </p:cNvSpPr>
          <p:nvPr>
            <p:ph type="dt" sz="quarter" idx="12"/>
          </p:nvPr>
        </p:nvSpPr>
        <p:spPr/>
        <p:txBody>
          <a:bodyPr/>
          <a:lstStyle/>
          <a:p>
            <a:fld id="{D26769A2-BD48-4BFD-BAFC-8168C0F5C17D}"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848600" cy="685800"/>
          </a:xfrm>
        </p:spPr>
        <p:txBody>
          <a:bodyPr/>
          <a:lstStyle/>
          <a:p>
            <a:pPr algn="ctr"/>
            <a:r>
              <a:rPr lang="en-US" sz="4000" dirty="0" smtClean="0"/>
              <a:t>Median = Baseflow</a:t>
            </a:r>
            <a:endParaRPr lang="en-US" sz="4000" dirty="0"/>
          </a:p>
        </p:txBody>
      </p:sp>
      <p:sp>
        <p:nvSpPr>
          <p:cNvPr id="3" name="Content Placeholder 2"/>
          <p:cNvSpPr>
            <a:spLocks noGrp="1"/>
          </p:cNvSpPr>
          <p:nvPr>
            <p:ph idx="1"/>
          </p:nvPr>
        </p:nvSpPr>
        <p:spPr>
          <a:xfrm>
            <a:off x="1981200" y="1752600"/>
            <a:ext cx="5484812" cy="4191000"/>
          </a:xfrm>
        </p:spPr>
        <p:txBody>
          <a:bodyPr/>
          <a:lstStyle/>
          <a:p>
            <a:r>
              <a:rPr lang="en-US" sz="2800" dirty="0" smtClean="0"/>
              <a:t>It seems counter intuitive until you look at the flows</a:t>
            </a:r>
          </a:p>
          <a:p>
            <a:endParaRPr lang="en-US" sz="2800" dirty="0" smtClean="0"/>
          </a:p>
          <a:p>
            <a:r>
              <a:rPr lang="en-US" sz="2800" dirty="0" smtClean="0"/>
              <a:t>Virtually no snow melt</a:t>
            </a:r>
          </a:p>
          <a:p>
            <a:endParaRPr lang="en-US" sz="2800" dirty="0" smtClean="0"/>
          </a:p>
          <a:p>
            <a:r>
              <a:rPr lang="en-US" sz="2800" dirty="0" smtClean="0"/>
              <a:t>Most significant flows are in direct response to precipitation</a:t>
            </a:r>
          </a:p>
          <a:p>
            <a:endParaRPr lang="en-US" sz="2800" dirty="0" smtClean="0"/>
          </a:p>
          <a:p>
            <a:endParaRPr lang="en-US" dirty="0" smtClean="0"/>
          </a:p>
        </p:txBody>
      </p:sp>
      <p:sp>
        <p:nvSpPr>
          <p:cNvPr id="5" name="Slide Number Placeholder 4"/>
          <p:cNvSpPr>
            <a:spLocks noGrp="1"/>
          </p:cNvSpPr>
          <p:nvPr>
            <p:ph type="sldNum" sz="quarter" idx="10"/>
          </p:nvPr>
        </p:nvSpPr>
        <p:spPr/>
        <p:txBody>
          <a:bodyPr/>
          <a:lstStyle/>
          <a:p>
            <a:fld id="{89EF66C2-D6AE-4E39-A3D2-A1E1B2952C07}" type="slidenum">
              <a:rPr lang="en-US" smtClean="0"/>
              <a:pPr/>
              <a:t>20</a:t>
            </a:fld>
            <a:endParaRPr lang="en-US" dirty="0"/>
          </a:p>
        </p:txBody>
      </p:sp>
      <p:sp>
        <p:nvSpPr>
          <p:cNvPr id="4" name="Date Placeholder 3"/>
          <p:cNvSpPr>
            <a:spLocks noGrp="1"/>
          </p:cNvSpPr>
          <p:nvPr>
            <p:ph type="dt" sz="quarter" idx="12"/>
          </p:nvPr>
        </p:nvSpPr>
        <p:spPr/>
        <p:txBody>
          <a:bodyPr/>
          <a:lstStyle/>
          <a:p>
            <a:fld id="{669F7253-D96A-4615-A4D3-231115B3ECB6}"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89EF66C2-D6AE-4E39-A3D2-A1E1B2952C07}" type="slidenum">
              <a:rPr lang="en-US" smtClean="0"/>
              <a:pPr/>
              <a:t>21</a:t>
            </a:fld>
            <a:endParaRPr lang="en-US" dirty="0"/>
          </a:p>
        </p:txBody>
      </p:sp>
      <p:sp>
        <p:nvSpPr>
          <p:cNvPr id="4" name="Date Placeholder 3"/>
          <p:cNvSpPr>
            <a:spLocks noGrp="1"/>
          </p:cNvSpPr>
          <p:nvPr>
            <p:ph type="dt" sz="quarter" idx="12"/>
          </p:nvPr>
        </p:nvSpPr>
        <p:spPr/>
        <p:txBody>
          <a:bodyPr/>
          <a:lstStyle/>
          <a:p>
            <a:fld id="{CC4D7624-8601-43BC-9CC6-41419A814879}" type="datetime1">
              <a:rPr lang="en-US" smtClean="0"/>
              <a:pPr/>
              <a:t>8/26/2013</a:t>
            </a:fld>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1380810105"/>
              </p:ext>
            </p:extLst>
          </p:nvPr>
        </p:nvGraphicFramePr>
        <p:xfrm>
          <a:off x="304800" y="457200"/>
          <a:ext cx="8662601" cy="628135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828800" y="1143000"/>
            <a:ext cx="3371888"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Typical Year</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89EF66C2-D6AE-4E39-A3D2-A1E1B2952C07}" type="slidenum">
              <a:rPr lang="en-US" smtClean="0"/>
              <a:pPr/>
              <a:t>22</a:t>
            </a:fld>
            <a:endParaRPr lang="en-US" dirty="0"/>
          </a:p>
        </p:txBody>
      </p:sp>
      <p:sp>
        <p:nvSpPr>
          <p:cNvPr id="4" name="Date Placeholder 3"/>
          <p:cNvSpPr>
            <a:spLocks noGrp="1"/>
          </p:cNvSpPr>
          <p:nvPr>
            <p:ph type="dt" sz="quarter" idx="12"/>
          </p:nvPr>
        </p:nvSpPr>
        <p:spPr/>
        <p:txBody>
          <a:bodyPr/>
          <a:lstStyle/>
          <a:p>
            <a:fld id="{CE65402D-99E0-44C6-9C48-4F5CAB42A0BB}" type="datetime1">
              <a:rPr lang="en-US" smtClean="0"/>
              <a:pPr/>
              <a:t>8/26/2013</a:t>
            </a:fld>
            <a:endParaRPr lang="en-US" dirty="0"/>
          </a:p>
        </p:txBody>
      </p:sp>
      <p:graphicFrame>
        <p:nvGraphicFramePr>
          <p:cNvPr id="5" name="Chart 4"/>
          <p:cNvGraphicFramePr>
            <a:graphicFrameLocks noGrp="1"/>
          </p:cNvGraphicFramePr>
          <p:nvPr/>
        </p:nvGraphicFramePr>
        <p:xfrm>
          <a:off x="228600" y="0"/>
          <a:ext cx="8434001" cy="6281351"/>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p:cNvCxnSpPr/>
          <p:nvPr/>
        </p:nvCxnSpPr>
        <p:spPr bwMode="auto">
          <a:xfrm>
            <a:off x="1600200" y="3886200"/>
            <a:ext cx="7010400" cy="0"/>
          </a:xfrm>
          <a:prstGeom prst="line">
            <a:avLst/>
          </a:prstGeom>
          <a:solidFill>
            <a:schemeClr val="accent1"/>
          </a:solidFill>
          <a:ln w="82550" cap="sq" cmpd="sng" algn="ctr">
            <a:solidFill>
              <a:schemeClr val="tx1"/>
            </a:solidFill>
            <a:prstDash val="solid"/>
            <a:round/>
            <a:headEnd type="none" w="sm" len="sm"/>
            <a:tailEnd type="none" w="sm" len="sm"/>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89EF66C2-D6AE-4E39-A3D2-A1E1B2952C07}" type="slidenum">
              <a:rPr lang="en-US" smtClean="0"/>
              <a:pPr/>
              <a:t>23</a:t>
            </a:fld>
            <a:endParaRPr lang="en-US" dirty="0"/>
          </a:p>
        </p:txBody>
      </p:sp>
      <p:sp>
        <p:nvSpPr>
          <p:cNvPr id="4" name="Date Placeholder 3"/>
          <p:cNvSpPr>
            <a:spLocks noGrp="1"/>
          </p:cNvSpPr>
          <p:nvPr>
            <p:ph type="dt" sz="quarter" idx="12"/>
          </p:nvPr>
        </p:nvSpPr>
        <p:spPr/>
        <p:txBody>
          <a:bodyPr/>
          <a:lstStyle/>
          <a:p>
            <a:fld id="{19D25A0A-0B62-4037-802F-B7667E7B5C11}" type="datetime1">
              <a:rPr lang="en-US" smtClean="0"/>
              <a:pPr/>
              <a:t>8/26/2013</a:t>
            </a:fld>
            <a:endParaRPr lang="en-US" dirty="0"/>
          </a:p>
        </p:txBody>
      </p:sp>
      <p:graphicFrame>
        <p:nvGraphicFramePr>
          <p:cNvPr id="5" name="Chart 4"/>
          <p:cNvGraphicFramePr>
            <a:graphicFrameLocks noGrp="1"/>
          </p:cNvGraphicFramePr>
          <p:nvPr/>
        </p:nvGraphicFramePr>
        <p:xfrm>
          <a:off x="304800" y="304800"/>
          <a:ext cx="8458200" cy="628135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0"/>
            <a:ext cx="6324600" cy="685800"/>
          </a:xfrm>
        </p:spPr>
        <p:txBody>
          <a:bodyPr/>
          <a:lstStyle/>
          <a:p>
            <a:pPr algn="ctr"/>
            <a:r>
              <a:rPr lang="en-US" dirty="0" smtClean="0"/>
              <a:t>Baseflows at gages are</a:t>
            </a:r>
            <a:br>
              <a:rPr lang="en-US" dirty="0" smtClean="0"/>
            </a:br>
            <a:r>
              <a:rPr lang="en-US" dirty="0" smtClean="0"/>
              <a:t>the best case scenario</a:t>
            </a:r>
            <a:endParaRPr lang="en-US" dirty="0"/>
          </a:p>
        </p:txBody>
      </p:sp>
      <p:pic>
        <p:nvPicPr>
          <p:cNvPr id="6" name="Content Placeholder 5" descr="Dickenson et alr pg 17 Longitudinal.png"/>
          <p:cNvPicPr>
            <a:picLocks noGrp="1" noChangeAspect="1"/>
          </p:cNvPicPr>
          <p:nvPr>
            <p:ph idx="1"/>
          </p:nvPr>
        </p:nvPicPr>
        <p:blipFill>
          <a:blip r:embed="rId3" cstate="print"/>
          <a:stretch>
            <a:fillRect/>
          </a:stretch>
        </p:blipFill>
        <p:spPr>
          <a:xfrm>
            <a:off x="-15989" y="2057400"/>
            <a:ext cx="9127673" cy="2971800"/>
          </a:xfrm>
        </p:spPr>
      </p:pic>
      <p:sp>
        <p:nvSpPr>
          <p:cNvPr id="5" name="Slide Number Placeholder 4"/>
          <p:cNvSpPr>
            <a:spLocks noGrp="1"/>
          </p:cNvSpPr>
          <p:nvPr>
            <p:ph type="sldNum" sz="quarter" idx="10"/>
          </p:nvPr>
        </p:nvSpPr>
        <p:spPr/>
        <p:txBody>
          <a:bodyPr/>
          <a:lstStyle/>
          <a:p>
            <a:fld id="{89EF66C2-D6AE-4E39-A3D2-A1E1B2952C07}" type="slidenum">
              <a:rPr lang="en-US" smtClean="0"/>
              <a:pPr/>
              <a:t>24</a:t>
            </a:fld>
            <a:endParaRPr lang="en-US" dirty="0"/>
          </a:p>
        </p:txBody>
      </p:sp>
      <p:sp>
        <p:nvSpPr>
          <p:cNvPr id="4" name="Date Placeholder 3"/>
          <p:cNvSpPr>
            <a:spLocks noGrp="1"/>
          </p:cNvSpPr>
          <p:nvPr>
            <p:ph type="dt" sz="quarter" idx="12"/>
          </p:nvPr>
        </p:nvSpPr>
        <p:spPr/>
        <p:txBody>
          <a:bodyPr/>
          <a:lstStyle/>
          <a:p>
            <a:fld id="{A4CBE905-B5B6-414D-A552-2E5AF0AF7849}" type="datetime1">
              <a:rPr lang="en-US" smtClean="0"/>
              <a:pPr/>
              <a:t>8/26/2013</a:t>
            </a:fld>
            <a:endParaRPr lang="en-US" dirty="0"/>
          </a:p>
        </p:txBody>
      </p:sp>
      <p:cxnSp>
        <p:nvCxnSpPr>
          <p:cNvPr id="8" name="Straight Arrow Connector 7"/>
          <p:cNvCxnSpPr/>
          <p:nvPr/>
        </p:nvCxnSpPr>
        <p:spPr bwMode="auto">
          <a:xfrm flipH="1">
            <a:off x="1676400" y="5638800"/>
            <a:ext cx="3810000" cy="0"/>
          </a:xfrm>
          <a:prstGeom prst="straightConnector1">
            <a:avLst/>
          </a:prstGeom>
          <a:solidFill>
            <a:schemeClr val="accent1"/>
          </a:solidFill>
          <a:ln w="76200" cap="sq" cmpd="sng" algn="ctr">
            <a:solidFill>
              <a:schemeClr val="tx1"/>
            </a:solidFill>
            <a:prstDash val="solid"/>
            <a:round/>
            <a:headEnd type="none" w="sm" len="sm"/>
            <a:tailEnd type="arrow"/>
          </a:ln>
          <a:effectLst/>
        </p:spPr>
      </p:cxnSp>
      <p:sp>
        <p:nvSpPr>
          <p:cNvPr id="9" name="TextBox 8"/>
          <p:cNvSpPr txBox="1"/>
          <p:nvPr/>
        </p:nvSpPr>
        <p:spPr>
          <a:xfrm>
            <a:off x="2819400" y="5029200"/>
            <a:ext cx="1143000" cy="584775"/>
          </a:xfrm>
          <a:prstGeom prst="rect">
            <a:avLst/>
          </a:prstGeom>
          <a:noFill/>
        </p:spPr>
        <p:txBody>
          <a:bodyPr wrap="square" rtlCol="0">
            <a:spAutoFit/>
          </a:bodyPr>
          <a:lstStyle/>
          <a:p>
            <a:r>
              <a:rPr lang="en-US" sz="3200" dirty="0" smtClean="0"/>
              <a:t>N</a:t>
            </a:r>
            <a:endParaRPr lang="en-US" sz="3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685800"/>
          </a:xfrm>
        </p:spPr>
        <p:txBody>
          <a:bodyPr/>
          <a:lstStyle/>
          <a:p>
            <a:pPr algn="ctr"/>
            <a:r>
              <a:rPr lang="en-US" dirty="0" smtClean="0"/>
              <a:t>Mean Average Flow</a:t>
            </a:r>
            <a:endParaRPr lang="en-US" dirty="0"/>
          </a:p>
        </p:txBody>
      </p:sp>
      <p:sp>
        <p:nvSpPr>
          <p:cNvPr id="3" name="Content Placeholder 2"/>
          <p:cNvSpPr>
            <a:spLocks noGrp="1"/>
          </p:cNvSpPr>
          <p:nvPr>
            <p:ph idx="1"/>
          </p:nvPr>
        </p:nvSpPr>
        <p:spPr>
          <a:xfrm>
            <a:off x="1676400" y="1752600"/>
            <a:ext cx="6550025" cy="4191000"/>
          </a:xfrm>
        </p:spPr>
        <p:txBody>
          <a:bodyPr/>
          <a:lstStyle/>
          <a:p>
            <a:r>
              <a:rPr lang="en-US" dirty="0" smtClean="0"/>
              <a:t>Krug Report “Average Annual Runoff”</a:t>
            </a:r>
          </a:p>
          <a:p>
            <a:endParaRPr lang="en-US" dirty="0" smtClean="0"/>
          </a:p>
          <a:p>
            <a:pPr lvl="1"/>
            <a:r>
              <a:rPr lang="en-US" dirty="0" smtClean="0"/>
              <a:t>1951-1980</a:t>
            </a:r>
          </a:p>
          <a:p>
            <a:pPr lvl="1"/>
            <a:r>
              <a:rPr lang="en-US" dirty="0" smtClean="0"/>
              <a:t>Groundwater Pumping is large</a:t>
            </a:r>
          </a:p>
          <a:p>
            <a:pPr lvl="1"/>
            <a:r>
              <a:rPr lang="en-US" dirty="0" smtClean="0"/>
              <a:t>Considerable Development</a:t>
            </a:r>
          </a:p>
          <a:p>
            <a:pPr lvl="1"/>
            <a:r>
              <a:rPr lang="en-US" dirty="0" smtClean="0"/>
              <a:t>Computed flows at 5,951 stations</a:t>
            </a:r>
          </a:p>
          <a:p>
            <a:pPr lvl="1"/>
            <a:r>
              <a:rPr lang="en-US" dirty="0" smtClean="0"/>
              <a:t>Extrapolated data for over 3,000 stations</a:t>
            </a:r>
          </a:p>
          <a:p>
            <a:pPr lvl="1"/>
            <a:r>
              <a:rPr lang="en-US" dirty="0" smtClean="0"/>
              <a:t>5 years </a:t>
            </a:r>
          </a:p>
          <a:p>
            <a:pPr lvl="1"/>
            <a:r>
              <a:rPr lang="en-US" dirty="0" smtClean="0"/>
              <a:t>Almost six gaging stations per work day</a:t>
            </a:r>
          </a:p>
        </p:txBody>
      </p:sp>
      <p:sp>
        <p:nvSpPr>
          <p:cNvPr id="5" name="Slide Number Placeholder 4"/>
          <p:cNvSpPr>
            <a:spLocks noGrp="1"/>
          </p:cNvSpPr>
          <p:nvPr>
            <p:ph type="sldNum" sz="quarter" idx="10"/>
          </p:nvPr>
        </p:nvSpPr>
        <p:spPr/>
        <p:txBody>
          <a:bodyPr/>
          <a:lstStyle/>
          <a:p>
            <a:fld id="{89EF66C2-D6AE-4E39-A3D2-A1E1B2952C07}" type="slidenum">
              <a:rPr lang="en-US" smtClean="0"/>
              <a:pPr/>
              <a:t>25</a:t>
            </a:fld>
            <a:endParaRPr lang="en-US" dirty="0"/>
          </a:p>
        </p:txBody>
      </p:sp>
      <p:sp>
        <p:nvSpPr>
          <p:cNvPr id="4" name="Date Placeholder 3"/>
          <p:cNvSpPr>
            <a:spLocks noGrp="1"/>
          </p:cNvSpPr>
          <p:nvPr>
            <p:ph type="dt" sz="quarter" idx="12"/>
          </p:nvPr>
        </p:nvSpPr>
        <p:spPr/>
        <p:txBody>
          <a:bodyPr/>
          <a:lstStyle/>
          <a:p>
            <a:fld id="{26BFA370-0879-4388-AC91-04FB83BE2CE5}"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391400" cy="685800"/>
          </a:xfrm>
        </p:spPr>
        <p:txBody>
          <a:bodyPr/>
          <a:lstStyle/>
          <a:p>
            <a:pPr lvl="1" algn="ctr"/>
            <a:r>
              <a:rPr lang="en-US" dirty="0" smtClean="0"/>
              <a:t>Bureau of Reclamation- White Book</a:t>
            </a:r>
            <a:br>
              <a:rPr lang="en-US" dirty="0" smtClean="0"/>
            </a:br>
            <a:endParaRPr lang="en-US" dirty="0"/>
          </a:p>
        </p:txBody>
      </p:sp>
      <p:sp>
        <p:nvSpPr>
          <p:cNvPr id="3" name="Content Placeholder 2"/>
          <p:cNvSpPr>
            <a:spLocks noGrp="1"/>
          </p:cNvSpPr>
          <p:nvPr>
            <p:ph idx="1"/>
          </p:nvPr>
        </p:nvSpPr>
        <p:spPr>
          <a:xfrm>
            <a:off x="838200" y="1600200"/>
            <a:ext cx="7388225" cy="4343400"/>
          </a:xfrm>
        </p:spPr>
        <p:txBody>
          <a:bodyPr/>
          <a:lstStyle/>
          <a:p>
            <a:pPr>
              <a:lnSpc>
                <a:spcPts val="1800"/>
              </a:lnSpc>
            </a:pPr>
            <a:r>
              <a:rPr lang="en-US" dirty="0" smtClean="0"/>
              <a:t>1914-1945   Close to Arizona Statehood</a:t>
            </a:r>
          </a:p>
          <a:p>
            <a:pPr>
              <a:lnSpc>
                <a:spcPts val="1800"/>
              </a:lnSpc>
            </a:pPr>
            <a:endParaRPr lang="en-US" dirty="0" smtClean="0"/>
          </a:p>
          <a:p>
            <a:pPr>
              <a:lnSpc>
                <a:spcPts val="1800"/>
              </a:lnSpc>
            </a:pPr>
            <a:r>
              <a:rPr lang="en-US" dirty="0" smtClean="0"/>
              <a:t>Groundwater pumping is small</a:t>
            </a:r>
          </a:p>
          <a:p>
            <a:pPr>
              <a:lnSpc>
                <a:spcPts val="1800"/>
              </a:lnSpc>
            </a:pPr>
            <a:endParaRPr lang="en-US" dirty="0" smtClean="0"/>
          </a:p>
          <a:p>
            <a:pPr>
              <a:lnSpc>
                <a:spcPts val="1800"/>
              </a:lnSpc>
            </a:pPr>
            <a:r>
              <a:rPr lang="en-US" dirty="0" smtClean="0"/>
              <a:t>Vegetative changes are not as extensive</a:t>
            </a:r>
          </a:p>
          <a:p>
            <a:pPr>
              <a:lnSpc>
                <a:spcPts val="1800"/>
              </a:lnSpc>
            </a:pPr>
            <a:endParaRPr lang="en-US" dirty="0" smtClean="0"/>
          </a:p>
          <a:p>
            <a:pPr>
              <a:lnSpc>
                <a:spcPts val="1800"/>
              </a:lnSpc>
            </a:pPr>
            <a:r>
              <a:rPr lang="en-US" dirty="0" smtClean="0"/>
              <a:t>Fewer human uses</a:t>
            </a:r>
          </a:p>
          <a:p>
            <a:pPr>
              <a:lnSpc>
                <a:spcPts val="1800"/>
              </a:lnSpc>
            </a:pPr>
            <a:endParaRPr lang="en-US" dirty="0" smtClean="0"/>
          </a:p>
          <a:p>
            <a:pPr>
              <a:lnSpc>
                <a:spcPts val="1800"/>
              </a:lnSpc>
            </a:pPr>
            <a:r>
              <a:rPr lang="en-US" dirty="0" smtClean="0"/>
              <a:t>More information was available on early uses at the time the report was written</a:t>
            </a:r>
          </a:p>
          <a:p>
            <a:pPr>
              <a:lnSpc>
                <a:spcPts val="1800"/>
              </a:lnSpc>
            </a:pPr>
            <a:endParaRPr lang="en-US" dirty="0" smtClean="0"/>
          </a:p>
          <a:p>
            <a:pPr>
              <a:lnSpc>
                <a:spcPts val="1800"/>
              </a:lnSpc>
            </a:pPr>
            <a:r>
              <a:rPr lang="en-US" dirty="0" smtClean="0"/>
              <a:t>Over 1 million hours involved in producing it</a:t>
            </a:r>
          </a:p>
          <a:p>
            <a:pPr lvl="1"/>
            <a:endParaRPr lang="en-US" dirty="0" smtClean="0"/>
          </a:p>
          <a:p>
            <a:pPr lvl="2"/>
            <a:endParaRPr lang="en-US" dirty="0" smtClean="0"/>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solidFill>
                  <a:srgbClr val="000000"/>
                </a:solidFill>
              </a:rPr>
              <a:pPr/>
              <a:t>26</a:t>
            </a:fld>
            <a:endParaRPr lang="en-US" dirty="0">
              <a:solidFill>
                <a:srgbClr val="000000"/>
              </a:solidFill>
            </a:endParaRPr>
          </a:p>
        </p:txBody>
      </p:sp>
      <p:sp>
        <p:nvSpPr>
          <p:cNvPr id="5" name="Date Placeholder 4"/>
          <p:cNvSpPr>
            <a:spLocks noGrp="1"/>
          </p:cNvSpPr>
          <p:nvPr>
            <p:ph type="dt" sz="quarter" idx="12"/>
          </p:nvPr>
        </p:nvSpPr>
        <p:spPr/>
        <p:txBody>
          <a:body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162800" cy="685800"/>
          </a:xfrm>
        </p:spPr>
        <p:txBody>
          <a:bodyPr/>
          <a:lstStyle/>
          <a:p>
            <a:r>
              <a:rPr lang="en-US" dirty="0" smtClean="0"/>
              <a:t>Bureau of Reclamation- White Book</a:t>
            </a:r>
            <a:br>
              <a:rPr lang="en-US" dirty="0" smtClean="0"/>
            </a:br>
            <a:endParaRPr lang="en-US" dirty="0"/>
          </a:p>
        </p:txBody>
      </p:sp>
      <p:sp>
        <p:nvSpPr>
          <p:cNvPr id="3" name="Content Placeholder 2"/>
          <p:cNvSpPr>
            <a:spLocks noGrp="1"/>
          </p:cNvSpPr>
          <p:nvPr>
            <p:ph idx="1"/>
          </p:nvPr>
        </p:nvSpPr>
        <p:spPr>
          <a:xfrm>
            <a:off x="1143000" y="1752600"/>
            <a:ext cx="7083425" cy="4191000"/>
          </a:xfrm>
        </p:spPr>
        <p:txBody>
          <a:bodyPr/>
          <a:lstStyle/>
          <a:p>
            <a:r>
              <a:rPr lang="en-US" dirty="0" smtClean="0"/>
              <a:t>BOR accounts for replacement of native vegetation</a:t>
            </a:r>
          </a:p>
          <a:p>
            <a:endParaRPr lang="en-US" dirty="0" smtClean="0"/>
          </a:p>
          <a:p>
            <a:r>
              <a:rPr lang="en-US" dirty="0" smtClean="0"/>
              <a:t>BOR accounts for human induced riparian vegetation change</a:t>
            </a:r>
          </a:p>
          <a:p>
            <a:endParaRPr lang="en-US" dirty="0" smtClean="0"/>
          </a:p>
          <a:p>
            <a:r>
              <a:rPr lang="en-US" dirty="0" smtClean="0"/>
              <a:t>BOR accounts for M&amp;I use</a:t>
            </a:r>
          </a:p>
          <a:p>
            <a:endParaRPr lang="en-US" dirty="0" smtClean="0"/>
          </a:p>
          <a:p>
            <a:r>
              <a:rPr lang="en-US" dirty="0" smtClean="0"/>
              <a:t>BOR accounts for irrigated acreage year by year</a:t>
            </a:r>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solidFill>
                  <a:srgbClr val="000000"/>
                </a:solidFill>
              </a:rPr>
              <a:pPr/>
              <a:t>27</a:t>
            </a:fld>
            <a:endParaRPr lang="en-US" dirty="0">
              <a:solidFill>
                <a:srgbClr val="000000"/>
              </a:solidFill>
            </a:endParaRPr>
          </a:p>
        </p:txBody>
      </p:sp>
      <p:sp>
        <p:nvSpPr>
          <p:cNvPr id="5" name="Date Placeholder 4"/>
          <p:cNvSpPr>
            <a:spLocks noGrp="1"/>
          </p:cNvSpPr>
          <p:nvPr>
            <p:ph type="dt" sz="quarter" idx="12"/>
          </p:nvPr>
        </p:nvSpPr>
        <p:spPr/>
        <p:txBody>
          <a:body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BOR “White Book” Depletions</a:t>
            </a:r>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solidFill>
                  <a:srgbClr val="000000"/>
                </a:solidFill>
              </a:rPr>
              <a:pPr/>
              <a:t>28</a:t>
            </a:fld>
            <a:endParaRPr lang="en-US" dirty="0">
              <a:solidFill>
                <a:srgbClr val="000000"/>
              </a:solidFill>
            </a:endParaRPr>
          </a:p>
        </p:txBody>
      </p:sp>
      <p:sp>
        <p:nvSpPr>
          <p:cNvPr id="4" name="Date Placeholder 3"/>
          <p:cNvSpPr>
            <a:spLocks noGrp="1"/>
          </p:cNvSpPr>
          <p:nvPr>
            <p:ph type="dt" sz="quarter" idx="12"/>
          </p:nvPr>
        </p:nvSpPr>
        <p:spPr/>
        <p:txBody>
          <a:bodyPr/>
          <a:lstStyle/>
          <a:p>
            <a:fld id="{8987BA0E-D95D-42E8-8B64-D7E2A7E7FD9E}" type="datetime1">
              <a:rPr lang="en-US" smtClean="0">
                <a:solidFill>
                  <a:srgbClr val="000000"/>
                </a:solidFill>
              </a:rPr>
              <a:pPr/>
              <a:t>8/26/2013</a:t>
            </a:fld>
            <a:endParaRPr lang="en-US" dirty="0">
              <a:solidFill>
                <a:srgbClr val="000000"/>
              </a:solidFill>
            </a:endParaRPr>
          </a:p>
        </p:txBody>
      </p:sp>
      <p:graphicFrame>
        <p:nvGraphicFramePr>
          <p:cNvPr id="129025" name="Object 1"/>
          <p:cNvGraphicFramePr>
            <a:graphicFrameLocks noChangeAspect="1"/>
          </p:cNvGraphicFramePr>
          <p:nvPr/>
        </p:nvGraphicFramePr>
        <p:xfrm>
          <a:off x="381000" y="1752600"/>
          <a:ext cx="8322322" cy="3352800"/>
        </p:xfrm>
        <a:graphic>
          <a:graphicData uri="http://schemas.openxmlformats.org/presentationml/2006/ole">
            <mc:AlternateContent xmlns:mc="http://schemas.openxmlformats.org/markup-compatibility/2006">
              <mc:Choice xmlns:v="urn:schemas-microsoft-com:vml" Requires="v">
                <p:oleObj spid="_x0000_s1028" name="Worksheet" r:id="rId4" imgW="7305680" imgH="2943356" progId="Excel.Sheet.12">
                  <p:embed/>
                </p:oleObj>
              </mc:Choice>
              <mc:Fallback>
                <p:oleObj name="Worksheet" r:id="rId4" imgW="7305680" imgH="2943356" progId="Excel.Sheet.12">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752600"/>
                        <a:ext cx="832232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solidFill>
                  <a:srgbClr val="000000"/>
                </a:solidFill>
              </a:rPr>
              <a:pPr/>
              <a:t>29</a:t>
            </a:fld>
            <a:endParaRPr lang="en-US" dirty="0">
              <a:solidFill>
                <a:srgbClr val="000000"/>
              </a:solidFill>
            </a:endParaRPr>
          </a:p>
        </p:txBody>
      </p:sp>
      <p:sp>
        <p:nvSpPr>
          <p:cNvPr id="5" name="Date Placeholder 4"/>
          <p:cNvSpPr>
            <a:spLocks noGrp="1"/>
          </p:cNvSpPr>
          <p:nvPr>
            <p:ph type="dt" sz="quarter" idx="12"/>
          </p:nvPr>
        </p:nvSpPr>
        <p:spPr/>
        <p:txBody>
          <a:bodyPr/>
          <a:lstStyle/>
          <a:p>
            <a:fld id="{EA777197-8FF9-4FBF-8F12-5CA90DD57E90}" type="datetime1">
              <a:rPr lang="en-US" smtClean="0">
                <a:solidFill>
                  <a:srgbClr val="000000"/>
                </a:solidFill>
              </a:rPr>
              <a:pPr/>
              <a:t>8/26/2013</a:t>
            </a:fld>
            <a:endParaRPr lang="en-US" dirty="0">
              <a:solidFill>
                <a:srgbClr val="000000"/>
              </a:solidFill>
            </a:endParaRPr>
          </a:p>
        </p:txBody>
      </p:sp>
      <p:graphicFrame>
        <p:nvGraphicFramePr>
          <p:cNvPr id="6" name="Chart 5"/>
          <p:cNvGraphicFramePr>
            <a:graphicFrameLocks noGrp="1"/>
          </p:cNvGraphicFramePr>
          <p:nvPr/>
        </p:nvGraphicFramePr>
        <p:xfrm>
          <a:off x="0" y="0"/>
          <a:ext cx="9143999"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391400" cy="685800"/>
          </a:xfrm>
        </p:spPr>
        <p:txBody>
          <a:bodyPr/>
          <a:lstStyle/>
          <a:p>
            <a:pPr algn="ctr"/>
            <a:r>
              <a:rPr lang="en-US" dirty="0" smtClean="0"/>
              <a:t>Navigable in Fact</a:t>
            </a:r>
            <a:endParaRPr lang="en-US" dirty="0"/>
          </a:p>
        </p:txBody>
      </p:sp>
      <p:sp>
        <p:nvSpPr>
          <p:cNvPr id="3" name="Content Placeholder 2"/>
          <p:cNvSpPr>
            <a:spLocks noGrp="1"/>
          </p:cNvSpPr>
          <p:nvPr>
            <p:ph idx="1"/>
          </p:nvPr>
        </p:nvSpPr>
        <p:spPr>
          <a:xfrm>
            <a:off x="990600" y="1676400"/>
            <a:ext cx="7312025" cy="4114800"/>
          </a:xfrm>
        </p:spPr>
        <p:txBody>
          <a:bodyPr/>
          <a:lstStyle/>
          <a:p>
            <a:r>
              <a:rPr lang="en-US" sz="2800" dirty="0" smtClean="0">
                <a:latin typeface="Calibri" pitchFamily="34" charset="0"/>
              </a:rPr>
              <a:t>Only 1 instance of using a boat is recorded</a:t>
            </a:r>
          </a:p>
          <a:p>
            <a:pPr lvl="1"/>
            <a:r>
              <a:rPr lang="en-US" sz="2800" dirty="0" smtClean="0">
                <a:latin typeface="Calibri" pitchFamily="34" charset="0"/>
              </a:rPr>
              <a:t>Pattie Beaver Trapping Party made a canoe</a:t>
            </a:r>
          </a:p>
          <a:p>
            <a:pPr lvl="1"/>
            <a:r>
              <a:rPr lang="en-US" sz="2800" dirty="0" smtClean="0">
                <a:latin typeface="Calibri" pitchFamily="34" charset="0"/>
              </a:rPr>
              <a:t>Probably on the San Pedro River</a:t>
            </a:r>
          </a:p>
          <a:p>
            <a:pPr lvl="2"/>
            <a:r>
              <a:rPr lang="en-US" sz="2800" dirty="0" smtClean="0">
                <a:latin typeface="Calibri" pitchFamily="34" charset="0"/>
              </a:rPr>
              <a:t>It was made because “one of our number had already been drowned, man and horse, in attempting to swim the river”</a:t>
            </a:r>
          </a:p>
          <a:p>
            <a:pPr lvl="1"/>
            <a:r>
              <a:rPr lang="en-US" sz="2800" dirty="0" smtClean="0">
                <a:latin typeface="Calibri" pitchFamily="34" charset="0"/>
              </a:rPr>
              <a:t>This means that the river was at or near flood stage</a:t>
            </a:r>
          </a:p>
          <a:p>
            <a:pPr lvl="1">
              <a:buNone/>
            </a:pPr>
            <a:endParaRPr lang="en-US" sz="2400" dirty="0" smtClean="0">
              <a:latin typeface="Calibri" pitchFamily="34" charset="0"/>
            </a:endParaRPr>
          </a:p>
          <a:p>
            <a:pPr lvl="1"/>
            <a:endParaRPr lang="en-US" sz="2400" dirty="0">
              <a:latin typeface="Calibri" pitchFamily="34" charset="0"/>
            </a:endParaRPr>
          </a:p>
        </p:txBody>
      </p:sp>
      <p:sp>
        <p:nvSpPr>
          <p:cNvPr id="5" name="Slide Number Placeholder 4"/>
          <p:cNvSpPr>
            <a:spLocks noGrp="1"/>
          </p:cNvSpPr>
          <p:nvPr>
            <p:ph type="sldNum" sz="quarter" idx="10"/>
          </p:nvPr>
        </p:nvSpPr>
        <p:spPr/>
        <p:txBody>
          <a:bodyPr/>
          <a:lstStyle/>
          <a:p>
            <a:fld id="{89EF66C2-D6AE-4E39-A3D2-A1E1B2952C07}" type="slidenum">
              <a:rPr lang="en-US" smtClean="0"/>
              <a:pPr/>
              <a:t>3</a:t>
            </a:fld>
            <a:endParaRPr lang="en-US" dirty="0"/>
          </a:p>
        </p:txBody>
      </p:sp>
      <p:sp>
        <p:nvSpPr>
          <p:cNvPr id="4" name="Date Placeholder 3"/>
          <p:cNvSpPr>
            <a:spLocks noGrp="1"/>
          </p:cNvSpPr>
          <p:nvPr>
            <p:ph type="dt" sz="quarter" idx="12"/>
          </p:nvPr>
        </p:nvSpPr>
        <p:spPr/>
        <p:txBody>
          <a:bodyPr/>
          <a:lstStyle/>
          <a:p>
            <a:fld id="{7EFDCC59-DB29-404F-910C-7866FB5D59F4}"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5800" y="3810000"/>
            <a:ext cx="7848600" cy="2133600"/>
          </a:xfrm>
        </p:spPr>
        <p:txBody>
          <a:bodyPr/>
          <a:lstStyle/>
          <a:p>
            <a:r>
              <a:rPr lang="en-US" dirty="0" smtClean="0"/>
              <a:t>Need to determine 3 things</a:t>
            </a:r>
          </a:p>
          <a:p>
            <a:pPr lvl="1"/>
            <a:r>
              <a:rPr lang="en-US" dirty="0" smtClean="0"/>
              <a:t>Soils and Vegetation in the Channel--</a:t>
            </a:r>
            <a:r>
              <a:rPr lang="en-US" dirty="0" smtClean="0">
                <a:sym typeface="Wingdings" pitchFamily="2" charset="2"/>
              </a:rPr>
              <a:t>n</a:t>
            </a:r>
            <a:endParaRPr lang="en-US" dirty="0" smtClean="0"/>
          </a:p>
          <a:p>
            <a:pPr lvl="1"/>
            <a:r>
              <a:rPr lang="en-US" dirty="0" smtClean="0"/>
              <a:t>Slope-</a:t>
            </a:r>
            <a:r>
              <a:rPr lang="en-US" dirty="0" smtClean="0">
                <a:sym typeface="Wingdings" pitchFamily="2" charset="2"/>
              </a:rPr>
              <a:t>S</a:t>
            </a:r>
            <a:r>
              <a:rPr lang="en-US" baseline="-25000" dirty="0" smtClean="0">
                <a:sym typeface="Wingdings" pitchFamily="2" charset="2"/>
              </a:rPr>
              <a:t>0</a:t>
            </a:r>
            <a:endParaRPr lang="en-US" baseline="-25000" dirty="0" smtClean="0"/>
          </a:p>
          <a:p>
            <a:pPr lvl="1"/>
            <a:r>
              <a:rPr lang="en-US" dirty="0" smtClean="0"/>
              <a:t>Shape of the Channel </a:t>
            </a:r>
            <a:r>
              <a:rPr lang="en-US" dirty="0" smtClean="0">
                <a:sym typeface="Wingdings" pitchFamily="2" charset="2"/>
              </a:rPr>
              <a:t>(0.67d)</a:t>
            </a:r>
            <a:r>
              <a:rPr lang="en-US" baseline="30000" dirty="0" smtClean="0">
                <a:sym typeface="Wingdings" pitchFamily="2" charset="2"/>
              </a:rPr>
              <a:t>5/3</a:t>
            </a:r>
            <a:r>
              <a:rPr lang="en-US" dirty="0" smtClean="0">
                <a:sym typeface="Wingdings" pitchFamily="2" charset="2"/>
              </a:rPr>
              <a:t>W </a:t>
            </a:r>
          </a:p>
          <a:p>
            <a:pPr lvl="2"/>
            <a:r>
              <a:rPr lang="en-US" dirty="0" smtClean="0">
                <a:sym typeface="Wingdings" pitchFamily="2" charset="2"/>
              </a:rPr>
              <a:t>0.67 is the shape factor for Parabolic</a:t>
            </a:r>
          </a:p>
          <a:p>
            <a:pPr lvl="2"/>
            <a:r>
              <a:rPr lang="en-US" dirty="0" smtClean="0">
                <a:sym typeface="Wingdings" pitchFamily="2" charset="2"/>
              </a:rPr>
              <a:t>Changes to1.0 if the channel is Rectangular</a:t>
            </a:r>
            <a:endParaRPr lang="en-US" dirty="0" smtClean="0"/>
          </a:p>
        </p:txBody>
      </p:sp>
      <p:sp>
        <p:nvSpPr>
          <p:cNvPr id="6" name="Slide Number Placeholder 5"/>
          <p:cNvSpPr>
            <a:spLocks noGrp="1"/>
          </p:cNvSpPr>
          <p:nvPr>
            <p:ph type="sldNum" sz="quarter" idx="10"/>
          </p:nvPr>
        </p:nvSpPr>
        <p:spPr/>
        <p:txBody>
          <a:bodyPr/>
          <a:lstStyle/>
          <a:p>
            <a:fld id="{89EF66C2-D6AE-4E39-A3D2-A1E1B2952C07}" type="slidenum">
              <a:rPr lang="en-US" smtClean="0">
                <a:solidFill>
                  <a:srgbClr val="000000"/>
                </a:solidFill>
              </a:rPr>
              <a:pPr/>
              <a:t>30</a:t>
            </a:fld>
            <a:endParaRPr lang="en-US" dirty="0">
              <a:solidFill>
                <a:srgbClr val="000000"/>
              </a:solidFill>
            </a:endParaRPr>
          </a:p>
        </p:txBody>
      </p:sp>
      <p:sp>
        <p:nvSpPr>
          <p:cNvPr id="4" name="Date Placeholder 3"/>
          <p:cNvSpPr>
            <a:spLocks noGrp="1"/>
          </p:cNvSpPr>
          <p:nvPr>
            <p:ph type="dt" sz="quarter" idx="12"/>
          </p:nvPr>
        </p:nvSpPr>
        <p:spPr/>
        <p:txBody>
          <a:bodyPr/>
          <a:lstStyle/>
          <a:p>
            <a:fld id="{56192238-E667-4607-8090-53DBC5C98182}" type="datetime1">
              <a:rPr lang="en-US" smtClean="0">
                <a:solidFill>
                  <a:srgbClr val="000000"/>
                </a:solidFill>
              </a:rPr>
              <a:pPr/>
              <a:t>8/26/2013</a:t>
            </a:fld>
            <a:endParaRPr lang="en-US" dirty="0">
              <a:solidFill>
                <a:srgbClr val="000000"/>
              </a:solidFill>
            </a:endParaRPr>
          </a:p>
        </p:txBody>
      </p:sp>
      <p:pic>
        <p:nvPicPr>
          <p:cNvPr id="5" name="Picture 2"/>
          <p:cNvPicPr>
            <a:picLocks noGrp="1" noChangeAspect="1" noChangeArrowheads="1"/>
          </p:cNvPicPr>
          <p:nvPr>
            <p:ph idx="4294967295"/>
          </p:nvPr>
        </p:nvPicPr>
        <p:blipFill>
          <a:blip r:embed="rId3" cstate="print"/>
          <a:srcRect/>
          <a:stretch>
            <a:fillRect/>
          </a:stretch>
        </p:blipFill>
        <p:spPr bwMode="auto">
          <a:xfrm>
            <a:off x="304800" y="533400"/>
            <a:ext cx="8493125" cy="3095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AzGS Cross Section.png"/>
          <p:cNvPicPr>
            <a:picLocks noGrp="1" noChangeAspect="1"/>
          </p:cNvPicPr>
          <p:nvPr>
            <p:ph idx="1"/>
          </p:nvPr>
        </p:nvPicPr>
        <p:blipFill>
          <a:blip r:embed="rId3" cstate="print"/>
          <a:stretch>
            <a:fillRect/>
          </a:stretch>
        </p:blipFill>
        <p:spPr>
          <a:xfrm>
            <a:off x="0" y="457200"/>
            <a:ext cx="9073423" cy="5874943"/>
          </a:xfrm>
        </p:spPr>
      </p:pic>
      <p:sp>
        <p:nvSpPr>
          <p:cNvPr id="5" name="Slide Number Placeholder 4"/>
          <p:cNvSpPr>
            <a:spLocks noGrp="1"/>
          </p:cNvSpPr>
          <p:nvPr>
            <p:ph type="sldNum" sz="quarter" idx="10"/>
          </p:nvPr>
        </p:nvSpPr>
        <p:spPr/>
        <p:txBody>
          <a:bodyPr/>
          <a:lstStyle/>
          <a:p>
            <a:fld id="{89EF66C2-D6AE-4E39-A3D2-A1E1B2952C07}" type="slidenum">
              <a:rPr lang="en-US" smtClean="0">
                <a:solidFill>
                  <a:srgbClr val="000000"/>
                </a:solidFill>
              </a:rPr>
              <a:pPr/>
              <a:t>31</a:t>
            </a:fld>
            <a:endParaRPr lang="en-US" dirty="0">
              <a:solidFill>
                <a:srgbClr val="000000"/>
              </a:solidFill>
            </a:endParaRPr>
          </a:p>
        </p:txBody>
      </p:sp>
      <p:sp>
        <p:nvSpPr>
          <p:cNvPr id="4" name="Date Placeholder 3"/>
          <p:cNvSpPr>
            <a:spLocks noGrp="1"/>
          </p:cNvSpPr>
          <p:nvPr>
            <p:ph type="dt" sz="quarter" idx="12"/>
          </p:nvPr>
        </p:nvSpPr>
        <p:spPr/>
        <p:txBody>
          <a:bodyPr/>
          <a:lstStyle/>
          <a:p>
            <a:fld id="{289DF83E-8345-4944-A28D-512AF1556D81}" type="datetime1">
              <a:rPr lang="en-US" smtClean="0">
                <a:solidFill>
                  <a:srgbClr val="000000"/>
                </a:solidFill>
              </a:rPr>
              <a:pPr/>
              <a:t>8/26/2013</a:t>
            </a:fld>
            <a:endParaRPr lang="en-US" dirty="0">
              <a:solidFill>
                <a:srgbClr val="000000"/>
              </a:solidFill>
            </a:endParaRPr>
          </a:p>
        </p:txBody>
      </p:sp>
      <p:sp>
        <p:nvSpPr>
          <p:cNvPr id="7" name="Oval 6"/>
          <p:cNvSpPr/>
          <p:nvPr/>
        </p:nvSpPr>
        <p:spPr bwMode="auto">
          <a:xfrm>
            <a:off x="3581400" y="2057400"/>
            <a:ext cx="762000" cy="457200"/>
          </a:xfrm>
          <a:prstGeom prst="ellipse">
            <a:avLst/>
          </a:prstGeom>
          <a:noFill/>
          <a:ln w="508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9" name="Oval 8"/>
          <p:cNvSpPr/>
          <p:nvPr/>
        </p:nvSpPr>
        <p:spPr bwMode="auto">
          <a:xfrm>
            <a:off x="2133600" y="1600200"/>
            <a:ext cx="762000" cy="457200"/>
          </a:xfrm>
          <a:prstGeom prst="ellipse">
            <a:avLst/>
          </a:prstGeom>
          <a:noFill/>
          <a:ln w="508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10" name="Oval 9"/>
          <p:cNvSpPr/>
          <p:nvPr/>
        </p:nvSpPr>
        <p:spPr bwMode="auto">
          <a:xfrm>
            <a:off x="6400800" y="2133600"/>
            <a:ext cx="762000" cy="457200"/>
          </a:xfrm>
          <a:prstGeom prst="ellipse">
            <a:avLst/>
          </a:prstGeom>
          <a:noFill/>
          <a:ln w="508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11" name="TextBox 10"/>
          <p:cNvSpPr txBox="1"/>
          <p:nvPr/>
        </p:nvSpPr>
        <p:spPr>
          <a:xfrm>
            <a:off x="4419600" y="3505200"/>
            <a:ext cx="3925177" cy="461665"/>
          </a:xfrm>
          <a:prstGeom prst="rect">
            <a:avLst/>
          </a:prstGeom>
          <a:noFill/>
        </p:spPr>
        <p:txBody>
          <a:bodyPr wrap="none" rtlCol="0">
            <a:spAutoFit/>
          </a:bodyPr>
          <a:lstStyle/>
          <a:p>
            <a:r>
              <a:rPr lang="en-US" dirty="0" smtClean="0">
                <a:solidFill>
                  <a:srgbClr val="000000"/>
                </a:solidFill>
              </a:rPr>
              <a:t>Pre-Entrenchment Alluvium</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Pre-Entrenchment Alluvium</a:t>
            </a:r>
            <a:endParaRPr lang="en-US" dirty="0"/>
          </a:p>
        </p:txBody>
      </p:sp>
      <p:sp>
        <p:nvSpPr>
          <p:cNvPr id="3" name="Content Placeholder 2"/>
          <p:cNvSpPr>
            <a:spLocks noGrp="1"/>
          </p:cNvSpPr>
          <p:nvPr>
            <p:ph idx="1"/>
          </p:nvPr>
        </p:nvSpPr>
        <p:spPr>
          <a:xfrm>
            <a:off x="685800" y="1371600"/>
            <a:ext cx="8001000" cy="5486400"/>
          </a:xfrm>
        </p:spPr>
        <p:txBody>
          <a:bodyPr/>
          <a:lstStyle/>
          <a:p>
            <a:r>
              <a:rPr lang="en-US" dirty="0" smtClean="0"/>
              <a:t>Is not medium silt clay</a:t>
            </a:r>
          </a:p>
          <a:p>
            <a:r>
              <a:rPr lang="en-US" dirty="0" smtClean="0"/>
              <a:t>The pre-entrenchment channel was in 1924:</a:t>
            </a:r>
          </a:p>
          <a:p>
            <a:pPr lvl="1"/>
            <a:r>
              <a:rPr lang="en-US" dirty="0" smtClean="0"/>
              <a:t>Fine Sandy Loam</a:t>
            </a:r>
          </a:p>
          <a:p>
            <a:pPr lvl="1"/>
            <a:r>
              <a:rPr lang="en-US" dirty="0" smtClean="0"/>
              <a:t>Silt Loam </a:t>
            </a:r>
          </a:p>
          <a:p>
            <a:pPr lvl="1"/>
            <a:r>
              <a:rPr lang="en-US" dirty="0" smtClean="0"/>
              <a:t>Fine Sand</a:t>
            </a:r>
          </a:p>
          <a:p>
            <a:pPr lvl="1"/>
            <a:r>
              <a:rPr lang="en-US" dirty="0" smtClean="0"/>
              <a:t>Silty</a:t>
            </a:r>
          </a:p>
          <a:p>
            <a:r>
              <a:rPr lang="en-US" dirty="0" smtClean="0"/>
              <a:t>“…interfingering coarse sandy to pebbly braided channel and fine sand to silty river floodplain deposits…” </a:t>
            </a:r>
            <a:r>
              <a:rPr lang="en-US" dirty="0" err="1" smtClean="0"/>
              <a:t>AzGS</a:t>
            </a:r>
            <a:endParaRPr lang="en-US" dirty="0" smtClean="0"/>
          </a:p>
          <a:p>
            <a:r>
              <a:rPr lang="en-US" dirty="0" smtClean="0"/>
              <a:t>Saturated Floodplain Holocene or Subflow due to high well yields because it lacks clay</a:t>
            </a:r>
          </a:p>
          <a:p>
            <a:endParaRPr lang="en-US" dirty="0" smtClean="0"/>
          </a:p>
          <a:p>
            <a:pPr>
              <a:buNone/>
            </a:pPr>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solidFill>
                  <a:srgbClr val="000000"/>
                </a:solidFill>
              </a:rPr>
              <a:pPr/>
              <a:t>32</a:t>
            </a:fld>
            <a:endParaRPr lang="en-US" dirty="0">
              <a:solidFill>
                <a:srgbClr val="000000"/>
              </a:solidFill>
            </a:endParaRPr>
          </a:p>
        </p:txBody>
      </p:sp>
      <p:sp>
        <p:nvSpPr>
          <p:cNvPr id="4" name="Date Placeholder 3"/>
          <p:cNvSpPr>
            <a:spLocks noGrp="1"/>
          </p:cNvSpPr>
          <p:nvPr>
            <p:ph type="dt" sz="quarter" idx="12"/>
          </p:nvPr>
        </p:nvSpPr>
        <p:spPr/>
        <p:txBody>
          <a:bodyPr/>
          <a:lstStyle/>
          <a:p>
            <a:fld id="{E2844DCB-3A4C-4035-97DC-ACCF1E955AD6}" type="datetime1">
              <a:rPr lang="en-US" smtClean="0">
                <a:solidFill>
                  <a:srgbClr val="000000"/>
                </a:solidFill>
              </a:rPr>
              <a:pPr/>
              <a:t>8/26/2013</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AzGS Cross Section.png"/>
          <p:cNvPicPr>
            <a:picLocks noGrp="1" noChangeAspect="1"/>
          </p:cNvPicPr>
          <p:nvPr>
            <p:ph idx="1"/>
          </p:nvPr>
        </p:nvPicPr>
        <p:blipFill>
          <a:blip r:embed="rId3" cstate="print"/>
          <a:stretch>
            <a:fillRect/>
          </a:stretch>
        </p:blipFill>
        <p:spPr>
          <a:xfrm>
            <a:off x="0" y="304800"/>
            <a:ext cx="9144000" cy="5920641"/>
          </a:xfrm>
        </p:spPr>
      </p:pic>
      <p:sp>
        <p:nvSpPr>
          <p:cNvPr id="4" name="Slide Number Placeholder 3"/>
          <p:cNvSpPr>
            <a:spLocks noGrp="1"/>
          </p:cNvSpPr>
          <p:nvPr>
            <p:ph type="sldNum" sz="quarter" idx="10"/>
          </p:nvPr>
        </p:nvSpPr>
        <p:spPr/>
        <p:txBody>
          <a:bodyPr/>
          <a:lstStyle/>
          <a:p>
            <a:fld id="{89EF66C2-D6AE-4E39-A3D2-A1E1B2952C07}" type="slidenum">
              <a:rPr lang="en-US" smtClean="0">
                <a:solidFill>
                  <a:srgbClr val="000000"/>
                </a:solidFill>
              </a:rPr>
              <a:pPr/>
              <a:t>33</a:t>
            </a:fld>
            <a:endParaRPr lang="en-US" dirty="0">
              <a:solidFill>
                <a:srgbClr val="000000"/>
              </a:solidFill>
            </a:endParaRPr>
          </a:p>
        </p:txBody>
      </p:sp>
      <p:sp>
        <p:nvSpPr>
          <p:cNvPr id="5" name="Date Placeholder 4"/>
          <p:cNvSpPr>
            <a:spLocks noGrp="1"/>
          </p:cNvSpPr>
          <p:nvPr>
            <p:ph type="dt" sz="quarter" idx="12"/>
          </p:nvPr>
        </p:nvSpPr>
        <p:spPr/>
        <p:txBody>
          <a:bodyPr/>
          <a:lstStyle/>
          <a:p>
            <a:fld id="{EA777197-8FF9-4FBF-8F12-5CA90DD57E90}" type="datetime1">
              <a:rPr lang="en-US" smtClean="0">
                <a:solidFill>
                  <a:srgbClr val="000000"/>
                </a:solidFill>
              </a:rPr>
              <a:pPr/>
              <a:t>8/26/2013</a:t>
            </a:fld>
            <a:endParaRPr lang="en-US" dirty="0">
              <a:solidFill>
                <a:srgbClr val="000000"/>
              </a:solidFill>
            </a:endParaRPr>
          </a:p>
        </p:txBody>
      </p:sp>
      <p:sp>
        <p:nvSpPr>
          <p:cNvPr id="10" name="Oval 9"/>
          <p:cNvSpPr/>
          <p:nvPr/>
        </p:nvSpPr>
        <p:spPr bwMode="auto">
          <a:xfrm>
            <a:off x="4038600" y="1828800"/>
            <a:ext cx="2362200" cy="914400"/>
          </a:xfrm>
          <a:prstGeom prst="ellipse">
            <a:avLst/>
          </a:prstGeom>
          <a:noFill/>
          <a:ln w="508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11" name="TextBox 10"/>
          <p:cNvSpPr txBox="1"/>
          <p:nvPr/>
        </p:nvSpPr>
        <p:spPr>
          <a:xfrm>
            <a:off x="4724400" y="3962400"/>
            <a:ext cx="4009303" cy="461665"/>
          </a:xfrm>
          <a:prstGeom prst="rect">
            <a:avLst/>
          </a:prstGeom>
          <a:noFill/>
        </p:spPr>
        <p:txBody>
          <a:bodyPr wrap="none" rtlCol="0">
            <a:spAutoFit/>
          </a:bodyPr>
          <a:lstStyle/>
          <a:p>
            <a:r>
              <a:rPr lang="en-US" dirty="0" smtClean="0">
                <a:solidFill>
                  <a:srgbClr val="000000"/>
                </a:solidFill>
              </a:rPr>
              <a:t>Post Entrenchment Alluvium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Post-Entrenchment Alluvium</a:t>
            </a:r>
            <a:endParaRPr lang="en-US" dirty="0"/>
          </a:p>
        </p:txBody>
      </p:sp>
      <p:sp>
        <p:nvSpPr>
          <p:cNvPr id="3" name="Content Placeholder 2"/>
          <p:cNvSpPr>
            <a:spLocks noGrp="1"/>
          </p:cNvSpPr>
          <p:nvPr>
            <p:ph idx="1"/>
          </p:nvPr>
        </p:nvSpPr>
        <p:spPr>
          <a:xfrm>
            <a:off x="533401" y="1447800"/>
            <a:ext cx="7693024" cy="762000"/>
          </a:xfrm>
        </p:spPr>
        <p:txBody>
          <a:bodyPr/>
          <a:lstStyle/>
          <a:p>
            <a:r>
              <a:rPr lang="en-US" dirty="0" smtClean="0"/>
              <a:t>Is coarser than the Pre-Entrenchment Alluvium </a:t>
            </a:r>
          </a:p>
          <a:p>
            <a:endParaRPr lang="en-US" dirty="0" smtClean="0"/>
          </a:p>
          <a:p>
            <a:pPr lvl="7"/>
            <a:r>
              <a:rPr lang="en-US" sz="3600" dirty="0" smtClean="0">
                <a:latin typeface="Calibri" pitchFamily="34" charset="0"/>
              </a:rPr>
              <a:t>Sands</a:t>
            </a:r>
          </a:p>
          <a:p>
            <a:pPr lvl="7"/>
            <a:r>
              <a:rPr lang="en-US" sz="3600" dirty="0" smtClean="0">
                <a:latin typeface="Calibri" pitchFamily="34" charset="0"/>
              </a:rPr>
              <a:t>Gravel</a:t>
            </a:r>
          </a:p>
          <a:p>
            <a:pPr lvl="7"/>
            <a:r>
              <a:rPr lang="en-US" sz="3600" dirty="0" smtClean="0">
                <a:latin typeface="Calibri" pitchFamily="34" charset="0"/>
              </a:rPr>
              <a:t>Cobbles</a:t>
            </a:r>
          </a:p>
          <a:p>
            <a:pPr lvl="7"/>
            <a:r>
              <a:rPr lang="en-US" sz="3600" dirty="0" smtClean="0">
                <a:latin typeface="Calibri" pitchFamily="34" charset="0"/>
              </a:rPr>
              <a:t>Boulder</a:t>
            </a:r>
          </a:p>
          <a:p>
            <a:endParaRPr lang="en-US" dirty="0" smtClean="0"/>
          </a:p>
          <a:p>
            <a:pPr>
              <a:buNone/>
            </a:pPr>
            <a:r>
              <a:rPr lang="en-US" dirty="0" smtClean="0"/>
              <a:t> </a:t>
            </a:r>
          </a:p>
          <a:p>
            <a:endParaRPr lang="en-US" dirty="0" smtClean="0"/>
          </a:p>
          <a:p>
            <a:pPr>
              <a:buNone/>
            </a:pPr>
            <a:endParaRPr lang="en-US" dirty="0" smtClean="0"/>
          </a:p>
          <a:p>
            <a:endParaRPr lang="en-US" dirty="0" smtClean="0"/>
          </a:p>
          <a:p>
            <a:endParaRPr lang="en-US" dirty="0" smtClean="0"/>
          </a:p>
          <a:p>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solidFill>
                  <a:srgbClr val="000000"/>
                </a:solidFill>
              </a:rPr>
              <a:pPr/>
              <a:t>34</a:t>
            </a:fld>
            <a:endParaRPr lang="en-US" dirty="0">
              <a:solidFill>
                <a:srgbClr val="000000"/>
              </a:solidFill>
            </a:endParaRPr>
          </a:p>
        </p:txBody>
      </p:sp>
      <p:sp>
        <p:nvSpPr>
          <p:cNvPr id="4" name="Date Placeholder 3"/>
          <p:cNvSpPr>
            <a:spLocks noGrp="1"/>
          </p:cNvSpPr>
          <p:nvPr>
            <p:ph type="dt" sz="quarter" idx="12"/>
          </p:nvPr>
        </p:nvSpPr>
        <p:spPr/>
        <p:txBody>
          <a:bodyPr/>
          <a:lstStyle/>
          <a:p>
            <a:fld id="{F002B204-BE14-4FFE-B0F1-62598F0BAA2D}" type="datetime1">
              <a:rPr lang="en-US" smtClean="0">
                <a:solidFill>
                  <a:srgbClr val="000000"/>
                </a:solidFill>
              </a:rPr>
              <a:pPr/>
              <a:t>8/26/2013</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276600" cy="3505200"/>
          </a:xfrm>
        </p:spPr>
        <p:txBody>
          <a:bodyPr/>
          <a:lstStyle/>
          <a:p>
            <a:r>
              <a:rPr lang="en-US" dirty="0" smtClean="0"/>
              <a:t>Charleston</a:t>
            </a:r>
            <a:br>
              <a:rPr lang="en-US" dirty="0" smtClean="0"/>
            </a:br>
            <a:r>
              <a:rPr lang="en-US" dirty="0" smtClean="0"/>
              <a:t>October 8 1964</a:t>
            </a:r>
            <a:br>
              <a:rPr lang="en-US" dirty="0" smtClean="0"/>
            </a:br>
            <a:r>
              <a:rPr lang="en-US" dirty="0" smtClean="0"/>
              <a:t>10 CFS</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3705814" y="16646"/>
            <a:ext cx="5438186" cy="6841354"/>
          </a:xfrm>
          <a:prstGeom prst="rect">
            <a:avLst/>
          </a:prstGeom>
          <a:noFill/>
          <a:ln w="9525">
            <a:noFill/>
            <a:miter lim="800000"/>
            <a:headEnd/>
            <a:tailEnd/>
          </a:ln>
          <a:effectLst/>
        </p:spPr>
      </p:pic>
      <p:sp>
        <p:nvSpPr>
          <p:cNvPr id="4" name="Slide Number Placeholder 3"/>
          <p:cNvSpPr>
            <a:spLocks noGrp="1"/>
          </p:cNvSpPr>
          <p:nvPr>
            <p:ph type="sldNum" sz="quarter" idx="10"/>
          </p:nvPr>
        </p:nvSpPr>
        <p:spPr/>
        <p:txBody>
          <a:bodyPr/>
          <a:lstStyle/>
          <a:p>
            <a:fld id="{89EF66C2-D6AE-4E39-A3D2-A1E1B2952C07}" type="slidenum">
              <a:rPr lang="en-US" smtClean="0">
                <a:solidFill>
                  <a:srgbClr val="000000"/>
                </a:solidFill>
              </a:rPr>
              <a:pPr/>
              <a:t>35</a:t>
            </a:fld>
            <a:endParaRPr lang="en-US" dirty="0">
              <a:solidFill>
                <a:srgbClr val="000000"/>
              </a:solidFill>
            </a:endParaRPr>
          </a:p>
        </p:txBody>
      </p:sp>
      <p:sp>
        <p:nvSpPr>
          <p:cNvPr id="5" name="Date Placeholder 4"/>
          <p:cNvSpPr>
            <a:spLocks noGrp="1"/>
          </p:cNvSpPr>
          <p:nvPr>
            <p:ph type="dt" sz="quarter" idx="12"/>
          </p:nvPr>
        </p:nvSpPr>
        <p:spPr/>
        <p:txBody>
          <a:bodyPr/>
          <a:lstStyle/>
          <a:p>
            <a:fld id="{EA777197-8FF9-4FBF-8F12-5CA90DD57E90}" type="datetime1">
              <a:rPr lang="en-US" smtClean="0">
                <a:solidFill>
                  <a:srgbClr val="000000"/>
                </a:solidFill>
              </a:rPr>
              <a:pPr/>
              <a:t>8/26/2013</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381000" y="533400"/>
            <a:ext cx="8305800" cy="5791200"/>
          </a:xfrm>
          <a:prstGeom prst="rect">
            <a:avLst/>
          </a:prstGeom>
          <a:noFill/>
          <a:ln w="9525">
            <a:noFill/>
            <a:miter lim="800000"/>
            <a:headEnd/>
            <a:tailEnd/>
          </a:ln>
          <a:effectLst/>
        </p:spPr>
      </p:pic>
      <p:sp>
        <p:nvSpPr>
          <p:cNvPr id="4" name="Slide Number Placeholder 3"/>
          <p:cNvSpPr>
            <a:spLocks noGrp="1"/>
          </p:cNvSpPr>
          <p:nvPr>
            <p:ph type="sldNum" sz="quarter" idx="10"/>
          </p:nvPr>
        </p:nvSpPr>
        <p:spPr/>
        <p:txBody>
          <a:bodyPr/>
          <a:lstStyle/>
          <a:p>
            <a:fld id="{89EF66C2-D6AE-4E39-A3D2-A1E1B2952C07}" type="slidenum">
              <a:rPr lang="en-US" smtClean="0">
                <a:solidFill>
                  <a:srgbClr val="000000"/>
                </a:solidFill>
              </a:rPr>
              <a:pPr/>
              <a:t>36</a:t>
            </a:fld>
            <a:endParaRPr lang="en-US" dirty="0">
              <a:solidFill>
                <a:srgbClr val="000000"/>
              </a:solidFill>
            </a:endParaRPr>
          </a:p>
        </p:txBody>
      </p:sp>
      <p:sp>
        <p:nvSpPr>
          <p:cNvPr id="5" name="Date Placeholder 4"/>
          <p:cNvSpPr>
            <a:spLocks noGrp="1"/>
          </p:cNvSpPr>
          <p:nvPr>
            <p:ph type="dt" sz="quarter" idx="12"/>
          </p:nvPr>
        </p:nvSpPr>
        <p:spPr/>
        <p:txBody>
          <a:bodyPr/>
          <a:lstStyle/>
          <a:p>
            <a:fld id="{EA777197-8FF9-4FBF-8F12-5CA90DD57E90}" type="datetime1">
              <a:rPr lang="en-US" smtClean="0">
                <a:solidFill>
                  <a:srgbClr val="000000"/>
                </a:solidFill>
              </a:rPr>
              <a:pPr/>
              <a:t>8/26/2013</a:t>
            </a:fld>
            <a:endParaRPr lang="en-US" dirty="0">
              <a:solidFill>
                <a:srgbClr val="000000"/>
              </a:solidFill>
            </a:endParaRPr>
          </a:p>
        </p:txBody>
      </p:sp>
      <p:cxnSp>
        <p:nvCxnSpPr>
          <p:cNvPr id="7" name="Straight Arrow Connector 6"/>
          <p:cNvCxnSpPr/>
          <p:nvPr/>
        </p:nvCxnSpPr>
        <p:spPr bwMode="auto">
          <a:xfrm>
            <a:off x="2286000" y="3429000"/>
            <a:ext cx="533400" cy="609600"/>
          </a:xfrm>
          <a:prstGeom prst="straightConnector1">
            <a:avLst/>
          </a:prstGeom>
          <a:solidFill>
            <a:schemeClr val="accent1"/>
          </a:solidFill>
          <a:ln w="12700" cap="sq" cmpd="sng" algn="ctr">
            <a:solidFill>
              <a:schemeClr val="tx1"/>
            </a:solidFill>
            <a:prstDash val="solid"/>
            <a:round/>
            <a:headEnd type="none" w="sm" len="sm"/>
            <a:tailEnd type="arrow"/>
          </a:ln>
          <a:effectLst/>
        </p:spPr>
      </p:cxnSp>
      <p:sp>
        <p:nvSpPr>
          <p:cNvPr id="8" name="TextBox 7"/>
          <p:cNvSpPr txBox="1"/>
          <p:nvPr/>
        </p:nvSpPr>
        <p:spPr>
          <a:xfrm>
            <a:off x="1828800" y="3048000"/>
            <a:ext cx="1752600" cy="461665"/>
          </a:xfrm>
          <a:prstGeom prst="rect">
            <a:avLst/>
          </a:prstGeom>
          <a:noFill/>
        </p:spPr>
        <p:txBody>
          <a:bodyPr wrap="square" rtlCol="0">
            <a:spAutoFit/>
          </a:bodyPr>
          <a:lstStyle/>
          <a:p>
            <a:r>
              <a:rPr lang="en-US" dirty="0" smtClean="0">
                <a:solidFill>
                  <a:srgbClr val="000000"/>
                </a:solidFill>
              </a:rPr>
              <a:t>0.062mm</a:t>
            </a:r>
            <a:endParaRPr lang="en-US" dirty="0">
              <a:solidFill>
                <a:srgbClr val="000000"/>
              </a:solidFill>
            </a:endParaRPr>
          </a:p>
        </p:txBody>
      </p:sp>
      <p:cxnSp>
        <p:nvCxnSpPr>
          <p:cNvPr id="14" name="Straight Arrow Connector 13"/>
          <p:cNvCxnSpPr/>
          <p:nvPr/>
        </p:nvCxnSpPr>
        <p:spPr bwMode="auto">
          <a:xfrm flipH="1" flipV="1">
            <a:off x="4953000" y="2743200"/>
            <a:ext cx="1066800" cy="762000"/>
          </a:xfrm>
          <a:prstGeom prst="straightConnector1">
            <a:avLst/>
          </a:prstGeom>
          <a:solidFill>
            <a:schemeClr val="accent1"/>
          </a:solidFill>
          <a:ln w="12700" cap="sq" cmpd="sng" algn="ctr">
            <a:solidFill>
              <a:schemeClr val="tx1"/>
            </a:solidFill>
            <a:prstDash val="solid"/>
            <a:round/>
            <a:headEnd type="none" w="sm" len="sm"/>
            <a:tailEnd type="arrow"/>
          </a:ln>
          <a:effectLst/>
        </p:spPr>
      </p:cxnSp>
      <p:sp>
        <p:nvSpPr>
          <p:cNvPr id="15" name="TextBox 14"/>
          <p:cNvSpPr txBox="1"/>
          <p:nvPr/>
        </p:nvSpPr>
        <p:spPr>
          <a:xfrm>
            <a:off x="5867400" y="3429000"/>
            <a:ext cx="1828800" cy="830997"/>
          </a:xfrm>
          <a:prstGeom prst="rect">
            <a:avLst/>
          </a:prstGeom>
          <a:noFill/>
        </p:spPr>
        <p:txBody>
          <a:bodyPr wrap="square" rtlCol="0">
            <a:spAutoFit/>
          </a:bodyPr>
          <a:lstStyle/>
          <a:p>
            <a:pPr algn="ctr"/>
            <a:r>
              <a:rPr lang="en-US" dirty="0" smtClean="0">
                <a:solidFill>
                  <a:srgbClr val="000000"/>
                </a:solidFill>
              </a:rPr>
              <a:t>Median is </a:t>
            </a:r>
          </a:p>
          <a:p>
            <a:pPr algn="ctr"/>
            <a:r>
              <a:rPr lang="en-US" dirty="0" smtClean="0">
                <a:solidFill>
                  <a:srgbClr val="000000"/>
                </a:solidFill>
              </a:rPr>
              <a:t>Sand</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685800" y="-304800"/>
            <a:ext cx="10210185" cy="7665373"/>
          </a:xfrm>
          <a:prstGeom prst="rect">
            <a:avLst/>
          </a:prstGeom>
          <a:noFill/>
          <a:ln w="9525">
            <a:noFill/>
            <a:miter lim="800000"/>
            <a:headEnd/>
            <a:tailEnd/>
          </a:ln>
          <a:effectLst/>
        </p:spPr>
      </p:pic>
      <p:sp>
        <p:nvSpPr>
          <p:cNvPr id="4" name="Slide Number Placeholder 3"/>
          <p:cNvSpPr>
            <a:spLocks noGrp="1"/>
          </p:cNvSpPr>
          <p:nvPr>
            <p:ph type="sldNum" sz="quarter" idx="10"/>
          </p:nvPr>
        </p:nvSpPr>
        <p:spPr/>
        <p:txBody>
          <a:bodyPr/>
          <a:lstStyle/>
          <a:p>
            <a:fld id="{89EF66C2-D6AE-4E39-A3D2-A1E1B2952C07}" type="slidenum">
              <a:rPr lang="en-US" smtClean="0"/>
              <a:pPr/>
              <a:t>37</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7696200" cy="685800"/>
          </a:xfrm>
        </p:spPr>
        <p:txBody>
          <a:bodyPr/>
          <a:lstStyle/>
          <a:p>
            <a:pPr algn="ctr"/>
            <a:r>
              <a:rPr lang="en-US" dirty="0" smtClean="0"/>
              <a:t>Historic Observations</a:t>
            </a:r>
            <a:endParaRPr lang="en-US" dirty="0"/>
          </a:p>
        </p:txBody>
      </p:sp>
      <p:sp>
        <p:nvSpPr>
          <p:cNvPr id="3" name="Content Placeholder 2"/>
          <p:cNvSpPr>
            <a:spLocks noGrp="1"/>
          </p:cNvSpPr>
          <p:nvPr>
            <p:ph idx="1"/>
          </p:nvPr>
        </p:nvSpPr>
        <p:spPr>
          <a:xfrm>
            <a:off x="304800" y="1752600"/>
            <a:ext cx="8382000" cy="4191000"/>
          </a:xfrm>
        </p:spPr>
        <p:txBody>
          <a:bodyPr/>
          <a:lstStyle/>
          <a:p>
            <a:r>
              <a:rPr lang="en-US" dirty="0" smtClean="0"/>
              <a:t>  1849	“a clear stream, running over a </a:t>
            </a:r>
            <a:r>
              <a:rPr lang="en-US" b="1" dirty="0" smtClean="0"/>
              <a:t>rocky</a:t>
            </a:r>
            <a:r>
              <a:rPr lang="en-US" dirty="0" smtClean="0"/>
              <a:t> bed”</a:t>
            </a:r>
          </a:p>
          <a:p>
            <a:r>
              <a:rPr lang="en-US" dirty="0" smtClean="0"/>
              <a:t>  1854	“flows …over a light, </a:t>
            </a:r>
            <a:r>
              <a:rPr lang="en-US" b="1" dirty="0" smtClean="0"/>
              <a:t>sandy</a:t>
            </a:r>
            <a:r>
              <a:rPr lang="en-US" dirty="0" smtClean="0"/>
              <a:t> bed”</a:t>
            </a:r>
          </a:p>
          <a:p>
            <a:r>
              <a:rPr lang="en-US" dirty="0" smtClean="0"/>
              <a:t>  1854	“intermittent </a:t>
            </a:r>
            <a:r>
              <a:rPr lang="en-US" b="1" dirty="0" smtClean="0"/>
              <a:t>sandy</a:t>
            </a:r>
            <a:r>
              <a:rPr lang="en-US" dirty="0" smtClean="0"/>
              <a:t>-bottomed”</a:t>
            </a:r>
          </a:p>
          <a:p>
            <a:r>
              <a:rPr lang="en-US" dirty="0" smtClean="0"/>
              <a:t>  1867	“the Pedro is small shallow stream </a:t>
            </a:r>
            <a:r>
              <a:rPr lang="en-US" b="1" dirty="0" smtClean="0"/>
              <a:t>sandy”</a:t>
            </a:r>
          </a:p>
          <a:p>
            <a:r>
              <a:rPr lang="en-US" dirty="0" smtClean="0"/>
              <a:t>  1891	“an ‘insignificant </a:t>
            </a:r>
            <a:r>
              <a:rPr lang="en-US" b="1" dirty="0" smtClean="0"/>
              <a:t>sand</a:t>
            </a:r>
            <a:r>
              <a:rPr lang="en-US" dirty="0" smtClean="0"/>
              <a:t>-bed’ ”</a:t>
            </a:r>
          </a:p>
          <a:p>
            <a:r>
              <a:rPr lang="en-US" dirty="0" smtClean="0"/>
              <a:t>&lt;1895	“continuous </a:t>
            </a:r>
            <a:r>
              <a:rPr lang="en-US" b="1" dirty="0" smtClean="0"/>
              <a:t>sand</a:t>
            </a:r>
            <a:r>
              <a:rPr lang="en-US" dirty="0" smtClean="0"/>
              <a:t>-bed was formed”</a:t>
            </a:r>
          </a:p>
          <a:p>
            <a:r>
              <a:rPr lang="en-US" dirty="0" smtClean="0"/>
              <a:t>  1901	“The U.S. Geological Survey's Twenty-First Annual Report was the first published account to note the presence of a </a:t>
            </a:r>
            <a:r>
              <a:rPr lang="en-US" b="1" dirty="0" smtClean="0"/>
              <a:t>sandy</a:t>
            </a:r>
            <a:r>
              <a:rPr lang="en-US" dirty="0" smtClean="0"/>
              <a:t> channel bed”</a:t>
            </a:r>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38</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Slope</a:t>
            </a:r>
            <a:endParaRPr lang="en-US" dirty="0"/>
          </a:p>
        </p:txBody>
      </p:sp>
      <p:sp>
        <p:nvSpPr>
          <p:cNvPr id="3" name="Content Placeholder 2"/>
          <p:cNvSpPr>
            <a:spLocks noGrp="1"/>
          </p:cNvSpPr>
          <p:nvPr>
            <p:ph idx="1"/>
          </p:nvPr>
        </p:nvSpPr>
        <p:spPr>
          <a:xfrm>
            <a:off x="1371600" y="1524000"/>
            <a:ext cx="6854825" cy="4191000"/>
          </a:xfrm>
        </p:spPr>
        <p:txBody>
          <a:bodyPr/>
          <a:lstStyle/>
          <a:p>
            <a:r>
              <a:rPr lang="en-US" sz="2400" dirty="0" smtClean="0"/>
              <a:t>Slope varies a lot along a river</a:t>
            </a:r>
          </a:p>
          <a:p>
            <a:endParaRPr lang="en-US" sz="2400" dirty="0" smtClean="0"/>
          </a:p>
          <a:p>
            <a:r>
              <a:rPr lang="en-US" sz="2400" dirty="0" smtClean="0"/>
              <a:t>Slopes at gaging stations</a:t>
            </a:r>
          </a:p>
          <a:p>
            <a:pPr lvl="1"/>
            <a:r>
              <a:rPr lang="en-US" sz="2400" dirty="0" smtClean="0"/>
              <a:t>Palominas	.0014</a:t>
            </a:r>
          </a:p>
          <a:p>
            <a:pPr lvl="1"/>
            <a:r>
              <a:rPr lang="en-US" sz="2400" dirty="0" smtClean="0"/>
              <a:t>Charleston	.0024</a:t>
            </a:r>
          </a:p>
          <a:p>
            <a:pPr lvl="1"/>
            <a:r>
              <a:rPr lang="en-US" sz="2400" dirty="0" err="1" smtClean="0"/>
              <a:t>Redington</a:t>
            </a:r>
            <a:r>
              <a:rPr lang="en-US" sz="2400" dirty="0" smtClean="0"/>
              <a:t> 	.0038</a:t>
            </a:r>
            <a:endParaRPr lang="en-US" sz="2400" dirty="0"/>
          </a:p>
          <a:p>
            <a:pPr lvl="1"/>
            <a:endParaRPr lang="en-US" sz="2400" dirty="0" smtClean="0"/>
          </a:p>
          <a:p>
            <a:r>
              <a:rPr lang="en-US" sz="2400" dirty="0" smtClean="0"/>
              <a:t>Slopes along reaches</a:t>
            </a:r>
          </a:p>
          <a:p>
            <a:pPr lvl="1"/>
            <a:r>
              <a:rPr lang="en-US" sz="2400" dirty="0" smtClean="0"/>
              <a:t>Narrows to </a:t>
            </a:r>
            <a:r>
              <a:rPr lang="en-US" sz="2400" dirty="0" err="1" smtClean="0"/>
              <a:t>Redington</a:t>
            </a:r>
            <a:r>
              <a:rPr lang="en-US" sz="2400" dirty="0" smtClean="0"/>
              <a:t>		.003</a:t>
            </a:r>
          </a:p>
          <a:p>
            <a:pPr lvl="1"/>
            <a:r>
              <a:rPr lang="en-US" sz="2400" dirty="0" smtClean="0"/>
              <a:t>Reddington to Winkleman	.004</a:t>
            </a:r>
          </a:p>
        </p:txBody>
      </p:sp>
      <p:sp>
        <p:nvSpPr>
          <p:cNvPr id="5" name="Slide Number Placeholder 4"/>
          <p:cNvSpPr>
            <a:spLocks noGrp="1"/>
          </p:cNvSpPr>
          <p:nvPr>
            <p:ph type="sldNum" sz="quarter" idx="10"/>
          </p:nvPr>
        </p:nvSpPr>
        <p:spPr/>
        <p:txBody>
          <a:bodyPr/>
          <a:lstStyle/>
          <a:p>
            <a:fld id="{89EF66C2-D6AE-4E39-A3D2-A1E1B2952C07}" type="slidenum">
              <a:rPr lang="en-US" smtClean="0"/>
              <a:pPr/>
              <a:t>39</a:t>
            </a:fld>
            <a:endParaRPr lang="en-US" dirty="0"/>
          </a:p>
        </p:txBody>
      </p:sp>
      <p:sp>
        <p:nvSpPr>
          <p:cNvPr id="4" name="Date Placeholder 3"/>
          <p:cNvSpPr>
            <a:spLocks noGrp="1"/>
          </p:cNvSpPr>
          <p:nvPr>
            <p:ph type="dt" sz="quarter" idx="12"/>
          </p:nvPr>
        </p:nvSpPr>
        <p:spPr/>
        <p:txBody>
          <a:bodyPr/>
          <a:lstStyle/>
          <a:p>
            <a:fld id="{C2F9F243-AF08-44F3-8E7E-C1F21E17D3BA}"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620000" cy="685800"/>
          </a:xfrm>
        </p:spPr>
        <p:txBody>
          <a:bodyPr/>
          <a:lstStyle/>
          <a:p>
            <a:pPr algn="ctr"/>
            <a:r>
              <a:rPr lang="en-US" dirty="0" smtClean="0"/>
              <a:t>Navigation was Needed</a:t>
            </a:r>
            <a:br>
              <a:rPr lang="en-US" dirty="0" smtClean="0"/>
            </a:br>
            <a:endParaRPr lang="en-US" dirty="0"/>
          </a:p>
        </p:txBody>
      </p:sp>
      <p:sp>
        <p:nvSpPr>
          <p:cNvPr id="3" name="Content Placeholder 2"/>
          <p:cNvSpPr>
            <a:spLocks noGrp="1"/>
          </p:cNvSpPr>
          <p:nvPr>
            <p:ph idx="1"/>
          </p:nvPr>
        </p:nvSpPr>
        <p:spPr>
          <a:xfrm>
            <a:off x="685800" y="990600"/>
            <a:ext cx="8153400" cy="4191000"/>
          </a:xfrm>
        </p:spPr>
        <p:txBody>
          <a:bodyPr/>
          <a:lstStyle/>
          <a:p>
            <a:pPr>
              <a:buNone/>
            </a:pPr>
            <a:endParaRPr lang="en-US" dirty="0" smtClean="0"/>
          </a:p>
          <a:p>
            <a:pPr lvl="1"/>
            <a:r>
              <a:rPr lang="en-US" sz="2800" dirty="0" smtClean="0">
                <a:ea typeface="+mn-ea"/>
                <a:cs typeface="+mn-cs"/>
              </a:rPr>
              <a:t>Mines began in 1877</a:t>
            </a:r>
          </a:p>
          <a:p>
            <a:pPr lvl="3">
              <a:buNone/>
            </a:pPr>
            <a:r>
              <a:rPr lang="en-US" sz="2800" dirty="0" smtClean="0">
                <a:ea typeface="+mn-ea"/>
                <a:cs typeface="+mn-cs"/>
              </a:rPr>
              <a:t>Needed equipment</a:t>
            </a:r>
          </a:p>
          <a:p>
            <a:pPr lvl="3">
              <a:buNone/>
            </a:pPr>
            <a:r>
              <a:rPr lang="en-US" sz="2800" dirty="0" smtClean="0">
                <a:ea typeface="+mn-ea"/>
                <a:cs typeface="+mn-cs"/>
              </a:rPr>
              <a:t>Needed way to get the product out</a:t>
            </a:r>
          </a:p>
          <a:p>
            <a:pPr lvl="3">
              <a:buNone/>
            </a:pPr>
            <a:endParaRPr lang="en-US" sz="2800" dirty="0" smtClean="0">
              <a:ea typeface="+mn-ea"/>
              <a:cs typeface="+mn-cs"/>
            </a:endParaRPr>
          </a:p>
          <a:p>
            <a:pPr lvl="1"/>
            <a:r>
              <a:rPr lang="en-US" sz="2800" dirty="0" smtClean="0">
                <a:ea typeface="+mn-ea"/>
                <a:cs typeface="+mn-cs"/>
              </a:rPr>
              <a:t>“Large shipments of mining and smelting equipment transported in twenty-mule team freight wagons to the early developed mining regions of southern Arizona, crossed over this bridge"</a:t>
            </a:r>
          </a:p>
          <a:p>
            <a:pPr lvl="1"/>
            <a:endParaRPr lang="en-US" dirty="0" smtClean="0"/>
          </a:p>
          <a:p>
            <a:pPr lvl="2">
              <a:buNone/>
            </a:pPr>
            <a:endParaRPr lang="en-US" dirty="0" smtClean="0"/>
          </a:p>
          <a:p>
            <a:pPr lvl="2"/>
            <a:endParaRPr lang="en-US" dirty="0" smtClean="0"/>
          </a:p>
          <a:p>
            <a:pPr lvl="2"/>
            <a:endParaRPr lang="en-US" dirty="0" smtClean="0"/>
          </a:p>
          <a:p>
            <a:pPr lvl="2"/>
            <a:endParaRPr lang="en-US" dirty="0" smtClean="0"/>
          </a:p>
          <a:p>
            <a:endParaRPr lang="en-US" dirty="0" smtClean="0"/>
          </a:p>
          <a:p>
            <a:pPr lvl="2"/>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4</a:t>
            </a:fld>
            <a:endParaRPr lang="en-US" dirty="0"/>
          </a:p>
        </p:txBody>
      </p:sp>
      <p:sp>
        <p:nvSpPr>
          <p:cNvPr id="4" name="Date Placeholder 3"/>
          <p:cNvSpPr>
            <a:spLocks noGrp="1"/>
          </p:cNvSpPr>
          <p:nvPr>
            <p:ph type="dt" sz="quarter" idx="12"/>
          </p:nvPr>
        </p:nvSpPr>
        <p:spPr/>
        <p:txBody>
          <a:bodyPr/>
          <a:lstStyle/>
          <a:p>
            <a:fld id="{95A40694-5915-44CD-BF28-4A714BE98046}"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Meanders Affect Slope</a:t>
            </a:r>
            <a:endParaRPr lang="en-US" dirty="0"/>
          </a:p>
        </p:txBody>
      </p:sp>
      <p:sp>
        <p:nvSpPr>
          <p:cNvPr id="3" name="Content Placeholder 2"/>
          <p:cNvSpPr>
            <a:spLocks noGrp="1"/>
          </p:cNvSpPr>
          <p:nvPr>
            <p:ph idx="1"/>
          </p:nvPr>
        </p:nvSpPr>
        <p:spPr>
          <a:xfrm>
            <a:off x="1371600" y="1600200"/>
            <a:ext cx="6854825" cy="4343400"/>
          </a:xfrm>
        </p:spPr>
        <p:txBody>
          <a:bodyPr/>
          <a:lstStyle/>
          <a:p>
            <a:pPr>
              <a:lnSpc>
                <a:spcPct val="150000"/>
              </a:lnSpc>
            </a:pPr>
            <a:r>
              <a:rPr lang="en-US" dirty="0" smtClean="0"/>
              <a:t>Meanders are measured as sinuosity</a:t>
            </a:r>
          </a:p>
          <a:p>
            <a:r>
              <a:rPr lang="en-US" dirty="0" smtClean="0"/>
              <a:t>Sinuosity is the distance following the river divided by the distance “as the crow flies”</a:t>
            </a:r>
          </a:p>
          <a:p>
            <a:pPr>
              <a:lnSpc>
                <a:spcPct val="150000"/>
              </a:lnSpc>
            </a:pPr>
            <a:r>
              <a:rPr lang="en-US" dirty="0" err="1" smtClean="0"/>
              <a:t>Hjalmarson</a:t>
            </a:r>
            <a:r>
              <a:rPr lang="en-US" dirty="0" smtClean="0"/>
              <a:t> assumed 1.5</a:t>
            </a:r>
          </a:p>
          <a:p>
            <a:pPr>
              <a:lnSpc>
                <a:spcPct val="150000"/>
              </a:lnSpc>
            </a:pPr>
            <a:r>
              <a:rPr lang="en-US" dirty="0" smtClean="0"/>
              <a:t>Historic Testimony said 2.0</a:t>
            </a:r>
          </a:p>
          <a:p>
            <a:pPr>
              <a:lnSpc>
                <a:spcPct val="150000"/>
              </a:lnSpc>
            </a:pPr>
            <a:r>
              <a:rPr lang="en-US" dirty="0" smtClean="0"/>
              <a:t>Meander </a:t>
            </a:r>
            <a:r>
              <a:rPr lang="en-US" dirty="0" err="1" smtClean="0"/>
              <a:t>sinuosities</a:t>
            </a:r>
            <a:r>
              <a:rPr lang="en-US" dirty="0" smtClean="0"/>
              <a:t> also vary</a:t>
            </a:r>
          </a:p>
          <a:p>
            <a:r>
              <a:rPr lang="en-US" dirty="0" smtClean="0"/>
              <a:t>Meander sinuosity of 1.5 is the boundary between straight and braided (Leopold pg 60)</a:t>
            </a:r>
          </a:p>
        </p:txBody>
      </p:sp>
      <p:sp>
        <p:nvSpPr>
          <p:cNvPr id="4" name="Slide Number Placeholder 3"/>
          <p:cNvSpPr>
            <a:spLocks noGrp="1"/>
          </p:cNvSpPr>
          <p:nvPr>
            <p:ph type="sldNum" sz="quarter" idx="10"/>
          </p:nvPr>
        </p:nvSpPr>
        <p:spPr/>
        <p:txBody>
          <a:bodyPr/>
          <a:lstStyle/>
          <a:p>
            <a:fld id="{89EF66C2-D6AE-4E39-A3D2-A1E1B2952C07}" type="slidenum">
              <a:rPr lang="en-US" smtClean="0"/>
              <a:pPr/>
              <a:t>40</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ages from 5 24 13 ANSAC san pedro WIN handou FINALt-4.png"/>
          <p:cNvPicPr>
            <a:picLocks noGrp="1" noChangeAspect="1"/>
          </p:cNvPicPr>
          <p:nvPr>
            <p:ph idx="1"/>
          </p:nvPr>
        </p:nvPicPr>
        <p:blipFill>
          <a:blip r:embed="rId3" cstate="print"/>
          <a:stretch>
            <a:fillRect/>
          </a:stretch>
        </p:blipFill>
        <p:spPr>
          <a:xfrm>
            <a:off x="0" y="0"/>
            <a:ext cx="9195999" cy="6881158"/>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Pages from Leenhouts, Stromberg Scott-2 sinuosity.png"/>
          <p:cNvPicPr>
            <a:picLocks noGrp="1" noChangeAspect="1"/>
          </p:cNvPicPr>
          <p:nvPr>
            <p:ph idx="1"/>
          </p:nvPr>
        </p:nvPicPr>
        <p:blipFill>
          <a:blip r:embed="rId3" cstate="print"/>
          <a:stretch>
            <a:fillRect/>
          </a:stretch>
        </p:blipFill>
        <p:spPr>
          <a:xfrm>
            <a:off x="0" y="990600"/>
            <a:ext cx="9127833" cy="5105400"/>
          </a:xfrm>
        </p:spPr>
      </p:pic>
      <p:sp>
        <p:nvSpPr>
          <p:cNvPr id="5" name="Slide Number Placeholder 4"/>
          <p:cNvSpPr>
            <a:spLocks noGrp="1"/>
          </p:cNvSpPr>
          <p:nvPr>
            <p:ph type="sldNum" sz="quarter" idx="10"/>
          </p:nvPr>
        </p:nvSpPr>
        <p:spPr/>
        <p:txBody>
          <a:bodyPr/>
          <a:lstStyle/>
          <a:p>
            <a:fld id="{89EF66C2-D6AE-4E39-A3D2-A1E1B2952C07}" type="slidenum">
              <a:rPr lang="en-US" smtClean="0"/>
              <a:pPr/>
              <a:t>42</a:t>
            </a:fld>
            <a:endParaRPr lang="en-US" dirty="0"/>
          </a:p>
        </p:txBody>
      </p:sp>
      <p:sp>
        <p:nvSpPr>
          <p:cNvPr id="4" name="Date Placeholder 3"/>
          <p:cNvSpPr>
            <a:spLocks noGrp="1"/>
          </p:cNvSpPr>
          <p:nvPr>
            <p:ph type="dt" sz="quarter" idx="12"/>
          </p:nvPr>
        </p:nvSpPr>
        <p:spPr/>
        <p:txBody>
          <a:bodyPr/>
          <a:lstStyle/>
          <a:p>
            <a:fld id="{94134148-656F-43DF-A5E3-45EE7793A332}"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6324600" cy="685800"/>
          </a:xfrm>
        </p:spPr>
        <p:txBody>
          <a:bodyPr/>
          <a:lstStyle/>
          <a:p>
            <a:pPr algn="ctr"/>
            <a:r>
              <a:rPr lang="en-US" sz="3200" dirty="0" smtClean="0"/>
              <a:t>Riffles</a:t>
            </a:r>
            <a:endParaRPr lang="en-US" sz="3200" dirty="0"/>
          </a:p>
        </p:txBody>
      </p:sp>
      <p:sp>
        <p:nvSpPr>
          <p:cNvPr id="3" name="Content Placeholder 2"/>
          <p:cNvSpPr>
            <a:spLocks noGrp="1"/>
          </p:cNvSpPr>
          <p:nvPr>
            <p:ph idx="1"/>
          </p:nvPr>
        </p:nvSpPr>
        <p:spPr>
          <a:xfrm>
            <a:off x="2362200" y="1752600"/>
            <a:ext cx="5638800" cy="4191000"/>
          </a:xfrm>
        </p:spPr>
        <p:txBody>
          <a:bodyPr/>
          <a:lstStyle/>
          <a:p>
            <a:pPr>
              <a:buFont typeface="Arial" pitchFamily="34" charset="0"/>
              <a:buChar char="•"/>
            </a:pPr>
            <a:r>
              <a:rPr lang="en-US" sz="2800" dirty="0" smtClean="0"/>
              <a:t>Very common</a:t>
            </a:r>
          </a:p>
          <a:p>
            <a:pPr>
              <a:buFont typeface="Arial" pitchFamily="34" charset="0"/>
              <a:buChar char="•"/>
            </a:pPr>
            <a:endParaRPr lang="en-US" sz="2800" dirty="0" smtClean="0"/>
          </a:p>
          <a:p>
            <a:pPr>
              <a:buFont typeface="Arial" pitchFamily="34" charset="0"/>
              <a:buChar char="•"/>
            </a:pPr>
            <a:r>
              <a:rPr lang="en-US" sz="2800" dirty="0" smtClean="0"/>
              <a:t>They have radically different slopes than the intervening pools</a:t>
            </a:r>
          </a:p>
          <a:p>
            <a:pPr>
              <a:buFont typeface="Arial" pitchFamily="34" charset="0"/>
              <a:buChar char="•"/>
            </a:pPr>
            <a:endParaRPr lang="en-US" sz="2800" dirty="0" smtClean="0"/>
          </a:p>
          <a:p>
            <a:pPr>
              <a:buFont typeface="Arial" pitchFamily="34" charset="0"/>
              <a:buChar char="•"/>
            </a:pPr>
            <a:r>
              <a:rPr lang="en-US" sz="2800" dirty="0" smtClean="0"/>
              <a:t>They have radically different soil structures than the intervening pools</a:t>
            </a:r>
            <a:endParaRPr lang="en-US" sz="2800"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43</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44</a:t>
            </a:fld>
            <a:endParaRPr lang="en-US" dirty="0"/>
          </a:p>
        </p:txBody>
      </p:sp>
      <p:sp>
        <p:nvSpPr>
          <p:cNvPr id="4" name="Date Placeholder 3"/>
          <p:cNvSpPr>
            <a:spLocks noGrp="1"/>
          </p:cNvSpPr>
          <p:nvPr>
            <p:ph type="dt" sz="quarter" idx="12"/>
          </p:nvPr>
        </p:nvSpPr>
        <p:spPr/>
        <p:txBody>
          <a:bodyPr/>
          <a:lstStyle/>
          <a:p>
            <a:fld id="{9A1716B6-4F87-4605-9870-5217AB50735D}" type="datetime1">
              <a:rPr lang="en-US" smtClean="0"/>
              <a:pPr/>
              <a:t>8/26/2013</a:t>
            </a:fld>
            <a:endParaRPr lang="en-US" dirty="0"/>
          </a:p>
        </p:txBody>
      </p:sp>
      <p:pic>
        <p:nvPicPr>
          <p:cNvPr id="6" name="Content Placeholder 5" descr="sr_guidebook pg 10.png"/>
          <p:cNvPicPr>
            <a:picLocks noChangeAspect="1"/>
          </p:cNvPicPr>
          <p:nvPr/>
        </p:nvPicPr>
        <p:blipFill>
          <a:blip r:embed="rId3" cstate="print"/>
          <a:stretch>
            <a:fillRect/>
          </a:stretch>
        </p:blipFill>
        <p:spPr bwMode="auto">
          <a:xfrm>
            <a:off x="914400" y="0"/>
            <a:ext cx="7162799" cy="68873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7086600" cy="685800"/>
          </a:xfrm>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45</a:t>
            </a:fld>
            <a:endParaRPr lang="en-US" dirty="0"/>
          </a:p>
        </p:txBody>
      </p:sp>
      <p:sp>
        <p:nvSpPr>
          <p:cNvPr id="4" name="Date Placeholder 3"/>
          <p:cNvSpPr>
            <a:spLocks noGrp="1"/>
          </p:cNvSpPr>
          <p:nvPr>
            <p:ph type="dt" sz="quarter" idx="12"/>
          </p:nvPr>
        </p:nvSpPr>
        <p:spPr/>
        <p:txBody>
          <a:bodyPr/>
          <a:lstStyle/>
          <a:p>
            <a:fld id="{E50A0115-9EE3-4952-8870-578CB73FFB4E}" type="datetime1">
              <a:rPr lang="en-US" smtClean="0"/>
              <a:pPr/>
              <a:t>8/26/2013</a:t>
            </a:fld>
            <a:endParaRPr lang="en-US" dirty="0"/>
          </a:p>
        </p:txBody>
      </p:sp>
      <p:pic>
        <p:nvPicPr>
          <p:cNvPr id="6" name="Content Placeholder 5" descr="sr_guidebook pg 11.png"/>
          <p:cNvPicPr>
            <a:picLocks noChangeAspect="1"/>
          </p:cNvPicPr>
          <p:nvPr/>
        </p:nvPicPr>
        <p:blipFill>
          <a:blip r:embed="rId3" cstate="print"/>
          <a:stretch>
            <a:fillRect/>
          </a:stretch>
        </p:blipFill>
        <p:spPr bwMode="auto">
          <a:xfrm>
            <a:off x="914400" y="0"/>
            <a:ext cx="740588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924800" cy="685800"/>
          </a:xfrm>
        </p:spPr>
        <p:txBody>
          <a:bodyPr/>
          <a:lstStyle/>
          <a:p>
            <a:pPr algn="ctr"/>
            <a:r>
              <a:rPr lang="en-US" dirty="0" smtClean="0"/>
              <a:t>Near Charleston</a:t>
            </a:r>
            <a:endParaRPr lang="en-US" dirty="0"/>
          </a:p>
        </p:txBody>
      </p:sp>
      <p:pic>
        <p:nvPicPr>
          <p:cNvPr id="2050" name="Picture 2" descr="G:\Powerpoint Info 1\Pages from Geomorphic Data AZ.png"/>
          <p:cNvPicPr>
            <a:picLocks noGrp="1" noChangeAspect="1" noChangeArrowheads="1"/>
          </p:cNvPicPr>
          <p:nvPr>
            <p:ph idx="1"/>
          </p:nvPr>
        </p:nvPicPr>
        <p:blipFill>
          <a:blip r:embed="rId3" cstate="print"/>
          <a:srcRect/>
          <a:stretch>
            <a:fillRect/>
          </a:stretch>
        </p:blipFill>
        <p:spPr bwMode="auto">
          <a:xfrm>
            <a:off x="304800" y="1371600"/>
            <a:ext cx="8391519" cy="4923847"/>
          </a:xfrm>
          <a:prstGeom prst="rect">
            <a:avLst/>
          </a:prstGeom>
          <a:noFill/>
        </p:spPr>
      </p:pic>
      <p:sp>
        <p:nvSpPr>
          <p:cNvPr id="4" name="Slide Number Placeholder 3"/>
          <p:cNvSpPr>
            <a:spLocks noGrp="1"/>
          </p:cNvSpPr>
          <p:nvPr>
            <p:ph type="sldNum" sz="quarter" idx="10"/>
          </p:nvPr>
        </p:nvSpPr>
        <p:spPr/>
        <p:txBody>
          <a:bodyPr/>
          <a:lstStyle/>
          <a:p>
            <a:fld id="{89EF66C2-D6AE-4E39-A3D2-A1E1B2952C07}" type="slidenum">
              <a:rPr lang="en-US" smtClean="0"/>
              <a:pPr/>
              <a:t>46</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
        <p:nvSpPr>
          <p:cNvPr id="3" name="Oval 2"/>
          <p:cNvSpPr/>
          <p:nvPr/>
        </p:nvSpPr>
        <p:spPr bwMode="auto">
          <a:xfrm>
            <a:off x="5181600" y="2514600"/>
            <a:ext cx="1447800" cy="2514600"/>
          </a:xfrm>
          <a:prstGeom prst="ellipse">
            <a:avLst/>
          </a:prstGeom>
          <a:noFill/>
          <a:ln w="28575" cap="sq" cmpd="sng" algn="ctr">
            <a:solidFill>
              <a:srgbClr val="00B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228600" y="-13900"/>
            <a:ext cx="8610885" cy="6871900"/>
          </a:xfrm>
          <a:prstGeom prst="rect">
            <a:avLst/>
          </a:prstGeom>
          <a:noFill/>
          <a:ln w="9525">
            <a:noFill/>
            <a:miter lim="800000"/>
            <a:headEnd/>
            <a:tailEnd/>
          </a:ln>
          <a:effectLst/>
        </p:spPr>
      </p:pic>
      <p:sp>
        <p:nvSpPr>
          <p:cNvPr id="4" name="Slide Number Placeholder 3"/>
          <p:cNvSpPr>
            <a:spLocks noGrp="1"/>
          </p:cNvSpPr>
          <p:nvPr>
            <p:ph type="sldNum" sz="quarter" idx="10"/>
          </p:nvPr>
        </p:nvSpPr>
        <p:spPr/>
        <p:txBody>
          <a:bodyPr/>
          <a:lstStyle/>
          <a:p>
            <a:fld id="{89EF66C2-D6AE-4E39-A3D2-A1E1B2952C07}" type="slidenum">
              <a:rPr lang="en-US" smtClean="0"/>
              <a:pPr/>
              <a:t>47</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
        <p:nvSpPr>
          <p:cNvPr id="7" name="TextBox 6"/>
          <p:cNvSpPr txBox="1"/>
          <p:nvPr/>
        </p:nvSpPr>
        <p:spPr>
          <a:xfrm>
            <a:off x="3581400" y="838200"/>
            <a:ext cx="2359172" cy="461665"/>
          </a:xfrm>
          <a:prstGeom prst="rect">
            <a:avLst/>
          </a:prstGeom>
          <a:noFill/>
        </p:spPr>
        <p:txBody>
          <a:bodyPr wrap="none" rtlCol="0">
            <a:spAutoFit/>
          </a:bodyPr>
          <a:lstStyle/>
          <a:p>
            <a:r>
              <a:rPr lang="en-US" dirty="0" smtClean="0"/>
              <a:t>Near Charleston</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077200" cy="685800"/>
          </a:xfrm>
        </p:spPr>
        <p:txBody>
          <a:bodyPr/>
          <a:lstStyle/>
          <a:p>
            <a:pPr algn="ctr"/>
            <a:r>
              <a:rPr lang="en-US" b="1" dirty="0" smtClean="0"/>
              <a:t>Channel Shape</a:t>
            </a:r>
            <a:endParaRPr lang="en-US" b="1" dirty="0"/>
          </a:p>
        </p:txBody>
      </p:sp>
      <p:sp>
        <p:nvSpPr>
          <p:cNvPr id="7" name="Content Placeholder 6"/>
          <p:cNvSpPr>
            <a:spLocks noGrp="1"/>
          </p:cNvSpPr>
          <p:nvPr>
            <p:ph idx="1"/>
          </p:nvPr>
        </p:nvSpPr>
        <p:spPr>
          <a:xfrm>
            <a:off x="533400" y="990600"/>
            <a:ext cx="8153400" cy="5181600"/>
          </a:xfrm>
        </p:spPr>
        <p:txBody>
          <a:bodyPr/>
          <a:lstStyle/>
          <a:p>
            <a:pPr marL="914400" lvl="1" indent="-457200">
              <a:buFont typeface="+mj-lt"/>
              <a:buAutoNum type="arabicPeriod"/>
            </a:pPr>
            <a:endParaRPr lang="en-US" dirty="0" smtClean="0"/>
          </a:p>
          <a:p>
            <a:pPr marL="514350" indent="-457200">
              <a:buFont typeface="+mj-lt"/>
              <a:buAutoNum type="arabicPeriod"/>
            </a:pPr>
            <a:r>
              <a:rPr lang="en-US" dirty="0" smtClean="0"/>
              <a:t>There is no such thing as a single channel shape that is the “natural shape” for all streams</a:t>
            </a:r>
          </a:p>
          <a:p>
            <a:pPr marL="514350" indent="-457200">
              <a:buFont typeface="+mj-lt"/>
              <a:buAutoNum type="arabicPeriod"/>
            </a:pPr>
            <a:endParaRPr lang="en-US" dirty="0" smtClean="0"/>
          </a:p>
          <a:p>
            <a:pPr marL="514350" indent="-457200">
              <a:buFont typeface="+mj-lt"/>
              <a:buAutoNum type="arabicPeriod"/>
            </a:pPr>
            <a:r>
              <a:rPr lang="en-US" dirty="0" smtClean="0"/>
              <a:t>Many things can cause streams to change form</a:t>
            </a:r>
          </a:p>
          <a:p>
            <a:pPr marL="914400" lvl="1" indent="-457200">
              <a:buFont typeface="Arial" pitchFamily="34" charset="0"/>
              <a:buChar char="•"/>
            </a:pPr>
            <a:r>
              <a:rPr lang="en-US" dirty="0" smtClean="0"/>
              <a:t>Climatic variation</a:t>
            </a:r>
          </a:p>
          <a:p>
            <a:pPr marL="914400" lvl="1" indent="-457200">
              <a:buFont typeface="Arial" pitchFamily="34" charset="0"/>
              <a:buChar char="•"/>
            </a:pPr>
            <a:r>
              <a:rPr lang="en-US" dirty="0" smtClean="0"/>
              <a:t>Animal activity</a:t>
            </a:r>
          </a:p>
          <a:p>
            <a:pPr marL="914400" lvl="1" indent="-457200">
              <a:buFont typeface="Arial" pitchFamily="34" charset="0"/>
              <a:buChar char="•"/>
            </a:pPr>
            <a:r>
              <a:rPr lang="en-US" dirty="0" smtClean="0"/>
              <a:t>Vegetation changes </a:t>
            </a:r>
          </a:p>
          <a:p>
            <a:pPr marL="914400" lvl="1" indent="-457200">
              <a:buFont typeface="Arial" pitchFamily="34" charset="0"/>
              <a:buChar char="•"/>
            </a:pPr>
            <a:r>
              <a:rPr lang="en-US" dirty="0" smtClean="0"/>
              <a:t>Human activity</a:t>
            </a:r>
          </a:p>
          <a:p>
            <a:pPr marL="914400" lvl="1" indent="-457200">
              <a:buFont typeface="Arial" pitchFamily="34" charset="0"/>
              <a:buChar char="•"/>
            </a:pPr>
            <a:r>
              <a:rPr lang="en-US" dirty="0" smtClean="0"/>
              <a:t>Tectonic activity</a:t>
            </a:r>
          </a:p>
          <a:p>
            <a:pPr marL="914400" lvl="1" indent="-457200">
              <a:buFont typeface="+mj-lt"/>
              <a:buAutoNum type="arabicPeriod"/>
            </a:pPr>
            <a:endParaRPr lang="en-US" dirty="0" smtClean="0"/>
          </a:p>
          <a:p>
            <a:pPr marL="514350" indent="-457200">
              <a:buFont typeface="+mj-lt"/>
              <a:buAutoNum type="arabicPeriod"/>
            </a:pPr>
            <a:r>
              <a:rPr lang="en-US" i="1" dirty="0" smtClean="0"/>
              <a:t>“Everything changes and nothing remains still .... and ... you cannot step twice into the same stream</a:t>
            </a:r>
            <a:r>
              <a:rPr lang="en-US" dirty="0" smtClean="0"/>
              <a:t>" (Heraclitus)</a:t>
            </a:r>
          </a:p>
          <a:p>
            <a:pPr marL="514350" indent="-457200">
              <a:buFont typeface="+mj-lt"/>
              <a:buAutoNum type="arabicPeriod"/>
            </a:pPr>
            <a:endParaRPr lang="en-US" dirty="0" smtClean="0"/>
          </a:p>
          <a:p>
            <a:pPr marL="514350" indent="-457200">
              <a:buFont typeface="+mj-lt"/>
              <a:buAutoNum type="arabicPeriod"/>
            </a:pPr>
            <a:endParaRPr lang="en-US" dirty="0" smtClean="0"/>
          </a:p>
          <a:p>
            <a:pPr marL="514350" indent="-457200">
              <a:buFont typeface="+mj-lt"/>
              <a:buAutoNum type="arabicPeriod"/>
            </a:pPr>
            <a:endParaRPr lang="en-US" dirty="0" smtClean="0"/>
          </a:p>
          <a:p>
            <a:pPr marL="514350" indent="-457200">
              <a:buFont typeface="+mj-lt"/>
              <a:buAutoNum type="arabicPeriod"/>
            </a:pPr>
            <a:endParaRPr lang="en-US" dirty="0" smtClean="0"/>
          </a:p>
          <a:p>
            <a:pPr marL="514350" indent="-457200">
              <a:buNone/>
            </a:pPr>
            <a:endParaRPr lang="en-US" dirty="0" smtClean="0"/>
          </a:p>
          <a:p>
            <a:pPr marL="914400" lvl="1" indent="-457200">
              <a:buFont typeface="+mj-lt"/>
              <a:buAutoNum type="arabicPeriod"/>
            </a:pPr>
            <a:endParaRPr lang="en-US" dirty="0" smtClean="0"/>
          </a:p>
          <a:p>
            <a:pPr marL="914400" lvl="1" indent="-457200">
              <a:buFont typeface="+mj-lt"/>
              <a:buAutoNum type="arabicPeriod"/>
            </a:pPr>
            <a:endParaRPr lang="en-US" dirty="0" smtClean="0"/>
          </a:p>
          <a:p>
            <a:pPr marL="914400" lvl="1" indent="-457200">
              <a:buNone/>
            </a:pPr>
            <a:endParaRPr lang="en-US" dirty="0" smtClean="0"/>
          </a:p>
        </p:txBody>
      </p:sp>
      <p:sp>
        <p:nvSpPr>
          <p:cNvPr id="5" name="Slide Number Placeholder 4"/>
          <p:cNvSpPr>
            <a:spLocks noGrp="1"/>
          </p:cNvSpPr>
          <p:nvPr>
            <p:ph type="sldNum" sz="quarter" idx="10"/>
          </p:nvPr>
        </p:nvSpPr>
        <p:spPr/>
        <p:txBody>
          <a:bodyPr/>
          <a:lstStyle/>
          <a:p>
            <a:fld id="{89EF66C2-D6AE-4E39-A3D2-A1E1B2952C07}" type="slidenum">
              <a:rPr lang="en-US" smtClean="0"/>
              <a:pPr/>
              <a:t>48</a:t>
            </a:fld>
            <a:endParaRPr lang="en-US" dirty="0"/>
          </a:p>
        </p:txBody>
      </p:sp>
      <p:sp>
        <p:nvSpPr>
          <p:cNvPr id="4" name="Date Placeholder 3"/>
          <p:cNvSpPr>
            <a:spLocks noGrp="1"/>
          </p:cNvSpPr>
          <p:nvPr>
            <p:ph type="dt" sz="quarter" idx="12"/>
          </p:nvPr>
        </p:nvSpPr>
        <p:spPr/>
        <p:txBody>
          <a:bodyPr/>
          <a:lstStyle/>
          <a:p>
            <a:fld id="{A8148BD7-7C0D-4F80-958A-9EFBEB15D9BE}"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6553200" cy="685800"/>
          </a:xfrm>
        </p:spPr>
        <p:txBody>
          <a:bodyPr/>
          <a:lstStyle/>
          <a:p>
            <a:r>
              <a:rPr lang="en-US" b="1" dirty="0" smtClean="0"/>
              <a:t>Schumm</a:t>
            </a:r>
            <a:endParaRPr lang="en-US" b="1" dirty="0"/>
          </a:p>
        </p:txBody>
      </p:sp>
      <p:sp>
        <p:nvSpPr>
          <p:cNvPr id="3" name="Content Placeholder 2"/>
          <p:cNvSpPr>
            <a:spLocks noGrp="1"/>
          </p:cNvSpPr>
          <p:nvPr>
            <p:ph idx="1"/>
          </p:nvPr>
        </p:nvSpPr>
        <p:spPr>
          <a:xfrm>
            <a:off x="609600" y="1447800"/>
            <a:ext cx="6705599" cy="4876800"/>
          </a:xfrm>
        </p:spPr>
        <p:txBody>
          <a:bodyPr/>
          <a:lstStyle/>
          <a:p>
            <a:pPr>
              <a:buNone/>
            </a:pPr>
            <a:r>
              <a:rPr lang="en-US" dirty="0" smtClean="0"/>
              <a:t>“1. there is a spectrum of river types that is dependent upon hydrology, sediment loads, and geologic history (in other words, rivers differ among themselves);</a:t>
            </a:r>
          </a:p>
          <a:p>
            <a:pPr>
              <a:buNone/>
            </a:pPr>
            <a:endParaRPr lang="en-US" dirty="0" smtClean="0"/>
          </a:p>
          <a:p>
            <a:pPr>
              <a:buNone/>
            </a:pPr>
            <a:r>
              <a:rPr lang="en-US" dirty="0" smtClean="0"/>
              <a:t>2. rivers change naturally through time as a result of climate and hydrologic change;</a:t>
            </a:r>
          </a:p>
          <a:p>
            <a:pPr>
              <a:buNone/>
            </a:pPr>
            <a:endParaRPr lang="en-US" dirty="0" smtClean="0"/>
          </a:p>
          <a:p>
            <a:pPr>
              <a:buNone/>
            </a:pPr>
            <a:r>
              <a:rPr lang="en-US" dirty="0" smtClean="0"/>
              <a:t>3. there can be considerable variability of channel morphology along any one river, as a result of geologic and geomorphic controls: (Schumm and Winkley, 1994),”</a:t>
            </a:r>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49</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pic>
        <p:nvPicPr>
          <p:cNvPr id="6" name="Content Placeholder 5" descr="Hj Schumm.png"/>
          <p:cNvPicPr>
            <a:picLocks noChangeAspect="1"/>
          </p:cNvPicPr>
          <p:nvPr/>
        </p:nvPicPr>
        <p:blipFill>
          <a:blip r:embed="rId3" cstate="print"/>
          <a:stretch>
            <a:fillRect/>
          </a:stretch>
        </p:blipFill>
        <p:spPr bwMode="auto">
          <a:xfrm>
            <a:off x="7391400" y="152400"/>
            <a:ext cx="1752600" cy="2278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772400" cy="685800"/>
          </a:xfrm>
        </p:spPr>
        <p:txBody>
          <a:bodyPr/>
          <a:lstStyle/>
          <a:p>
            <a:pPr algn="ctr"/>
            <a:r>
              <a:rPr lang="en-US" dirty="0" smtClean="0"/>
              <a:t>Navigation was Needed (cont.)</a:t>
            </a:r>
            <a:endParaRPr lang="en-US" dirty="0"/>
          </a:p>
        </p:txBody>
      </p:sp>
      <p:sp>
        <p:nvSpPr>
          <p:cNvPr id="3" name="Content Placeholder 2"/>
          <p:cNvSpPr>
            <a:spLocks noGrp="1"/>
          </p:cNvSpPr>
          <p:nvPr>
            <p:ph idx="1"/>
          </p:nvPr>
        </p:nvSpPr>
        <p:spPr>
          <a:xfrm>
            <a:off x="990600" y="1600200"/>
            <a:ext cx="7543800" cy="4191000"/>
          </a:xfrm>
        </p:spPr>
        <p:txBody>
          <a:bodyPr/>
          <a:lstStyle/>
          <a:p>
            <a:r>
              <a:rPr lang="en-US" sz="2800" dirty="0" smtClean="0"/>
              <a:t>The Railroad arrived</a:t>
            </a:r>
          </a:p>
          <a:p>
            <a:endParaRPr lang="en-US" sz="2800" dirty="0" smtClean="0"/>
          </a:p>
          <a:p>
            <a:r>
              <a:rPr lang="en-US" sz="2800" dirty="0" smtClean="0"/>
              <a:t>“The nearest settlement of any size was Tucson, from which all supplies for this region were freighted. The growth of the settlement was consequently slow until in 1880, in which year the Southern Pacific Railroad was built, giving more ready access to the region.”</a:t>
            </a:r>
            <a:endParaRPr lang="en-US" sz="2800"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5</a:t>
            </a:fld>
            <a:endParaRPr lang="en-US" dirty="0"/>
          </a:p>
        </p:txBody>
      </p:sp>
      <p:sp>
        <p:nvSpPr>
          <p:cNvPr id="4" name="Date Placeholder 3"/>
          <p:cNvSpPr>
            <a:spLocks noGrp="1"/>
          </p:cNvSpPr>
          <p:nvPr>
            <p:ph type="dt" sz="quarter" idx="12"/>
          </p:nvPr>
        </p:nvSpPr>
        <p:spPr/>
        <p:txBody>
          <a:bodyPr/>
          <a:lstStyle/>
          <a:p>
            <a:fld id="{A9AE349B-9F30-4287-8886-FB91AEE82A55}"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467600" cy="685800"/>
          </a:xfrm>
        </p:spPr>
        <p:txBody>
          <a:bodyPr/>
          <a:lstStyle/>
          <a:p>
            <a:pPr algn="ctr"/>
            <a:r>
              <a:rPr lang="en-US" dirty="0" smtClean="0"/>
              <a:t>Channel Shape</a:t>
            </a:r>
            <a:endParaRPr lang="en-US" dirty="0"/>
          </a:p>
        </p:txBody>
      </p:sp>
      <p:sp>
        <p:nvSpPr>
          <p:cNvPr id="7" name="Content Placeholder 6"/>
          <p:cNvSpPr>
            <a:spLocks noGrp="1"/>
          </p:cNvSpPr>
          <p:nvPr>
            <p:ph idx="1"/>
          </p:nvPr>
        </p:nvSpPr>
        <p:spPr>
          <a:xfrm>
            <a:off x="838200" y="1752600"/>
            <a:ext cx="7388225" cy="4191000"/>
          </a:xfrm>
        </p:spPr>
        <p:txBody>
          <a:bodyPr/>
          <a:lstStyle/>
          <a:p>
            <a:r>
              <a:rPr lang="en-US" dirty="0" smtClean="0"/>
              <a:t>On the San Pedro there was an historic repeat of prehistoric events that are called entrenchments</a:t>
            </a:r>
          </a:p>
          <a:p>
            <a:endParaRPr lang="en-US" dirty="0" smtClean="0"/>
          </a:p>
          <a:p>
            <a:r>
              <a:rPr lang="en-US" dirty="0" smtClean="0"/>
              <a:t>Many reasons have been suggested for the historic entrenchment</a:t>
            </a:r>
          </a:p>
          <a:p>
            <a:pPr lvl="1"/>
            <a:r>
              <a:rPr lang="en-US" dirty="0" smtClean="0"/>
              <a:t>Cattle Grazing</a:t>
            </a:r>
          </a:p>
          <a:p>
            <a:pPr lvl="1"/>
            <a:r>
              <a:rPr lang="en-US" dirty="0" smtClean="0"/>
              <a:t>Climatic Variations</a:t>
            </a:r>
          </a:p>
          <a:p>
            <a:pPr lvl="1"/>
            <a:r>
              <a:rPr lang="en-US" dirty="0" smtClean="0"/>
              <a:t>Others</a:t>
            </a:r>
          </a:p>
          <a:p>
            <a:pPr lvl="1"/>
            <a:endParaRPr lang="en-US" dirty="0" smtClean="0"/>
          </a:p>
          <a:p>
            <a:r>
              <a:rPr lang="en-US" dirty="0" smtClean="0"/>
              <a:t>Not a unique nor a human-caused event</a:t>
            </a:r>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50</a:t>
            </a:fld>
            <a:endParaRPr lang="en-US" dirty="0"/>
          </a:p>
        </p:txBody>
      </p:sp>
      <p:sp>
        <p:nvSpPr>
          <p:cNvPr id="4" name="Date Placeholder 3"/>
          <p:cNvSpPr>
            <a:spLocks noGrp="1"/>
          </p:cNvSpPr>
          <p:nvPr>
            <p:ph type="dt" sz="quarter" idx="12"/>
          </p:nvPr>
        </p:nvSpPr>
        <p:spPr/>
        <p:txBody>
          <a:bodyPr/>
          <a:lstStyle/>
          <a:p>
            <a:fld id="{A8148BD7-7C0D-4F80-958A-9EFBEB15D9BE}"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9EF66C2-D6AE-4E39-A3D2-A1E1B2952C07}" type="slidenum">
              <a:rPr lang="en-US" smtClean="0"/>
              <a:pPr/>
              <a:t>51</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pic>
        <p:nvPicPr>
          <p:cNvPr id="198659" name="Picture 3"/>
          <p:cNvPicPr>
            <a:picLocks noChangeAspect="1" noChangeArrowheads="1"/>
          </p:cNvPicPr>
          <p:nvPr/>
        </p:nvPicPr>
        <p:blipFill>
          <a:blip r:embed="rId3" cstate="print"/>
          <a:srcRect/>
          <a:stretch>
            <a:fillRect/>
          </a:stretch>
        </p:blipFill>
        <p:spPr bwMode="auto">
          <a:xfrm>
            <a:off x="381000" y="609599"/>
            <a:ext cx="8077200" cy="54719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99682" name="Picture 2"/>
          <p:cNvPicPr>
            <a:picLocks noGrp="1" noChangeAspect="1" noChangeArrowheads="1"/>
          </p:cNvPicPr>
          <p:nvPr>
            <p:ph idx="1"/>
          </p:nvPr>
        </p:nvPicPr>
        <p:blipFill>
          <a:blip r:embed="rId3" cstate="print"/>
          <a:srcRect/>
          <a:stretch>
            <a:fillRect/>
          </a:stretch>
        </p:blipFill>
        <p:spPr bwMode="auto">
          <a:xfrm>
            <a:off x="1143000" y="609600"/>
            <a:ext cx="6999667" cy="5702854"/>
          </a:xfrm>
          <a:prstGeom prst="rect">
            <a:avLst/>
          </a:prstGeom>
          <a:noFill/>
          <a:ln w="9525">
            <a:noFill/>
            <a:miter lim="800000"/>
            <a:headEnd/>
            <a:tailEnd/>
          </a:ln>
          <a:effectLst/>
        </p:spPr>
      </p:pic>
      <p:sp>
        <p:nvSpPr>
          <p:cNvPr id="4" name="Slide Number Placeholder 3"/>
          <p:cNvSpPr>
            <a:spLocks noGrp="1"/>
          </p:cNvSpPr>
          <p:nvPr>
            <p:ph type="sldNum" sz="quarter" idx="10"/>
          </p:nvPr>
        </p:nvSpPr>
        <p:spPr/>
        <p:txBody>
          <a:bodyPr/>
          <a:lstStyle/>
          <a:p>
            <a:fld id="{89EF66C2-D6AE-4E39-A3D2-A1E1B2952C07}" type="slidenum">
              <a:rPr lang="en-US" smtClean="0"/>
              <a:pPr/>
              <a:t>52</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7924800" cy="685800"/>
          </a:xfrm>
        </p:spPr>
        <p:txBody>
          <a:bodyPr/>
          <a:lstStyle/>
          <a:p>
            <a:pPr algn="ctr"/>
            <a:r>
              <a:rPr lang="en-US" dirty="0" smtClean="0"/>
              <a:t>Entrenchments</a:t>
            </a:r>
            <a:endParaRPr lang="en-US" dirty="0"/>
          </a:p>
        </p:txBody>
      </p:sp>
      <p:sp>
        <p:nvSpPr>
          <p:cNvPr id="3" name="Content Placeholder 2"/>
          <p:cNvSpPr>
            <a:spLocks noGrp="1"/>
          </p:cNvSpPr>
          <p:nvPr>
            <p:ph idx="1"/>
          </p:nvPr>
        </p:nvSpPr>
        <p:spPr>
          <a:xfrm>
            <a:off x="990600" y="1524000"/>
            <a:ext cx="7391400" cy="4419600"/>
          </a:xfrm>
        </p:spPr>
        <p:txBody>
          <a:bodyPr/>
          <a:lstStyle/>
          <a:p>
            <a:r>
              <a:rPr lang="en-US" dirty="0" smtClean="0"/>
              <a:t>Prehistoric entrenchments</a:t>
            </a:r>
          </a:p>
          <a:p>
            <a:endParaRPr lang="en-US" dirty="0" smtClean="0"/>
          </a:p>
          <a:p>
            <a:r>
              <a:rPr lang="en-US" dirty="0" smtClean="0"/>
              <a:t>Overgrazing and no entrenchment (1700-1845)</a:t>
            </a:r>
          </a:p>
          <a:p>
            <a:endParaRPr lang="en-US" dirty="0" smtClean="0"/>
          </a:p>
          <a:p>
            <a:r>
              <a:rPr lang="en-US" dirty="0" smtClean="0"/>
              <a:t>Entrenchment during undisturbed time (1846-1870)</a:t>
            </a:r>
          </a:p>
          <a:p>
            <a:endParaRPr lang="en-US" dirty="0" smtClean="0"/>
          </a:p>
          <a:p>
            <a:r>
              <a:rPr lang="en-US" dirty="0" smtClean="0"/>
              <a:t>Entrenchment during development (1870’s-1880’s)</a:t>
            </a:r>
          </a:p>
          <a:p>
            <a:endParaRPr lang="en-US" dirty="0" smtClean="0"/>
          </a:p>
          <a:p>
            <a:r>
              <a:rPr lang="en-US" dirty="0" smtClean="0"/>
              <a:t>1890 to Statehood</a:t>
            </a:r>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53</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6400"/>
            <a:ext cx="3733800" cy="1371600"/>
          </a:xfrm>
          <a:solidFill>
            <a:srgbClr val="00CC99"/>
          </a:solidFill>
        </p:spPr>
        <p:txBody>
          <a:bodyPr/>
          <a:lstStyle/>
          <a:p>
            <a:pPr algn="ctr"/>
            <a:r>
              <a:rPr lang="en-US" dirty="0" smtClean="0"/>
              <a:t>Entrenchments are Natural</a:t>
            </a:r>
            <a:endParaRPr lang="en-US" dirty="0"/>
          </a:p>
        </p:txBody>
      </p:sp>
      <p:pic>
        <p:nvPicPr>
          <p:cNvPr id="6" name="Content Placeholder 5" descr="Entrenchments.png"/>
          <p:cNvPicPr>
            <a:picLocks noGrp="1" noChangeAspect="1"/>
          </p:cNvPicPr>
          <p:nvPr>
            <p:ph idx="1"/>
          </p:nvPr>
        </p:nvPicPr>
        <p:blipFill>
          <a:blip r:embed="rId3" cstate="print"/>
          <a:stretch>
            <a:fillRect/>
          </a:stretch>
        </p:blipFill>
        <p:spPr>
          <a:xfrm>
            <a:off x="0" y="0"/>
            <a:ext cx="9372600" cy="6861997"/>
          </a:xfrm>
        </p:spPr>
      </p:pic>
      <p:sp>
        <p:nvSpPr>
          <p:cNvPr id="5" name="Slide Number Placeholder 4"/>
          <p:cNvSpPr>
            <a:spLocks noGrp="1"/>
          </p:cNvSpPr>
          <p:nvPr>
            <p:ph type="sldNum" sz="quarter" idx="10"/>
          </p:nvPr>
        </p:nvSpPr>
        <p:spPr/>
        <p:txBody>
          <a:bodyPr/>
          <a:lstStyle/>
          <a:p>
            <a:fld id="{89EF66C2-D6AE-4E39-A3D2-A1E1B2952C07}" type="slidenum">
              <a:rPr lang="en-US" smtClean="0"/>
              <a:pPr/>
              <a:t>54</a:t>
            </a:fld>
            <a:endParaRPr lang="en-US" dirty="0"/>
          </a:p>
        </p:txBody>
      </p:sp>
      <p:sp>
        <p:nvSpPr>
          <p:cNvPr id="4" name="Date Placeholder 3"/>
          <p:cNvSpPr>
            <a:spLocks noGrp="1"/>
          </p:cNvSpPr>
          <p:nvPr>
            <p:ph type="dt" sz="quarter" idx="12"/>
          </p:nvPr>
        </p:nvSpPr>
        <p:spPr/>
        <p:txBody>
          <a:bodyPr/>
          <a:lstStyle/>
          <a:p>
            <a:fld id="{D63D3487-406C-4AE6-B2D0-067205FA1AB4}"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7848600" cy="685800"/>
          </a:xfrm>
        </p:spPr>
        <p:txBody>
          <a:bodyPr/>
          <a:lstStyle/>
          <a:p>
            <a:pPr algn="ctr"/>
            <a:r>
              <a:rPr lang="en-US" dirty="0" smtClean="0"/>
              <a:t>1700 to 1845</a:t>
            </a:r>
            <a:endParaRPr lang="en-US" dirty="0"/>
          </a:p>
        </p:txBody>
      </p:sp>
      <p:sp>
        <p:nvSpPr>
          <p:cNvPr id="3" name="Content Placeholder 2"/>
          <p:cNvSpPr>
            <a:spLocks noGrp="1"/>
          </p:cNvSpPr>
          <p:nvPr>
            <p:ph idx="1"/>
          </p:nvPr>
        </p:nvSpPr>
        <p:spPr>
          <a:xfrm>
            <a:off x="457200" y="2362200"/>
            <a:ext cx="8229600" cy="3810000"/>
          </a:xfrm>
        </p:spPr>
        <p:txBody>
          <a:bodyPr/>
          <a:lstStyle/>
          <a:p>
            <a:pPr marL="457200" indent="-457200">
              <a:buFont typeface="+mj-lt"/>
              <a:buAutoNum type="arabicPeriod"/>
            </a:pPr>
            <a:r>
              <a:rPr lang="en-US" sz="2800" dirty="0" smtClean="0"/>
              <a:t>Prior to 1700, Pimas were farming the Lower San Pedro and had 100,000 Cattle</a:t>
            </a:r>
          </a:p>
          <a:p>
            <a:pPr marL="457200" indent="-457200">
              <a:buFont typeface="+mj-lt"/>
              <a:buAutoNum type="arabicPeriod"/>
            </a:pPr>
            <a:endParaRPr lang="en-US" sz="2800" dirty="0" smtClean="0"/>
          </a:p>
          <a:p>
            <a:pPr marL="457200" indent="-457200">
              <a:buFont typeface="+mj-lt"/>
              <a:buAutoNum type="arabicPeriod"/>
            </a:pPr>
            <a:endParaRPr lang="en-US" sz="2800" dirty="0" smtClean="0"/>
          </a:p>
          <a:p>
            <a:pPr marL="457200" indent="-457200">
              <a:buFont typeface="+mj-lt"/>
              <a:buAutoNum type="arabicPeriod"/>
            </a:pPr>
            <a:r>
              <a:rPr lang="en-US" sz="2800" dirty="0" smtClean="0"/>
              <a:t> No record of entrenchment or destruction of the watershed</a:t>
            </a:r>
          </a:p>
          <a:p>
            <a:pPr marL="457200" indent="-457200">
              <a:buFont typeface="+mj-lt"/>
              <a:buAutoNum type="arabicPeriod"/>
            </a:pPr>
            <a:endParaRPr lang="en-US" sz="2800" dirty="0" smtClean="0"/>
          </a:p>
          <a:p>
            <a:pPr marL="457200" indent="-457200">
              <a:buFont typeface="+mj-lt"/>
              <a:buAutoNum type="arabicPeriod"/>
            </a:pPr>
            <a:endParaRPr lang="en-US" sz="2800" dirty="0" smtClean="0"/>
          </a:p>
          <a:p>
            <a:pPr marL="457200" indent="-457200">
              <a:buNone/>
            </a:pPr>
            <a:r>
              <a:rPr lang="en-US" sz="2800" dirty="0" smtClean="0"/>
              <a:t>			</a:t>
            </a:r>
            <a:r>
              <a:rPr lang="en-US" dirty="0" smtClean="0"/>
              <a:t>	</a:t>
            </a:r>
          </a:p>
          <a:p>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55</a:t>
            </a:fld>
            <a:endParaRPr lang="en-US" dirty="0"/>
          </a:p>
        </p:txBody>
      </p:sp>
      <p:sp>
        <p:nvSpPr>
          <p:cNvPr id="4" name="Date Placeholder 3"/>
          <p:cNvSpPr>
            <a:spLocks noGrp="1"/>
          </p:cNvSpPr>
          <p:nvPr>
            <p:ph type="dt" sz="quarter" idx="12"/>
          </p:nvPr>
        </p:nvSpPr>
        <p:spPr/>
        <p:txBody>
          <a:bodyPr/>
          <a:lstStyle/>
          <a:p>
            <a:fld id="{5BBC422E-B6C1-4617-9EB2-2D131C93A75D}"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848600" cy="685800"/>
          </a:xfrm>
        </p:spPr>
        <p:txBody>
          <a:bodyPr/>
          <a:lstStyle/>
          <a:p>
            <a:pPr algn="ctr"/>
            <a:r>
              <a:rPr lang="en-US" dirty="0" smtClean="0"/>
              <a:t>There Were Non-Flow Obstacles</a:t>
            </a:r>
            <a:br>
              <a:rPr lang="en-US" dirty="0" smtClean="0"/>
            </a:br>
            <a:r>
              <a:rPr lang="en-US" dirty="0" smtClean="0"/>
              <a:t>to Navigation</a:t>
            </a:r>
            <a:endParaRPr lang="en-US" dirty="0"/>
          </a:p>
        </p:txBody>
      </p:sp>
      <p:sp>
        <p:nvSpPr>
          <p:cNvPr id="3" name="Content Placeholder 2"/>
          <p:cNvSpPr>
            <a:spLocks noGrp="1"/>
          </p:cNvSpPr>
          <p:nvPr>
            <p:ph sz="half" idx="1"/>
          </p:nvPr>
        </p:nvSpPr>
        <p:spPr>
          <a:xfrm>
            <a:off x="1905000" y="2133600"/>
            <a:ext cx="5638800" cy="3810000"/>
          </a:xfrm>
        </p:spPr>
        <p:txBody>
          <a:bodyPr/>
          <a:lstStyle/>
          <a:p>
            <a:pPr marL="514350" indent="-514350">
              <a:buFont typeface="+mj-lt"/>
              <a:buAutoNum type="arabicPeriod"/>
            </a:pPr>
            <a:r>
              <a:rPr lang="en-US" dirty="0" smtClean="0"/>
              <a:t>Without trapping, beaver dams would have been prevalent</a:t>
            </a:r>
          </a:p>
          <a:p>
            <a:pPr marL="514350" indent="-514350">
              <a:buFont typeface="+mj-lt"/>
              <a:buAutoNum type="arabicPeriod"/>
            </a:pPr>
            <a:endParaRPr lang="en-US" dirty="0" smtClean="0"/>
          </a:p>
          <a:p>
            <a:pPr marL="514350" indent="-514350">
              <a:buFont typeface="+mj-lt"/>
              <a:buAutoNum type="arabicPeriod"/>
            </a:pPr>
            <a:r>
              <a:rPr lang="en-US" dirty="0" smtClean="0"/>
              <a:t>Cienegas existed</a:t>
            </a:r>
          </a:p>
          <a:p>
            <a:pPr marL="514350" indent="-514350">
              <a:buFont typeface="+mj-lt"/>
              <a:buAutoNum type="arabicPeriod"/>
            </a:pPr>
            <a:endParaRPr lang="en-US" dirty="0" smtClean="0"/>
          </a:p>
          <a:p>
            <a:pPr marL="514350" indent="-514350">
              <a:buFont typeface="+mj-lt"/>
              <a:buAutoNum type="arabicPeriod"/>
            </a:pPr>
            <a:r>
              <a:rPr lang="en-US" dirty="0" smtClean="0"/>
              <a:t>Riffles existed</a:t>
            </a:r>
          </a:p>
          <a:p>
            <a:endParaRPr lang="en-US" dirty="0"/>
          </a:p>
        </p:txBody>
      </p:sp>
      <p:sp>
        <p:nvSpPr>
          <p:cNvPr id="5" name="Slide Number Placeholder 4"/>
          <p:cNvSpPr>
            <a:spLocks noGrp="1"/>
          </p:cNvSpPr>
          <p:nvPr>
            <p:ph type="sldNum" sz="quarter" idx="10"/>
          </p:nvPr>
        </p:nvSpPr>
        <p:spPr/>
        <p:txBody>
          <a:bodyPr/>
          <a:lstStyle/>
          <a:p>
            <a:fld id="{A825E930-4ACE-45DE-B5C4-BE960D112C99}" type="slidenum">
              <a:rPr lang="en-US" smtClean="0"/>
              <a:pPr/>
              <a:t>56</a:t>
            </a:fld>
            <a:endParaRPr lang="en-US" dirty="0"/>
          </a:p>
        </p:txBody>
      </p:sp>
      <p:sp>
        <p:nvSpPr>
          <p:cNvPr id="6" name="Date Placeholder 5"/>
          <p:cNvSpPr>
            <a:spLocks noGrp="1"/>
          </p:cNvSpPr>
          <p:nvPr>
            <p:ph type="dt" sz="quarter" idx="12"/>
          </p:nvPr>
        </p:nvSpPr>
        <p:spPr/>
        <p:txBody>
          <a:bodyPr/>
          <a:lstStyle/>
          <a:p>
            <a:fld id="{8FEF1E12-647F-4A96-BC21-124FA0ED71DB}"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Beaverdam Lomeli.png"/>
          <p:cNvPicPr>
            <a:picLocks noGrp="1" noChangeAspect="1"/>
          </p:cNvPicPr>
          <p:nvPr>
            <p:ph idx="1"/>
          </p:nvPr>
        </p:nvPicPr>
        <p:blipFill>
          <a:blip r:embed="rId3" cstate="print"/>
          <a:stretch>
            <a:fillRect/>
          </a:stretch>
        </p:blipFill>
        <p:spPr>
          <a:xfrm>
            <a:off x="0" y="18455"/>
            <a:ext cx="9144000" cy="6858000"/>
          </a:xfrm>
        </p:spPr>
      </p:pic>
      <p:sp>
        <p:nvSpPr>
          <p:cNvPr id="4" name="Slide Number Placeholder 3"/>
          <p:cNvSpPr>
            <a:spLocks noGrp="1"/>
          </p:cNvSpPr>
          <p:nvPr>
            <p:ph type="sldNum" sz="quarter" idx="10"/>
          </p:nvPr>
        </p:nvSpPr>
        <p:spPr/>
        <p:txBody>
          <a:bodyPr/>
          <a:lstStyle/>
          <a:p>
            <a:fld id="{89EF66C2-D6AE-4E39-A3D2-A1E1B2952C07}" type="slidenum">
              <a:rPr lang="en-US" smtClean="0"/>
              <a:pPr/>
              <a:t>57</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Pages from 5 24 13 ANSAC san pedro WIN handou FINALt.png"/>
          <p:cNvPicPr>
            <a:picLocks noGrp="1" noChangeAspect="1"/>
          </p:cNvPicPr>
          <p:nvPr>
            <p:ph idx="1"/>
          </p:nvPr>
        </p:nvPicPr>
        <p:blipFill>
          <a:blip r:embed="rId3" cstate="print"/>
          <a:stretch>
            <a:fillRect/>
          </a:stretch>
        </p:blipFill>
        <p:spPr>
          <a:xfrm>
            <a:off x="3420" y="0"/>
            <a:ext cx="9140580" cy="6858000"/>
          </a:xfrm>
        </p:spPr>
      </p:pic>
      <p:sp>
        <p:nvSpPr>
          <p:cNvPr id="5" name="Slide Number Placeholder 4"/>
          <p:cNvSpPr>
            <a:spLocks noGrp="1"/>
          </p:cNvSpPr>
          <p:nvPr>
            <p:ph type="sldNum" sz="quarter" idx="10"/>
          </p:nvPr>
        </p:nvSpPr>
        <p:spPr/>
        <p:txBody>
          <a:bodyPr/>
          <a:lstStyle/>
          <a:p>
            <a:fld id="{89EF66C2-D6AE-4E39-A3D2-A1E1B2952C07}" type="slidenum">
              <a:rPr lang="en-US" smtClean="0"/>
              <a:pPr/>
              <a:t>58</a:t>
            </a:fld>
            <a:endParaRPr lang="en-US" dirty="0"/>
          </a:p>
        </p:txBody>
      </p:sp>
      <p:sp>
        <p:nvSpPr>
          <p:cNvPr id="4" name="Date Placeholder 3"/>
          <p:cNvSpPr>
            <a:spLocks noGrp="1"/>
          </p:cNvSpPr>
          <p:nvPr>
            <p:ph type="dt" sz="quarter" idx="12"/>
          </p:nvPr>
        </p:nvSpPr>
        <p:spPr/>
        <p:txBody>
          <a:bodyPr/>
          <a:lstStyle/>
          <a:p>
            <a:fld id="{4BA729D0-68D2-4130-914E-F154A4C61F93}"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rivaca-cienega-3-10-10.jpg"/>
          <p:cNvPicPr>
            <a:picLocks noGrp="1" noChangeAspect="1"/>
          </p:cNvPicPr>
          <p:nvPr>
            <p:ph idx="1"/>
          </p:nvPr>
        </p:nvPicPr>
        <p:blipFill>
          <a:blip r:embed="rId3" cstate="print"/>
          <a:stretch>
            <a:fillRect/>
          </a:stretch>
        </p:blipFill>
        <p:spPr>
          <a:xfrm>
            <a:off x="4572000" y="0"/>
            <a:ext cx="4572000" cy="6831315"/>
          </a:xfrm>
        </p:spPr>
      </p:pic>
      <p:sp>
        <p:nvSpPr>
          <p:cNvPr id="5" name="Slide Number Placeholder 4"/>
          <p:cNvSpPr>
            <a:spLocks noGrp="1"/>
          </p:cNvSpPr>
          <p:nvPr>
            <p:ph type="sldNum" sz="quarter" idx="10"/>
          </p:nvPr>
        </p:nvSpPr>
        <p:spPr/>
        <p:txBody>
          <a:bodyPr/>
          <a:lstStyle/>
          <a:p>
            <a:fld id="{89EF66C2-D6AE-4E39-A3D2-A1E1B2952C07}" type="slidenum">
              <a:rPr lang="en-US" smtClean="0"/>
              <a:pPr/>
              <a:t>59</a:t>
            </a:fld>
            <a:endParaRPr lang="en-US" dirty="0"/>
          </a:p>
        </p:txBody>
      </p:sp>
      <p:sp>
        <p:nvSpPr>
          <p:cNvPr id="4" name="Date Placeholder 3"/>
          <p:cNvSpPr>
            <a:spLocks noGrp="1"/>
          </p:cNvSpPr>
          <p:nvPr>
            <p:ph type="dt" sz="quarter" idx="12"/>
          </p:nvPr>
        </p:nvSpPr>
        <p:spPr/>
        <p:txBody>
          <a:bodyPr/>
          <a:lstStyle/>
          <a:p>
            <a:fld id="{06BC7C9B-FA6B-4CDF-8C40-98B5C9AFCF6F}" type="datetime1">
              <a:rPr lang="en-US" smtClean="0"/>
              <a:pPr/>
              <a:t>8/26/2013</a:t>
            </a:fld>
            <a:endParaRPr lang="en-US" dirty="0"/>
          </a:p>
        </p:txBody>
      </p:sp>
      <p:sp>
        <p:nvSpPr>
          <p:cNvPr id="7" name="TextBox 6"/>
          <p:cNvSpPr txBox="1"/>
          <p:nvPr/>
        </p:nvSpPr>
        <p:spPr>
          <a:xfrm>
            <a:off x="533400" y="685800"/>
            <a:ext cx="3379451" cy="830997"/>
          </a:xfrm>
          <a:prstGeom prst="rect">
            <a:avLst/>
          </a:prstGeom>
          <a:noFill/>
        </p:spPr>
        <p:txBody>
          <a:bodyPr wrap="none" rtlCol="0">
            <a:spAutoFit/>
          </a:bodyPr>
          <a:lstStyle/>
          <a:p>
            <a:r>
              <a:rPr lang="en-US" dirty="0" smtClean="0"/>
              <a:t>Arivaca Cienega 3/10/10</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696200" cy="685800"/>
          </a:xfrm>
        </p:spPr>
        <p:txBody>
          <a:bodyPr/>
          <a:lstStyle/>
          <a:p>
            <a:pPr algn="ctr"/>
            <a:r>
              <a:rPr lang="en-US" dirty="0" smtClean="0"/>
              <a:t>Susceptible of Navigability</a:t>
            </a:r>
            <a:endParaRPr lang="en-US" dirty="0"/>
          </a:p>
        </p:txBody>
      </p:sp>
      <p:sp>
        <p:nvSpPr>
          <p:cNvPr id="3" name="Content Placeholder 2"/>
          <p:cNvSpPr>
            <a:spLocks noGrp="1"/>
          </p:cNvSpPr>
          <p:nvPr>
            <p:ph idx="1"/>
          </p:nvPr>
        </p:nvSpPr>
        <p:spPr>
          <a:xfrm>
            <a:off x="1219200" y="1752600"/>
            <a:ext cx="7007225" cy="4191000"/>
          </a:xfrm>
        </p:spPr>
        <p:txBody>
          <a:bodyPr/>
          <a:lstStyle/>
          <a:p>
            <a:r>
              <a:rPr lang="en-US" dirty="0" smtClean="0"/>
              <a:t>Ordinary and Natural as of the date of Statehood</a:t>
            </a:r>
          </a:p>
          <a:p>
            <a:endParaRPr lang="en-US" dirty="0" smtClean="0"/>
          </a:p>
          <a:p>
            <a:r>
              <a:rPr lang="en-US" dirty="0" smtClean="0"/>
              <a:t>Ordinary relates to flow</a:t>
            </a:r>
          </a:p>
          <a:p>
            <a:pPr lvl="1"/>
            <a:r>
              <a:rPr lang="en-US" dirty="0" smtClean="0"/>
              <a:t>Not a flood</a:t>
            </a:r>
          </a:p>
          <a:p>
            <a:pPr lvl="1"/>
            <a:r>
              <a:rPr lang="en-US" dirty="0" smtClean="0"/>
              <a:t>Not an exceptional drought</a:t>
            </a:r>
          </a:p>
          <a:p>
            <a:pPr lvl="1"/>
            <a:endParaRPr lang="en-US" dirty="0" smtClean="0"/>
          </a:p>
          <a:p>
            <a:r>
              <a:rPr lang="en-US" dirty="0" smtClean="0"/>
              <a:t>Natural relates to the channel and watershed</a:t>
            </a:r>
          </a:p>
          <a:p>
            <a:pPr lvl="1">
              <a:buNone/>
            </a:pPr>
            <a:r>
              <a:rPr lang="en-US" dirty="0" smtClean="0"/>
              <a:t>	What would the channel and watershed have looked like in 1912, </a:t>
            </a:r>
            <a:r>
              <a:rPr lang="en-US" b="1" dirty="0" smtClean="0"/>
              <a:t>IF</a:t>
            </a:r>
            <a:r>
              <a:rPr lang="en-US" dirty="0" smtClean="0"/>
              <a:t> you were the first human to enter the area.</a:t>
            </a:r>
          </a:p>
        </p:txBody>
      </p:sp>
      <p:sp>
        <p:nvSpPr>
          <p:cNvPr id="5" name="Slide Number Placeholder 4"/>
          <p:cNvSpPr>
            <a:spLocks noGrp="1"/>
          </p:cNvSpPr>
          <p:nvPr>
            <p:ph type="sldNum" sz="quarter" idx="10"/>
          </p:nvPr>
        </p:nvSpPr>
        <p:spPr/>
        <p:txBody>
          <a:bodyPr/>
          <a:lstStyle/>
          <a:p>
            <a:fld id="{89EF66C2-D6AE-4E39-A3D2-A1E1B2952C07}" type="slidenum">
              <a:rPr lang="en-US" smtClean="0"/>
              <a:pPr/>
              <a:t>6</a:t>
            </a:fld>
            <a:endParaRPr lang="en-US" dirty="0"/>
          </a:p>
        </p:txBody>
      </p:sp>
      <p:sp>
        <p:nvSpPr>
          <p:cNvPr id="4" name="Date Placeholder 3"/>
          <p:cNvSpPr>
            <a:spLocks noGrp="1"/>
          </p:cNvSpPr>
          <p:nvPr>
            <p:ph type="dt" sz="quarter" idx="12"/>
          </p:nvPr>
        </p:nvSpPr>
        <p:spPr/>
        <p:txBody>
          <a:bodyPr/>
          <a:lstStyle/>
          <a:p>
            <a:fld id="{89FEBCCA-54CA-4066-822A-BA1240D28DA2}"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canelo-hills-cienega-reserve_700_0.jpg"/>
          <p:cNvPicPr>
            <a:picLocks noGrp="1" noChangeAspect="1"/>
          </p:cNvPicPr>
          <p:nvPr>
            <p:ph idx="1"/>
          </p:nvPr>
        </p:nvPicPr>
        <p:blipFill>
          <a:blip r:embed="rId2" cstate="print"/>
          <a:stretch>
            <a:fillRect/>
          </a:stretch>
        </p:blipFill>
        <p:spPr>
          <a:xfrm>
            <a:off x="27783" y="0"/>
            <a:ext cx="9116217" cy="6837166"/>
          </a:xfrm>
        </p:spPr>
      </p:pic>
      <p:sp>
        <p:nvSpPr>
          <p:cNvPr id="5" name="Slide Number Placeholder 4"/>
          <p:cNvSpPr>
            <a:spLocks noGrp="1"/>
          </p:cNvSpPr>
          <p:nvPr>
            <p:ph type="sldNum" sz="quarter" idx="10"/>
          </p:nvPr>
        </p:nvSpPr>
        <p:spPr/>
        <p:txBody>
          <a:bodyPr/>
          <a:lstStyle/>
          <a:p>
            <a:fld id="{89EF66C2-D6AE-4E39-A3D2-A1E1B2952C07}" type="slidenum">
              <a:rPr lang="en-US" smtClean="0"/>
              <a:pPr/>
              <a:t>60</a:t>
            </a:fld>
            <a:endParaRPr lang="en-US" dirty="0"/>
          </a:p>
        </p:txBody>
      </p:sp>
      <p:sp>
        <p:nvSpPr>
          <p:cNvPr id="4" name="Date Placeholder 3"/>
          <p:cNvSpPr>
            <a:spLocks noGrp="1"/>
          </p:cNvSpPr>
          <p:nvPr>
            <p:ph type="dt" sz="quarter" idx="12"/>
          </p:nvPr>
        </p:nvSpPr>
        <p:spPr/>
        <p:txBody>
          <a:bodyPr/>
          <a:lstStyle/>
          <a:p>
            <a:fld id="{603C4AAA-4FFF-4304-B159-CBD75B5D1C14}" type="datetime1">
              <a:rPr lang="en-US" smtClean="0"/>
              <a:pPr/>
              <a:t>8/26/2013</a:t>
            </a:fld>
            <a:endParaRPr lang="en-US" dirty="0"/>
          </a:p>
        </p:txBody>
      </p:sp>
      <p:sp>
        <p:nvSpPr>
          <p:cNvPr id="7" name="TextBox 6"/>
          <p:cNvSpPr txBox="1"/>
          <p:nvPr/>
        </p:nvSpPr>
        <p:spPr>
          <a:xfrm>
            <a:off x="4114800" y="381000"/>
            <a:ext cx="3200400" cy="461665"/>
          </a:xfrm>
          <a:prstGeom prst="rect">
            <a:avLst/>
          </a:prstGeom>
          <a:noFill/>
        </p:spPr>
        <p:txBody>
          <a:bodyPr wrap="square" rtlCol="0">
            <a:spAutoFit/>
          </a:bodyPr>
          <a:lstStyle/>
          <a:p>
            <a:r>
              <a:rPr lang="en-US" dirty="0" smtClean="0"/>
              <a:t>Canelo Hills Cienega</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152400"/>
            <a:ext cx="3581400" cy="685800"/>
          </a:xfrm>
          <a:solidFill>
            <a:srgbClr val="92D050"/>
          </a:solidFill>
        </p:spPr>
        <p:txBody>
          <a:bodyPr/>
          <a:lstStyle/>
          <a:p>
            <a:r>
              <a:rPr lang="en-US" dirty="0" smtClean="0"/>
              <a:t>Bingham Cienega</a:t>
            </a:r>
            <a:endParaRPr lang="en-US" dirty="0"/>
          </a:p>
        </p:txBody>
      </p:sp>
      <p:pic>
        <p:nvPicPr>
          <p:cNvPr id="6" name="Content Placeholder 5" descr="Pages from bingham_cienega_source_water.png"/>
          <p:cNvPicPr>
            <a:picLocks noGrp="1" noChangeAspect="1"/>
          </p:cNvPicPr>
          <p:nvPr>
            <p:ph idx="1"/>
          </p:nvPr>
        </p:nvPicPr>
        <p:blipFill>
          <a:blip r:embed="rId3" cstate="print"/>
          <a:stretch>
            <a:fillRect/>
          </a:stretch>
        </p:blipFill>
        <p:spPr>
          <a:xfrm>
            <a:off x="228600" y="99204"/>
            <a:ext cx="8721786" cy="6758796"/>
          </a:xfrm>
        </p:spPr>
      </p:pic>
      <p:sp>
        <p:nvSpPr>
          <p:cNvPr id="5" name="Slide Number Placeholder 4"/>
          <p:cNvSpPr>
            <a:spLocks noGrp="1"/>
          </p:cNvSpPr>
          <p:nvPr>
            <p:ph type="sldNum" sz="quarter" idx="10"/>
          </p:nvPr>
        </p:nvSpPr>
        <p:spPr/>
        <p:txBody>
          <a:bodyPr/>
          <a:lstStyle/>
          <a:p>
            <a:fld id="{89EF66C2-D6AE-4E39-A3D2-A1E1B2952C07}" type="slidenum">
              <a:rPr lang="en-US" smtClean="0"/>
              <a:pPr/>
              <a:t>61</a:t>
            </a:fld>
            <a:endParaRPr lang="en-US" dirty="0"/>
          </a:p>
        </p:txBody>
      </p:sp>
      <p:sp>
        <p:nvSpPr>
          <p:cNvPr id="4" name="Date Placeholder 3"/>
          <p:cNvSpPr>
            <a:spLocks noGrp="1"/>
          </p:cNvSpPr>
          <p:nvPr>
            <p:ph type="dt" sz="quarter" idx="12"/>
          </p:nvPr>
        </p:nvSpPr>
        <p:spPr/>
        <p:txBody>
          <a:bodyPr/>
          <a:lstStyle/>
          <a:p>
            <a:fld id="{94134148-656F-43DF-A5E3-45EE7793A332}"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t David Cienega.jpg"/>
          <p:cNvPicPr>
            <a:picLocks noGrp="1" noChangeAspect="1"/>
          </p:cNvPicPr>
          <p:nvPr>
            <p:ph idx="1"/>
          </p:nvPr>
        </p:nvPicPr>
        <p:blipFill>
          <a:blip r:embed="rId3" cstate="print"/>
          <a:stretch>
            <a:fillRect/>
          </a:stretch>
        </p:blipFill>
        <p:spPr>
          <a:xfrm>
            <a:off x="0" y="0"/>
            <a:ext cx="9116220" cy="6837165"/>
          </a:xfrm>
        </p:spPr>
      </p:pic>
      <p:sp>
        <p:nvSpPr>
          <p:cNvPr id="5" name="Slide Number Placeholder 4"/>
          <p:cNvSpPr>
            <a:spLocks noGrp="1"/>
          </p:cNvSpPr>
          <p:nvPr>
            <p:ph type="sldNum" sz="quarter" idx="10"/>
          </p:nvPr>
        </p:nvSpPr>
        <p:spPr/>
        <p:txBody>
          <a:bodyPr/>
          <a:lstStyle/>
          <a:p>
            <a:fld id="{89EF66C2-D6AE-4E39-A3D2-A1E1B2952C07}" type="slidenum">
              <a:rPr lang="en-US" smtClean="0"/>
              <a:pPr/>
              <a:t>62</a:t>
            </a:fld>
            <a:endParaRPr lang="en-US" dirty="0"/>
          </a:p>
        </p:txBody>
      </p:sp>
      <p:sp>
        <p:nvSpPr>
          <p:cNvPr id="4" name="Date Placeholder 3"/>
          <p:cNvSpPr>
            <a:spLocks noGrp="1"/>
          </p:cNvSpPr>
          <p:nvPr>
            <p:ph type="dt" sz="quarter" idx="12"/>
          </p:nvPr>
        </p:nvSpPr>
        <p:spPr/>
        <p:txBody>
          <a:bodyPr/>
          <a:lstStyle/>
          <a:p>
            <a:fld id="{1C23D7E8-3277-4AD2-AFDA-8FF8B948E77D}" type="datetime1">
              <a:rPr lang="en-US" smtClean="0"/>
              <a:pPr/>
              <a:t>8/26/2013</a:t>
            </a:fld>
            <a:endParaRPr lang="en-US" dirty="0"/>
          </a:p>
        </p:txBody>
      </p:sp>
      <p:sp>
        <p:nvSpPr>
          <p:cNvPr id="7" name="TextBox 6"/>
          <p:cNvSpPr txBox="1"/>
          <p:nvPr/>
        </p:nvSpPr>
        <p:spPr>
          <a:xfrm>
            <a:off x="6477000" y="457201"/>
            <a:ext cx="2536272" cy="830997"/>
          </a:xfrm>
          <a:prstGeom prst="rect">
            <a:avLst/>
          </a:prstGeom>
          <a:noFill/>
        </p:spPr>
        <p:txBody>
          <a:bodyPr wrap="square" rtlCol="0">
            <a:spAutoFit/>
          </a:bodyPr>
          <a:lstStyle/>
          <a:p>
            <a:r>
              <a:rPr lang="en-US" dirty="0" smtClean="0"/>
              <a:t>St. David Cienega</a:t>
            </a:r>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3200400" cy="1524000"/>
          </a:xfrm>
        </p:spPr>
        <p:txBody>
          <a:bodyPr/>
          <a:lstStyle/>
          <a:p>
            <a:r>
              <a:rPr lang="en-US" dirty="0" smtClean="0"/>
              <a:t>Pre-1890 Conditions</a:t>
            </a:r>
            <a:endParaRPr lang="en-US" dirty="0"/>
          </a:p>
        </p:txBody>
      </p:sp>
      <p:pic>
        <p:nvPicPr>
          <p:cNvPr id="6" name="Content Placeholder 5" descr="Pages from 012SanPedro cut.png"/>
          <p:cNvPicPr>
            <a:picLocks noGrp="1" noChangeAspect="1"/>
          </p:cNvPicPr>
          <p:nvPr>
            <p:ph idx="1"/>
          </p:nvPr>
        </p:nvPicPr>
        <p:blipFill>
          <a:blip r:embed="rId3" cstate="print"/>
          <a:stretch>
            <a:fillRect/>
          </a:stretch>
        </p:blipFill>
        <p:spPr>
          <a:xfrm>
            <a:off x="5257800" y="0"/>
            <a:ext cx="3886200" cy="6873789"/>
          </a:xfrm>
        </p:spPr>
      </p:pic>
      <p:sp>
        <p:nvSpPr>
          <p:cNvPr id="5" name="Slide Number Placeholder 4"/>
          <p:cNvSpPr>
            <a:spLocks noGrp="1"/>
          </p:cNvSpPr>
          <p:nvPr>
            <p:ph type="sldNum" sz="quarter" idx="10"/>
          </p:nvPr>
        </p:nvSpPr>
        <p:spPr/>
        <p:txBody>
          <a:bodyPr/>
          <a:lstStyle/>
          <a:p>
            <a:fld id="{89EF66C2-D6AE-4E39-A3D2-A1E1B2952C07}" type="slidenum">
              <a:rPr lang="en-US" smtClean="0"/>
              <a:pPr/>
              <a:t>63</a:t>
            </a:fld>
            <a:endParaRPr lang="en-US" dirty="0"/>
          </a:p>
        </p:txBody>
      </p:sp>
      <p:sp>
        <p:nvSpPr>
          <p:cNvPr id="4" name="Date Placeholder 3"/>
          <p:cNvSpPr>
            <a:spLocks noGrp="1"/>
          </p:cNvSpPr>
          <p:nvPr>
            <p:ph type="dt" sz="quarter" idx="12"/>
          </p:nvPr>
        </p:nvSpPr>
        <p:spPr/>
        <p:txBody>
          <a:bodyPr/>
          <a:lstStyle/>
          <a:p>
            <a:fld id="{94134148-656F-43DF-A5E3-45EE7793A332}" type="datetime1">
              <a:rPr lang="en-US" smtClean="0"/>
              <a:pPr/>
              <a:t>8/26/2013</a:t>
            </a:fld>
            <a:endParaRPr lang="en-US" dirty="0"/>
          </a:p>
        </p:txBody>
      </p:sp>
      <p:sp>
        <p:nvSpPr>
          <p:cNvPr id="9" name="Freeform 8"/>
          <p:cNvSpPr/>
          <p:nvPr/>
        </p:nvSpPr>
        <p:spPr bwMode="auto">
          <a:xfrm>
            <a:off x="6152827" y="1859797"/>
            <a:ext cx="154983" cy="294467"/>
          </a:xfrm>
          <a:custGeom>
            <a:avLst/>
            <a:gdLst>
              <a:gd name="connsiteX0" fmla="*/ 0 w 154983"/>
              <a:gd name="connsiteY0" fmla="*/ 0 h 294467"/>
              <a:gd name="connsiteX1" fmla="*/ 61993 w 154983"/>
              <a:gd name="connsiteY1" fmla="*/ 139484 h 294467"/>
              <a:gd name="connsiteX2" fmla="*/ 77492 w 154983"/>
              <a:gd name="connsiteY2" fmla="*/ 185979 h 294467"/>
              <a:gd name="connsiteX3" fmla="*/ 92990 w 154983"/>
              <a:gd name="connsiteY3" fmla="*/ 232474 h 294467"/>
              <a:gd name="connsiteX4" fmla="*/ 154983 w 154983"/>
              <a:gd name="connsiteY4" fmla="*/ 294467 h 294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 h="294467">
                <a:moveTo>
                  <a:pt x="0" y="0"/>
                </a:moveTo>
                <a:cubicBezTo>
                  <a:pt x="49122" y="73682"/>
                  <a:pt x="25105" y="28822"/>
                  <a:pt x="61993" y="139484"/>
                </a:cubicBezTo>
                <a:lnTo>
                  <a:pt x="77492" y="185979"/>
                </a:lnTo>
                <a:cubicBezTo>
                  <a:pt x="82658" y="201477"/>
                  <a:pt x="81438" y="220922"/>
                  <a:pt x="92990" y="232474"/>
                </a:cubicBezTo>
                <a:lnTo>
                  <a:pt x="154983" y="294467"/>
                </a:lnTo>
              </a:path>
            </a:pathLst>
          </a:custGeom>
          <a:solidFill>
            <a:schemeClr val="accent1"/>
          </a:solidFill>
          <a:ln w="508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dirty="0" smtClean="0">
              <a:ln>
                <a:noFill/>
              </a:ln>
              <a:solidFill>
                <a:schemeClr val="tx1"/>
              </a:solidFill>
              <a:effectLst/>
              <a:latin typeface="Times New Roman" pitchFamily="18" charset="0"/>
            </a:endParaRPr>
          </a:p>
        </p:txBody>
      </p:sp>
      <p:sp>
        <p:nvSpPr>
          <p:cNvPr id="10" name="Freeform 9"/>
          <p:cNvSpPr/>
          <p:nvPr/>
        </p:nvSpPr>
        <p:spPr bwMode="auto">
          <a:xfrm>
            <a:off x="6664271" y="2712203"/>
            <a:ext cx="46924" cy="247973"/>
          </a:xfrm>
          <a:custGeom>
            <a:avLst/>
            <a:gdLst>
              <a:gd name="connsiteX0" fmla="*/ 0 w 46924"/>
              <a:gd name="connsiteY0" fmla="*/ 0 h 247973"/>
              <a:gd name="connsiteX1" fmla="*/ 30997 w 46924"/>
              <a:gd name="connsiteY1" fmla="*/ 46495 h 247973"/>
              <a:gd name="connsiteX2" fmla="*/ 46495 w 46924"/>
              <a:gd name="connsiteY2" fmla="*/ 247973 h 247973"/>
            </a:gdLst>
            <a:ahLst/>
            <a:cxnLst>
              <a:cxn ang="0">
                <a:pos x="connsiteX0" y="connsiteY0"/>
              </a:cxn>
              <a:cxn ang="0">
                <a:pos x="connsiteX1" y="connsiteY1"/>
              </a:cxn>
              <a:cxn ang="0">
                <a:pos x="connsiteX2" y="connsiteY2"/>
              </a:cxn>
            </a:cxnLst>
            <a:rect l="l" t="t" r="r" b="b"/>
            <a:pathLst>
              <a:path w="46924" h="247973">
                <a:moveTo>
                  <a:pt x="0" y="0"/>
                </a:moveTo>
                <a:cubicBezTo>
                  <a:pt x="10332" y="15498"/>
                  <a:pt x="27344" y="28230"/>
                  <a:pt x="30997" y="46495"/>
                </a:cubicBezTo>
                <a:cubicBezTo>
                  <a:pt x="46924" y="126130"/>
                  <a:pt x="46495" y="179526"/>
                  <a:pt x="46495" y="247973"/>
                </a:cubicBezTo>
              </a:path>
            </a:pathLst>
          </a:custGeom>
          <a:solidFill>
            <a:schemeClr val="accent1"/>
          </a:solidFill>
          <a:ln w="508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dirty="0" smtClean="0">
              <a:ln>
                <a:noFill/>
              </a:ln>
              <a:solidFill>
                <a:schemeClr val="tx1"/>
              </a:solidFill>
              <a:effectLst/>
              <a:latin typeface="Times New Roman" pitchFamily="18" charset="0"/>
            </a:endParaRPr>
          </a:p>
        </p:txBody>
      </p:sp>
      <p:sp>
        <p:nvSpPr>
          <p:cNvPr id="11" name="Freeform 10"/>
          <p:cNvSpPr/>
          <p:nvPr/>
        </p:nvSpPr>
        <p:spPr bwMode="auto">
          <a:xfrm>
            <a:off x="6431797" y="2386739"/>
            <a:ext cx="201478" cy="201478"/>
          </a:xfrm>
          <a:custGeom>
            <a:avLst/>
            <a:gdLst>
              <a:gd name="connsiteX0" fmla="*/ 0 w 201478"/>
              <a:gd name="connsiteY0" fmla="*/ 0 h 201478"/>
              <a:gd name="connsiteX1" fmla="*/ 92989 w 201478"/>
              <a:gd name="connsiteY1" fmla="*/ 30997 h 201478"/>
              <a:gd name="connsiteX2" fmla="*/ 154983 w 201478"/>
              <a:gd name="connsiteY2" fmla="*/ 123986 h 201478"/>
              <a:gd name="connsiteX3" fmla="*/ 201478 w 201478"/>
              <a:gd name="connsiteY3" fmla="*/ 201478 h 201478"/>
            </a:gdLst>
            <a:ahLst/>
            <a:cxnLst>
              <a:cxn ang="0">
                <a:pos x="connsiteX0" y="connsiteY0"/>
              </a:cxn>
              <a:cxn ang="0">
                <a:pos x="connsiteX1" y="connsiteY1"/>
              </a:cxn>
              <a:cxn ang="0">
                <a:pos x="connsiteX2" y="connsiteY2"/>
              </a:cxn>
              <a:cxn ang="0">
                <a:pos x="connsiteX3" y="connsiteY3"/>
              </a:cxn>
            </a:cxnLst>
            <a:rect l="l" t="t" r="r" b="b"/>
            <a:pathLst>
              <a:path w="201478" h="201478">
                <a:moveTo>
                  <a:pt x="0" y="0"/>
                </a:moveTo>
                <a:lnTo>
                  <a:pt x="92989" y="30997"/>
                </a:lnTo>
                <a:cubicBezTo>
                  <a:pt x="128330" y="42778"/>
                  <a:pt x="154983" y="123986"/>
                  <a:pt x="154983" y="123986"/>
                </a:cubicBezTo>
                <a:cubicBezTo>
                  <a:pt x="175102" y="184343"/>
                  <a:pt x="158929" y="158929"/>
                  <a:pt x="201478" y="201478"/>
                </a:cubicBezTo>
              </a:path>
            </a:pathLst>
          </a:custGeom>
          <a:solidFill>
            <a:schemeClr val="accent1"/>
          </a:solidFill>
          <a:ln w="508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1846-1870</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Human influences were about a low as they can get.</a:t>
            </a:r>
          </a:p>
          <a:p>
            <a:pPr marL="457200" indent="-457200">
              <a:buFont typeface="+mj-lt"/>
              <a:buAutoNum type="arabicPeriod"/>
            </a:pPr>
            <a:endParaRPr lang="en-US" dirty="0" smtClean="0"/>
          </a:p>
          <a:p>
            <a:pPr marL="457200" indent="-457200">
              <a:buFont typeface="+mj-lt"/>
              <a:buAutoNum type="arabicPeriod"/>
            </a:pPr>
            <a:r>
              <a:rPr lang="en-US" dirty="0" smtClean="0"/>
              <a:t>Grasslands were in excellent condition</a:t>
            </a:r>
          </a:p>
          <a:p>
            <a:pPr marL="457200" indent="-457200">
              <a:buFont typeface="+mj-lt"/>
              <a:buAutoNum type="arabicPeriod"/>
            </a:pPr>
            <a:endParaRPr lang="en-US" dirty="0" smtClean="0"/>
          </a:p>
          <a:p>
            <a:pPr marL="457200" indent="-457200">
              <a:buFont typeface="+mj-lt"/>
              <a:buAutoNum type="arabicPeriod"/>
            </a:pPr>
            <a:r>
              <a:rPr lang="en-US" dirty="0" smtClean="0"/>
              <a:t>The cattle were disappearing</a:t>
            </a:r>
          </a:p>
          <a:p>
            <a:pPr marL="457200" indent="-457200">
              <a:buFont typeface="+mj-lt"/>
              <a:buAutoNum type="arabicPeriod"/>
            </a:pPr>
            <a:endParaRPr lang="en-US" dirty="0" smtClean="0"/>
          </a:p>
          <a:p>
            <a:pPr marL="457200" indent="-457200">
              <a:buFont typeface="+mj-lt"/>
              <a:buAutoNum type="arabicPeriod"/>
            </a:pPr>
            <a:r>
              <a:rPr lang="en-US" dirty="0" smtClean="0"/>
              <a:t>But entrenchment began </a:t>
            </a:r>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64</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391400" cy="685800"/>
          </a:xfrm>
        </p:spPr>
        <p:txBody>
          <a:bodyPr/>
          <a:lstStyle/>
          <a:p>
            <a:pPr algn="ctr"/>
            <a:r>
              <a:rPr lang="en-US" sz="3200" dirty="0" smtClean="0"/>
              <a:t>The River was Braided</a:t>
            </a:r>
            <a:endParaRPr lang="en-US" sz="3200" dirty="0"/>
          </a:p>
        </p:txBody>
      </p:sp>
      <p:sp>
        <p:nvSpPr>
          <p:cNvPr id="3" name="Content Placeholder 2"/>
          <p:cNvSpPr>
            <a:spLocks noGrp="1"/>
          </p:cNvSpPr>
          <p:nvPr>
            <p:ph idx="1"/>
          </p:nvPr>
        </p:nvSpPr>
        <p:spPr>
          <a:xfrm>
            <a:off x="1524000" y="1828800"/>
            <a:ext cx="6245225" cy="4114800"/>
          </a:xfrm>
        </p:spPr>
        <p:txBody>
          <a:bodyPr/>
          <a:lstStyle/>
          <a:p>
            <a:pPr lvl="0"/>
            <a:r>
              <a:rPr lang="en-US" sz="2800" dirty="0" smtClean="0"/>
              <a:t>“These same streams prior to 1880 coursed unincised across alluvial fills in shallow, braided channels, often through lush marshes.”</a:t>
            </a:r>
          </a:p>
          <a:p>
            <a:pPr lvl="0"/>
            <a:endParaRPr lang="en-US" sz="2800" dirty="0" smtClean="0"/>
          </a:p>
          <a:p>
            <a:pPr lvl="0"/>
            <a:r>
              <a:rPr lang="en-US" sz="2800" dirty="0" smtClean="0"/>
              <a:t>Not all was braided  </a:t>
            </a:r>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65</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467600" cy="685800"/>
          </a:xfrm>
        </p:spPr>
        <p:txBody>
          <a:bodyPr/>
          <a:lstStyle/>
          <a:p>
            <a:pPr algn="ctr"/>
            <a:r>
              <a:rPr lang="en-US" dirty="0" smtClean="0"/>
              <a:t>The grass was still good</a:t>
            </a:r>
            <a:endParaRPr lang="en-US" dirty="0"/>
          </a:p>
        </p:txBody>
      </p:sp>
      <p:sp>
        <p:nvSpPr>
          <p:cNvPr id="3" name="Content Placeholder 2"/>
          <p:cNvSpPr>
            <a:spLocks noGrp="1"/>
          </p:cNvSpPr>
          <p:nvPr>
            <p:ph idx="1"/>
          </p:nvPr>
        </p:nvSpPr>
        <p:spPr>
          <a:xfrm>
            <a:off x="533400" y="1752600"/>
            <a:ext cx="8153400" cy="4191000"/>
          </a:xfrm>
        </p:spPr>
        <p:txBody>
          <a:bodyPr/>
          <a:lstStyle/>
          <a:p>
            <a:r>
              <a:rPr lang="en-US" dirty="0" smtClean="0"/>
              <a:t>1880’s	 “On any given day in the 1880's, a horseback ride along the San Pedro River would offer a visual experience that today is hard to imagine. In the spring and summer along the San Pedro one would still see acres of golden brown grasses turned to green…”</a:t>
            </a:r>
          </a:p>
          <a:p>
            <a:endParaRPr lang="en-US" dirty="0" smtClean="0"/>
          </a:p>
          <a:p>
            <a:r>
              <a:rPr lang="en-US" dirty="0" smtClean="0"/>
              <a:t>1882	“In June of that year,… We passed several fine ranches, and saw numbers of fat cattle and horses. This region is unexcelled for its splendid grazing and agricultural lands."</a:t>
            </a:r>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66</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467600" cy="685800"/>
          </a:xfrm>
        </p:spPr>
        <p:txBody>
          <a:bodyPr/>
          <a:lstStyle/>
          <a:p>
            <a:pPr algn="ctr"/>
            <a:r>
              <a:rPr lang="en-US" dirty="0" smtClean="0"/>
              <a:t>Humans did not cause the entrenchment</a:t>
            </a:r>
            <a:endParaRPr lang="en-US" dirty="0"/>
          </a:p>
        </p:txBody>
      </p:sp>
      <p:sp>
        <p:nvSpPr>
          <p:cNvPr id="3" name="Content Placeholder 2"/>
          <p:cNvSpPr>
            <a:spLocks noGrp="1"/>
          </p:cNvSpPr>
          <p:nvPr>
            <p:ph idx="1"/>
          </p:nvPr>
        </p:nvSpPr>
        <p:spPr>
          <a:xfrm>
            <a:off x="1295400" y="2286000"/>
            <a:ext cx="6245225" cy="3733800"/>
          </a:xfrm>
        </p:spPr>
        <p:txBody>
          <a:bodyPr/>
          <a:lstStyle/>
          <a:p>
            <a:pPr>
              <a:buNone/>
            </a:pPr>
            <a:r>
              <a:rPr lang="en-US" sz="2800" dirty="0" smtClean="0"/>
              <a:t>There were floods</a:t>
            </a:r>
          </a:p>
          <a:p>
            <a:pPr>
              <a:buNone/>
            </a:pPr>
            <a:r>
              <a:rPr lang="en-US" sz="2800" dirty="0" smtClean="0"/>
              <a:t>	1881, 1886, 1887</a:t>
            </a:r>
          </a:p>
          <a:p>
            <a:pPr>
              <a:buNone/>
            </a:pPr>
            <a:endParaRPr lang="en-US" sz="2800" dirty="0" smtClean="0"/>
          </a:p>
          <a:p>
            <a:pPr>
              <a:buNone/>
            </a:pPr>
            <a:r>
              <a:rPr lang="en-US" sz="2800" dirty="0" smtClean="0"/>
              <a:t>There was more entrenchment</a:t>
            </a:r>
            <a:br>
              <a:rPr lang="en-US" sz="2800" dirty="0" smtClean="0"/>
            </a:br>
            <a:endParaRPr lang="en-US" sz="2800" dirty="0">
              <a:latin typeface="Calibri" pitchFamily="34" charset="0"/>
            </a:endParaRPr>
          </a:p>
        </p:txBody>
      </p:sp>
      <p:sp>
        <p:nvSpPr>
          <p:cNvPr id="4" name="Slide Number Placeholder 3"/>
          <p:cNvSpPr>
            <a:spLocks noGrp="1"/>
          </p:cNvSpPr>
          <p:nvPr>
            <p:ph type="sldNum" sz="quarter" idx="10"/>
          </p:nvPr>
        </p:nvSpPr>
        <p:spPr/>
        <p:txBody>
          <a:bodyPr/>
          <a:lstStyle/>
          <a:p>
            <a:fld id="{89EF66C2-D6AE-4E39-A3D2-A1E1B2952C07}" type="slidenum">
              <a:rPr lang="en-US" smtClean="0"/>
              <a:pPr/>
              <a:t>67</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Flood of 1890</a:t>
            </a:r>
            <a:endParaRPr lang="en-US" dirty="0"/>
          </a:p>
        </p:txBody>
      </p:sp>
      <p:sp>
        <p:nvSpPr>
          <p:cNvPr id="3" name="Content Placeholder 2"/>
          <p:cNvSpPr>
            <a:spLocks noGrp="1"/>
          </p:cNvSpPr>
          <p:nvPr>
            <p:ph idx="1"/>
          </p:nvPr>
        </p:nvSpPr>
        <p:spPr>
          <a:xfrm>
            <a:off x="990600" y="1752600"/>
            <a:ext cx="7235825" cy="4191000"/>
          </a:xfrm>
        </p:spPr>
        <p:txBody>
          <a:bodyPr/>
          <a:lstStyle/>
          <a:p>
            <a:pPr marL="457200" indent="-457200">
              <a:buFont typeface="+mj-lt"/>
              <a:buAutoNum type="arabicPeriod"/>
            </a:pPr>
            <a:endParaRPr lang="en-US" dirty="0" smtClean="0"/>
          </a:p>
          <a:p>
            <a:pPr marL="457200" indent="-457200">
              <a:buFont typeface="+mj-lt"/>
              <a:buAutoNum type="arabicPeriod"/>
            </a:pPr>
            <a:r>
              <a:rPr lang="en-US" sz="2800" dirty="0" smtClean="0"/>
              <a:t>The 1890 flood occurred due to several monsoon rains in late July and early August</a:t>
            </a:r>
          </a:p>
          <a:p>
            <a:pPr marL="457200" indent="-457200">
              <a:buFont typeface="+mj-lt"/>
              <a:buAutoNum type="arabicPeriod"/>
            </a:pPr>
            <a:endParaRPr lang="en-US" sz="2800" u="sng" dirty="0" smtClean="0"/>
          </a:p>
          <a:p>
            <a:pPr marL="457200" indent="-457200">
              <a:buFont typeface="+mj-lt"/>
              <a:buAutoNum type="arabicPeriod"/>
            </a:pPr>
            <a:r>
              <a:rPr lang="en-US" sz="2800" dirty="0" smtClean="0"/>
              <a:t>This caused extensive entrenchment</a:t>
            </a:r>
          </a:p>
          <a:p>
            <a:pPr marL="457200" indent="-457200">
              <a:buFont typeface="+mj-lt"/>
              <a:buAutoNum type="arabicPeriod"/>
            </a:pPr>
            <a:endParaRPr lang="en-US" sz="2800" dirty="0" smtClean="0"/>
          </a:p>
          <a:p>
            <a:pPr marL="457200" indent="-457200">
              <a:buFont typeface="+mj-lt"/>
              <a:buAutoNum type="arabicPeriod"/>
            </a:pPr>
            <a:r>
              <a:rPr lang="en-US" sz="2800" dirty="0" smtClean="0"/>
              <a:t>But not the entire river</a:t>
            </a:r>
            <a:endParaRPr lang="en-US" sz="2800"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68</a:t>
            </a:fld>
            <a:endParaRPr lang="en-US" dirty="0"/>
          </a:p>
        </p:txBody>
      </p:sp>
      <p:sp>
        <p:nvSpPr>
          <p:cNvPr id="4" name="Date Placeholder 3"/>
          <p:cNvSpPr>
            <a:spLocks noGrp="1"/>
          </p:cNvSpPr>
          <p:nvPr>
            <p:ph type="dt" sz="quarter" idx="12"/>
          </p:nvPr>
        </p:nvSpPr>
        <p:spPr/>
        <p:txBody>
          <a:bodyPr/>
          <a:lstStyle/>
          <a:p>
            <a:fld id="{5BBC422E-B6C1-4617-9EB2-2D131C93A75D}"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38200"/>
            <a:ext cx="6324600" cy="685800"/>
          </a:xfrm>
        </p:spPr>
        <p:txBody>
          <a:bodyPr/>
          <a:lstStyle/>
          <a:p>
            <a:pPr algn="ctr"/>
            <a:r>
              <a:rPr lang="en-US" dirty="0" smtClean="0"/>
              <a:t>Extensive Entrenchment</a:t>
            </a:r>
            <a:endParaRPr lang="en-US" dirty="0"/>
          </a:p>
        </p:txBody>
      </p:sp>
      <p:sp>
        <p:nvSpPr>
          <p:cNvPr id="3" name="Content Placeholder 2"/>
          <p:cNvSpPr>
            <a:spLocks noGrp="1"/>
          </p:cNvSpPr>
          <p:nvPr>
            <p:ph idx="1"/>
          </p:nvPr>
        </p:nvSpPr>
        <p:spPr>
          <a:xfrm>
            <a:off x="1371600" y="1752600"/>
            <a:ext cx="6854825" cy="4191000"/>
          </a:xfrm>
        </p:spPr>
        <p:txBody>
          <a:bodyPr/>
          <a:lstStyle/>
          <a:p>
            <a:pPr>
              <a:lnSpc>
                <a:spcPct val="150000"/>
              </a:lnSpc>
            </a:pPr>
            <a:r>
              <a:rPr lang="en-US" dirty="0" smtClean="0"/>
              <a:t>“in August, 1890, it [the San Pedro] began carving a steep-walled trench…(Hastings 1959)”. </a:t>
            </a:r>
          </a:p>
          <a:p>
            <a:pPr>
              <a:lnSpc>
                <a:spcPct val="150000"/>
              </a:lnSpc>
            </a:pPr>
            <a:r>
              <a:rPr lang="en-US" dirty="0" smtClean="0"/>
              <a:t>“the first mention of extensive channel widening and channel entrenchment were described in newspaper accounts of the damage resulting from the flood events of August and September 1890”</a:t>
            </a:r>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69</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696200" cy="685800"/>
          </a:xfrm>
        </p:spPr>
        <p:txBody>
          <a:bodyPr/>
          <a:lstStyle/>
          <a:p>
            <a:pPr algn="ctr"/>
            <a:r>
              <a:rPr lang="en-US" sz="3200" dirty="0" smtClean="0"/>
              <a:t>“Ordinary”</a:t>
            </a:r>
            <a:endParaRPr lang="en-US" sz="3200" dirty="0"/>
          </a:p>
        </p:txBody>
      </p:sp>
      <p:sp>
        <p:nvSpPr>
          <p:cNvPr id="3" name="Content Placeholder 2"/>
          <p:cNvSpPr>
            <a:spLocks noGrp="1"/>
          </p:cNvSpPr>
          <p:nvPr>
            <p:ph idx="1"/>
          </p:nvPr>
        </p:nvSpPr>
        <p:spPr>
          <a:xfrm>
            <a:off x="1219200" y="1752600"/>
            <a:ext cx="7007225" cy="4191000"/>
          </a:xfrm>
        </p:spPr>
        <p:txBody>
          <a:bodyPr/>
          <a:lstStyle/>
          <a:p>
            <a:r>
              <a:rPr lang="en-US" sz="3200" dirty="0" smtClean="0"/>
              <a:t>“ ‘</a:t>
            </a:r>
            <a:r>
              <a:rPr lang="en-US" sz="3200" dirty="0" smtClean="0">
                <a:latin typeface="Calibri" pitchFamily="34" charset="0"/>
              </a:rPr>
              <a:t>ordinary’ means ‘[o]ccurring in the regular course of events; normal; usual.’ ” </a:t>
            </a:r>
          </a:p>
          <a:p>
            <a:endParaRPr lang="en-US" sz="3200" dirty="0" smtClean="0">
              <a:latin typeface="Calibri" pitchFamily="34" charset="0"/>
            </a:endParaRPr>
          </a:p>
          <a:p>
            <a:r>
              <a:rPr lang="en-US" sz="3200" dirty="0" smtClean="0">
                <a:latin typeface="Calibri" pitchFamily="34" charset="0"/>
              </a:rPr>
              <a:t>The Court goes on to add that it does not include major droughts or floods</a:t>
            </a:r>
          </a:p>
          <a:p>
            <a:endParaRPr lang="en-US" sz="2800" dirty="0" smtClean="0">
              <a:latin typeface="Calibri" pitchFamily="34" charset="0"/>
            </a:endParaRPr>
          </a:p>
          <a:p>
            <a:pPr>
              <a:buNone/>
            </a:pPr>
            <a:r>
              <a:rPr lang="en-US" sz="2800" dirty="0" smtClean="0">
                <a:latin typeface="Calibri" pitchFamily="34" charset="0"/>
              </a:rPr>
              <a:t>.</a:t>
            </a:r>
          </a:p>
          <a:p>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7</a:t>
            </a:fld>
            <a:endParaRPr lang="en-US" dirty="0"/>
          </a:p>
        </p:txBody>
      </p:sp>
      <p:sp>
        <p:nvSpPr>
          <p:cNvPr id="4" name="Date Placeholder 3"/>
          <p:cNvSpPr>
            <a:spLocks noGrp="1"/>
          </p:cNvSpPr>
          <p:nvPr>
            <p:ph type="dt" sz="quarter" idx="12"/>
          </p:nvPr>
        </p:nvSpPr>
        <p:spPr/>
        <p:txBody>
          <a:bodyPr/>
          <a:lstStyle/>
          <a:p>
            <a:fld id="{9B413AC2-0E1D-479B-92C0-DE3720E13499}"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620000" cy="685800"/>
          </a:xfrm>
        </p:spPr>
        <p:txBody>
          <a:bodyPr/>
          <a:lstStyle/>
          <a:p>
            <a:pPr algn="ctr"/>
            <a:r>
              <a:rPr lang="en-US" dirty="0" smtClean="0"/>
              <a:t>But not Everywhere</a:t>
            </a:r>
            <a:endParaRPr lang="en-US" dirty="0"/>
          </a:p>
        </p:txBody>
      </p:sp>
      <p:sp>
        <p:nvSpPr>
          <p:cNvPr id="3" name="Content Placeholder 2"/>
          <p:cNvSpPr>
            <a:spLocks noGrp="1"/>
          </p:cNvSpPr>
          <p:nvPr>
            <p:ph idx="1"/>
          </p:nvPr>
        </p:nvSpPr>
        <p:spPr>
          <a:xfrm>
            <a:off x="685801" y="1752600"/>
            <a:ext cx="7620000" cy="4191000"/>
          </a:xfrm>
        </p:spPr>
        <p:txBody>
          <a:bodyPr/>
          <a:lstStyle/>
          <a:p>
            <a:endParaRPr lang="en-US" sz="2600" dirty="0" smtClean="0">
              <a:latin typeface="Calibri" pitchFamily="34" charset="0"/>
            </a:endParaRPr>
          </a:p>
          <a:p>
            <a:pPr>
              <a:lnSpc>
                <a:spcPts val="5100"/>
              </a:lnSpc>
            </a:pPr>
            <a:r>
              <a:rPr lang="en-US" sz="3200" dirty="0" smtClean="0">
                <a:latin typeface="Calibri" pitchFamily="34" charset="0"/>
              </a:rPr>
              <a:t>The main channel of the San Pedro River did not become incised into the floodplain in the Redington area, however, until the flood of September 1926 (J. Smallhouse, oral communication, 1996). </a:t>
            </a:r>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70</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543800" cy="685800"/>
          </a:xfrm>
        </p:spPr>
        <p:txBody>
          <a:bodyPr/>
          <a:lstStyle/>
          <a:p>
            <a:pPr algn="ctr"/>
            <a:r>
              <a:rPr lang="en-US" b="1" dirty="0" smtClean="0"/>
              <a:t>Destruction of the watershed 1891</a:t>
            </a:r>
            <a:endParaRPr lang="en-US" b="1" dirty="0"/>
          </a:p>
        </p:txBody>
      </p:sp>
      <p:sp>
        <p:nvSpPr>
          <p:cNvPr id="3" name="Content Placeholder 2"/>
          <p:cNvSpPr>
            <a:spLocks noGrp="1"/>
          </p:cNvSpPr>
          <p:nvPr>
            <p:ph idx="1"/>
          </p:nvPr>
        </p:nvSpPr>
        <p:spPr>
          <a:xfrm>
            <a:off x="609600" y="1828800"/>
            <a:ext cx="7848600" cy="4114800"/>
          </a:xfrm>
        </p:spPr>
        <p:txBody>
          <a:bodyPr/>
          <a:lstStyle/>
          <a:p>
            <a:pPr marL="457200" indent="-457200">
              <a:lnSpc>
                <a:spcPts val="3600"/>
              </a:lnSpc>
              <a:buNone/>
            </a:pPr>
            <a:r>
              <a:rPr lang="en-US" sz="2800" dirty="0" smtClean="0">
                <a:latin typeface="Calibri" pitchFamily="34" charset="0"/>
              </a:rPr>
              <a:t>     “The 1890-91 winter precipitation carpeted the range with grass, so graziers were optimistic. The 1891 summer monsoon did not begin until 21 July, and thunder showers fell in their usual erratic pattern. By September, residents perceived that a drought gripped the Southwestern United States. The San Pedro River Valley range was ‘absolutely bare.’”</a:t>
            </a:r>
          </a:p>
          <a:p>
            <a:pPr marL="457200" indent="-4572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71</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391400" cy="685800"/>
          </a:xfrm>
        </p:spPr>
        <p:txBody>
          <a:bodyPr/>
          <a:lstStyle/>
          <a:p>
            <a:pPr algn="ctr"/>
            <a:r>
              <a:rPr lang="en-US" dirty="0" smtClean="0"/>
              <a:t>Floods caused the entrenchment</a:t>
            </a:r>
            <a:endParaRPr lang="en-US" dirty="0"/>
          </a:p>
        </p:txBody>
      </p:sp>
      <p:sp>
        <p:nvSpPr>
          <p:cNvPr id="3" name="Content Placeholder 2"/>
          <p:cNvSpPr>
            <a:spLocks noGrp="1"/>
          </p:cNvSpPr>
          <p:nvPr>
            <p:ph idx="1"/>
          </p:nvPr>
        </p:nvSpPr>
        <p:spPr>
          <a:xfrm>
            <a:off x="1600200" y="1752600"/>
            <a:ext cx="6476999" cy="4191000"/>
          </a:xfrm>
        </p:spPr>
        <p:txBody>
          <a:bodyPr/>
          <a:lstStyle/>
          <a:p>
            <a:r>
              <a:rPr lang="en-US" dirty="0" smtClean="0"/>
              <a:t>“The cause of entrenchment is the subject of considerable debate among hydrologists, but a strong argument can be made for change of climate.”  Hjalmarson</a:t>
            </a:r>
          </a:p>
          <a:p>
            <a:endParaRPr lang="en-US" dirty="0" smtClean="0"/>
          </a:p>
          <a:p>
            <a:r>
              <a:rPr lang="en-US" dirty="0" smtClean="0"/>
              <a:t>Others who agree:</a:t>
            </a:r>
          </a:p>
          <a:p>
            <a:pPr lvl="1"/>
            <a:r>
              <a:rPr lang="en-US" dirty="0" smtClean="0"/>
              <a:t>Huckleberry</a:t>
            </a:r>
          </a:p>
          <a:p>
            <a:pPr lvl="1"/>
            <a:r>
              <a:rPr lang="en-US" dirty="0" smtClean="0"/>
              <a:t>Hereford</a:t>
            </a:r>
          </a:p>
          <a:p>
            <a:pPr lvl="1"/>
            <a:r>
              <a:rPr lang="en-US" dirty="0" smtClean="0"/>
              <a:t>Betancourt</a:t>
            </a:r>
          </a:p>
          <a:p>
            <a:pPr lvl="1"/>
            <a:r>
              <a:rPr lang="en-US" dirty="0" smtClean="0"/>
              <a:t>Wood</a:t>
            </a:r>
          </a:p>
          <a:p>
            <a:pPr lvl="1"/>
            <a:r>
              <a:rPr lang="en-US" dirty="0" smtClean="0"/>
              <a:t>Fuller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72</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848600" cy="685800"/>
          </a:xfrm>
        </p:spPr>
        <p:txBody>
          <a:bodyPr/>
          <a:lstStyle/>
          <a:p>
            <a:pPr algn="ctr"/>
            <a:r>
              <a:rPr lang="en-US" dirty="0" smtClean="0"/>
              <a:t>The river would not recover by 1912</a:t>
            </a:r>
            <a:endParaRPr lang="en-US" dirty="0"/>
          </a:p>
        </p:txBody>
      </p:sp>
      <p:sp>
        <p:nvSpPr>
          <p:cNvPr id="3" name="Content Placeholder 2"/>
          <p:cNvSpPr>
            <a:spLocks noGrp="1"/>
          </p:cNvSpPr>
          <p:nvPr>
            <p:ph idx="1"/>
          </p:nvPr>
        </p:nvSpPr>
        <p:spPr>
          <a:xfrm>
            <a:off x="1066800" y="1752600"/>
            <a:ext cx="7159625" cy="4191000"/>
          </a:xfrm>
        </p:spPr>
        <p:txBody>
          <a:bodyPr/>
          <a:lstStyle/>
          <a:p>
            <a:pPr marL="457200" indent="-457200">
              <a:buFont typeface="+mj-lt"/>
              <a:buAutoNum type="arabicPeriod"/>
            </a:pPr>
            <a:r>
              <a:rPr lang="en-US" dirty="0" smtClean="0"/>
              <a:t>Floods continued in 1891, 1893, 1894, 1896, 1900, 1901, 1904, 1905</a:t>
            </a:r>
          </a:p>
          <a:p>
            <a:pPr marL="457200" indent="-457200">
              <a:buFont typeface="+mj-lt"/>
              <a:buAutoNum type="arabicPeriod"/>
            </a:pPr>
            <a:endParaRPr lang="en-US" dirty="0" smtClean="0"/>
          </a:p>
          <a:p>
            <a:pPr marL="457200" indent="-457200">
              <a:buFont typeface="+mj-lt"/>
              <a:buAutoNum type="arabicPeriod"/>
            </a:pPr>
            <a:r>
              <a:rPr lang="en-US" dirty="0" smtClean="0"/>
              <a:t>USGS indicates that the flood of 1906 was probably greater than the flood of 1926.</a:t>
            </a:r>
          </a:p>
          <a:p>
            <a:pPr marL="457200" indent="-457200">
              <a:buFont typeface="+mj-lt"/>
              <a:buAutoNum type="arabicPeriod"/>
            </a:pPr>
            <a:endParaRPr lang="en-US" dirty="0" smtClean="0"/>
          </a:p>
          <a:p>
            <a:pPr marL="457200" indent="-457200">
              <a:buFont typeface="+mj-lt"/>
              <a:buAutoNum type="arabicPeriod"/>
            </a:pPr>
            <a:r>
              <a:rPr lang="en-US" dirty="0" smtClean="0"/>
              <a:t>The flood of 1926 had 100,000 cfs. Over double the 100-year flood</a:t>
            </a:r>
          </a:p>
          <a:p>
            <a:pPr marL="457200" indent="-457200">
              <a:buFont typeface="+mj-lt"/>
              <a:buAutoNum type="arabicPeriod"/>
            </a:pPr>
            <a:endParaRPr lang="en-US" dirty="0" smtClean="0"/>
          </a:p>
          <a:p>
            <a:pPr marL="457200" indent="-457200">
              <a:buFont typeface="+mj-lt"/>
              <a:buAutoNum type="arabicPeriod"/>
            </a:pPr>
            <a:r>
              <a:rPr lang="en-US" dirty="0" smtClean="0"/>
              <a:t>Recovery takes decades in the semi-arid Southwest</a:t>
            </a:r>
          </a:p>
        </p:txBody>
      </p:sp>
      <p:sp>
        <p:nvSpPr>
          <p:cNvPr id="4" name="Slide Number Placeholder 3"/>
          <p:cNvSpPr>
            <a:spLocks noGrp="1"/>
          </p:cNvSpPr>
          <p:nvPr>
            <p:ph type="sldNum" sz="quarter" idx="10"/>
          </p:nvPr>
        </p:nvSpPr>
        <p:spPr/>
        <p:txBody>
          <a:bodyPr/>
          <a:lstStyle/>
          <a:p>
            <a:fld id="{89EF66C2-D6AE-4E39-A3D2-A1E1B2952C07}" type="slidenum">
              <a:rPr lang="en-US" smtClean="0"/>
              <a:pPr/>
              <a:t>73</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6324600" cy="685800"/>
          </a:xfrm>
          <a:solidFill>
            <a:srgbClr val="FFFFFF"/>
          </a:solidFill>
        </p:spPr>
        <p:txBody>
          <a:bodyPr/>
          <a:lstStyle/>
          <a:p>
            <a:r>
              <a:rPr lang="en-US" dirty="0" smtClean="0"/>
              <a:t>Palominas, 1930 and 1981 </a:t>
            </a:r>
            <a:endParaRPr lang="en-US" dirty="0"/>
          </a:p>
        </p:txBody>
      </p:sp>
      <p:pic>
        <p:nvPicPr>
          <p:cNvPr id="8" name="Content Placeholder 7" descr="Palominas April 17,1930 cropped.png"/>
          <p:cNvPicPr>
            <a:picLocks noGrp="1" noChangeAspect="1"/>
          </p:cNvPicPr>
          <p:nvPr>
            <p:ph idx="1"/>
          </p:nvPr>
        </p:nvPicPr>
        <p:blipFill>
          <a:blip r:embed="rId2" cstate="print"/>
          <a:stretch>
            <a:fillRect/>
          </a:stretch>
        </p:blipFill>
        <p:spPr>
          <a:xfrm>
            <a:off x="381000" y="570362"/>
            <a:ext cx="8458200" cy="6287638"/>
          </a:xfrm>
        </p:spPr>
      </p:pic>
      <p:sp>
        <p:nvSpPr>
          <p:cNvPr id="5" name="Slide Number Placeholder 4"/>
          <p:cNvSpPr>
            <a:spLocks noGrp="1"/>
          </p:cNvSpPr>
          <p:nvPr>
            <p:ph type="sldNum" sz="quarter" idx="10"/>
          </p:nvPr>
        </p:nvSpPr>
        <p:spPr/>
        <p:txBody>
          <a:bodyPr/>
          <a:lstStyle/>
          <a:p>
            <a:fld id="{89EF66C2-D6AE-4E39-A3D2-A1E1B2952C07}" type="slidenum">
              <a:rPr lang="en-US" smtClean="0"/>
              <a:pPr/>
              <a:t>74</a:t>
            </a:fld>
            <a:endParaRPr lang="en-US" dirty="0"/>
          </a:p>
        </p:txBody>
      </p:sp>
      <p:sp>
        <p:nvSpPr>
          <p:cNvPr id="4" name="Date Placeholder 3"/>
          <p:cNvSpPr>
            <a:spLocks noGrp="1"/>
          </p:cNvSpPr>
          <p:nvPr>
            <p:ph type="dt" sz="quarter" idx="12"/>
          </p:nvPr>
        </p:nvSpPr>
        <p:spPr/>
        <p:txBody>
          <a:bodyPr/>
          <a:lstStyle/>
          <a:p>
            <a:fld id="{94134148-656F-43DF-A5E3-45EE7793A332}"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685800"/>
          </a:xfrm>
        </p:spPr>
        <p:txBody>
          <a:bodyPr/>
          <a:lstStyle/>
          <a:p>
            <a:pPr algn="ctr"/>
            <a:r>
              <a:rPr lang="en-US" dirty="0" smtClean="0"/>
              <a:t>Condition as of 1912</a:t>
            </a:r>
            <a:endParaRPr lang="en-US" dirty="0"/>
          </a:p>
        </p:txBody>
      </p:sp>
      <p:sp>
        <p:nvSpPr>
          <p:cNvPr id="3" name="Content Placeholder 2"/>
          <p:cNvSpPr>
            <a:spLocks noGrp="1"/>
          </p:cNvSpPr>
          <p:nvPr>
            <p:ph idx="1"/>
          </p:nvPr>
        </p:nvSpPr>
        <p:spPr>
          <a:xfrm>
            <a:off x="1143000" y="1752600"/>
            <a:ext cx="7083425" cy="4191000"/>
          </a:xfrm>
        </p:spPr>
        <p:txBody>
          <a:bodyPr/>
          <a:lstStyle/>
          <a:p>
            <a:r>
              <a:rPr lang="en-US" dirty="0" smtClean="0"/>
              <a:t>San Pedro River was mostly a braided stream </a:t>
            </a:r>
          </a:p>
          <a:p>
            <a:endParaRPr lang="en-US" dirty="0" smtClean="0"/>
          </a:p>
          <a:p>
            <a:r>
              <a:rPr lang="en-US" dirty="0" smtClean="0"/>
              <a:t>San Pedro River was mostly entrenched with vertical sides</a:t>
            </a:r>
          </a:p>
          <a:p>
            <a:endParaRPr lang="en-US" dirty="0" smtClean="0"/>
          </a:p>
          <a:p>
            <a:r>
              <a:rPr lang="en-US" dirty="0" smtClean="0"/>
              <a:t>Cienegas on the river were gone</a:t>
            </a:r>
          </a:p>
          <a:p>
            <a:endParaRPr lang="en-US" dirty="0" smtClean="0"/>
          </a:p>
          <a:p>
            <a:r>
              <a:rPr lang="en-US" dirty="0" smtClean="0"/>
              <a:t>Beaver dams were gone or mostly gone</a:t>
            </a:r>
          </a:p>
          <a:p>
            <a:endParaRPr lang="en-US" dirty="0" smtClean="0"/>
          </a:p>
          <a:p>
            <a:r>
              <a:rPr lang="en-US" dirty="0" smtClean="0"/>
              <a:t>Some of the San Pedro was in its pre-entrenchment state</a:t>
            </a:r>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75</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Charleston Jan 4 1925.png"/>
          <p:cNvPicPr>
            <a:picLocks noGrp="1" noChangeAspect="1"/>
          </p:cNvPicPr>
          <p:nvPr>
            <p:ph idx="1"/>
          </p:nvPr>
        </p:nvPicPr>
        <p:blipFill>
          <a:blip r:embed="rId2" cstate="print"/>
          <a:stretch>
            <a:fillRect/>
          </a:stretch>
        </p:blipFill>
        <p:spPr>
          <a:xfrm>
            <a:off x="-1769003" y="838201"/>
            <a:ext cx="12284603" cy="5097934"/>
          </a:xfrm>
        </p:spPr>
      </p:pic>
      <p:sp>
        <p:nvSpPr>
          <p:cNvPr id="5" name="Slide Number Placeholder 4"/>
          <p:cNvSpPr>
            <a:spLocks noGrp="1"/>
          </p:cNvSpPr>
          <p:nvPr>
            <p:ph type="sldNum" sz="quarter" idx="10"/>
          </p:nvPr>
        </p:nvSpPr>
        <p:spPr/>
        <p:txBody>
          <a:bodyPr/>
          <a:lstStyle/>
          <a:p>
            <a:fld id="{89EF66C2-D6AE-4E39-A3D2-A1E1B2952C07}" type="slidenum">
              <a:rPr lang="en-US" smtClean="0"/>
              <a:pPr/>
              <a:t>76</a:t>
            </a:fld>
            <a:endParaRPr lang="en-US" dirty="0"/>
          </a:p>
        </p:txBody>
      </p:sp>
      <p:sp>
        <p:nvSpPr>
          <p:cNvPr id="4" name="Date Placeholder 3"/>
          <p:cNvSpPr>
            <a:spLocks noGrp="1"/>
          </p:cNvSpPr>
          <p:nvPr>
            <p:ph type="dt" sz="quarter" idx="12"/>
          </p:nvPr>
        </p:nvSpPr>
        <p:spPr/>
        <p:txBody>
          <a:bodyPr/>
          <a:lstStyle/>
          <a:p>
            <a:fld id="{FA4F4443-CB23-40FB-ACA8-F4DCC66D98BD}" type="datetime1">
              <a:rPr lang="en-US" smtClean="0"/>
              <a:pPr/>
              <a:t>8/26/2013</a:t>
            </a:fld>
            <a:endParaRPr lang="en-US" dirty="0"/>
          </a:p>
        </p:txBody>
      </p:sp>
      <p:sp>
        <p:nvSpPr>
          <p:cNvPr id="7" name="TextBox 6"/>
          <p:cNvSpPr txBox="1"/>
          <p:nvPr/>
        </p:nvSpPr>
        <p:spPr>
          <a:xfrm>
            <a:off x="2971800" y="1447800"/>
            <a:ext cx="4495800" cy="830997"/>
          </a:xfrm>
          <a:prstGeom prst="rect">
            <a:avLst/>
          </a:prstGeom>
          <a:noFill/>
        </p:spPr>
        <p:txBody>
          <a:bodyPr wrap="square" rtlCol="0">
            <a:spAutoFit/>
          </a:bodyPr>
          <a:lstStyle/>
          <a:p>
            <a:r>
              <a:rPr lang="en-US" dirty="0" smtClean="0"/>
              <a:t>Charleston </a:t>
            </a:r>
          </a:p>
          <a:p>
            <a:r>
              <a:rPr lang="en-US" dirty="0" smtClean="0"/>
              <a:t>1/4/25  6cfs</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391400" cy="685800"/>
          </a:xfrm>
        </p:spPr>
        <p:txBody>
          <a:bodyPr/>
          <a:lstStyle/>
          <a:p>
            <a:pPr algn="ctr"/>
            <a:r>
              <a:rPr lang="en-US" dirty="0" smtClean="0"/>
              <a:t>At Highway 92 on the Way to Bisbee</a:t>
            </a:r>
            <a:br>
              <a:rPr lang="en-US" dirty="0" smtClean="0"/>
            </a:br>
            <a:r>
              <a:rPr lang="en-US" dirty="0" smtClean="0"/>
              <a:t>AKA Palominas</a:t>
            </a:r>
            <a:endParaRPr lang="en-US" dirty="0"/>
          </a:p>
        </p:txBody>
      </p:sp>
      <p:pic>
        <p:nvPicPr>
          <p:cNvPr id="6" name="Content Placeholder 5" descr="May 24,1939 Braiding near Highway 92.png"/>
          <p:cNvPicPr>
            <a:picLocks noGrp="1" noChangeAspect="1"/>
          </p:cNvPicPr>
          <p:nvPr>
            <p:ph idx="1"/>
          </p:nvPr>
        </p:nvPicPr>
        <p:blipFill>
          <a:blip r:embed="rId2" cstate="print"/>
          <a:stretch>
            <a:fillRect/>
          </a:stretch>
        </p:blipFill>
        <p:spPr>
          <a:xfrm>
            <a:off x="381000" y="1981200"/>
            <a:ext cx="8458200" cy="4004856"/>
          </a:xfrm>
        </p:spPr>
      </p:pic>
      <p:sp>
        <p:nvSpPr>
          <p:cNvPr id="7" name="Slide Number Placeholder 6"/>
          <p:cNvSpPr>
            <a:spLocks noGrp="1"/>
          </p:cNvSpPr>
          <p:nvPr>
            <p:ph type="sldNum" sz="quarter" idx="10"/>
          </p:nvPr>
        </p:nvSpPr>
        <p:spPr/>
        <p:txBody>
          <a:bodyPr/>
          <a:lstStyle/>
          <a:p>
            <a:fld id="{89EF66C2-D6AE-4E39-A3D2-A1E1B2952C07}" type="slidenum">
              <a:rPr lang="en-US" smtClean="0"/>
              <a:pPr/>
              <a:t>77</a:t>
            </a:fld>
            <a:endParaRPr lang="en-US" dirty="0"/>
          </a:p>
        </p:txBody>
      </p:sp>
      <p:sp>
        <p:nvSpPr>
          <p:cNvPr id="4" name="Date Placeholder 3"/>
          <p:cNvSpPr>
            <a:spLocks noGrp="1"/>
          </p:cNvSpPr>
          <p:nvPr>
            <p:ph type="dt" sz="quarter" idx="12"/>
          </p:nvPr>
        </p:nvSpPr>
        <p:spPr/>
        <p:txBody>
          <a:bodyPr/>
          <a:lstStyle/>
          <a:p>
            <a:fld id="{AB2FE093-2282-406B-AF7C-6CC134240A31}" type="datetime1">
              <a:rPr lang="en-US" smtClean="0"/>
              <a:pPr/>
              <a:t>8/26/2013</a:t>
            </a:fld>
            <a:endParaRPr lang="en-US" dirty="0"/>
          </a:p>
        </p:txBody>
      </p:sp>
      <p:sp>
        <p:nvSpPr>
          <p:cNvPr id="10" name="TextBox 9"/>
          <p:cNvSpPr txBox="1"/>
          <p:nvPr/>
        </p:nvSpPr>
        <p:spPr>
          <a:xfrm>
            <a:off x="762000" y="2743200"/>
            <a:ext cx="2057400" cy="830997"/>
          </a:xfrm>
          <a:prstGeom prst="rect">
            <a:avLst/>
          </a:prstGeom>
          <a:noFill/>
        </p:spPr>
        <p:txBody>
          <a:bodyPr wrap="square" rtlCol="0">
            <a:spAutoFit/>
          </a:bodyPr>
          <a:lstStyle/>
          <a:p>
            <a:r>
              <a:rPr lang="en-US" dirty="0" smtClean="0"/>
              <a:t>May 24, 1939</a:t>
            </a:r>
          </a:p>
          <a:p>
            <a:r>
              <a:rPr lang="en-US" dirty="0" smtClean="0"/>
              <a:t>1 CFS</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Charleston bridge dec 14,1942.png"/>
          <p:cNvPicPr>
            <a:picLocks noGrp="1" noChangeAspect="1"/>
          </p:cNvPicPr>
          <p:nvPr>
            <p:ph idx="1"/>
          </p:nvPr>
        </p:nvPicPr>
        <p:blipFill>
          <a:blip r:embed="rId2" cstate="print"/>
          <a:stretch>
            <a:fillRect/>
          </a:stretch>
        </p:blipFill>
        <p:spPr>
          <a:xfrm>
            <a:off x="32393" y="1219200"/>
            <a:ext cx="9111607" cy="5181600"/>
          </a:xfrm>
        </p:spPr>
      </p:pic>
      <p:sp>
        <p:nvSpPr>
          <p:cNvPr id="5" name="Slide Number Placeholder 4"/>
          <p:cNvSpPr>
            <a:spLocks noGrp="1"/>
          </p:cNvSpPr>
          <p:nvPr>
            <p:ph type="sldNum" sz="quarter" idx="10"/>
          </p:nvPr>
        </p:nvSpPr>
        <p:spPr/>
        <p:txBody>
          <a:bodyPr/>
          <a:lstStyle/>
          <a:p>
            <a:fld id="{89EF66C2-D6AE-4E39-A3D2-A1E1B2952C07}" type="slidenum">
              <a:rPr lang="en-US" smtClean="0"/>
              <a:pPr/>
              <a:t>78</a:t>
            </a:fld>
            <a:endParaRPr lang="en-US" dirty="0"/>
          </a:p>
        </p:txBody>
      </p:sp>
      <p:sp>
        <p:nvSpPr>
          <p:cNvPr id="4" name="Date Placeholder 3"/>
          <p:cNvSpPr>
            <a:spLocks noGrp="1"/>
          </p:cNvSpPr>
          <p:nvPr>
            <p:ph type="dt" sz="quarter" idx="12"/>
          </p:nvPr>
        </p:nvSpPr>
        <p:spPr/>
        <p:txBody>
          <a:bodyPr/>
          <a:lstStyle/>
          <a:p>
            <a:fld id="{1820F4A0-45BF-427C-8D4D-FD332196CF7E}" type="datetime1">
              <a:rPr lang="en-US" smtClean="0"/>
              <a:pPr/>
              <a:t>8/26/2013</a:t>
            </a:fld>
            <a:endParaRPr lang="en-US" dirty="0"/>
          </a:p>
        </p:txBody>
      </p:sp>
      <p:sp>
        <p:nvSpPr>
          <p:cNvPr id="7" name="TextBox 6"/>
          <p:cNvSpPr txBox="1"/>
          <p:nvPr/>
        </p:nvSpPr>
        <p:spPr>
          <a:xfrm>
            <a:off x="2286000" y="457200"/>
            <a:ext cx="4648200" cy="830997"/>
          </a:xfrm>
          <a:prstGeom prst="rect">
            <a:avLst/>
          </a:prstGeom>
          <a:solidFill>
            <a:schemeClr val="bg1">
              <a:lumMod val="20000"/>
              <a:lumOff val="80000"/>
            </a:schemeClr>
          </a:solidFill>
        </p:spPr>
        <p:txBody>
          <a:bodyPr wrap="square" rtlCol="0">
            <a:spAutoFit/>
          </a:bodyPr>
          <a:lstStyle/>
          <a:p>
            <a:pPr algn="ctr"/>
            <a:r>
              <a:rPr lang="en-US" dirty="0" smtClean="0"/>
              <a:t>Charleston Bridge</a:t>
            </a:r>
          </a:p>
          <a:p>
            <a:pPr algn="ctr"/>
            <a:r>
              <a:rPr lang="en-US" dirty="0" smtClean="0"/>
              <a:t>12/14/42      16 </a:t>
            </a:r>
            <a:r>
              <a:rPr lang="en-US" dirty="0" err="1" smtClean="0"/>
              <a:t>cfs</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Ribbon of Green pg 231 Charleston 41730.jpg"/>
          <p:cNvPicPr>
            <a:picLocks noGrp="1" noChangeAspect="1"/>
          </p:cNvPicPr>
          <p:nvPr>
            <p:ph idx="1"/>
          </p:nvPr>
        </p:nvPicPr>
        <p:blipFill>
          <a:blip r:embed="rId2" cstate="print"/>
          <a:stretch>
            <a:fillRect/>
          </a:stretch>
        </p:blipFill>
        <p:spPr>
          <a:xfrm>
            <a:off x="0" y="457200"/>
            <a:ext cx="9181778" cy="5960102"/>
          </a:xfrm>
        </p:spPr>
      </p:pic>
      <p:sp>
        <p:nvSpPr>
          <p:cNvPr id="5" name="Slide Number Placeholder 4"/>
          <p:cNvSpPr>
            <a:spLocks noGrp="1"/>
          </p:cNvSpPr>
          <p:nvPr>
            <p:ph type="sldNum" sz="quarter" idx="10"/>
          </p:nvPr>
        </p:nvSpPr>
        <p:spPr/>
        <p:txBody>
          <a:bodyPr/>
          <a:lstStyle/>
          <a:p>
            <a:fld id="{89EF66C2-D6AE-4E39-A3D2-A1E1B2952C07}" type="slidenum">
              <a:rPr lang="en-US" smtClean="0"/>
              <a:pPr/>
              <a:t>79</a:t>
            </a:fld>
            <a:endParaRPr lang="en-US" dirty="0"/>
          </a:p>
        </p:txBody>
      </p:sp>
      <p:sp>
        <p:nvSpPr>
          <p:cNvPr id="4" name="Date Placeholder 3"/>
          <p:cNvSpPr>
            <a:spLocks noGrp="1"/>
          </p:cNvSpPr>
          <p:nvPr>
            <p:ph type="dt" sz="quarter" idx="12"/>
          </p:nvPr>
        </p:nvSpPr>
        <p:spPr/>
        <p:txBody>
          <a:bodyPr/>
          <a:lstStyle/>
          <a:p>
            <a:fld id="{1C23D7E8-3277-4AD2-AFDA-8FF8B948E77D}" type="datetime1">
              <a:rPr lang="en-US" smtClean="0"/>
              <a:pPr/>
              <a:t>8/26/2013</a:t>
            </a:fld>
            <a:endParaRPr lang="en-US" dirty="0"/>
          </a:p>
        </p:txBody>
      </p:sp>
      <p:sp>
        <p:nvSpPr>
          <p:cNvPr id="7" name="TextBox 6"/>
          <p:cNvSpPr txBox="1"/>
          <p:nvPr/>
        </p:nvSpPr>
        <p:spPr>
          <a:xfrm>
            <a:off x="3505200" y="0"/>
            <a:ext cx="2057400" cy="1200329"/>
          </a:xfrm>
          <a:prstGeom prst="rect">
            <a:avLst/>
          </a:prstGeom>
          <a:solidFill>
            <a:srgbClr val="FFFFFF"/>
          </a:solidFill>
        </p:spPr>
        <p:txBody>
          <a:bodyPr wrap="square" rtlCol="0">
            <a:spAutoFit/>
          </a:bodyPr>
          <a:lstStyle/>
          <a:p>
            <a:pPr algn="ctr"/>
            <a:r>
              <a:rPr lang="en-US" dirty="0" smtClean="0"/>
              <a:t>Charleston </a:t>
            </a:r>
          </a:p>
          <a:p>
            <a:pPr algn="ctr"/>
            <a:r>
              <a:rPr lang="en-US" dirty="0" smtClean="0"/>
              <a:t>April 17, 1930</a:t>
            </a:r>
          </a:p>
          <a:p>
            <a:pPr algn="ctr"/>
            <a:r>
              <a:rPr lang="en-US" dirty="0" smtClean="0"/>
              <a:t>13 cfs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467600" cy="685800"/>
          </a:xfrm>
        </p:spPr>
        <p:txBody>
          <a:bodyPr/>
          <a:lstStyle/>
          <a:p>
            <a:pPr algn="ctr"/>
            <a:r>
              <a:rPr lang="en-US" dirty="0" smtClean="0"/>
              <a:t>Freethey and Anderson Map</a:t>
            </a:r>
            <a:endParaRPr lang="en-US" dirty="0"/>
          </a:p>
        </p:txBody>
      </p:sp>
      <p:sp>
        <p:nvSpPr>
          <p:cNvPr id="3" name="Content Placeholder 2"/>
          <p:cNvSpPr>
            <a:spLocks noGrp="1"/>
          </p:cNvSpPr>
          <p:nvPr>
            <p:ph idx="1"/>
          </p:nvPr>
        </p:nvSpPr>
        <p:spPr>
          <a:xfrm>
            <a:off x="914400" y="2133600"/>
            <a:ext cx="7620000" cy="3352800"/>
          </a:xfrm>
        </p:spPr>
        <p:txBody>
          <a:bodyPr/>
          <a:lstStyle/>
          <a:p>
            <a:r>
              <a:rPr lang="en-US" sz="2800" dirty="0" smtClean="0"/>
              <a:t>“…the maps have limitations that require ADWR to undertake additional verification. Limitations include the quality of the sources of information and inconsistencies, inaccuracies, and omissions in the maps.” (Special Master Schade)</a:t>
            </a:r>
            <a:endParaRPr lang="en-US" sz="2800"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8</a:t>
            </a:fld>
            <a:endParaRPr lang="en-US" dirty="0"/>
          </a:p>
        </p:txBody>
      </p:sp>
      <p:sp>
        <p:nvSpPr>
          <p:cNvPr id="4" name="Date Placeholder 3"/>
          <p:cNvSpPr>
            <a:spLocks noGrp="1"/>
          </p:cNvSpPr>
          <p:nvPr>
            <p:ph type="dt" sz="quarter" idx="12"/>
          </p:nvPr>
        </p:nvSpPr>
        <p:spPr/>
        <p:txBody>
          <a:bodyPr/>
          <a:lstStyle/>
          <a:p>
            <a:fld id="{85B797CC-939C-47BD-B919-678A80E9507A}"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ADWR April 17 1930 Palominas.png"/>
          <p:cNvPicPr>
            <a:picLocks noGrp="1" noChangeAspect="1"/>
          </p:cNvPicPr>
          <p:nvPr>
            <p:ph idx="1"/>
          </p:nvPr>
        </p:nvPicPr>
        <p:blipFill>
          <a:blip r:embed="rId2" cstate="print"/>
          <a:stretch>
            <a:fillRect/>
          </a:stretch>
        </p:blipFill>
        <p:spPr>
          <a:xfrm>
            <a:off x="1" y="633332"/>
            <a:ext cx="9188682" cy="5386468"/>
          </a:xfrm>
        </p:spPr>
      </p:pic>
      <p:sp>
        <p:nvSpPr>
          <p:cNvPr id="5" name="Slide Number Placeholder 4"/>
          <p:cNvSpPr>
            <a:spLocks noGrp="1"/>
          </p:cNvSpPr>
          <p:nvPr>
            <p:ph type="sldNum" sz="quarter" idx="10"/>
          </p:nvPr>
        </p:nvSpPr>
        <p:spPr/>
        <p:txBody>
          <a:bodyPr/>
          <a:lstStyle/>
          <a:p>
            <a:fld id="{89EF66C2-D6AE-4E39-A3D2-A1E1B2952C07}" type="slidenum">
              <a:rPr lang="en-US" smtClean="0"/>
              <a:pPr/>
              <a:t>80</a:t>
            </a:fld>
            <a:endParaRPr lang="en-US" dirty="0"/>
          </a:p>
        </p:txBody>
      </p:sp>
      <p:sp>
        <p:nvSpPr>
          <p:cNvPr id="4" name="Date Placeholder 3"/>
          <p:cNvSpPr>
            <a:spLocks noGrp="1"/>
          </p:cNvSpPr>
          <p:nvPr>
            <p:ph type="dt" sz="quarter" idx="12"/>
          </p:nvPr>
        </p:nvSpPr>
        <p:spPr/>
        <p:txBody>
          <a:bodyPr/>
          <a:lstStyle/>
          <a:p>
            <a:fld id="{56307149-0863-4114-8D98-F58FA2C835E9}" type="datetime1">
              <a:rPr lang="en-US" smtClean="0"/>
              <a:pPr/>
              <a:t>8/26/2013</a:t>
            </a:fld>
            <a:endParaRPr lang="en-US" dirty="0"/>
          </a:p>
        </p:txBody>
      </p:sp>
      <p:sp>
        <p:nvSpPr>
          <p:cNvPr id="7" name="TextBox 6"/>
          <p:cNvSpPr txBox="1"/>
          <p:nvPr/>
        </p:nvSpPr>
        <p:spPr>
          <a:xfrm>
            <a:off x="457200" y="990600"/>
            <a:ext cx="5029200" cy="461665"/>
          </a:xfrm>
          <a:prstGeom prst="rect">
            <a:avLst/>
          </a:prstGeom>
          <a:noFill/>
        </p:spPr>
        <p:txBody>
          <a:bodyPr wrap="square" rtlCol="0">
            <a:spAutoFit/>
          </a:bodyPr>
          <a:lstStyle/>
          <a:p>
            <a:r>
              <a:rPr lang="en-US" dirty="0" smtClean="0"/>
              <a:t>Palominas 4/17/30  No Flow Data</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Fairbank April 17 1930 Blowup.png"/>
          <p:cNvPicPr>
            <a:picLocks noGrp="1" noChangeAspect="1"/>
          </p:cNvPicPr>
          <p:nvPr>
            <p:ph idx="1"/>
          </p:nvPr>
        </p:nvPicPr>
        <p:blipFill>
          <a:blip r:embed="rId2" cstate="print"/>
          <a:stretch>
            <a:fillRect/>
          </a:stretch>
        </p:blipFill>
        <p:spPr>
          <a:xfrm>
            <a:off x="0" y="1219200"/>
            <a:ext cx="9051109" cy="5123760"/>
          </a:xfrm>
        </p:spPr>
      </p:pic>
      <p:sp>
        <p:nvSpPr>
          <p:cNvPr id="5" name="Slide Number Placeholder 4"/>
          <p:cNvSpPr>
            <a:spLocks noGrp="1"/>
          </p:cNvSpPr>
          <p:nvPr>
            <p:ph type="sldNum" sz="quarter" idx="10"/>
          </p:nvPr>
        </p:nvSpPr>
        <p:spPr/>
        <p:txBody>
          <a:bodyPr/>
          <a:lstStyle/>
          <a:p>
            <a:fld id="{89EF66C2-D6AE-4E39-A3D2-A1E1B2952C07}" type="slidenum">
              <a:rPr lang="en-US" smtClean="0"/>
              <a:pPr/>
              <a:t>81</a:t>
            </a:fld>
            <a:endParaRPr lang="en-US" dirty="0"/>
          </a:p>
        </p:txBody>
      </p:sp>
      <p:sp>
        <p:nvSpPr>
          <p:cNvPr id="4" name="Date Placeholder 3"/>
          <p:cNvSpPr>
            <a:spLocks noGrp="1"/>
          </p:cNvSpPr>
          <p:nvPr>
            <p:ph type="dt" sz="quarter" idx="12"/>
          </p:nvPr>
        </p:nvSpPr>
        <p:spPr/>
        <p:txBody>
          <a:bodyPr/>
          <a:lstStyle/>
          <a:p>
            <a:fld id="{D63D3487-406C-4AE6-B2D0-067205FA1AB4}" type="datetime1">
              <a:rPr lang="en-US" smtClean="0"/>
              <a:pPr/>
              <a:t>8/26/2013</a:t>
            </a:fld>
            <a:endParaRPr lang="en-US" dirty="0"/>
          </a:p>
        </p:txBody>
      </p:sp>
      <p:sp>
        <p:nvSpPr>
          <p:cNvPr id="9" name="TextBox 8"/>
          <p:cNvSpPr txBox="1"/>
          <p:nvPr/>
        </p:nvSpPr>
        <p:spPr>
          <a:xfrm>
            <a:off x="1524000" y="1828800"/>
            <a:ext cx="4094262" cy="830997"/>
          </a:xfrm>
          <a:prstGeom prst="rect">
            <a:avLst/>
          </a:prstGeom>
          <a:noFill/>
        </p:spPr>
        <p:txBody>
          <a:bodyPr wrap="none" rtlCol="0">
            <a:spAutoFit/>
          </a:bodyPr>
          <a:lstStyle/>
          <a:p>
            <a:r>
              <a:rPr lang="en-US" dirty="0" smtClean="0"/>
              <a:t>Near Fairbanks April 17 1930</a:t>
            </a:r>
          </a:p>
          <a:p>
            <a:r>
              <a:rPr lang="en-US" dirty="0" smtClean="0"/>
              <a:t>Charleston Flow  13 cfs</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838200"/>
            <a:ext cx="6324600" cy="685800"/>
          </a:xfrm>
        </p:spPr>
        <p:txBody>
          <a:bodyPr/>
          <a:lstStyle/>
          <a:p>
            <a:pPr algn="ctr"/>
            <a:r>
              <a:rPr lang="en-US" dirty="0" smtClean="0"/>
              <a:t>What if I am wrong?</a:t>
            </a:r>
            <a:endParaRPr lang="en-US" dirty="0"/>
          </a:p>
        </p:txBody>
      </p:sp>
      <p:sp>
        <p:nvSpPr>
          <p:cNvPr id="3" name="Content Placeholder 2"/>
          <p:cNvSpPr>
            <a:spLocks noGrp="1"/>
          </p:cNvSpPr>
          <p:nvPr>
            <p:ph idx="1"/>
          </p:nvPr>
        </p:nvSpPr>
        <p:spPr>
          <a:xfrm>
            <a:off x="1524000" y="1752600"/>
            <a:ext cx="5484812" cy="4191000"/>
          </a:xfrm>
        </p:spPr>
        <p:txBody>
          <a:bodyPr/>
          <a:lstStyle/>
          <a:p>
            <a:r>
              <a:rPr lang="en-US" dirty="0" smtClean="0"/>
              <a:t>The Floods did occur</a:t>
            </a:r>
          </a:p>
          <a:p>
            <a:endParaRPr lang="en-US" dirty="0" smtClean="0"/>
          </a:p>
          <a:p>
            <a:r>
              <a:rPr lang="en-US" dirty="0" smtClean="0"/>
              <a:t>If the Floods had not caused the entrenchment, they would have greatly widened the channel creating some braiding</a:t>
            </a:r>
          </a:p>
          <a:p>
            <a:endParaRPr lang="en-US" dirty="0" smtClean="0"/>
          </a:p>
          <a:p>
            <a:r>
              <a:rPr lang="en-US" dirty="0" smtClean="0"/>
              <a:t>The beavers and cienegas would still be there</a:t>
            </a:r>
          </a:p>
          <a:p>
            <a:endParaRPr lang="en-US" dirty="0" smtClean="0"/>
          </a:p>
          <a:p>
            <a:r>
              <a:rPr lang="en-US" dirty="0" smtClean="0"/>
              <a:t>Some riffles would still exist</a:t>
            </a:r>
          </a:p>
          <a:p>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82</a:t>
            </a:fld>
            <a:endParaRPr lang="en-US" dirty="0"/>
          </a:p>
        </p:txBody>
      </p:sp>
      <p:sp>
        <p:nvSpPr>
          <p:cNvPr id="4" name="Date Placeholder 3"/>
          <p:cNvSpPr>
            <a:spLocks noGrp="1"/>
          </p:cNvSpPr>
          <p:nvPr>
            <p:ph type="dt" sz="quarter" idx="12"/>
          </p:nvPr>
        </p:nvSpPr>
        <p:spPr/>
        <p:txBody>
          <a:bodyPr/>
          <a:lstStyle/>
          <a:p>
            <a:fld id="{63ECBCA3-682A-4324-88D7-7BAA94B1F537}"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14400" y="838200"/>
            <a:ext cx="7315200" cy="685800"/>
          </a:xfrm>
        </p:spPr>
        <p:txBody>
          <a:bodyPr/>
          <a:lstStyle/>
          <a:p>
            <a:pPr algn="ctr"/>
            <a:r>
              <a:rPr lang="en-US" dirty="0" smtClean="0"/>
              <a:t>Two Ways to Get Depth</a:t>
            </a:r>
            <a:endParaRPr lang="en-US" dirty="0"/>
          </a:p>
        </p:txBody>
      </p:sp>
      <p:sp>
        <p:nvSpPr>
          <p:cNvPr id="3" name="Content Placeholder 2"/>
          <p:cNvSpPr>
            <a:spLocks noGrp="1"/>
          </p:cNvSpPr>
          <p:nvPr>
            <p:ph idx="1"/>
          </p:nvPr>
        </p:nvSpPr>
        <p:spPr>
          <a:xfrm>
            <a:off x="914400" y="1752600"/>
            <a:ext cx="7312025" cy="4191000"/>
          </a:xfrm>
        </p:spPr>
        <p:txBody>
          <a:bodyPr/>
          <a:lstStyle/>
          <a:p>
            <a:r>
              <a:rPr lang="en-US" sz="3200" dirty="0" smtClean="0">
                <a:latin typeface="Arial" pitchFamily="34" charset="0"/>
                <a:cs typeface="Arial" pitchFamily="34" charset="0"/>
              </a:rPr>
              <a:t>What Did People See?</a:t>
            </a:r>
          </a:p>
          <a:p>
            <a:pPr lvl="1"/>
            <a:r>
              <a:rPr lang="en-US" sz="2800" dirty="0" smtClean="0"/>
              <a:t>1846		12 inches deep</a:t>
            </a:r>
          </a:p>
          <a:p>
            <a:pPr lvl="1"/>
            <a:r>
              <a:rPr lang="en-US" sz="2800" dirty="0" smtClean="0"/>
              <a:t>1849		15 inches deep</a:t>
            </a:r>
          </a:p>
          <a:p>
            <a:pPr lvl="1"/>
            <a:r>
              <a:rPr lang="en-US" sz="2800" dirty="0" smtClean="0"/>
              <a:t>1854		18 inches deep	</a:t>
            </a:r>
          </a:p>
          <a:p>
            <a:pPr lvl="1"/>
            <a:r>
              <a:rPr lang="en-US" sz="2800" dirty="0" smtClean="0"/>
              <a:t>1857		12 inches deep 	</a:t>
            </a:r>
          </a:p>
          <a:p>
            <a:pPr lvl="1"/>
            <a:r>
              <a:rPr lang="en-US" sz="2800" dirty="0" smtClean="0"/>
              <a:t>1857	  	15 inches deep</a:t>
            </a:r>
          </a:p>
          <a:p>
            <a:pPr lvl="1"/>
            <a:r>
              <a:rPr lang="en-US" sz="2800" dirty="0" smtClean="0"/>
              <a:t>1858</a:t>
            </a:r>
            <a:r>
              <a:rPr lang="en-US" dirty="0" smtClean="0"/>
              <a:t>	 	</a:t>
            </a:r>
            <a:r>
              <a:rPr lang="en-US" sz="2800" dirty="0" smtClean="0"/>
              <a:t>12 inches deep</a:t>
            </a:r>
          </a:p>
          <a:p>
            <a:r>
              <a:rPr lang="en-US" sz="3000" dirty="0" smtClean="0"/>
              <a:t>Channel Geometry Method</a:t>
            </a:r>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83</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Pages from 5 24 13 ANSAC san pedro WIN handou FINALt.png"/>
          <p:cNvPicPr>
            <a:picLocks noGrp="1" noChangeAspect="1"/>
          </p:cNvPicPr>
          <p:nvPr>
            <p:ph idx="1"/>
          </p:nvPr>
        </p:nvPicPr>
        <p:blipFill>
          <a:blip r:embed="rId3" cstate="print"/>
          <a:stretch>
            <a:fillRect/>
          </a:stretch>
        </p:blipFill>
        <p:spPr>
          <a:xfrm>
            <a:off x="0" y="1"/>
            <a:ext cx="9190153" cy="6858000"/>
          </a:xfrm>
        </p:spPr>
      </p:pic>
      <p:sp>
        <p:nvSpPr>
          <p:cNvPr id="4" name="Slide Number Placeholder 3"/>
          <p:cNvSpPr>
            <a:spLocks noGrp="1"/>
          </p:cNvSpPr>
          <p:nvPr>
            <p:ph type="sldNum" sz="quarter" idx="10"/>
          </p:nvPr>
        </p:nvSpPr>
        <p:spPr/>
        <p:txBody>
          <a:bodyPr/>
          <a:lstStyle/>
          <a:p>
            <a:fld id="{89EF66C2-D6AE-4E39-A3D2-A1E1B2952C07}" type="slidenum">
              <a:rPr lang="en-US" smtClean="0"/>
              <a:pPr/>
              <a:t>84</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848600" cy="685800"/>
          </a:xfrm>
        </p:spPr>
        <p:txBody>
          <a:bodyPr/>
          <a:lstStyle/>
          <a:p>
            <a:pPr algn="ctr"/>
            <a:r>
              <a:rPr lang="en-US" dirty="0" smtClean="0"/>
              <a:t>The Channel Geometry Method has Limitations</a:t>
            </a:r>
            <a:endParaRPr lang="en-US" dirty="0"/>
          </a:p>
        </p:txBody>
      </p:sp>
      <p:sp>
        <p:nvSpPr>
          <p:cNvPr id="3" name="Content Placeholder 2"/>
          <p:cNvSpPr>
            <a:spLocks noGrp="1"/>
          </p:cNvSpPr>
          <p:nvPr>
            <p:ph idx="1"/>
          </p:nvPr>
        </p:nvSpPr>
        <p:spPr>
          <a:xfrm>
            <a:off x="609600" y="1600200"/>
            <a:ext cx="8077200" cy="4648200"/>
          </a:xfrm>
        </p:spPr>
        <p:txBody>
          <a:bodyPr/>
          <a:lstStyle/>
          <a:p>
            <a:pPr>
              <a:buNone/>
            </a:pPr>
            <a:r>
              <a:rPr lang="en-US" dirty="0" smtClean="0"/>
              <a:t>I</a:t>
            </a:r>
            <a:r>
              <a:rPr lang="en-US" sz="2400" dirty="0" smtClean="0"/>
              <a:t>t is used to determine flows by measuring at:</a:t>
            </a:r>
          </a:p>
          <a:p>
            <a:pPr>
              <a:buNone/>
            </a:pPr>
            <a:r>
              <a:rPr lang="en-US" sz="2400" dirty="0" smtClean="0"/>
              <a:t>“A straight, narrow reach in which flows are approximately uniform”</a:t>
            </a:r>
          </a:p>
          <a:p>
            <a:pPr>
              <a:buNone/>
            </a:pPr>
            <a:endParaRPr lang="en-US" sz="2400" dirty="0" smtClean="0"/>
          </a:p>
          <a:p>
            <a:pPr>
              <a:buNone/>
            </a:pPr>
            <a:r>
              <a:rPr lang="en-US" sz="2400" dirty="0" smtClean="0"/>
              <a:t>For the Mean Annual Flow you should use:</a:t>
            </a:r>
          </a:p>
          <a:p>
            <a:pPr>
              <a:buNone/>
            </a:pPr>
            <a:r>
              <a:rPr lang="en-US" sz="2400" dirty="0" smtClean="0"/>
              <a:t>“The section defined by the lowest channel bars is most commonly related to mean flows”</a:t>
            </a:r>
          </a:p>
          <a:p>
            <a:pPr>
              <a:buNone/>
            </a:pPr>
            <a:endParaRPr lang="en-US" sz="2400" dirty="0" smtClean="0"/>
          </a:p>
          <a:p>
            <a:pPr>
              <a:buNone/>
            </a:pPr>
            <a:r>
              <a:rPr lang="en-US" sz="2400" dirty="0" smtClean="0"/>
              <a:t>By reversing the use of the equation, the equation now predicts the channel widths only at certain spots in the river</a:t>
            </a:r>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85</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ADWR AzGs  fig 4-2.png"/>
          <p:cNvPicPr>
            <a:picLocks noGrp="1" noChangeAspect="1"/>
          </p:cNvPicPr>
          <p:nvPr>
            <p:ph idx="1"/>
          </p:nvPr>
        </p:nvPicPr>
        <p:blipFill>
          <a:blip r:embed="rId2" cstate="print"/>
          <a:stretch>
            <a:fillRect/>
          </a:stretch>
        </p:blipFill>
        <p:spPr>
          <a:xfrm>
            <a:off x="0" y="0"/>
            <a:ext cx="9144000" cy="6592769"/>
          </a:xfrm>
        </p:spPr>
      </p:pic>
      <p:sp>
        <p:nvSpPr>
          <p:cNvPr id="5" name="Slide Number Placeholder 4"/>
          <p:cNvSpPr>
            <a:spLocks noGrp="1"/>
          </p:cNvSpPr>
          <p:nvPr>
            <p:ph type="sldNum" sz="quarter" idx="10"/>
          </p:nvPr>
        </p:nvSpPr>
        <p:spPr/>
        <p:txBody>
          <a:bodyPr/>
          <a:lstStyle/>
          <a:p>
            <a:fld id="{89EF66C2-D6AE-4E39-A3D2-A1E1B2952C07}" type="slidenum">
              <a:rPr lang="en-US" smtClean="0"/>
              <a:pPr/>
              <a:t>86</a:t>
            </a:fld>
            <a:endParaRPr lang="en-US" dirty="0"/>
          </a:p>
        </p:txBody>
      </p:sp>
      <p:sp>
        <p:nvSpPr>
          <p:cNvPr id="4" name="Date Placeholder 3"/>
          <p:cNvSpPr>
            <a:spLocks noGrp="1"/>
          </p:cNvSpPr>
          <p:nvPr>
            <p:ph type="dt" sz="quarter" idx="12"/>
          </p:nvPr>
        </p:nvSpPr>
        <p:spPr/>
        <p:txBody>
          <a:bodyPr/>
          <a:lstStyle/>
          <a:p>
            <a:fld id="{DF97AD11-B47C-46B0-84E1-27C73E4167FC}"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391400" cy="838200"/>
          </a:xfrm>
        </p:spPr>
        <p:txBody>
          <a:bodyPr/>
          <a:lstStyle/>
          <a:p>
            <a:pPr algn="ctr"/>
            <a:r>
              <a:rPr lang="en-US" dirty="0" smtClean="0"/>
              <a:t>The Equation Used is Not for </a:t>
            </a:r>
            <a:br>
              <a:rPr lang="en-US" dirty="0" smtClean="0"/>
            </a:br>
            <a:r>
              <a:rPr lang="en-US" dirty="0" smtClean="0"/>
              <a:t>Braided Channels</a:t>
            </a:r>
            <a:endParaRPr lang="en-US" dirty="0"/>
          </a:p>
        </p:txBody>
      </p:sp>
      <p:sp>
        <p:nvSpPr>
          <p:cNvPr id="3" name="Content Placeholder 2"/>
          <p:cNvSpPr>
            <a:spLocks noGrp="1"/>
          </p:cNvSpPr>
          <p:nvPr>
            <p:ph idx="1"/>
          </p:nvPr>
        </p:nvSpPr>
        <p:spPr>
          <a:xfrm>
            <a:off x="838200" y="1905000"/>
            <a:ext cx="7388225" cy="4038600"/>
          </a:xfrm>
        </p:spPr>
        <p:txBody>
          <a:bodyPr/>
          <a:lstStyle/>
          <a:p>
            <a:r>
              <a:rPr lang="en-US" dirty="0" err="1" smtClean="0"/>
              <a:t>Osterkamp</a:t>
            </a:r>
            <a:r>
              <a:rPr lang="en-US" dirty="0" smtClean="0"/>
              <a:t>, in 1980, presented the equation used by </a:t>
            </a:r>
            <a:r>
              <a:rPr lang="en-US" dirty="0" err="1" smtClean="0"/>
              <a:t>Hjalmarson</a:t>
            </a:r>
            <a:endParaRPr lang="en-US" dirty="0" smtClean="0"/>
          </a:p>
          <a:p>
            <a:r>
              <a:rPr lang="en-US" dirty="0" smtClean="0"/>
              <a:t>He and others warned it was invalid for braided channels</a:t>
            </a:r>
          </a:p>
          <a:p>
            <a:r>
              <a:rPr lang="en-US" dirty="0" smtClean="0"/>
              <a:t>In 1983 he determined a series of differing equations based on a width to depth ratio</a:t>
            </a:r>
          </a:p>
          <a:p>
            <a:r>
              <a:rPr lang="en-US" dirty="0" smtClean="0"/>
              <a:t>For a high W/D ratio (i.e. a braided stream) he determined:</a:t>
            </a:r>
          </a:p>
          <a:p>
            <a:pPr>
              <a:buNone/>
            </a:pPr>
            <a:r>
              <a:rPr lang="en-US" sz="4000" dirty="0" smtClean="0"/>
              <a:t>			W= 1.24 Q </a:t>
            </a:r>
            <a:r>
              <a:rPr lang="en-US" sz="4000" baseline="30000" dirty="0" smtClean="0"/>
              <a:t>0.82</a:t>
            </a:r>
            <a:endParaRPr lang="en-US" sz="4000" dirty="0" smtClean="0"/>
          </a:p>
          <a:p>
            <a:r>
              <a:rPr lang="en-US" dirty="0" smtClean="0"/>
              <a:t>The exponent is much different 0.82 vs. 0.57</a:t>
            </a:r>
          </a:p>
          <a:p>
            <a:endParaRPr lang="en-US" baseline="30000" dirty="0" smtClean="0"/>
          </a:p>
        </p:txBody>
      </p:sp>
      <p:sp>
        <p:nvSpPr>
          <p:cNvPr id="4" name="Slide Number Placeholder 3"/>
          <p:cNvSpPr>
            <a:spLocks noGrp="1"/>
          </p:cNvSpPr>
          <p:nvPr>
            <p:ph type="sldNum" sz="quarter" idx="10"/>
          </p:nvPr>
        </p:nvSpPr>
        <p:spPr/>
        <p:txBody>
          <a:bodyPr/>
          <a:lstStyle/>
          <a:p>
            <a:fld id="{89EF66C2-D6AE-4E39-A3D2-A1E1B2952C07}" type="slidenum">
              <a:rPr lang="en-US" smtClean="0"/>
              <a:pPr/>
              <a:t>87</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696200" cy="685800"/>
          </a:xfrm>
        </p:spPr>
        <p:txBody>
          <a:bodyPr/>
          <a:lstStyle/>
          <a:p>
            <a:pPr algn="ctr"/>
            <a:r>
              <a:rPr lang="en-US" dirty="0" smtClean="0"/>
              <a:t>The 1980 Channel Geometry Method Has Several Assumptions</a:t>
            </a:r>
            <a:endParaRPr lang="en-US" dirty="0"/>
          </a:p>
        </p:txBody>
      </p:sp>
      <p:sp>
        <p:nvSpPr>
          <p:cNvPr id="3" name="Content Placeholder 2"/>
          <p:cNvSpPr>
            <a:spLocks noGrp="1"/>
          </p:cNvSpPr>
          <p:nvPr>
            <p:ph idx="1"/>
          </p:nvPr>
        </p:nvSpPr>
        <p:spPr>
          <a:xfrm>
            <a:off x="1524000" y="1752600"/>
            <a:ext cx="6092825" cy="4191000"/>
          </a:xfrm>
        </p:spPr>
        <p:txBody>
          <a:bodyPr/>
          <a:lstStyle/>
          <a:p>
            <a:r>
              <a:rPr lang="en-US" sz="2400" dirty="0" smtClean="0"/>
              <a:t>Soils</a:t>
            </a:r>
          </a:p>
          <a:p>
            <a:pPr lvl="1"/>
            <a:r>
              <a:rPr lang="en-US" sz="2400" dirty="0" smtClean="0"/>
              <a:t>Assumes a large amount of clay</a:t>
            </a:r>
          </a:p>
          <a:p>
            <a:pPr lvl="1"/>
            <a:r>
              <a:rPr lang="en-US" sz="2400" dirty="0" smtClean="0"/>
              <a:t>San Pedro does not have much clay</a:t>
            </a:r>
          </a:p>
          <a:p>
            <a:r>
              <a:rPr lang="en-US" sz="2400" dirty="0" smtClean="0"/>
              <a:t>Uniform parabolic cross section</a:t>
            </a:r>
          </a:p>
          <a:p>
            <a:pPr lvl="1"/>
            <a:r>
              <a:rPr lang="en-US" sz="2400" dirty="0" smtClean="0"/>
              <a:t>Historical accounts say the San Pedro cross-section was rectangular</a:t>
            </a:r>
          </a:p>
          <a:p>
            <a:pPr lvl="1"/>
            <a:r>
              <a:rPr lang="en-US" sz="2400" dirty="0" smtClean="0"/>
              <a:t>This changes the 0.67 factor in the Manning’s Equation to 1</a:t>
            </a:r>
            <a:endParaRPr lang="en-US" sz="2400" dirty="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buNone/>
            </a:pPr>
            <a:endParaRPr lang="en-US" dirty="0" smtClean="0"/>
          </a:p>
        </p:txBody>
      </p:sp>
      <p:sp>
        <p:nvSpPr>
          <p:cNvPr id="4" name="Slide Number Placeholder 3"/>
          <p:cNvSpPr>
            <a:spLocks noGrp="1"/>
          </p:cNvSpPr>
          <p:nvPr>
            <p:ph type="sldNum" sz="quarter" idx="10"/>
          </p:nvPr>
        </p:nvSpPr>
        <p:spPr/>
        <p:txBody>
          <a:bodyPr/>
          <a:lstStyle/>
          <a:p>
            <a:fld id="{89EF66C2-D6AE-4E39-A3D2-A1E1B2952C07}" type="slidenum">
              <a:rPr lang="en-US" smtClean="0"/>
              <a:pPr/>
              <a:t>88</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620000" cy="685800"/>
          </a:xfrm>
        </p:spPr>
        <p:txBody>
          <a:bodyPr/>
          <a:lstStyle/>
          <a:p>
            <a:pPr algn="ctr"/>
            <a:r>
              <a:rPr lang="en-US" dirty="0" smtClean="0"/>
              <a:t>Further Assumptions</a:t>
            </a:r>
            <a:endParaRPr lang="en-US" dirty="0"/>
          </a:p>
        </p:txBody>
      </p:sp>
      <p:sp>
        <p:nvSpPr>
          <p:cNvPr id="3" name="Content Placeholder 2"/>
          <p:cNvSpPr>
            <a:spLocks noGrp="1"/>
          </p:cNvSpPr>
          <p:nvPr>
            <p:ph idx="1"/>
          </p:nvPr>
        </p:nvSpPr>
        <p:spPr>
          <a:xfrm>
            <a:off x="1752600" y="2286000"/>
            <a:ext cx="6550025" cy="3352800"/>
          </a:xfrm>
        </p:spPr>
        <p:txBody>
          <a:bodyPr/>
          <a:lstStyle/>
          <a:p>
            <a:r>
              <a:rPr lang="en-US" sz="2400" dirty="0" smtClean="0"/>
              <a:t>Slopes were assumed to be relatively uniform</a:t>
            </a:r>
          </a:p>
          <a:p>
            <a:pPr lvl="1"/>
            <a:r>
              <a:rPr lang="en-US" sz="2400" dirty="0" smtClean="0"/>
              <a:t>0.21% or 0.28%</a:t>
            </a:r>
          </a:p>
          <a:p>
            <a:pPr lvl="1"/>
            <a:endParaRPr lang="en-US" sz="2400" dirty="0" smtClean="0"/>
          </a:p>
          <a:p>
            <a:r>
              <a:rPr lang="en-US" sz="2400" dirty="0" smtClean="0"/>
              <a:t>Slopes really vary from  </a:t>
            </a:r>
          </a:p>
          <a:p>
            <a:pPr lvl="1"/>
            <a:r>
              <a:rPr lang="en-US" sz="2400" dirty="0" smtClean="0"/>
              <a:t>0.14% to 2.40%</a:t>
            </a:r>
          </a:p>
          <a:p>
            <a:endParaRPr lang="en-US" sz="2400"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89</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Pages from current_and_formerly_pere Nature Conservancy.png"/>
          <p:cNvPicPr>
            <a:picLocks noGrp="1" noChangeAspect="1"/>
          </p:cNvPicPr>
          <p:nvPr>
            <p:ph idx="1"/>
          </p:nvPr>
        </p:nvPicPr>
        <p:blipFill>
          <a:blip r:embed="rId3" cstate="print"/>
          <a:stretch>
            <a:fillRect/>
          </a:stretch>
        </p:blipFill>
        <p:spPr>
          <a:xfrm>
            <a:off x="0" y="0"/>
            <a:ext cx="9144000" cy="6547554"/>
          </a:xfrm>
        </p:spPr>
      </p:pic>
      <p:sp>
        <p:nvSpPr>
          <p:cNvPr id="5" name="Slide Number Placeholder 4"/>
          <p:cNvSpPr>
            <a:spLocks noGrp="1"/>
          </p:cNvSpPr>
          <p:nvPr>
            <p:ph type="sldNum" sz="quarter" idx="10"/>
          </p:nvPr>
        </p:nvSpPr>
        <p:spPr/>
        <p:txBody>
          <a:bodyPr/>
          <a:lstStyle/>
          <a:p>
            <a:fld id="{89EF66C2-D6AE-4E39-A3D2-A1E1B2952C07}" type="slidenum">
              <a:rPr lang="en-US" smtClean="0"/>
              <a:pPr/>
              <a:t>9</a:t>
            </a:fld>
            <a:endParaRPr lang="en-US" dirty="0"/>
          </a:p>
        </p:txBody>
      </p:sp>
      <p:sp>
        <p:nvSpPr>
          <p:cNvPr id="4" name="Date Placeholder 3"/>
          <p:cNvSpPr>
            <a:spLocks noGrp="1"/>
          </p:cNvSpPr>
          <p:nvPr>
            <p:ph type="dt" sz="quarter" idx="12"/>
          </p:nvPr>
        </p:nvSpPr>
        <p:spPr/>
        <p:txBody>
          <a:bodyPr/>
          <a:lstStyle/>
          <a:p>
            <a:fld id="{94134148-656F-43DF-A5E3-45EE7793A332}" type="datetime1">
              <a:rPr lang="en-US" smtClean="0"/>
              <a:pPr/>
              <a:t>8/26/2013</a:t>
            </a:fld>
            <a:endParaRPr lang="en-US" dirty="0"/>
          </a:p>
        </p:txBody>
      </p:sp>
      <p:sp>
        <p:nvSpPr>
          <p:cNvPr id="9" name="Right Arrow 8"/>
          <p:cNvSpPr/>
          <p:nvPr/>
        </p:nvSpPr>
        <p:spPr bwMode="auto">
          <a:xfrm>
            <a:off x="6553200" y="762000"/>
            <a:ext cx="1905000" cy="228600"/>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dirty="0" smtClean="0">
              <a:ln>
                <a:noFill/>
              </a:ln>
              <a:solidFill>
                <a:schemeClr val="tx1"/>
              </a:solidFill>
              <a:effectLst/>
              <a:latin typeface="Times New Roman" pitchFamily="18" charset="0"/>
            </a:endParaRPr>
          </a:p>
        </p:txBody>
      </p:sp>
      <p:sp>
        <p:nvSpPr>
          <p:cNvPr id="10" name="Rectangle 9"/>
          <p:cNvSpPr/>
          <p:nvPr/>
        </p:nvSpPr>
        <p:spPr>
          <a:xfrm>
            <a:off x="7239000" y="152400"/>
            <a:ext cx="457200" cy="646331"/>
          </a:xfrm>
          <a:prstGeom prst="rect">
            <a:avLst/>
          </a:prstGeom>
          <a:solidFill>
            <a:schemeClr val="accent1"/>
          </a:solidFill>
          <a:ln>
            <a:solidFill>
              <a:schemeClr val="accent1"/>
            </a:solidFill>
          </a:ln>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cap="none" spc="0" dirty="0" smtClean="0">
                <a:ln w="50800"/>
                <a:solidFill>
                  <a:schemeClr val="bg1">
                    <a:shade val="50000"/>
                  </a:schemeClr>
                </a:solidFill>
                <a:effectLst/>
              </a:rPr>
              <a:t>N</a:t>
            </a:r>
            <a:endParaRPr lang="en-US" sz="3600" b="1" cap="none" spc="0" dirty="0">
              <a:ln w="50800"/>
              <a:solidFill>
                <a:schemeClr val="bg1">
                  <a:shade val="50000"/>
                </a:schemeClr>
              </a:solidFill>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467600" cy="685800"/>
          </a:xfrm>
        </p:spPr>
        <p:txBody>
          <a:bodyPr/>
          <a:lstStyle/>
          <a:p>
            <a:pPr algn="ctr"/>
            <a:r>
              <a:rPr lang="en-US" sz="3200" dirty="0" smtClean="0"/>
              <a:t>Ignores Natural Obstacles</a:t>
            </a:r>
            <a:endParaRPr lang="en-US" sz="3200" dirty="0"/>
          </a:p>
        </p:txBody>
      </p:sp>
      <p:sp>
        <p:nvSpPr>
          <p:cNvPr id="3" name="Content Placeholder 2"/>
          <p:cNvSpPr>
            <a:spLocks noGrp="1"/>
          </p:cNvSpPr>
          <p:nvPr>
            <p:ph idx="1"/>
          </p:nvPr>
        </p:nvSpPr>
        <p:spPr/>
        <p:txBody>
          <a:bodyPr/>
          <a:lstStyle/>
          <a:p>
            <a:endParaRPr lang="en-US" sz="3200" dirty="0" smtClean="0"/>
          </a:p>
          <a:p>
            <a:r>
              <a:rPr lang="en-US" sz="3200" dirty="0" smtClean="0"/>
              <a:t>Riffles</a:t>
            </a:r>
          </a:p>
          <a:p>
            <a:endParaRPr lang="en-US" sz="3200" dirty="0" smtClean="0"/>
          </a:p>
          <a:p>
            <a:r>
              <a:rPr lang="en-US" sz="3200" dirty="0" smtClean="0"/>
              <a:t>Beaver Dams</a:t>
            </a:r>
          </a:p>
          <a:p>
            <a:endParaRPr lang="en-US" sz="3200" dirty="0" smtClean="0"/>
          </a:p>
          <a:p>
            <a:r>
              <a:rPr lang="en-US" sz="3200" dirty="0" smtClean="0"/>
              <a:t>Cienegas </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90</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89EF66C2-D6AE-4E39-A3D2-A1E1B2952C07}" type="slidenum">
              <a:rPr lang="en-US" smtClean="0"/>
              <a:pPr/>
              <a:t>91</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9144000" cy="685800"/>
          </a:xfrm>
        </p:spPr>
        <p:txBody>
          <a:bodyPr/>
          <a:lstStyle/>
          <a:p>
            <a:pPr algn="ctr"/>
            <a:r>
              <a:rPr lang="en-US" sz="3600" dirty="0" smtClean="0"/>
              <a:t>Channel Geometry Method has Significant Error</a:t>
            </a:r>
            <a:br>
              <a:rPr lang="en-US" sz="3600" dirty="0" smtClean="0"/>
            </a:br>
            <a:r>
              <a:rPr lang="en-US" sz="3600" dirty="0" smtClean="0"/>
              <a:t>State of Washington Experience</a:t>
            </a:r>
            <a:endParaRPr lang="en-US" sz="3600" dirty="0"/>
          </a:p>
        </p:txBody>
      </p:sp>
      <p:sp>
        <p:nvSpPr>
          <p:cNvPr id="3" name="Content Placeholder 2"/>
          <p:cNvSpPr>
            <a:spLocks noGrp="1"/>
          </p:cNvSpPr>
          <p:nvPr>
            <p:ph idx="1"/>
          </p:nvPr>
        </p:nvSpPr>
        <p:spPr>
          <a:xfrm>
            <a:off x="838200" y="2667000"/>
            <a:ext cx="7388225" cy="3276600"/>
          </a:xfrm>
        </p:spPr>
        <p:txBody>
          <a:bodyPr/>
          <a:lstStyle/>
          <a:p>
            <a:pPr>
              <a:buNone/>
            </a:pPr>
            <a:r>
              <a:rPr lang="en-US" sz="2800" dirty="0" smtClean="0"/>
              <a:t>[A]lthough the predicted hydraulic depth at a mean annual discharge of 1,660 cubic feet per second is 3.5 feet, 90-percent prediction intervals indicate that the actual hydraulic depth may range from 1.8 to 7.0 feet. </a:t>
            </a:r>
          </a:p>
          <a:p>
            <a:endParaRPr lang="en-US"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92</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467600" cy="685800"/>
          </a:xfrm>
        </p:spPr>
        <p:txBody>
          <a:bodyPr/>
          <a:lstStyle/>
          <a:p>
            <a:pPr algn="ctr"/>
            <a:r>
              <a:rPr lang="en-US" dirty="0" smtClean="0"/>
              <a:t>Navigability Criteria</a:t>
            </a:r>
            <a:endParaRPr lang="en-US" dirty="0"/>
          </a:p>
        </p:txBody>
      </p:sp>
      <p:sp>
        <p:nvSpPr>
          <p:cNvPr id="3" name="Content Placeholder 2"/>
          <p:cNvSpPr>
            <a:spLocks noGrp="1"/>
          </p:cNvSpPr>
          <p:nvPr>
            <p:ph idx="1"/>
          </p:nvPr>
        </p:nvSpPr>
        <p:spPr>
          <a:xfrm>
            <a:off x="1676400" y="1752600"/>
            <a:ext cx="6550025" cy="4191000"/>
          </a:xfrm>
        </p:spPr>
        <p:txBody>
          <a:bodyPr/>
          <a:lstStyle/>
          <a:p>
            <a:pPr lvl="1"/>
            <a:r>
              <a:rPr lang="en-US" sz="2400" dirty="0" smtClean="0"/>
              <a:t>Modern Recreation</a:t>
            </a:r>
          </a:p>
          <a:p>
            <a:pPr lvl="2"/>
            <a:r>
              <a:rPr lang="en-US" sz="2400" dirty="0" smtClean="0"/>
              <a:t>Bureau of Outdoor Recreation</a:t>
            </a:r>
          </a:p>
          <a:p>
            <a:pPr lvl="2"/>
            <a:r>
              <a:rPr lang="en-US" sz="2400" dirty="0" smtClean="0"/>
              <a:t>Cooperative Instream Flow Service Group</a:t>
            </a:r>
          </a:p>
          <a:p>
            <a:pPr lvl="2"/>
            <a:endParaRPr lang="en-US" sz="2400" dirty="0" smtClean="0"/>
          </a:p>
          <a:p>
            <a:pPr lvl="1"/>
            <a:r>
              <a:rPr lang="en-US" sz="2400" dirty="0" smtClean="0"/>
              <a:t>Commercial Navigation</a:t>
            </a:r>
          </a:p>
          <a:p>
            <a:pPr lvl="2"/>
            <a:r>
              <a:rPr lang="en-US" sz="2400" dirty="0" smtClean="0"/>
              <a:t>Commercial Canoes in 1914</a:t>
            </a:r>
          </a:p>
          <a:p>
            <a:pPr lvl="2"/>
            <a:r>
              <a:rPr lang="en-US" sz="2400" dirty="0" smtClean="0"/>
              <a:t>Washington State</a:t>
            </a:r>
          </a:p>
          <a:p>
            <a:pPr lvl="2"/>
            <a:r>
              <a:rPr lang="en-US" sz="2400" dirty="0" smtClean="0"/>
              <a:t>Langbein</a:t>
            </a:r>
          </a:p>
          <a:p>
            <a:pPr lvl="2"/>
            <a:r>
              <a:rPr lang="en-US" sz="2400" dirty="0" smtClean="0"/>
              <a:t>Army Corps of Engineers</a:t>
            </a:r>
          </a:p>
          <a:p>
            <a:endParaRPr lang="en-US" dirty="0"/>
          </a:p>
        </p:txBody>
      </p:sp>
      <p:sp>
        <p:nvSpPr>
          <p:cNvPr id="5" name="Slide Number Placeholder 4"/>
          <p:cNvSpPr>
            <a:spLocks noGrp="1"/>
          </p:cNvSpPr>
          <p:nvPr>
            <p:ph type="sldNum" sz="quarter" idx="10"/>
          </p:nvPr>
        </p:nvSpPr>
        <p:spPr/>
        <p:txBody>
          <a:bodyPr/>
          <a:lstStyle/>
          <a:p>
            <a:fld id="{89EF66C2-D6AE-4E39-A3D2-A1E1B2952C07}" type="slidenum">
              <a:rPr lang="en-US" smtClean="0"/>
              <a:pPr/>
              <a:t>93</a:t>
            </a:fld>
            <a:endParaRPr lang="en-US" dirty="0"/>
          </a:p>
        </p:txBody>
      </p:sp>
      <p:sp>
        <p:nvSpPr>
          <p:cNvPr id="4" name="Date Placeholder 3"/>
          <p:cNvSpPr>
            <a:spLocks noGrp="1"/>
          </p:cNvSpPr>
          <p:nvPr>
            <p:ph type="dt" sz="quarter" idx="12"/>
          </p:nvPr>
        </p:nvSpPr>
        <p:spPr/>
        <p:txBody>
          <a:bodyPr/>
          <a:lstStyle/>
          <a:p>
            <a:fld id="{76E66640-9ED6-4802-B93A-AFD9E4A47BE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Bureau of Outdoor Recreation</a:t>
            </a:r>
            <a:endParaRPr lang="en-US" dirty="0"/>
          </a:p>
        </p:txBody>
      </p:sp>
      <p:sp>
        <p:nvSpPr>
          <p:cNvPr id="7" name="Content Placeholder 6"/>
          <p:cNvSpPr>
            <a:spLocks noGrp="1"/>
          </p:cNvSpPr>
          <p:nvPr>
            <p:ph idx="1"/>
          </p:nvPr>
        </p:nvSpPr>
        <p:spPr/>
        <p:txBody>
          <a:bodyPr/>
          <a:lstStyle/>
          <a:p>
            <a:pPr>
              <a:buNone/>
            </a:pPr>
            <a:r>
              <a:rPr lang="en-US" dirty="0" smtClean="0"/>
              <a:t>For “Tranquil”  Water</a:t>
            </a:r>
          </a:p>
          <a:p>
            <a:pPr>
              <a:buNone/>
            </a:pPr>
            <a:endParaRPr lang="en-US" dirty="0" smtClean="0"/>
          </a:p>
          <a:p>
            <a:pPr>
              <a:buNone/>
            </a:pPr>
            <a:r>
              <a:rPr lang="en-US" dirty="0" smtClean="0"/>
              <a:t>	A Canoe requires two feet if you want to paddle</a:t>
            </a:r>
          </a:p>
          <a:p>
            <a:endParaRPr lang="en-US" dirty="0" smtClean="0"/>
          </a:p>
          <a:p>
            <a:pPr>
              <a:buNone/>
            </a:pPr>
            <a:r>
              <a:rPr lang="en-US" dirty="0" smtClean="0"/>
              <a:t>	Width needs to be 25 feet</a:t>
            </a:r>
          </a:p>
          <a:p>
            <a:endParaRPr lang="en-US" dirty="0" smtClean="0"/>
          </a:p>
          <a:p>
            <a:pPr>
              <a:buNone/>
            </a:pPr>
            <a:r>
              <a:rPr lang="en-US" dirty="0" smtClean="0"/>
              <a:t>For white-water rapids you use the  chart</a:t>
            </a:r>
          </a:p>
        </p:txBody>
      </p:sp>
      <p:sp>
        <p:nvSpPr>
          <p:cNvPr id="5" name="Slide Number Placeholder 4"/>
          <p:cNvSpPr>
            <a:spLocks noGrp="1"/>
          </p:cNvSpPr>
          <p:nvPr>
            <p:ph type="sldNum" sz="quarter" idx="10"/>
          </p:nvPr>
        </p:nvSpPr>
        <p:spPr/>
        <p:txBody>
          <a:bodyPr/>
          <a:lstStyle/>
          <a:p>
            <a:fld id="{89EF66C2-D6AE-4E39-A3D2-A1E1B2952C07}" type="slidenum">
              <a:rPr lang="en-US" smtClean="0"/>
              <a:pPr/>
              <a:t>94</a:t>
            </a:fld>
            <a:endParaRPr lang="en-US" dirty="0"/>
          </a:p>
        </p:txBody>
      </p:sp>
      <p:sp>
        <p:nvSpPr>
          <p:cNvPr id="4" name="Date Placeholder 3"/>
          <p:cNvSpPr>
            <a:spLocks noGrp="1"/>
          </p:cNvSpPr>
          <p:nvPr>
            <p:ph type="dt" sz="quarter" idx="12"/>
          </p:nvPr>
        </p:nvSpPr>
        <p:spPr/>
        <p:txBody>
          <a:bodyPr/>
          <a:lstStyle/>
          <a:p>
            <a:fld id="{1C23D7E8-3277-4AD2-AFDA-8FF8B948E77D}"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Bureau of Outdoor Recreation</a:t>
            </a:r>
            <a:endParaRPr lang="en-US" dirty="0"/>
          </a:p>
        </p:txBody>
      </p:sp>
      <p:sp>
        <p:nvSpPr>
          <p:cNvPr id="3" name="Content Placeholder 2"/>
          <p:cNvSpPr>
            <a:spLocks noGrp="1"/>
          </p:cNvSpPr>
          <p:nvPr>
            <p:ph idx="1"/>
          </p:nvPr>
        </p:nvSpPr>
        <p:spPr/>
        <p:txBody>
          <a:bodyPr/>
          <a:lstStyle/>
          <a:p>
            <a:pPr marL="0">
              <a:spcBef>
                <a:spcPts val="0"/>
              </a:spcBef>
              <a:spcAft>
                <a:spcPts val="0"/>
              </a:spcAft>
            </a:pPr>
            <a:endParaRPr lang="en-US" sz="2400" dirty="0" smtClean="0">
              <a:solidFill>
                <a:srgbClr val="000000"/>
              </a:solidFill>
              <a:latin typeface="Times New Roman"/>
              <a:ea typeface="Times New Roman"/>
            </a:endParaRPr>
          </a:p>
          <a:p>
            <a:pPr>
              <a:buNone/>
            </a:pPr>
            <a:endParaRPr lang="en-US" dirty="0"/>
          </a:p>
        </p:txBody>
      </p:sp>
      <p:sp>
        <p:nvSpPr>
          <p:cNvPr id="6" name="Slide Number Placeholder 5"/>
          <p:cNvSpPr>
            <a:spLocks noGrp="1"/>
          </p:cNvSpPr>
          <p:nvPr>
            <p:ph type="sldNum" sz="quarter" idx="10"/>
          </p:nvPr>
        </p:nvSpPr>
        <p:spPr/>
        <p:txBody>
          <a:bodyPr/>
          <a:lstStyle/>
          <a:p>
            <a:fld id="{89EF66C2-D6AE-4E39-A3D2-A1E1B2952C07}" type="slidenum">
              <a:rPr lang="en-US" smtClean="0"/>
              <a:pPr/>
              <a:t>95</a:t>
            </a:fld>
            <a:endParaRPr lang="en-US" dirty="0"/>
          </a:p>
        </p:txBody>
      </p:sp>
      <p:sp>
        <p:nvSpPr>
          <p:cNvPr id="4" name="Date Placeholder 3"/>
          <p:cNvSpPr>
            <a:spLocks noGrp="1"/>
          </p:cNvSpPr>
          <p:nvPr>
            <p:ph type="dt" sz="quarter" idx="12"/>
          </p:nvPr>
        </p:nvSpPr>
        <p:spPr/>
        <p:txBody>
          <a:bodyPr/>
          <a:lstStyle/>
          <a:p>
            <a:fld id="{CF8F74A0-6B91-44A5-8D48-674726FB0B76}" type="datetime1">
              <a:rPr lang="en-US" smtClean="0"/>
              <a:pPr/>
              <a:t>8/26/2013</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524000" y="1524000"/>
            <a:ext cx="6629400" cy="48213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9EF66C2-D6AE-4E39-A3D2-A1E1B2952C07}" type="slidenum">
              <a:rPr lang="en-US" smtClean="0"/>
              <a:pPr/>
              <a:t>96</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pic>
        <p:nvPicPr>
          <p:cNvPr id="198658" name="Picture 2"/>
          <p:cNvPicPr>
            <a:picLocks noChangeAspect="1" noChangeArrowheads="1"/>
          </p:cNvPicPr>
          <p:nvPr/>
        </p:nvPicPr>
        <p:blipFill>
          <a:blip r:embed="rId3" cstate="print"/>
          <a:srcRect/>
          <a:stretch>
            <a:fillRect/>
          </a:stretch>
        </p:blipFill>
        <p:spPr bwMode="auto">
          <a:xfrm>
            <a:off x="1905000" y="0"/>
            <a:ext cx="4883241"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865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 Charleston</a:t>
            </a:r>
            <a:endParaRPr lang="en-US" dirty="0"/>
          </a:p>
        </p:txBody>
      </p:sp>
      <p:pic>
        <p:nvPicPr>
          <p:cNvPr id="2050" name="Picture 2" descr="G:\Powerpoint Info 1\Pages from Geomorphic Data AZ.png"/>
          <p:cNvPicPr>
            <a:picLocks noGrp="1" noChangeAspect="1" noChangeArrowheads="1"/>
          </p:cNvPicPr>
          <p:nvPr>
            <p:ph idx="1"/>
          </p:nvPr>
        </p:nvPicPr>
        <p:blipFill>
          <a:blip r:embed="rId3" cstate="print"/>
          <a:srcRect/>
          <a:stretch>
            <a:fillRect/>
          </a:stretch>
        </p:blipFill>
        <p:spPr bwMode="auto">
          <a:xfrm>
            <a:off x="304800" y="1371600"/>
            <a:ext cx="8391519" cy="4923847"/>
          </a:xfrm>
          <a:prstGeom prst="rect">
            <a:avLst/>
          </a:prstGeom>
          <a:noFill/>
        </p:spPr>
      </p:pic>
      <p:sp>
        <p:nvSpPr>
          <p:cNvPr id="4" name="Slide Number Placeholder 3"/>
          <p:cNvSpPr>
            <a:spLocks noGrp="1"/>
          </p:cNvSpPr>
          <p:nvPr>
            <p:ph type="sldNum" sz="quarter" idx="10"/>
          </p:nvPr>
        </p:nvSpPr>
        <p:spPr/>
        <p:txBody>
          <a:bodyPr/>
          <a:lstStyle/>
          <a:p>
            <a:fld id="{89EF66C2-D6AE-4E39-A3D2-A1E1B2952C07}" type="slidenum">
              <a:rPr lang="en-US" smtClean="0"/>
              <a:pPr/>
              <a:t>97</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Bureau of Outdoor Recreation</a:t>
            </a:r>
            <a:endParaRPr lang="en-US" dirty="0"/>
          </a:p>
        </p:txBody>
      </p:sp>
      <p:sp>
        <p:nvSpPr>
          <p:cNvPr id="3" name="Content Placeholder 2"/>
          <p:cNvSpPr>
            <a:spLocks noGrp="1"/>
          </p:cNvSpPr>
          <p:nvPr>
            <p:ph idx="1"/>
          </p:nvPr>
        </p:nvSpPr>
        <p:spPr/>
        <p:txBody>
          <a:bodyPr/>
          <a:lstStyle/>
          <a:p>
            <a:pPr marL="0">
              <a:spcBef>
                <a:spcPts val="0"/>
              </a:spcBef>
              <a:spcAft>
                <a:spcPts val="0"/>
              </a:spcAft>
            </a:pPr>
            <a:endParaRPr lang="en-US" sz="2400" dirty="0" smtClean="0">
              <a:solidFill>
                <a:srgbClr val="000000"/>
              </a:solidFill>
              <a:latin typeface="Times New Roman"/>
              <a:ea typeface="Times New Roman"/>
            </a:endParaRPr>
          </a:p>
          <a:p>
            <a:pPr>
              <a:buNone/>
            </a:pPr>
            <a:endParaRPr lang="en-US" dirty="0"/>
          </a:p>
        </p:txBody>
      </p:sp>
      <p:sp>
        <p:nvSpPr>
          <p:cNvPr id="6" name="Slide Number Placeholder 5"/>
          <p:cNvSpPr>
            <a:spLocks noGrp="1"/>
          </p:cNvSpPr>
          <p:nvPr>
            <p:ph type="sldNum" sz="quarter" idx="10"/>
          </p:nvPr>
        </p:nvSpPr>
        <p:spPr/>
        <p:txBody>
          <a:bodyPr/>
          <a:lstStyle/>
          <a:p>
            <a:fld id="{89EF66C2-D6AE-4E39-A3D2-A1E1B2952C07}" type="slidenum">
              <a:rPr lang="en-US" smtClean="0"/>
              <a:pPr/>
              <a:t>98</a:t>
            </a:fld>
            <a:endParaRPr lang="en-US" dirty="0"/>
          </a:p>
        </p:txBody>
      </p:sp>
      <p:sp>
        <p:nvSpPr>
          <p:cNvPr id="4" name="Date Placeholder 3"/>
          <p:cNvSpPr>
            <a:spLocks noGrp="1"/>
          </p:cNvSpPr>
          <p:nvPr>
            <p:ph type="dt" sz="quarter" idx="12"/>
          </p:nvPr>
        </p:nvSpPr>
        <p:spPr/>
        <p:txBody>
          <a:bodyPr/>
          <a:lstStyle/>
          <a:p>
            <a:fld id="{CF8F74A0-6B91-44A5-8D48-674726FB0B76}" type="datetime1">
              <a:rPr lang="en-US" smtClean="0"/>
              <a:pPr/>
              <a:t>8/26/2013</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524000" y="1524000"/>
            <a:ext cx="6629400" cy="48213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38200"/>
            <a:ext cx="6705600" cy="685800"/>
          </a:xfrm>
        </p:spPr>
        <p:txBody>
          <a:bodyPr/>
          <a:lstStyle/>
          <a:p>
            <a:r>
              <a:rPr lang="en-US" sz="4000" dirty="0" smtClean="0">
                <a:latin typeface="Calibri" pitchFamily="34" charset="0"/>
              </a:rPr>
              <a:t>Class V</a:t>
            </a:r>
            <a:endParaRPr lang="en-US" sz="4000" dirty="0">
              <a:latin typeface="Calibri" pitchFamily="34" charset="0"/>
            </a:endParaRPr>
          </a:p>
        </p:txBody>
      </p:sp>
      <p:sp>
        <p:nvSpPr>
          <p:cNvPr id="3" name="Content Placeholder 2"/>
          <p:cNvSpPr>
            <a:spLocks noGrp="1"/>
          </p:cNvSpPr>
          <p:nvPr>
            <p:ph idx="1"/>
          </p:nvPr>
        </p:nvSpPr>
        <p:spPr/>
        <p:txBody>
          <a:bodyPr/>
          <a:lstStyle/>
          <a:p>
            <a:pPr>
              <a:lnSpc>
                <a:spcPts val="4200"/>
              </a:lnSpc>
            </a:pPr>
            <a:r>
              <a:rPr lang="en-US" sz="2800" dirty="0" smtClean="0"/>
              <a:t>Very Difficult. Rapids are long and very violent, following each other almost without interruption. The riverbed is extremely obstructed with large drops and violent currents.</a:t>
            </a:r>
            <a:endParaRPr lang="en-US" sz="2800" dirty="0"/>
          </a:p>
        </p:txBody>
      </p:sp>
      <p:sp>
        <p:nvSpPr>
          <p:cNvPr id="4" name="Slide Number Placeholder 3"/>
          <p:cNvSpPr>
            <a:spLocks noGrp="1"/>
          </p:cNvSpPr>
          <p:nvPr>
            <p:ph type="sldNum" sz="quarter" idx="10"/>
          </p:nvPr>
        </p:nvSpPr>
        <p:spPr/>
        <p:txBody>
          <a:bodyPr/>
          <a:lstStyle/>
          <a:p>
            <a:fld id="{89EF66C2-D6AE-4E39-A3D2-A1E1B2952C07}" type="slidenum">
              <a:rPr lang="en-US" smtClean="0"/>
              <a:pPr/>
              <a:t>99</a:t>
            </a:fld>
            <a:endParaRPr lang="en-US" dirty="0"/>
          </a:p>
        </p:txBody>
      </p:sp>
      <p:sp>
        <p:nvSpPr>
          <p:cNvPr id="5" name="Date Placeholder 4"/>
          <p:cNvSpPr>
            <a:spLocks noGrp="1"/>
          </p:cNvSpPr>
          <p:nvPr>
            <p:ph type="dt" sz="quarter" idx="12"/>
          </p:nvPr>
        </p:nvSpPr>
        <p:spPr/>
        <p:txBody>
          <a:bodyPr/>
          <a:lstStyle/>
          <a:p>
            <a:fld id="{EA777197-8FF9-4FBF-8F12-5CA90DD57E90}" type="datetime1">
              <a:rPr lang="en-US" smtClean="0"/>
              <a:pPr/>
              <a:t>8/26/2013</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Welcome back to school presentation">
  <a:themeElements>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Class Welco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lass Welcome 1">
        <a:dk1>
          <a:srgbClr val="000000"/>
        </a:dk1>
        <a:lt1>
          <a:srgbClr val="0099CC"/>
        </a:lt1>
        <a:dk2>
          <a:srgbClr val="000000"/>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Class Welcom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lass Welcome 3">
        <a:dk1>
          <a:srgbClr val="5F5F5F"/>
        </a:dk1>
        <a:lt1>
          <a:srgbClr val="FFFFFF"/>
        </a:lt1>
        <a:dk2>
          <a:srgbClr val="5F5F5F"/>
        </a:dk2>
        <a:lt2>
          <a:srgbClr val="00000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4007</TotalTime>
  <Words>3613</Words>
  <Application>Microsoft Office PowerPoint</Application>
  <PresentationFormat>On-screen Show (4:3)</PresentationFormat>
  <Paragraphs>1188</Paragraphs>
  <Slides>106</Slides>
  <Notes>89</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106</vt:i4>
      </vt:variant>
    </vt:vector>
  </HeadingPairs>
  <TitlesOfParts>
    <vt:vector size="119" baseType="lpstr">
      <vt:lpstr>Welcome back to school presentation</vt:lpstr>
      <vt:lpstr>1_Welcome back to school presentation</vt:lpstr>
      <vt:lpstr>2_Welcome back to school presentation</vt:lpstr>
      <vt:lpstr>3_Welcome back to school presentation</vt:lpstr>
      <vt:lpstr>4_Welcome back to school presentation</vt:lpstr>
      <vt:lpstr>5_Welcome back to school presentation</vt:lpstr>
      <vt:lpstr>6_Welcome back to school presentation</vt:lpstr>
      <vt:lpstr>7_Welcome back to school presentation</vt:lpstr>
      <vt:lpstr>8_Welcome back to school presentation</vt:lpstr>
      <vt:lpstr>9_Welcome back to school presentation</vt:lpstr>
      <vt:lpstr>10_Welcome back to school presentation</vt:lpstr>
      <vt:lpstr>11_Welcome back to school presentation</vt:lpstr>
      <vt:lpstr>Worksheet</vt:lpstr>
      <vt:lpstr>PowerPoint Presentation</vt:lpstr>
      <vt:lpstr>Legal Standards</vt:lpstr>
      <vt:lpstr>Navigable in Fact</vt:lpstr>
      <vt:lpstr>Navigation was Needed </vt:lpstr>
      <vt:lpstr>Navigation was Needed (cont.)</vt:lpstr>
      <vt:lpstr>Susceptible of Navigability</vt:lpstr>
      <vt:lpstr>“Ordinary”</vt:lpstr>
      <vt:lpstr>Freethey and Anderson Map</vt:lpstr>
      <vt:lpstr>PowerPoint Presentation</vt:lpstr>
      <vt:lpstr>Pre 1890 Conditions</vt:lpstr>
      <vt:lpstr>Historic Accounts Support  Non-Perennial Reaches</vt:lpstr>
      <vt:lpstr>Important Terms</vt:lpstr>
      <vt:lpstr>Base Flow</vt:lpstr>
      <vt:lpstr>Freethey and Anderson Warn</vt:lpstr>
      <vt:lpstr>PowerPoint Presentation</vt:lpstr>
      <vt:lpstr>PowerPoint Presentation</vt:lpstr>
      <vt:lpstr>PowerPoint Presentation</vt:lpstr>
      <vt:lpstr>Baseflow Answers According to  Freethey and Anderson</vt:lpstr>
      <vt:lpstr>PowerPoint Presentation</vt:lpstr>
      <vt:lpstr>Median = Baseflow</vt:lpstr>
      <vt:lpstr>PowerPoint Presentation</vt:lpstr>
      <vt:lpstr>PowerPoint Presentation</vt:lpstr>
      <vt:lpstr>PowerPoint Presentation</vt:lpstr>
      <vt:lpstr>Baseflows at gages are the best case scenario</vt:lpstr>
      <vt:lpstr>Mean Average Flow</vt:lpstr>
      <vt:lpstr>Bureau of Reclamation- White Book </vt:lpstr>
      <vt:lpstr>Bureau of Reclamation- White Book </vt:lpstr>
      <vt:lpstr>BOR “White Book” Depletions</vt:lpstr>
      <vt:lpstr>PowerPoint Presentation</vt:lpstr>
      <vt:lpstr>PowerPoint Presentation</vt:lpstr>
      <vt:lpstr>PowerPoint Presentation</vt:lpstr>
      <vt:lpstr>Pre-Entrenchment Alluvium</vt:lpstr>
      <vt:lpstr>PowerPoint Presentation</vt:lpstr>
      <vt:lpstr>Post-Entrenchment Alluvium</vt:lpstr>
      <vt:lpstr>Charleston October 8 1964 10 CFS</vt:lpstr>
      <vt:lpstr>PowerPoint Presentation</vt:lpstr>
      <vt:lpstr>PowerPoint Presentation</vt:lpstr>
      <vt:lpstr>Historic Observations</vt:lpstr>
      <vt:lpstr>  Slope</vt:lpstr>
      <vt:lpstr>Meanders Affect Slope</vt:lpstr>
      <vt:lpstr>PowerPoint Presentation</vt:lpstr>
      <vt:lpstr>PowerPoint Presentation</vt:lpstr>
      <vt:lpstr>Riffles</vt:lpstr>
      <vt:lpstr>PowerPoint Presentation</vt:lpstr>
      <vt:lpstr>PowerPoint Presentation</vt:lpstr>
      <vt:lpstr>Near Charleston</vt:lpstr>
      <vt:lpstr>PowerPoint Presentation</vt:lpstr>
      <vt:lpstr>Channel Shape</vt:lpstr>
      <vt:lpstr>Schumm</vt:lpstr>
      <vt:lpstr>Channel Shape</vt:lpstr>
      <vt:lpstr>PowerPoint Presentation</vt:lpstr>
      <vt:lpstr>PowerPoint Presentation</vt:lpstr>
      <vt:lpstr>Entrenchments</vt:lpstr>
      <vt:lpstr>Entrenchments are Natural</vt:lpstr>
      <vt:lpstr>1700 to 1845</vt:lpstr>
      <vt:lpstr>There Were Non-Flow Obstacles to Navigation</vt:lpstr>
      <vt:lpstr>PowerPoint Presentation</vt:lpstr>
      <vt:lpstr>PowerPoint Presentation</vt:lpstr>
      <vt:lpstr>PowerPoint Presentation</vt:lpstr>
      <vt:lpstr>PowerPoint Presentation</vt:lpstr>
      <vt:lpstr>Bingham Cienega</vt:lpstr>
      <vt:lpstr>PowerPoint Presentation</vt:lpstr>
      <vt:lpstr>Pre-1890 Conditions</vt:lpstr>
      <vt:lpstr>1846-1870</vt:lpstr>
      <vt:lpstr>The River was Braided</vt:lpstr>
      <vt:lpstr>The grass was still good</vt:lpstr>
      <vt:lpstr>Humans did not cause the entrenchment</vt:lpstr>
      <vt:lpstr>The Great Flood of 1890</vt:lpstr>
      <vt:lpstr>Extensive Entrenchment</vt:lpstr>
      <vt:lpstr>But not Everywhere</vt:lpstr>
      <vt:lpstr>Destruction of the watershed 1891</vt:lpstr>
      <vt:lpstr>Floods caused the entrenchment</vt:lpstr>
      <vt:lpstr>The river would not recover by 1912</vt:lpstr>
      <vt:lpstr>Palominas, 1930 and 1981 </vt:lpstr>
      <vt:lpstr>Condition as of 1912</vt:lpstr>
      <vt:lpstr>PowerPoint Presentation</vt:lpstr>
      <vt:lpstr>At Highway 92 on the Way to Bisbee AKA Palominas</vt:lpstr>
      <vt:lpstr>PowerPoint Presentation</vt:lpstr>
      <vt:lpstr>PowerPoint Presentation</vt:lpstr>
      <vt:lpstr>PowerPoint Presentation</vt:lpstr>
      <vt:lpstr>PowerPoint Presentation</vt:lpstr>
      <vt:lpstr>What if I am wrong?</vt:lpstr>
      <vt:lpstr>Two Ways to Get Depth</vt:lpstr>
      <vt:lpstr>PowerPoint Presentation</vt:lpstr>
      <vt:lpstr>The Channel Geometry Method has Limitations</vt:lpstr>
      <vt:lpstr>PowerPoint Presentation</vt:lpstr>
      <vt:lpstr>The Equation Used is Not for  Braided Channels</vt:lpstr>
      <vt:lpstr>The 1980 Channel Geometry Method Has Several Assumptions</vt:lpstr>
      <vt:lpstr>Further Assumptions</vt:lpstr>
      <vt:lpstr>Ignores Natural Obstacles</vt:lpstr>
      <vt:lpstr>PowerPoint Presentation</vt:lpstr>
      <vt:lpstr>Channel Geometry Method has Significant Error State of Washington Experience</vt:lpstr>
      <vt:lpstr>Navigability Criteria</vt:lpstr>
      <vt:lpstr>Bureau of Outdoor Recreation</vt:lpstr>
      <vt:lpstr>Bureau of Outdoor Recreation</vt:lpstr>
      <vt:lpstr>PowerPoint Presentation</vt:lpstr>
      <vt:lpstr>Near Charleston</vt:lpstr>
      <vt:lpstr>Bureau of Outdoor Recreation</vt:lpstr>
      <vt:lpstr>Class V</vt:lpstr>
      <vt:lpstr>Cooperative Instream Flow Service Group</vt:lpstr>
      <vt:lpstr>Commercial Canoe</vt:lpstr>
      <vt:lpstr>State of Washington</vt:lpstr>
      <vt:lpstr>Langbein Method</vt:lpstr>
      <vt:lpstr>Army Corps of Engineers  as  Directed by Congress</vt:lpstr>
      <vt:lpstr>Summary of Key Flows</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SandyAllen Gookin</dc:creator>
  <cp:lastModifiedBy>Nav Streams</cp:lastModifiedBy>
  <cp:revision>416</cp:revision>
  <cp:lastPrinted>1996-03-19T21:02:48Z</cp:lastPrinted>
  <dcterms:created xsi:type="dcterms:W3CDTF">2013-06-18T02:39:23Z</dcterms:created>
  <dcterms:modified xsi:type="dcterms:W3CDTF">2013-08-26T14:41:15Z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TC010183871033</vt:lpwstr>
  </property>
</Properties>
</file>